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5" r:id="rId2"/>
    <p:sldId id="3339" r:id="rId3"/>
    <p:sldId id="269" r:id="rId4"/>
    <p:sldId id="3410" r:id="rId5"/>
    <p:sldId id="3412" r:id="rId6"/>
    <p:sldId id="3413" r:id="rId7"/>
    <p:sldId id="3414" r:id="rId8"/>
    <p:sldId id="3402" r:id="rId9"/>
    <p:sldId id="3403" r:id="rId10"/>
    <p:sldId id="3411" r:id="rId11"/>
    <p:sldId id="266" r:id="rId12"/>
    <p:sldId id="3404" r:id="rId13"/>
    <p:sldId id="3405" r:id="rId14"/>
    <p:sldId id="3406" r:id="rId15"/>
    <p:sldId id="3407" r:id="rId16"/>
    <p:sldId id="282" r:id="rId17"/>
    <p:sldId id="276" r:id="rId18"/>
    <p:sldId id="3409" r:id="rId19"/>
    <p:sldId id="3408" r:id="rId20"/>
    <p:sldId id="3401"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9EE99-667F-45E6-8CDC-CA23E9B47AFE}" v="111" dt="2022-12-05T04:21:29.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91" d="100"/>
          <a:sy n="91" d="100"/>
        </p:scale>
        <p:origin x="63" y="486"/>
      </p:cViewPr>
      <p:guideLst/>
    </p:cSldViewPr>
  </p:slideViewPr>
  <p:notesTextViewPr>
    <p:cViewPr>
      <p:scale>
        <a:sx n="1" d="1"/>
        <a:sy n="1" d="1"/>
      </p:scale>
      <p:origin x="0" y="0"/>
    </p:cViewPr>
  </p:notesTextViewPr>
  <p:sorterViewPr>
    <p:cViewPr>
      <p:scale>
        <a:sx n="100" d="100"/>
        <a:sy n="100" d="100"/>
      </p:scale>
      <p:origin x="0" y="-6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goyal" userId="8f64ab4b-f728-4765-b4ee-b877fd87ccd3" providerId="ADAL" clId="{A4D9EE99-667F-45E6-8CDC-CA23E9B47AFE}"/>
    <pc:docChg chg="custSel addSld modSld">
      <pc:chgData name="Rajat goyal" userId="8f64ab4b-f728-4765-b4ee-b877fd87ccd3" providerId="ADAL" clId="{A4D9EE99-667F-45E6-8CDC-CA23E9B47AFE}" dt="2022-12-05T04:21:29.867" v="632"/>
      <pc:docMkLst>
        <pc:docMk/>
      </pc:docMkLst>
      <pc:sldChg chg="addSp mod">
        <pc:chgData name="Rajat goyal" userId="8f64ab4b-f728-4765-b4ee-b877fd87ccd3" providerId="ADAL" clId="{A4D9EE99-667F-45E6-8CDC-CA23E9B47AFE}" dt="2022-02-23T13:45:46.856" v="3" actId="9405"/>
        <pc:sldMkLst>
          <pc:docMk/>
          <pc:sldMk cId="4177458491" sldId="269"/>
        </pc:sldMkLst>
        <pc:inkChg chg="add">
          <ac:chgData name="Rajat goyal" userId="8f64ab4b-f728-4765-b4ee-b877fd87ccd3" providerId="ADAL" clId="{A4D9EE99-667F-45E6-8CDC-CA23E9B47AFE}" dt="2022-02-23T13:44:38.632" v="0" actId="9405"/>
          <ac:inkMkLst>
            <pc:docMk/>
            <pc:sldMk cId="4177458491" sldId="269"/>
            <ac:inkMk id="2" creationId="{7F310B05-6B07-4D29-B621-6E18E13D7BD0}"/>
          </ac:inkMkLst>
        </pc:inkChg>
        <pc:inkChg chg="add">
          <ac:chgData name="Rajat goyal" userId="8f64ab4b-f728-4765-b4ee-b877fd87ccd3" providerId="ADAL" clId="{A4D9EE99-667F-45E6-8CDC-CA23E9B47AFE}" dt="2022-02-23T13:44:59.974" v="1" actId="9405"/>
          <ac:inkMkLst>
            <pc:docMk/>
            <pc:sldMk cId="4177458491" sldId="269"/>
            <ac:inkMk id="5" creationId="{7FC160B8-BFF8-4F04-A2AD-C4BAB27597ED}"/>
          </ac:inkMkLst>
        </pc:inkChg>
        <pc:inkChg chg="add">
          <ac:chgData name="Rajat goyal" userId="8f64ab4b-f728-4765-b4ee-b877fd87ccd3" providerId="ADAL" clId="{A4D9EE99-667F-45E6-8CDC-CA23E9B47AFE}" dt="2022-02-23T13:45:30.983" v="2" actId="9405"/>
          <ac:inkMkLst>
            <pc:docMk/>
            <pc:sldMk cId="4177458491" sldId="269"/>
            <ac:inkMk id="6" creationId="{8B62FAEE-8462-4A89-93CD-6C0E7C2CA395}"/>
          </ac:inkMkLst>
        </pc:inkChg>
        <pc:inkChg chg="add">
          <ac:chgData name="Rajat goyal" userId="8f64ab4b-f728-4765-b4ee-b877fd87ccd3" providerId="ADAL" clId="{A4D9EE99-667F-45E6-8CDC-CA23E9B47AFE}" dt="2022-02-23T13:45:46.856" v="3" actId="9405"/>
          <ac:inkMkLst>
            <pc:docMk/>
            <pc:sldMk cId="4177458491" sldId="269"/>
            <ac:inkMk id="7" creationId="{332E4166-5633-4F72-A586-E8406B7EE6B4}"/>
          </ac:inkMkLst>
        </pc:inkChg>
      </pc:sldChg>
      <pc:sldChg chg="modSp">
        <pc:chgData name="Rajat goyal" userId="8f64ab4b-f728-4765-b4ee-b877fd87ccd3" providerId="ADAL" clId="{A4D9EE99-667F-45E6-8CDC-CA23E9B47AFE}" dt="2022-12-01T04:31:13.473" v="205" actId="1076"/>
        <pc:sldMkLst>
          <pc:docMk/>
          <pc:sldMk cId="4288182056" sldId="3403"/>
        </pc:sldMkLst>
        <pc:picChg chg="mod">
          <ac:chgData name="Rajat goyal" userId="8f64ab4b-f728-4765-b4ee-b877fd87ccd3" providerId="ADAL" clId="{A4D9EE99-667F-45E6-8CDC-CA23E9B47AFE}" dt="2022-12-01T04:31:13.473" v="205" actId="1076"/>
          <ac:picMkLst>
            <pc:docMk/>
            <pc:sldMk cId="4288182056" sldId="3403"/>
            <ac:picMk id="2050" creationId="{3270834E-BFD5-4FEB-BD22-650F1120B3D8}"/>
          </ac:picMkLst>
        </pc:picChg>
      </pc:sldChg>
      <pc:sldChg chg="delSp new mod">
        <pc:chgData name="Rajat goyal" userId="8f64ab4b-f728-4765-b4ee-b877fd87ccd3" providerId="ADAL" clId="{A4D9EE99-667F-45E6-8CDC-CA23E9B47AFE}" dt="2022-11-30T03:56:47.250" v="6" actId="478"/>
        <pc:sldMkLst>
          <pc:docMk/>
          <pc:sldMk cId="570971978" sldId="3409"/>
        </pc:sldMkLst>
        <pc:spChg chg="del">
          <ac:chgData name="Rajat goyal" userId="8f64ab4b-f728-4765-b4ee-b877fd87ccd3" providerId="ADAL" clId="{A4D9EE99-667F-45E6-8CDC-CA23E9B47AFE}" dt="2022-11-30T03:56:45.105" v="5" actId="478"/>
          <ac:spMkLst>
            <pc:docMk/>
            <pc:sldMk cId="570971978" sldId="3409"/>
            <ac:spMk id="2" creationId="{B3314FAA-9283-455A-EDCE-78EA77C6F6DC}"/>
          </ac:spMkLst>
        </pc:spChg>
        <pc:spChg chg="del">
          <ac:chgData name="Rajat goyal" userId="8f64ab4b-f728-4765-b4ee-b877fd87ccd3" providerId="ADAL" clId="{A4D9EE99-667F-45E6-8CDC-CA23E9B47AFE}" dt="2022-11-30T03:56:47.250" v="6" actId="478"/>
          <ac:spMkLst>
            <pc:docMk/>
            <pc:sldMk cId="570971978" sldId="3409"/>
            <ac:spMk id="3" creationId="{E82A6FD1-7B5A-F4DD-687F-27EB77C5DA3F}"/>
          </ac:spMkLst>
        </pc:spChg>
      </pc:sldChg>
      <pc:sldChg chg="addSp delSp modSp new mod">
        <pc:chgData name="Rajat goyal" userId="8f64ab4b-f728-4765-b4ee-b877fd87ccd3" providerId="ADAL" clId="{A4D9EE99-667F-45E6-8CDC-CA23E9B47AFE}" dt="2022-12-01T04:11:33.721" v="89"/>
        <pc:sldMkLst>
          <pc:docMk/>
          <pc:sldMk cId="3142897648" sldId="3410"/>
        </pc:sldMkLst>
        <pc:spChg chg="del">
          <ac:chgData name="Rajat goyal" userId="8f64ab4b-f728-4765-b4ee-b877fd87ccd3" providerId="ADAL" clId="{A4D9EE99-667F-45E6-8CDC-CA23E9B47AFE}" dt="2022-12-01T04:06:54.836" v="8" actId="478"/>
          <ac:spMkLst>
            <pc:docMk/>
            <pc:sldMk cId="3142897648" sldId="3410"/>
            <ac:spMk id="2" creationId="{9F93606B-F5B5-F114-2846-10FA7A8AF201}"/>
          </ac:spMkLst>
        </pc:spChg>
        <pc:spChg chg="del">
          <ac:chgData name="Rajat goyal" userId="8f64ab4b-f728-4765-b4ee-b877fd87ccd3" providerId="ADAL" clId="{A4D9EE99-667F-45E6-8CDC-CA23E9B47AFE}" dt="2022-12-01T04:06:58.601" v="9" actId="478"/>
          <ac:spMkLst>
            <pc:docMk/>
            <pc:sldMk cId="3142897648" sldId="3410"/>
            <ac:spMk id="3" creationId="{C667B20A-3FAE-F33D-5DA3-038A6A7F30FF}"/>
          </ac:spMkLst>
        </pc:spChg>
        <pc:grpChg chg="del mod">
          <ac:chgData name="Rajat goyal" userId="8f64ab4b-f728-4765-b4ee-b877fd87ccd3" providerId="ADAL" clId="{A4D9EE99-667F-45E6-8CDC-CA23E9B47AFE}" dt="2022-12-01T04:08:04.900" v="34"/>
          <ac:grpSpMkLst>
            <pc:docMk/>
            <pc:sldMk cId="3142897648" sldId="3410"/>
            <ac:grpSpMk id="20" creationId="{BEEEB6FF-56B2-AABC-374E-8EB81DE29015}"/>
          </ac:grpSpMkLst>
        </pc:grpChg>
        <pc:grpChg chg="del mod">
          <ac:chgData name="Rajat goyal" userId="8f64ab4b-f728-4765-b4ee-b877fd87ccd3" providerId="ADAL" clId="{A4D9EE99-667F-45E6-8CDC-CA23E9B47AFE}" dt="2022-12-01T04:11:28.758" v="79"/>
          <ac:grpSpMkLst>
            <pc:docMk/>
            <pc:sldMk cId="3142897648" sldId="3410"/>
            <ac:grpSpMk id="28" creationId="{57B40E21-3B10-CBD0-1D51-6FB7518DCCBB}"/>
          </ac:grpSpMkLst>
        </pc:grpChg>
        <pc:grpChg chg="del mod">
          <ac:chgData name="Rajat goyal" userId="8f64ab4b-f728-4765-b4ee-b877fd87ccd3" providerId="ADAL" clId="{A4D9EE99-667F-45E6-8CDC-CA23E9B47AFE}" dt="2022-12-01T04:08:57.850" v="57"/>
          <ac:grpSpMkLst>
            <pc:docMk/>
            <pc:sldMk cId="3142897648" sldId="3410"/>
            <ac:grpSpMk id="47" creationId="{015AE66F-0EE3-AC39-C0BD-60FB36864CF7}"/>
          </ac:grpSpMkLst>
        </pc:grpChg>
        <pc:grpChg chg="del mod">
          <ac:chgData name="Rajat goyal" userId="8f64ab4b-f728-4765-b4ee-b877fd87ccd3" providerId="ADAL" clId="{A4D9EE99-667F-45E6-8CDC-CA23E9B47AFE}" dt="2022-12-01T04:08:57.850" v="57"/>
          <ac:grpSpMkLst>
            <pc:docMk/>
            <pc:sldMk cId="3142897648" sldId="3410"/>
            <ac:grpSpMk id="48" creationId="{E8A2818A-39F7-3DE6-FB7F-1FC502C90C72}"/>
          </ac:grpSpMkLst>
        </pc:grpChg>
        <pc:grpChg chg="del mod">
          <ac:chgData name="Rajat goyal" userId="8f64ab4b-f728-4765-b4ee-b877fd87ccd3" providerId="ADAL" clId="{A4D9EE99-667F-45E6-8CDC-CA23E9B47AFE}" dt="2022-12-01T04:10:32.428" v="69"/>
          <ac:grpSpMkLst>
            <pc:docMk/>
            <pc:sldMk cId="3142897648" sldId="3410"/>
            <ac:grpSpMk id="52" creationId="{C5A90EBC-FD7F-0D24-BAF9-57E9A2B558D9}"/>
          </ac:grpSpMkLst>
        </pc:grpChg>
        <pc:grpChg chg="del mod">
          <ac:chgData name="Rajat goyal" userId="8f64ab4b-f728-4765-b4ee-b877fd87ccd3" providerId="ADAL" clId="{A4D9EE99-667F-45E6-8CDC-CA23E9B47AFE}" dt="2022-12-01T04:10:32.428" v="69"/>
          <ac:grpSpMkLst>
            <pc:docMk/>
            <pc:sldMk cId="3142897648" sldId="3410"/>
            <ac:grpSpMk id="53" creationId="{BE08E5EE-E4C3-BDCC-CC52-6126EFA91F48}"/>
          </ac:grpSpMkLst>
        </pc:grpChg>
        <pc:grpChg chg="del mod">
          <ac:chgData name="Rajat goyal" userId="8f64ab4b-f728-4765-b4ee-b877fd87ccd3" providerId="ADAL" clId="{A4D9EE99-667F-45E6-8CDC-CA23E9B47AFE}" dt="2022-12-01T04:10:32.428" v="69"/>
          <ac:grpSpMkLst>
            <pc:docMk/>
            <pc:sldMk cId="3142897648" sldId="3410"/>
            <ac:grpSpMk id="61" creationId="{BF215799-29E7-88DF-C3F7-7A5BC9F9E8CC}"/>
          </ac:grpSpMkLst>
        </pc:grpChg>
        <pc:grpChg chg="del mod">
          <ac:chgData name="Rajat goyal" userId="8f64ab4b-f728-4765-b4ee-b877fd87ccd3" providerId="ADAL" clId="{A4D9EE99-667F-45E6-8CDC-CA23E9B47AFE}" dt="2022-12-01T04:10:32.428" v="69"/>
          <ac:grpSpMkLst>
            <pc:docMk/>
            <pc:sldMk cId="3142897648" sldId="3410"/>
            <ac:grpSpMk id="62" creationId="{DF533265-821D-F9D7-B2B1-346052A77C5D}"/>
          </ac:grpSpMkLst>
        </pc:grpChg>
        <pc:grpChg chg="del mod">
          <ac:chgData name="Rajat goyal" userId="8f64ab4b-f728-4765-b4ee-b877fd87ccd3" providerId="ADAL" clId="{A4D9EE99-667F-45E6-8CDC-CA23E9B47AFE}" dt="2022-12-01T04:10:32.428" v="69"/>
          <ac:grpSpMkLst>
            <pc:docMk/>
            <pc:sldMk cId="3142897648" sldId="3410"/>
            <ac:grpSpMk id="63" creationId="{2997B906-142F-EE53-F350-D446DC586A8F}"/>
          </ac:grpSpMkLst>
        </pc:grpChg>
        <pc:grpChg chg="del mod">
          <ac:chgData name="Rajat goyal" userId="8f64ab4b-f728-4765-b4ee-b877fd87ccd3" providerId="ADAL" clId="{A4D9EE99-667F-45E6-8CDC-CA23E9B47AFE}" dt="2022-12-01T04:11:15.545" v="73"/>
          <ac:grpSpMkLst>
            <pc:docMk/>
            <pc:sldMk cId="3142897648" sldId="3410"/>
            <ac:grpSpMk id="67" creationId="{97DA3837-0B57-BC3F-A156-551FB16B2E47}"/>
          </ac:grpSpMkLst>
        </pc:grpChg>
        <pc:grpChg chg="del mod">
          <ac:chgData name="Rajat goyal" userId="8f64ab4b-f728-4765-b4ee-b877fd87ccd3" providerId="ADAL" clId="{A4D9EE99-667F-45E6-8CDC-CA23E9B47AFE}" dt="2022-12-01T04:11:28.758" v="79"/>
          <ac:grpSpMkLst>
            <pc:docMk/>
            <pc:sldMk cId="3142897648" sldId="3410"/>
            <ac:grpSpMk id="71" creationId="{A8C32557-01DE-7694-5497-3059F1CEE560}"/>
          </ac:grpSpMkLst>
        </pc:grpChg>
        <pc:grpChg chg="del mod">
          <ac:chgData name="Rajat goyal" userId="8f64ab4b-f728-4765-b4ee-b877fd87ccd3" providerId="ADAL" clId="{A4D9EE99-667F-45E6-8CDC-CA23E9B47AFE}" dt="2022-12-01T04:11:33.721" v="89"/>
          <ac:grpSpMkLst>
            <pc:docMk/>
            <pc:sldMk cId="3142897648" sldId="3410"/>
            <ac:grpSpMk id="77" creationId="{AF4694DE-AD30-D9BB-41E4-8A8295DEB0D6}"/>
          </ac:grpSpMkLst>
        </pc:grpChg>
        <pc:grpChg chg="mod">
          <ac:chgData name="Rajat goyal" userId="8f64ab4b-f728-4765-b4ee-b877fd87ccd3" providerId="ADAL" clId="{A4D9EE99-667F-45E6-8CDC-CA23E9B47AFE}" dt="2022-12-01T04:11:33.721" v="89"/>
          <ac:grpSpMkLst>
            <pc:docMk/>
            <pc:sldMk cId="3142897648" sldId="3410"/>
            <ac:grpSpMk id="87" creationId="{F9B85D5E-A318-A43A-55A2-CBFC5F7A8831}"/>
          </ac:grpSpMkLst>
        </pc:grpChg>
        <pc:inkChg chg="add mod">
          <ac:chgData name="Rajat goyal" userId="8f64ab4b-f728-4765-b4ee-b877fd87ccd3" providerId="ADAL" clId="{A4D9EE99-667F-45E6-8CDC-CA23E9B47AFE}" dt="2022-12-01T04:11:33.721" v="89"/>
          <ac:inkMkLst>
            <pc:docMk/>
            <pc:sldMk cId="3142897648" sldId="3410"/>
            <ac:inkMk id="4" creationId="{ADA547CD-4AB5-098F-EDDA-86BBA6D1E07F}"/>
          </ac:inkMkLst>
        </pc:inkChg>
        <pc:inkChg chg="add mod">
          <ac:chgData name="Rajat goyal" userId="8f64ab4b-f728-4765-b4ee-b877fd87ccd3" providerId="ADAL" clId="{A4D9EE99-667F-45E6-8CDC-CA23E9B47AFE}" dt="2022-12-01T04:11:33.721" v="89"/>
          <ac:inkMkLst>
            <pc:docMk/>
            <pc:sldMk cId="3142897648" sldId="3410"/>
            <ac:inkMk id="5" creationId="{9A5C8C48-0D1E-4382-10C7-F089952540D1}"/>
          </ac:inkMkLst>
        </pc:inkChg>
        <pc:inkChg chg="add mod">
          <ac:chgData name="Rajat goyal" userId="8f64ab4b-f728-4765-b4ee-b877fd87ccd3" providerId="ADAL" clId="{A4D9EE99-667F-45E6-8CDC-CA23E9B47AFE}" dt="2022-12-01T04:11:33.721" v="89"/>
          <ac:inkMkLst>
            <pc:docMk/>
            <pc:sldMk cId="3142897648" sldId="3410"/>
            <ac:inkMk id="6" creationId="{730C33F8-FB35-E193-6B75-4D960918646D}"/>
          </ac:inkMkLst>
        </pc:inkChg>
        <pc:inkChg chg="add mod">
          <ac:chgData name="Rajat goyal" userId="8f64ab4b-f728-4765-b4ee-b877fd87ccd3" providerId="ADAL" clId="{A4D9EE99-667F-45E6-8CDC-CA23E9B47AFE}" dt="2022-12-01T04:11:33.721" v="89"/>
          <ac:inkMkLst>
            <pc:docMk/>
            <pc:sldMk cId="3142897648" sldId="3410"/>
            <ac:inkMk id="7" creationId="{2E019109-67DE-AD7A-5DA2-0E6325C4A144}"/>
          </ac:inkMkLst>
        </pc:inkChg>
        <pc:inkChg chg="add mod">
          <ac:chgData name="Rajat goyal" userId="8f64ab4b-f728-4765-b4ee-b877fd87ccd3" providerId="ADAL" clId="{A4D9EE99-667F-45E6-8CDC-CA23E9B47AFE}" dt="2022-12-01T04:11:33.721" v="89"/>
          <ac:inkMkLst>
            <pc:docMk/>
            <pc:sldMk cId="3142897648" sldId="3410"/>
            <ac:inkMk id="8" creationId="{2F609FDF-4B3C-1011-59CF-5F8E343177AD}"/>
          </ac:inkMkLst>
        </pc:inkChg>
        <pc:inkChg chg="add mod">
          <ac:chgData name="Rajat goyal" userId="8f64ab4b-f728-4765-b4ee-b877fd87ccd3" providerId="ADAL" clId="{A4D9EE99-667F-45E6-8CDC-CA23E9B47AFE}" dt="2022-12-01T04:11:33.721" v="89"/>
          <ac:inkMkLst>
            <pc:docMk/>
            <pc:sldMk cId="3142897648" sldId="3410"/>
            <ac:inkMk id="9" creationId="{79B74550-27AB-B296-95F9-993FBBAD14C9}"/>
          </ac:inkMkLst>
        </pc:inkChg>
        <pc:inkChg chg="add mod">
          <ac:chgData name="Rajat goyal" userId="8f64ab4b-f728-4765-b4ee-b877fd87ccd3" providerId="ADAL" clId="{A4D9EE99-667F-45E6-8CDC-CA23E9B47AFE}" dt="2022-12-01T04:11:33.721" v="89"/>
          <ac:inkMkLst>
            <pc:docMk/>
            <pc:sldMk cId="3142897648" sldId="3410"/>
            <ac:inkMk id="10" creationId="{783FF370-F4AC-7888-402D-7F3A00B4F68C}"/>
          </ac:inkMkLst>
        </pc:inkChg>
        <pc:inkChg chg="add mod">
          <ac:chgData name="Rajat goyal" userId="8f64ab4b-f728-4765-b4ee-b877fd87ccd3" providerId="ADAL" clId="{A4D9EE99-667F-45E6-8CDC-CA23E9B47AFE}" dt="2022-12-01T04:11:33.721" v="89"/>
          <ac:inkMkLst>
            <pc:docMk/>
            <pc:sldMk cId="3142897648" sldId="3410"/>
            <ac:inkMk id="11" creationId="{2A6D4D32-028D-F94E-5BDF-726B3AB3333B}"/>
          </ac:inkMkLst>
        </pc:inkChg>
        <pc:inkChg chg="add mod">
          <ac:chgData name="Rajat goyal" userId="8f64ab4b-f728-4765-b4ee-b877fd87ccd3" providerId="ADAL" clId="{A4D9EE99-667F-45E6-8CDC-CA23E9B47AFE}" dt="2022-12-01T04:11:33.721" v="89"/>
          <ac:inkMkLst>
            <pc:docMk/>
            <pc:sldMk cId="3142897648" sldId="3410"/>
            <ac:inkMk id="12" creationId="{80FA2621-BB62-A4D6-6842-993F47DDC124}"/>
          </ac:inkMkLst>
        </pc:inkChg>
        <pc:inkChg chg="add mod">
          <ac:chgData name="Rajat goyal" userId="8f64ab4b-f728-4765-b4ee-b877fd87ccd3" providerId="ADAL" clId="{A4D9EE99-667F-45E6-8CDC-CA23E9B47AFE}" dt="2022-12-01T04:11:33.721" v="89"/>
          <ac:inkMkLst>
            <pc:docMk/>
            <pc:sldMk cId="3142897648" sldId="3410"/>
            <ac:inkMk id="13" creationId="{9884A181-C27A-11E3-B446-E6B1EE44EE04}"/>
          </ac:inkMkLst>
        </pc:inkChg>
        <pc:inkChg chg="add mod">
          <ac:chgData name="Rajat goyal" userId="8f64ab4b-f728-4765-b4ee-b877fd87ccd3" providerId="ADAL" clId="{A4D9EE99-667F-45E6-8CDC-CA23E9B47AFE}" dt="2022-12-01T04:11:33.721" v="89"/>
          <ac:inkMkLst>
            <pc:docMk/>
            <pc:sldMk cId="3142897648" sldId="3410"/>
            <ac:inkMk id="14" creationId="{EC33A8C2-F465-001D-9D11-300A73CCCB0D}"/>
          </ac:inkMkLst>
        </pc:inkChg>
        <pc:inkChg chg="add mod">
          <ac:chgData name="Rajat goyal" userId="8f64ab4b-f728-4765-b4ee-b877fd87ccd3" providerId="ADAL" clId="{A4D9EE99-667F-45E6-8CDC-CA23E9B47AFE}" dt="2022-12-01T04:11:33.721" v="89"/>
          <ac:inkMkLst>
            <pc:docMk/>
            <pc:sldMk cId="3142897648" sldId="3410"/>
            <ac:inkMk id="15" creationId="{081EF0B6-B22A-AF44-734C-6F349243E72A}"/>
          </ac:inkMkLst>
        </pc:inkChg>
        <pc:inkChg chg="add mod">
          <ac:chgData name="Rajat goyal" userId="8f64ab4b-f728-4765-b4ee-b877fd87ccd3" providerId="ADAL" clId="{A4D9EE99-667F-45E6-8CDC-CA23E9B47AFE}" dt="2022-12-01T04:11:33.721" v="89"/>
          <ac:inkMkLst>
            <pc:docMk/>
            <pc:sldMk cId="3142897648" sldId="3410"/>
            <ac:inkMk id="16" creationId="{599D6032-3F14-283F-2C03-850A97FAE038}"/>
          </ac:inkMkLst>
        </pc:inkChg>
        <pc:inkChg chg="add mod">
          <ac:chgData name="Rajat goyal" userId="8f64ab4b-f728-4765-b4ee-b877fd87ccd3" providerId="ADAL" clId="{A4D9EE99-667F-45E6-8CDC-CA23E9B47AFE}" dt="2022-12-01T04:11:33.721" v="89"/>
          <ac:inkMkLst>
            <pc:docMk/>
            <pc:sldMk cId="3142897648" sldId="3410"/>
            <ac:inkMk id="17" creationId="{25A1E1B4-8CCD-1994-6660-CFBB26935B15}"/>
          </ac:inkMkLst>
        </pc:inkChg>
        <pc:inkChg chg="add mod">
          <ac:chgData name="Rajat goyal" userId="8f64ab4b-f728-4765-b4ee-b877fd87ccd3" providerId="ADAL" clId="{A4D9EE99-667F-45E6-8CDC-CA23E9B47AFE}" dt="2022-12-01T04:11:33.721" v="89"/>
          <ac:inkMkLst>
            <pc:docMk/>
            <pc:sldMk cId="3142897648" sldId="3410"/>
            <ac:inkMk id="18" creationId="{B145670D-D14A-BC94-D29D-7766C5F1053F}"/>
          </ac:inkMkLst>
        </pc:inkChg>
        <pc:inkChg chg="add mod">
          <ac:chgData name="Rajat goyal" userId="8f64ab4b-f728-4765-b4ee-b877fd87ccd3" providerId="ADAL" clId="{A4D9EE99-667F-45E6-8CDC-CA23E9B47AFE}" dt="2022-12-01T04:11:33.721" v="89"/>
          <ac:inkMkLst>
            <pc:docMk/>
            <pc:sldMk cId="3142897648" sldId="3410"/>
            <ac:inkMk id="19" creationId="{83DB7B53-E855-CB99-C15F-40E079E4CF75}"/>
          </ac:inkMkLst>
        </pc:inkChg>
        <pc:inkChg chg="add mod">
          <ac:chgData name="Rajat goyal" userId="8f64ab4b-f728-4765-b4ee-b877fd87ccd3" providerId="ADAL" clId="{A4D9EE99-667F-45E6-8CDC-CA23E9B47AFE}" dt="2022-12-01T04:11:33.721" v="89"/>
          <ac:inkMkLst>
            <pc:docMk/>
            <pc:sldMk cId="3142897648" sldId="3410"/>
            <ac:inkMk id="21" creationId="{47363A93-C5C8-3897-CA1E-886D1F0F7847}"/>
          </ac:inkMkLst>
        </pc:inkChg>
        <pc:inkChg chg="add mod">
          <ac:chgData name="Rajat goyal" userId="8f64ab4b-f728-4765-b4ee-b877fd87ccd3" providerId="ADAL" clId="{A4D9EE99-667F-45E6-8CDC-CA23E9B47AFE}" dt="2022-12-01T04:11:33.721" v="89"/>
          <ac:inkMkLst>
            <pc:docMk/>
            <pc:sldMk cId="3142897648" sldId="3410"/>
            <ac:inkMk id="22" creationId="{3569AA8E-249A-D173-C26D-0637891ECBB0}"/>
          </ac:inkMkLst>
        </pc:inkChg>
        <pc:inkChg chg="add mod">
          <ac:chgData name="Rajat goyal" userId="8f64ab4b-f728-4765-b4ee-b877fd87ccd3" providerId="ADAL" clId="{A4D9EE99-667F-45E6-8CDC-CA23E9B47AFE}" dt="2022-12-01T04:11:33.721" v="89"/>
          <ac:inkMkLst>
            <pc:docMk/>
            <pc:sldMk cId="3142897648" sldId="3410"/>
            <ac:inkMk id="23" creationId="{7B852664-00D9-6CC5-90E8-49006D252815}"/>
          </ac:inkMkLst>
        </pc:inkChg>
        <pc:inkChg chg="add mod">
          <ac:chgData name="Rajat goyal" userId="8f64ab4b-f728-4765-b4ee-b877fd87ccd3" providerId="ADAL" clId="{A4D9EE99-667F-45E6-8CDC-CA23E9B47AFE}" dt="2022-12-01T04:11:33.721" v="89"/>
          <ac:inkMkLst>
            <pc:docMk/>
            <pc:sldMk cId="3142897648" sldId="3410"/>
            <ac:inkMk id="24" creationId="{BD7C31EA-5210-0CB8-FC06-CE51C4048216}"/>
          </ac:inkMkLst>
        </pc:inkChg>
        <pc:inkChg chg="add mod">
          <ac:chgData name="Rajat goyal" userId="8f64ab4b-f728-4765-b4ee-b877fd87ccd3" providerId="ADAL" clId="{A4D9EE99-667F-45E6-8CDC-CA23E9B47AFE}" dt="2022-12-01T04:11:33.721" v="89"/>
          <ac:inkMkLst>
            <pc:docMk/>
            <pc:sldMk cId="3142897648" sldId="3410"/>
            <ac:inkMk id="25" creationId="{AEA4D3AE-14A9-F485-B2AA-432CBF25B8BE}"/>
          </ac:inkMkLst>
        </pc:inkChg>
        <pc:inkChg chg="add mod">
          <ac:chgData name="Rajat goyal" userId="8f64ab4b-f728-4765-b4ee-b877fd87ccd3" providerId="ADAL" clId="{A4D9EE99-667F-45E6-8CDC-CA23E9B47AFE}" dt="2022-12-01T04:11:33.721" v="89"/>
          <ac:inkMkLst>
            <pc:docMk/>
            <pc:sldMk cId="3142897648" sldId="3410"/>
            <ac:inkMk id="26" creationId="{C9737E23-9E57-A15A-0CDA-08C254E285DE}"/>
          </ac:inkMkLst>
        </pc:inkChg>
        <pc:inkChg chg="add mod">
          <ac:chgData name="Rajat goyal" userId="8f64ab4b-f728-4765-b4ee-b877fd87ccd3" providerId="ADAL" clId="{A4D9EE99-667F-45E6-8CDC-CA23E9B47AFE}" dt="2022-12-01T04:11:33.721" v="89"/>
          <ac:inkMkLst>
            <pc:docMk/>
            <pc:sldMk cId="3142897648" sldId="3410"/>
            <ac:inkMk id="27" creationId="{4DAE875E-6A43-1EEB-FD4E-590F596AC8F4}"/>
          </ac:inkMkLst>
        </pc:inkChg>
        <pc:inkChg chg="add mod">
          <ac:chgData name="Rajat goyal" userId="8f64ab4b-f728-4765-b4ee-b877fd87ccd3" providerId="ADAL" clId="{A4D9EE99-667F-45E6-8CDC-CA23E9B47AFE}" dt="2022-12-01T04:11:33.721" v="89"/>
          <ac:inkMkLst>
            <pc:docMk/>
            <pc:sldMk cId="3142897648" sldId="3410"/>
            <ac:inkMk id="29" creationId="{E57D9A6D-590F-A334-5276-50F509A2D37C}"/>
          </ac:inkMkLst>
        </pc:inkChg>
        <pc:inkChg chg="add mod">
          <ac:chgData name="Rajat goyal" userId="8f64ab4b-f728-4765-b4ee-b877fd87ccd3" providerId="ADAL" clId="{A4D9EE99-667F-45E6-8CDC-CA23E9B47AFE}" dt="2022-12-01T04:11:33.721" v="89"/>
          <ac:inkMkLst>
            <pc:docMk/>
            <pc:sldMk cId="3142897648" sldId="3410"/>
            <ac:inkMk id="30" creationId="{06F06ED9-0589-E17F-73B8-C2DA5BC14546}"/>
          </ac:inkMkLst>
        </pc:inkChg>
        <pc:inkChg chg="add mod">
          <ac:chgData name="Rajat goyal" userId="8f64ab4b-f728-4765-b4ee-b877fd87ccd3" providerId="ADAL" clId="{A4D9EE99-667F-45E6-8CDC-CA23E9B47AFE}" dt="2022-12-01T04:11:33.721" v="89"/>
          <ac:inkMkLst>
            <pc:docMk/>
            <pc:sldMk cId="3142897648" sldId="3410"/>
            <ac:inkMk id="31" creationId="{0559A84A-5DAD-18A7-C4D3-5B55163F1C01}"/>
          </ac:inkMkLst>
        </pc:inkChg>
        <pc:inkChg chg="add mod">
          <ac:chgData name="Rajat goyal" userId="8f64ab4b-f728-4765-b4ee-b877fd87ccd3" providerId="ADAL" clId="{A4D9EE99-667F-45E6-8CDC-CA23E9B47AFE}" dt="2022-12-01T04:11:33.721" v="89"/>
          <ac:inkMkLst>
            <pc:docMk/>
            <pc:sldMk cId="3142897648" sldId="3410"/>
            <ac:inkMk id="32" creationId="{287A6A53-CD0C-6299-263E-EF06479416FF}"/>
          </ac:inkMkLst>
        </pc:inkChg>
        <pc:inkChg chg="add mod">
          <ac:chgData name="Rajat goyal" userId="8f64ab4b-f728-4765-b4ee-b877fd87ccd3" providerId="ADAL" clId="{A4D9EE99-667F-45E6-8CDC-CA23E9B47AFE}" dt="2022-12-01T04:11:33.721" v="89"/>
          <ac:inkMkLst>
            <pc:docMk/>
            <pc:sldMk cId="3142897648" sldId="3410"/>
            <ac:inkMk id="33" creationId="{3D4F02C3-DA81-E08A-8A5F-727401DFF158}"/>
          </ac:inkMkLst>
        </pc:inkChg>
        <pc:inkChg chg="add mod">
          <ac:chgData name="Rajat goyal" userId="8f64ab4b-f728-4765-b4ee-b877fd87ccd3" providerId="ADAL" clId="{A4D9EE99-667F-45E6-8CDC-CA23E9B47AFE}" dt="2022-12-01T04:11:33.721" v="89"/>
          <ac:inkMkLst>
            <pc:docMk/>
            <pc:sldMk cId="3142897648" sldId="3410"/>
            <ac:inkMk id="34" creationId="{33DDD66A-B82E-90F8-881C-5A150B347D12}"/>
          </ac:inkMkLst>
        </pc:inkChg>
        <pc:inkChg chg="add mod">
          <ac:chgData name="Rajat goyal" userId="8f64ab4b-f728-4765-b4ee-b877fd87ccd3" providerId="ADAL" clId="{A4D9EE99-667F-45E6-8CDC-CA23E9B47AFE}" dt="2022-12-01T04:11:33.721" v="89"/>
          <ac:inkMkLst>
            <pc:docMk/>
            <pc:sldMk cId="3142897648" sldId="3410"/>
            <ac:inkMk id="35" creationId="{07D64D3D-CA22-0910-6DB7-9F4ED0CC1151}"/>
          </ac:inkMkLst>
        </pc:inkChg>
        <pc:inkChg chg="add mod">
          <ac:chgData name="Rajat goyal" userId="8f64ab4b-f728-4765-b4ee-b877fd87ccd3" providerId="ADAL" clId="{A4D9EE99-667F-45E6-8CDC-CA23E9B47AFE}" dt="2022-12-01T04:11:33.721" v="89"/>
          <ac:inkMkLst>
            <pc:docMk/>
            <pc:sldMk cId="3142897648" sldId="3410"/>
            <ac:inkMk id="36" creationId="{56610D4D-59C1-7FA8-3ACF-291B034FEF9E}"/>
          </ac:inkMkLst>
        </pc:inkChg>
        <pc:inkChg chg="add mod">
          <ac:chgData name="Rajat goyal" userId="8f64ab4b-f728-4765-b4ee-b877fd87ccd3" providerId="ADAL" clId="{A4D9EE99-667F-45E6-8CDC-CA23E9B47AFE}" dt="2022-12-01T04:11:33.721" v="89"/>
          <ac:inkMkLst>
            <pc:docMk/>
            <pc:sldMk cId="3142897648" sldId="3410"/>
            <ac:inkMk id="37" creationId="{6376FDD6-56B2-E263-7895-88DDF9DCA8B0}"/>
          </ac:inkMkLst>
        </pc:inkChg>
        <pc:inkChg chg="add mod">
          <ac:chgData name="Rajat goyal" userId="8f64ab4b-f728-4765-b4ee-b877fd87ccd3" providerId="ADAL" clId="{A4D9EE99-667F-45E6-8CDC-CA23E9B47AFE}" dt="2022-12-01T04:11:33.721" v="89"/>
          <ac:inkMkLst>
            <pc:docMk/>
            <pc:sldMk cId="3142897648" sldId="3410"/>
            <ac:inkMk id="38" creationId="{B4173678-4700-410B-65F0-A5D1DA226ABE}"/>
          </ac:inkMkLst>
        </pc:inkChg>
        <pc:inkChg chg="add mod">
          <ac:chgData name="Rajat goyal" userId="8f64ab4b-f728-4765-b4ee-b877fd87ccd3" providerId="ADAL" clId="{A4D9EE99-667F-45E6-8CDC-CA23E9B47AFE}" dt="2022-12-01T04:11:33.721" v="89"/>
          <ac:inkMkLst>
            <pc:docMk/>
            <pc:sldMk cId="3142897648" sldId="3410"/>
            <ac:inkMk id="39" creationId="{A087EA12-5232-F744-1B70-8F715DFB3C0E}"/>
          </ac:inkMkLst>
        </pc:inkChg>
        <pc:inkChg chg="add mod">
          <ac:chgData name="Rajat goyal" userId="8f64ab4b-f728-4765-b4ee-b877fd87ccd3" providerId="ADAL" clId="{A4D9EE99-667F-45E6-8CDC-CA23E9B47AFE}" dt="2022-12-01T04:11:33.721" v="89"/>
          <ac:inkMkLst>
            <pc:docMk/>
            <pc:sldMk cId="3142897648" sldId="3410"/>
            <ac:inkMk id="40" creationId="{0BECD018-00B5-5E99-2C0E-067F127DD547}"/>
          </ac:inkMkLst>
        </pc:inkChg>
        <pc:inkChg chg="add mod">
          <ac:chgData name="Rajat goyal" userId="8f64ab4b-f728-4765-b4ee-b877fd87ccd3" providerId="ADAL" clId="{A4D9EE99-667F-45E6-8CDC-CA23E9B47AFE}" dt="2022-12-01T04:11:33.721" v="89"/>
          <ac:inkMkLst>
            <pc:docMk/>
            <pc:sldMk cId="3142897648" sldId="3410"/>
            <ac:inkMk id="41" creationId="{85426C81-D8EB-5552-522C-AB55FBCA01FA}"/>
          </ac:inkMkLst>
        </pc:inkChg>
        <pc:inkChg chg="add mod">
          <ac:chgData name="Rajat goyal" userId="8f64ab4b-f728-4765-b4ee-b877fd87ccd3" providerId="ADAL" clId="{A4D9EE99-667F-45E6-8CDC-CA23E9B47AFE}" dt="2022-12-01T04:11:33.721" v="89"/>
          <ac:inkMkLst>
            <pc:docMk/>
            <pc:sldMk cId="3142897648" sldId="3410"/>
            <ac:inkMk id="42" creationId="{C16A6FD5-EA4F-72B9-6AF8-423903E23EDA}"/>
          </ac:inkMkLst>
        </pc:inkChg>
        <pc:inkChg chg="add mod">
          <ac:chgData name="Rajat goyal" userId="8f64ab4b-f728-4765-b4ee-b877fd87ccd3" providerId="ADAL" clId="{A4D9EE99-667F-45E6-8CDC-CA23E9B47AFE}" dt="2022-12-01T04:11:33.721" v="89"/>
          <ac:inkMkLst>
            <pc:docMk/>
            <pc:sldMk cId="3142897648" sldId="3410"/>
            <ac:inkMk id="43" creationId="{7776DE12-CA5C-235E-9F22-18F05C7A93E9}"/>
          </ac:inkMkLst>
        </pc:inkChg>
        <pc:inkChg chg="add mod">
          <ac:chgData name="Rajat goyal" userId="8f64ab4b-f728-4765-b4ee-b877fd87ccd3" providerId="ADAL" clId="{A4D9EE99-667F-45E6-8CDC-CA23E9B47AFE}" dt="2022-12-01T04:11:33.721" v="89"/>
          <ac:inkMkLst>
            <pc:docMk/>
            <pc:sldMk cId="3142897648" sldId="3410"/>
            <ac:inkMk id="44" creationId="{F56DBD96-8AF5-4321-4CAE-3585524C8B8F}"/>
          </ac:inkMkLst>
        </pc:inkChg>
        <pc:inkChg chg="add mod">
          <ac:chgData name="Rajat goyal" userId="8f64ab4b-f728-4765-b4ee-b877fd87ccd3" providerId="ADAL" clId="{A4D9EE99-667F-45E6-8CDC-CA23E9B47AFE}" dt="2022-12-01T04:11:33.721" v="89"/>
          <ac:inkMkLst>
            <pc:docMk/>
            <pc:sldMk cId="3142897648" sldId="3410"/>
            <ac:inkMk id="45" creationId="{08824978-80F3-753D-0AB1-0D3EA9EE809E}"/>
          </ac:inkMkLst>
        </pc:inkChg>
        <pc:inkChg chg="add mod">
          <ac:chgData name="Rajat goyal" userId="8f64ab4b-f728-4765-b4ee-b877fd87ccd3" providerId="ADAL" clId="{A4D9EE99-667F-45E6-8CDC-CA23E9B47AFE}" dt="2022-12-01T04:11:33.721" v="89"/>
          <ac:inkMkLst>
            <pc:docMk/>
            <pc:sldMk cId="3142897648" sldId="3410"/>
            <ac:inkMk id="46" creationId="{E8BF933A-FC32-A607-4D75-3D423F2ED052}"/>
          </ac:inkMkLst>
        </pc:inkChg>
        <pc:inkChg chg="add mod">
          <ac:chgData name="Rajat goyal" userId="8f64ab4b-f728-4765-b4ee-b877fd87ccd3" providerId="ADAL" clId="{A4D9EE99-667F-45E6-8CDC-CA23E9B47AFE}" dt="2022-12-01T04:11:33.721" v="89"/>
          <ac:inkMkLst>
            <pc:docMk/>
            <pc:sldMk cId="3142897648" sldId="3410"/>
            <ac:inkMk id="49" creationId="{398E09E4-432B-FDA3-49CA-EC3D9200FB8C}"/>
          </ac:inkMkLst>
        </pc:inkChg>
        <pc:inkChg chg="add mod">
          <ac:chgData name="Rajat goyal" userId="8f64ab4b-f728-4765-b4ee-b877fd87ccd3" providerId="ADAL" clId="{A4D9EE99-667F-45E6-8CDC-CA23E9B47AFE}" dt="2022-12-01T04:11:33.721" v="89"/>
          <ac:inkMkLst>
            <pc:docMk/>
            <pc:sldMk cId="3142897648" sldId="3410"/>
            <ac:inkMk id="50" creationId="{5E40923C-DE4E-8B71-251D-6C56811F8148}"/>
          </ac:inkMkLst>
        </pc:inkChg>
        <pc:inkChg chg="add mod">
          <ac:chgData name="Rajat goyal" userId="8f64ab4b-f728-4765-b4ee-b877fd87ccd3" providerId="ADAL" clId="{A4D9EE99-667F-45E6-8CDC-CA23E9B47AFE}" dt="2022-12-01T04:11:33.721" v="89"/>
          <ac:inkMkLst>
            <pc:docMk/>
            <pc:sldMk cId="3142897648" sldId="3410"/>
            <ac:inkMk id="51" creationId="{D4591D12-26C3-B78B-5501-105E94845DF2}"/>
          </ac:inkMkLst>
        </pc:inkChg>
        <pc:inkChg chg="add mod">
          <ac:chgData name="Rajat goyal" userId="8f64ab4b-f728-4765-b4ee-b877fd87ccd3" providerId="ADAL" clId="{A4D9EE99-667F-45E6-8CDC-CA23E9B47AFE}" dt="2022-12-01T04:11:33.721" v="89"/>
          <ac:inkMkLst>
            <pc:docMk/>
            <pc:sldMk cId="3142897648" sldId="3410"/>
            <ac:inkMk id="54" creationId="{ED66D3CB-C7DE-170E-22D2-C01A84E12442}"/>
          </ac:inkMkLst>
        </pc:inkChg>
        <pc:inkChg chg="add mod">
          <ac:chgData name="Rajat goyal" userId="8f64ab4b-f728-4765-b4ee-b877fd87ccd3" providerId="ADAL" clId="{A4D9EE99-667F-45E6-8CDC-CA23E9B47AFE}" dt="2022-12-01T04:11:33.721" v="89"/>
          <ac:inkMkLst>
            <pc:docMk/>
            <pc:sldMk cId="3142897648" sldId="3410"/>
            <ac:inkMk id="55" creationId="{F0CAA949-44B3-3FAC-482E-10A1634513DB}"/>
          </ac:inkMkLst>
        </pc:inkChg>
        <pc:inkChg chg="add mod">
          <ac:chgData name="Rajat goyal" userId="8f64ab4b-f728-4765-b4ee-b877fd87ccd3" providerId="ADAL" clId="{A4D9EE99-667F-45E6-8CDC-CA23E9B47AFE}" dt="2022-12-01T04:11:33.721" v="89"/>
          <ac:inkMkLst>
            <pc:docMk/>
            <pc:sldMk cId="3142897648" sldId="3410"/>
            <ac:inkMk id="56" creationId="{3DAC4749-D292-5DBF-6A12-F5F1727EBDD5}"/>
          </ac:inkMkLst>
        </pc:inkChg>
        <pc:inkChg chg="add mod">
          <ac:chgData name="Rajat goyal" userId="8f64ab4b-f728-4765-b4ee-b877fd87ccd3" providerId="ADAL" clId="{A4D9EE99-667F-45E6-8CDC-CA23E9B47AFE}" dt="2022-12-01T04:11:33.721" v="89"/>
          <ac:inkMkLst>
            <pc:docMk/>
            <pc:sldMk cId="3142897648" sldId="3410"/>
            <ac:inkMk id="57" creationId="{6871A2F0-4853-4D65-2076-6561E8704E6D}"/>
          </ac:inkMkLst>
        </pc:inkChg>
        <pc:inkChg chg="add mod">
          <ac:chgData name="Rajat goyal" userId="8f64ab4b-f728-4765-b4ee-b877fd87ccd3" providerId="ADAL" clId="{A4D9EE99-667F-45E6-8CDC-CA23E9B47AFE}" dt="2022-12-01T04:11:33.721" v="89"/>
          <ac:inkMkLst>
            <pc:docMk/>
            <pc:sldMk cId="3142897648" sldId="3410"/>
            <ac:inkMk id="58" creationId="{4B34FAA0-6CF1-D1F3-10EB-958B7674F234}"/>
          </ac:inkMkLst>
        </pc:inkChg>
        <pc:inkChg chg="add mod">
          <ac:chgData name="Rajat goyal" userId="8f64ab4b-f728-4765-b4ee-b877fd87ccd3" providerId="ADAL" clId="{A4D9EE99-667F-45E6-8CDC-CA23E9B47AFE}" dt="2022-12-01T04:11:33.721" v="89"/>
          <ac:inkMkLst>
            <pc:docMk/>
            <pc:sldMk cId="3142897648" sldId="3410"/>
            <ac:inkMk id="59" creationId="{96C98105-D6BC-DC85-470C-4749A900087C}"/>
          </ac:inkMkLst>
        </pc:inkChg>
        <pc:inkChg chg="add mod">
          <ac:chgData name="Rajat goyal" userId="8f64ab4b-f728-4765-b4ee-b877fd87ccd3" providerId="ADAL" clId="{A4D9EE99-667F-45E6-8CDC-CA23E9B47AFE}" dt="2022-12-01T04:11:33.721" v="89"/>
          <ac:inkMkLst>
            <pc:docMk/>
            <pc:sldMk cId="3142897648" sldId="3410"/>
            <ac:inkMk id="60" creationId="{68668D60-4C8F-5848-1575-9AD5C68652CC}"/>
          </ac:inkMkLst>
        </pc:inkChg>
        <pc:inkChg chg="add mod">
          <ac:chgData name="Rajat goyal" userId="8f64ab4b-f728-4765-b4ee-b877fd87ccd3" providerId="ADAL" clId="{A4D9EE99-667F-45E6-8CDC-CA23E9B47AFE}" dt="2022-12-01T04:11:33.721" v="89"/>
          <ac:inkMkLst>
            <pc:docMk/>
            <pc:sldMk cId="3142897648" sldId="3410"/>
            <ac:inkMk id="64" creationId="{960F1B97-D9E3-0DAA-514F-61BA7EB2D057}"/>
          </ac:inkMkLst>
        </pc:inkChg>
        <pc:inkChg chg="add mod">
          <ac:chgData name="Rajat goyal" userId="8f64ab4b-f728-4765-b4ee-b877fd87ccd3" providerId="ADAL" clId="{A4D9EE99-667F-45E6-8CDC-CA23E9B47AFE}" dt="2022-12-01T04:11:33.721" v="89"/>
          <ac:inkMkLst>
            <pc:docMk/>
            <pc:sldMk cId="3142897648" sldId="3410"/>
            <ac:inkMk id="65" creationId="{85C2C01B-6EDE-2707-0252-5EF8EF3A0C89}"/>
          </ac:inkMkLst>
        </pc:inkChg>
        <pc:inkChg chg="add mod">
          <ac:chgData name="Rajat goyal" userId="8f64ab4b-f728-4765-b4ee-b877fd87ccd3" providerId="ADAL" clId="{A4D9EE99-667F-45E6-8CDC-CA23E9B47AFE}" dt="2022-12-01T04:11:33.721" v="89"/>
          <ac:inkMkLst>
            <pc:docMk/>
            <pc:sldMk cId="3142897648" sldId="3410"/>
            <ac:inkMk id="66" creationId="{C9EE2AAB-EC06-59DB-830B-F8FF4AAAD652}"/>
          </ac:inkMkLst>
        </pc:inkChg>
        <pc:inkChg chg="add mod">
          <ac:chgData name="Rajat goyal" userId="8f64ab4b-f728-4765-b4ee-b877fd87ccd3" providerId="ADAL" clId="{A4D9EE99-667F-45E6-8CDC-CA23E9B47AFE}" dt="2022-12-01T04:11:33.721" v="89"/>
          <ac:inkMkLst>
            <pc:docMk/>
            <pc:sldMk cId="3142897648" sldId="3410"/>
            <ac:inkMk id="68" creationId="{18AE3598-0B09-E182-FA1D-F7BAFC32E89D}"/>
          </ac:inkMkLst>
        </pc:inkChg>
        <pc:inkChg chg="add mod">
          <ac:chgData name="Rajat goyal" userId="8f64ab4b-f728-4765-b4ee-b877fd87ccd3" providerId="ADAL" clId="{A4D9EE99-667F-45E6-8CDC-CA23E9B47AFE}" dt="2022-12-01T04:11:33.721" v="89"/>
          <ac:inkMkLst>
            <pc:docMk/>
            <pc:sldMk cId="3142897648" sldId="3410"/>
            <ac:inkMk id="69" creationId="{3AB28750-2499-426D-004C-4E3C8E02F5F1}"/>
          </ac:inkMkLst>
        </pc:inkChg>
        <pc:inkChg chg="add mod">
          <ac:chgData name="Rajat goyal" userId="8f64ab4b-f728-4765-b4ee-b877fd87ccd3" providerId="ADAL" clId="{A4D9EE99-667F-45E6-8CDC-CA23E9B47AFE}" dt="2022-12-01T04:11:33.721" v="89"/>
          <ac:inkMkLst>
            <pc:docMk/>
            <pc:sldMk cId="3142897648" sldId="3410"/>
            <ac:inkMk id="70" creationId="{2E040A23-A928-C1A7-40D6-DBD84B222B21}"/>
          </ac:inkMkLst>
        </pc:inkChg>
        <pc:inkChg chg="add mod">
          <ac:chgData name="Rajat goyal" userId="8f64ab4b-f728-4765-b4ee-b877fd87ccd3" providerId="ADAL" clId="{A4D9EE99-667F-45E6-8CDC-CA23E9B47AFE}" dt="2022-12-01T04:11:33.721" v="89"/>
          <ac:inkMkLst>
            <pc:docMk/>
            <pc:sldMk cId="3142897648" sldId="3410"/>
            <ac:inkMk id="72" creationId="{088C3100-ACA9-EC2C-37EE-3E46FA571D77}"/>
          </ac:inkMkLst>
        </pc:inkChg>
        <pc:inkChg chg="add mod">
          <ac:chgData name="Rajat goyal" userId="8f64ab4b-f728-4765-b4ee-b877fd87ccd3" providerId="ADAL" clId="{A4D9EE99-667F-45E6-8CDC-CA23E9B47AFE}" dt="2022-12-01T04:11:33.721" v="89"/>
          <ac:inkMkLst>
            <pc:docMk/>
            <pc:sldMk cId="3142897648" sldId="3410"/>
            <ac:inkMk id="73" creationId="{9BCD7D5E-4BFA-5E37-E9A6-5101527CA6EE}"/>
          </ac:inkMkLst>
        </pc:inkChg>
        <pc:inkChg chg="add mod">
          <ac:chgData name="Rajat goyal" userId="8f64ab4b-f728-4765-b4ee-b877fd87ccd3" providerId="ADAL" clId="{A4D9EE99-667F-45E6-8CDC-CA23E9B47AFE}" dt="2022-12-01T04:11:33.721" v="89"/>
          <ac:inkMkLst>
            <pc:docMk/>
            <pc:sldMk cId="3142897648" sldId="3410"/>
            <ac:inkMk id="74" creationId="{E812FA6D-0E9E-EEB0-B769-2BD0D684C00D}"/>
          </ac:inkMkLst>
        </pc:inkChg>
        <pc:inkChg chg="add mod">
          <ac:chgData name="Rajat goyal" userId="8f64ab4b-f728-4765-b4ee-b877fd87ccd3" providerId="ADAL" clId="{A4D9EE99-667F-45E6-8CDC-CA23E9B47AFE}" dt="2022-12-01T04:11:33.721" v="89"/>
          <ac:inkMkLst>
            <pc:docMk/>
            <pc:sldMk cId="3142897648" sldId="3410"/>
            <ac:inkMk id="75" creationId="{2F10AAEC-8608-1D4A-C313-4DED5A8EF280}"/>
          </ac:inkMkLst>
        </pc:inkChg>
        <pc:inkChg chg="add mod">
          <ac:chgData name="Rajat goyal" userId="8f64ab4b-f728-4765-b4ee-b877fd87ccd3" providerId="ADAL" clId="{A4D9EE99-667F-45E6-8CDC-CA23E9B47AFE}" dt="2022-12-01T04:11:33.721" v="89"/>
          <ac:inkMkLst>
            <pc:docMk/>
            <pc:sldMk cId="3142897648" sldId="3410"/>
            <ac:inkMk id="76" creationId="{F9DB3CEF-D163-9013-5BE9-9D2F7F893146}"/>
          </ac:inkMkLst>
        </pc:inkChg>
        <pc:inkChg chg="add mod">
          <ac:chgData name="Rajat goyal" userId="8f64ab4b-f728-4765-b4ee-b877fd87ccd3" providerId="ADAL" clId="{A4D9EE99-667F-45E6-8CDC-CA23E9B47AFE}" dt="2022-12-01T04:11:33.721" v="89"/>
          <ac:inkMkLst>
            <pc:docMk/>
            <pc:sldMk cId="3142897648" sldId="3410"/>
            <ac:inkMk id="78" creationId="{5A5A3A73-5697-E14E-1395-2AAA7B7A1487}"/>
          </ac:inkMkLst>
        </pc:inkChg>
        <pc:inkChg chg="add mod">
          <ac:chgData name="Rajat goyal" userId="8f64ab4b-f728-4765-b4ee-b877fd87ccd3" providerId="ADAL" clId="{A4D9EE99-667F-45E6-8CDC-CA23E9B47AFE}" dt="2022-12-01T04:11:33.721" v="89"/>
          <ac:inkMkLst>
            <pc:docMk/>
            <pc:sldMk cId="3142897648" sldId="3410"/>
            <ac:inkMk id="79" creationId="{43CDAAFB-113E-4CEE-4DFB-F9E254364B53}"/>
          </ac:inkMkLst>
        </pc:inkChg>
        <pc:inkChg chg="add mod">
          <ac:chgData name="Rajat goyal" userId="8f64ab4b-f728-4765-b4ee-b877fd87ccd3" providerId="ADAL" clId="{A4D9EE99-667F-45E6-8CDC-CA23E9B47AFE}" dt="2022-12-01T04:11:33.721" v="89"/>
          <ac:inkMkLst>
            <pc:docMk/>
            <pc:sldMk cId="3142897648" sldId="3410"/>
            <ac:inkMk id="80" creationId="{72ECB2A2-DF2A-E045-EB69-AA8CF35CA31D}"/>
          </ac:inkMkLst>
        </pc:inkChg>
        <pc:inkChg chg="add mod">
          <ac:chgData name="Rajat goyal" userId="8f64ab4b-f728-4765-b4ee-b877fd87ccd3" providerId="ADAL" clId="{A4D9EE99-667F-45E6-8CDC-CA23E9B47AFE}" dt="2022-12-01T04:11:33.721" v="89"/>
          <ac:inkMkLst>
            <pc:docMk/>
            <pc:sldMk cId="3142897648" sldId="3410"/>
            <ac:inkMk id="81" creationId="{DA4D27C2-4DBE-D618-9D5E-C29AEF3779F5}"/>
          </ac:inkMkLst>
        </pc:inkChg>
        <pc:inkChg chg="add mod">
          <ac:chgData name="Rajat goyal" userId="8f64ab4b-f728-4765-b4ee-b877fd87ccd3" providerId="ADAL" clId="{A4D9EE99-667F-45E6-8CDC-CA23E9B47AFE}" dt="2022-12-01T04:11:33.721" v="89"/>
          <ac:inkMkLst>
            <pc:docMk/>
            <pc:sldMk cId="3142897648" sldId="3410"/>
            <ac:inkMk id="82" creationId="{3B0E494C-6571-90E1-0BCD-717D6579601D}"/>
          </ac:inkMkLst>
        </pc:inkChg>
        <pc:inkChg chg="add mod">
          <ac:chgData name="Rajat goyal" userId="8f64ab4b-f728-4765-b4ee-b877fd87ccd3" providerId="ADAL" clId="{A4D9EE99-667F-45E6-8CDC-CA23E9B47AFE}" dt="2022-12-01T04:11:33.721" v="89"/>
          <ac:inkMkLst>
            <pc:docMk/>
            <pc:sldMk cId="3142897648" sldId="3410"/>
            <ac:inkMk id="83" creationId="{0D06DF82-EA99-0073-712E-34AED97D2390}"/>
          </ac:inkMkLst>
        </pc:inkChg>
        <pc:inkChg chg="add mod">
          <ac:chgData name="Rajat goyal" userId="8f64ab4b-f728-4765-b4ee-b877fd87ccd3" providerId="ADAL" clId="{A4D9EE99-667F-45E6-8CDC-CA23E9B47AFE}" dt="2022-12-01T04:11:33.721" v="89"/>
          <ac:inkMkLst>
            <pc:docMk/>
            <pc:sldMk cId="3142897648" sldId="3410"/>
            <ac:inkMk id="84" creationId="{D8A04AED-D825-9BE5-0A5A-B3EBFF7186F8}"/>
          </ac:inkMkLst>
        </pc:inkChg>
        <pc:inkChg chg="add mod">
          <ac:chgData name="Rajat goyal" userId="8f64ab4b-f728-4765-b4ee-b877fd87ccd3" providerId="ADAL" clId="{A4D9EE99-667F-45E6-8CDC-CA23E9B47AFE}" dt="2022-12-01T04:11:33.721" v="89"/>
          <ac:inkMkLst>
            <pc:docMk/>
            <pc:sldMk cId="3142897648" sldId="3410"/>
            <ac:inkMk id="85" creationId="{51501EFA-AD9F-D5E7-E27E-D538BC932843}"/>
          </ac:inkMkLst>
        </pc:inkChg>
        <pc:inkChg chg="add mod">
          <ac:chgData name="Rajat goyal" userId="8f64ab4b-f728-4765-b4ee-b877fd87ccd3" providerId="ADAL" clId="{A4D9EE99-667F-45E6-8CDC-CA23E9B47AFE}" dt="2022-12-01T04:11:33.721" v="89"/>
          <ac:inkMkLst>
            <pc:docMk/>
            <pc:sldMk cId="3142897648" sldId="3410"/>
            <ac:inkMk id="86" creationId="{C11D45A4-EB79-0EA2-ACED-42088C557D01}"/>
          </ac:inkMkLst>
        </pc:inkChg>
      </pc:sldChg>
      <pc:sldChg chg="addSp delSp modSp new mod">
        <pc:chgData name="Rajat goyal" userId="8f64ab4b-f728-4765-b4ee-b877fd87ccd3" providerId="ADAL" clId="{A4D9EE99-667F-45E6-8CDC-CA23E9B47AFE}" dt="2022-12-01T04:31:33.678" v="217"/>
        <pc:sldMkLst>
          <pc:docMk/>
          <pc:sldMk cId="2141206108" sldId="3411"/>
        </pc:sldMkLst>
        <pc:grpChg chg="del mod">
          <ac:chgData name="Rajat goyal" userId="8f64ab4b-f728-4765-b4ee-b877fd87ccd3" providerId="ADAL" clId="{A4D9EE99-667F-45E6-8CDC-CA23E9B47AFE}" dt="2022-12-01T04:27:53.849" v="98"/>
          <ac:grpSpMkLst>
            <pc:docMk/>
            <pc:sldMk cId="2141206108" sldId="3411"/>
            <ac:grpSpMk id="6" creationId="{7F27E783-D0DB-B3E5-23B4-8262FDF3F575}"/>
          </ac:grpSpMkLst>
        </pc:grpChg>
        <pc:grpChg chg="del mod">
          <ac:chgData name="Rajat goyal" userId="8f64ab4b-f728-4765-b4ee-b877fd87ccd3" providerId="ADAL" clId="{A4D9EE99-667F-45E6-8CDC-CA23E9B47AFE}" dt="2022-12-01T04:27:59.717" v="105"/>
          <ac:grpSpMkLst>
            <pc:docMk/>
            <pc:sldMk cId="2141206108" sldId="3411"/>
            <ac:grpSpMk id="9" creationId="{746F8FBB-B679-2351-2366-2EA68CC60AA5}"/>
          </ac:grpSpMkLst>
        </pc:grpChg>
        <pc:grpChg chg="del mod">
          <ac:chgData name="Rajat goyal" userId="8f64ab4b-f728-4765-b4ee-b877fd87ccd3" providerId="ADAL" clId="{A4D9EE99-667F-45E6-8CDC-CA23E9B47AFE}" dt="2022-12-01T04:28:20.121" v="137"/>
          <ac:grpSpMkLst>
            <pc:docMk/>
            <pc:sldMk cId="2141206108" sldId="3411"/>
            <ac:grpSpMk id="16" creationId="{F1C8551A-51B2-7C0C-B47D-D1A84402205E}"/>
          </ac:grpSpMkLst>
        </pc:grpChg>
        <pc:grpChg chg="del mod">
          <ac:chgData name="Rajat goyal" userId="8f64ab4b-f728-4765-b4ee-b877fd87ccd3" providerId="ADAL" clId="{A4D9EE99-667F-45E6-8CDC-CA23E9B47AFE}" dt="2022-12-01T04:28:05.081" v="114"/>
          <ac:grpSpMkLst>
            <pc:docMk/>
            <pc:sldMk cId="2141206108" sldId="3411"/>
            <ac:grpSpMk id="23" creationId="{7FD60131-31E2-9131-2AC2-AD65E7ADC62D}"/>
          </ac:grpSpMkLst>
        </pc:grpChg>
        <pc:grpChg chg="del mod">
          <ac:chgData name="Rajat goyal" userId="8f64ab4b-f728-4765-b4ee-b877fd87ccd3" providerId="ADAL" clId="{A4D9EE99-667F-45E6-8CDC-CA23E9B47AFE}" dt="2022-12-01T04:28:09.069" v="122"/>
          <ac:grpSpMkLst>
            <pc:docMk/>
            <pc:sldMk cId="2141206108" sldId="3411"/>
            <ac:grpSpMk id="25" creationId="{63360B47-BA2F-75C6-2B4B-E37BADCFFE63}"/>
          </ac:grpSpMkLst>
        </pc:grpChg>
        <pc:grpChg chg="del mod">
          <ac:chgData name="Rajat goyal" userId="8f64ab4b-f728-4765-b4ee-b877fd87ccd3" providerId="ADAL" clId="{A4D9EE99-667F-45E6-8CDC-CA23E9B47AFE}" dt="2022-12-01T04:28:20.121" v="137"/>
          <ac:grpSpMkLst>
            <pc:docMk/>
            <pc:sldMk cId="2141206108" sldId="3411"/>
            <ac:grpSpMk id="33" creationId="{5225F09A-E910-4614-9379-5EBA0E096013}"/>
          </ac:grpSpMkLst>
        </pc:grpChg>
        <pc:grpChg chg="del mod">
          <ac:chgData name="Rajat goyal" userId="8f64ab4b-f728-4765-b4ee-b877fd87ccd3" providerId="ADAL" clId="{A4D9EE99-667F-45E6-8CDC-CA23E9B47AFE}" dt="2022-12-01T04:28:20.121" v="137"/>
          <ac:grpSpMkLst>
            <pc:docMk/>
            <pc:sldMk cId="2141206108" sldId="3411"/>
            <ac:grpSpMk id="34" creationId="{3E5075EE-7F90-8FF0-2475-4E57A999C7C2}"/>
          </ac:grpSpMkLst>
        </pc:grpChg>
        <pc:grpChg chg="del mod">
          <ac:chgData name="Rajat goyal" userId="8f64ab4b-f728-4765-b4ee-b877fd87ccd3" providerId="ADAL" clId="{A4D9EE99-667F-45E6-8CDC-CA23E9B47AFE}" dt="2022-12-01T04:28:29.084" v="152"/>
          <ac:grpSpMkLst>
            <pc:docMk/>
            <pc:sldMk cId="2141206108" sldId="3411"/>
            <ac:grpSpMk id="49" creationId="{7CC06704-5D51-8A11-B831-872BCE0C1E98}"/>
          </ac:grpSpMkLst>
        </pc:grpChg>
        <pc:grpChg chg="del mod">
          <ac:chgData name="Rajat goyal" userId="8f64ab4b-f728-4765-b4ee-b877fd87ccd3" providerId="ADAL" clId="{A4D9EE99-667F-45E6-8CDC-CA23E9B47AFE}" dt="2022-12-01T04:28:29.084" v="152"/>
          <ac:grpSpMkLst>
            <pc:docMk/>
            <pc:sldMk cId="2141206108" sldId="3411"/>
            <ac:grpSpMk id="53" creationId="{A698338A-A4B3-6152-434E-E03BCAFBA347}"/>
          </ac:grpSpMkLst>
        </pc:grpChg>
        <pc:grpChg chg="mod">
          <ac:chgData name="Rajat goyal" userId="8f64ab4b-f728-4765-b4ee-b877fd87ccd3" providerId="ADAL" clId="{A4D9EE99-667F-45E6-8CDC-CA23E9B47AFE}" dt="2022-12-01T04:28:26.080" v="146"/>
          <ac:grpSpMkLst>
            <pc:docMk/>
            <pc:sldMk cId="2141206108" sldId="3411"/>
            <ac:grpSpMk id="58" creationId="{34F68790-6EDB-E3EC-5E26-62534AE1C996}"/>
          </ac:grpSpMkLst>
        </pc:grpChg>
        <pc:grpChg chg="del mod">
          <ac:chgData name="Rajat goyal" userId="8f64ab4b-f728-4765-b4ee-b877fd87ccd3" providerId="ADAL" clId="{A4D9EE99-667F-45E6-8CDC-CA23E9B47AFE}" dt="2022-12-01T04:28:31.144" v="156"/>
          <ac:grpSpMkLst>
            <pc:docMk/>
            <pc:sldMk cId="2141206108" sldId="3411"/>
            <ac:grpSpMk id="64" creationId="{54D42DE5-AF22-BCBA-CEAC-58D14A69A43D}"/>
          </ac:grpSpMkLst>
        </pc:grpChg>
        <pc:grpChg chg="del mod">
          <ac:chgData name="Rajat goyal" userId="8f64ab4b-f728-4765-b4ee-b877fd87ccd3" providerId="ADAL" clId="{A4D9EE99-667F-45E6-8CDC-CA23E9B47AFE}" dt="2022-12-01T04:28:32.151" v="159"/>
          <ac:grpSpMkLst>
            <pc:docMk/>
            <pc:sldMk cId="2141206108" sldId="3411"/>
            <ac:grpSpMk id="68" creationId="{4BE22491-45A2-7D89-AAC9-66860764056C}"/>
          </ac:grpSpMkLst>
        </pc:grpChg>
        <pc:grpChg chg="mod">
          <ac:chgData name="Rajat goyal" userId="8f64ab4b-f728-4765-b4ee-b877fd87ccd3" providerId="ADAL" clId="{A4D9EE99-667F-45E6-8CDC-CA23E9B47AFE}" dt="2022-12-01T04:28:32.151" v="159"/>
          <ac:grpSpMkLst>
            <pc:docMk/>
            <pc:sldMk cId="2141206108" sldId="3411"/>
            <ac:grpSpMk id="71" creationId="{0BF57CA3-49FB-FCB0-EF51-C476208CBAFE}"/>
          </ac:grpSpMkLst>
        </pc:grpChg>
        <pc:grpChg chg="mod">
          <ac:chgData name="Rajat goyal" userId="8f64ab4b-f728-4765-b4ee-b877fd87ccd3" providerId="ADAL" clId="{A4D9EE99-667F-45E6-8CDC-CA23E9B47AFE}" dt="2022-12-01T04:29:08.788" v="167"/>
          <ac:grpSpMkLst>
            <pc:docMk/>
            <pc:sldMk cId="2141206108" sldId="3411"/>
            <ac:grpSpMk id="79" creationId="{E1C29E95-1FA1-FDA8-671C-9844AF7CFEF5}"/>
          </ac:grpSpMkLst>
        </pc:grpChg>
        <pc:grpChg chg="del mod">
          <ac:chgData name="Rajat goyal" userId="8f64ab4b-f728-4765-b4ee-b877fd87ccd3" providerId="ADAL" clId="{A4D9EE99-667F-45E6-8CDC-CA23E9B47AFE}" dt="2022-12-01T04:29:20.037" v="183"/>
          <ac:grpSpMkLst>
            <pc:docMk/>
            <pc:sldMk cId="2141206108" sldId="3411"/>
            <ac:grpSpMk id="87" creationId="{83389FC9-89F8-3D8E-8CAE-D7EECE764C60}"/>
          </ac:grpSpMkLst>
        </pc:grpChg>
        <pc:grpChg chg="del mod">
          <ac:chgData name="Rajat goyal" userId="8f64ab4b-f728-4765-b4ee-b877fd87ccd3" providerId="ADAL" clId="{A4D9EE99-667F-45E6-8CDC-CA23E9B47AFE}" dt="2022-12-01T04:29:20.037" v="183"/>
          <ac:grpSpMkLst>
            <pc:docMk/>
            <pc:sldMk cId="2141206108" sldId="3411"/>
            <ac:grpSpMk id="95" creationId="{257036FB-B661-2F3F-E4B8-4280AEE465B5}"/>
          </ac:grpSpMkLst>
        </pc:grpChg>
        <pc:grpChg chg="del mod">
          <ac:chgData name="Rajat goyal" userId="8f64ab4b-f728-4765-b4ee-b877fd87ccd3" providerId="ADAL" clId="{A4D9EE99-667F-45E6-8CDC-CA23E9B47AFE}" dt="2022-12-01T04:29:20.986" v="186"/>
          <ac:grpSpMkLst>
            <pc:docMk/>
            <pc:sldMk cId="2141206108" sldId="3411"/>
            <ac:grpSpMk id="96" creationId="{9545DD56-21E4-1872-9E5C-36A8BFA5EE95}"/>
          </ac:grpSpMkLst>
        </pc:grpChg>
        <pc:grpChg chg="mod">
          <ac:chgData name="Rajat goyal" userId="8f64ab4b-f728-4765-b4ee-b877fd87ccd3" providerId="ADAL" clId="{A4D9EE99-667F-45E6-8CDC-CA23E9B47AFE}" dt="2022-12-01T04:29:20.986" v="186"/>
          <ac:grpSpMkLst>
            <pc:docMk/>
            <pc:sldMk cId="2141206108" sldId="3411"/>
            <ac:grpSpMk id="99" creationId="{6401B5BA-4C3F-23AE-6F2D-285226B01F54}"/>
          </ac:grpSpMkLst>
        </pc:grpChg>
        <pc:grpChg chg="del mod">
          <ac:chgData name="Rajat goyal" userId="8f64ab4b-f728-4765-b4ee-b877fd87ccd3" providerId="ADAL" clId="{A4D9EE99-667F-45E6-8CDC-CA23E9B47AFE}" dt="2022-12-01T04:30:55.822" v="192"/>
          <ac:grpSpMkLst>
            <pc:docMk/>
            <pc:sldMk cId="2141206108" sldId="3411"/>
            <ac:grpSpMk id="103" creationId="{F27484AB-03BA-7936-8897-0A049F9BCBA3}"/>
          </ac:grpSpMkLst>
        </pc:grpChg>
        <pc:grpChg chg="mod">
          <ac:chgData name="Rajat goyal" userId="8f64ab4b-f728-4765-b4ee-b877fd87ccd3" providerId="ADAL" clId="{A4D9EE99-667F-45E6-8CDC-CA23E9B47AFE}" dt="2022-12-01T04:30:57.909" v="193"/>
          <ac:grpSpMkLst>
            <pc:docMk/>
            <pc:sldMk cId="2141206108" sldId="3411"/>
            <ac:grpSpMk id="105" creationId="{BD9334CF-1014-D9BD-5634-51396DB8B460}"/>
          </ac:grpSpMkLst>
        </pc:grpChg>
        <pc:grpChg chg="mod">
          <ac:chgData name="Rajat goyal" userId="8f64ab4b-f728-4765-b4ee-b877fd87ccd3" providerId="ADAL" clId="{A4D9EE99-667F-45E6-8CDC-CA23E9B47AFE}" dt="2022-12-01T04:31:04.282" v="198"/>
          <ac:grpSpMkLst>
            <pc:docMk/>
            <pc:sldMk cId="2141206108" sldId="3411"/>
            <ac:grpSpMk id="110" creationId="{8C655C8A-7F08-4CBC-C48E-E667FB30FA04}"/>
          </ac:grpSpMkLst>
        </pc:grpChg>
        <pc:grpChg chg="mod">
          <ac:chgData name="Rajat goyal" userId="8f64ab4b-f728-4765-b4ee-b877fd87ccd3" providerId="ADAL" clId="{A4D9EE99-667F-45E6-8CDC-CA23E9B47AFE}" dt="2022-12-01T04:31:08.584" v="204"/>
          <ac:grpSpMkLst>
            <pc:docMk/>
            <pc:sldMk cId="2141206108" sldId="3411"/>
            <ac:grpSpMk id="116" creationId="{C8119067-C0FC-2839-2505-9D6ABB0C9379}"/>
          </ac:grpSpMkLst>
        </pc:grpChg>
        <pc:grpChg chg="del mod">
          <ac:chgData name="Rajat goyal" userId="8f64ab4b-f728-4765-b4ee-b877fd87ccd3" providerId="ADAL" clId="{A4D9EE99-667F-45E6-8CDC-CA23E9B47AFE}" dt="2022-12-01T04:31:33.678" v="217"/>
          <ac:grpSpMkLst>
            <pc:docMk/>
            <pc:sldMk cId="2141206108" sldId="3411"/>
            <ac:grpSpMk id="122" creationId="{9F68D5A6-7CB6-330F-7EEC-84658699D268}"/>
          </ac:grpSpMkLst>
        </pc:grpChg>
        <pc:grpChg chg="mod">
          <ac:chgData name="Rajat goyal" userId="8f64ab4b-f728-4765-b4ee-b877fd87ccd3" providerId="ADAL" clId="{A4D9EE99-667F-45E6-8CDC-CA23E9B47AFE}" dt="2022-12-01T04:31:33.678" v="217"/>
          <ac:grpSpMkLst>
            <pc:docMk/>
            <pc:sldMk cId="2141206108" sldId="3411"/>
            <ac:grpSpMk id="128" creationId="{E9366490-7F1A-5656-D748-46FD58960B44}"/>
          </ac:grpSpMkLst>
        </pc:grpChg>
        <pc:inkChg chg="add mod">
          <ac:chgData name="Rajat goyal" userId="8f64ab4b-f728-4765-b4ee-b877fd87ccd3" providerId="ADAL" clId="{A4D9EE99-667F-45E6-8CDC-CA23E9B47AFE}" dt="2022-12-01T04:28:32.151" v="159"/>
          <ac:inkMkLst>
            <pc:docMk/>
            <pc:sldMk cId="2141206108" sldId="3411"/>
            <ac:inkMk id="2" creationId="{EF894939-2C5D-8502-BF9B-4DEF014192E6}"/>
          </ac:inkMkLst>
        </pc:inkChg>
        <pc:inkChg chg="add mod">
          <ac:chgData name="Rajat goyal" userId="8f64ab4b-f728-4765-b4ee-b877fd87ccd3" providerId="ADAL" clId="{A4D9EE99-667F-45E6-8CDC-CA23E9B47AFE}" dt="2022-12-01T04:28:32.151" v="159"/>
          <ac:inkMkLst>
            <pc:docMk/>
            <pc:sldMk cId="2141206108" sldId="3411"/>
            <ac:inkMk id="3" creationId="{E6E3FD43-CDE2-33DB-43F6-3FA57D0E8303}"/>
          </ac:inkMkLst>
        </pc:inkChg>
        <pc:inkChg chg="add mod">
          <ac:chgData name="Rajat goyal" userId="8f64ab4b-f728-4765-b4ee-b877fd87ccd3" providerId="ADAL" clId="{A4D9EE99-667F-45E6-8CDC-CA23E9B47AFE}" dt="2022-12-01T04:28:32.151" v="159"/>
          <ac:inkMkLst>
            <pc:docMk/>
            <pc:sldMk cId="2141206108" sldId="3411"/>
            <ac:inkMk id="4" creationId="{318A6DBD-20FE-C9EE-3289-A686061FB527}"/>
          </ac:inkMkLst>
        </pc:inkChg>
        <pc:inkChg chg="add mod">
          <ac:chgData name="Rajat goyal" userId="8f64ab4b-f728-4765-b4ee-b877fd87ccd3" providerId="ADAL" clId="{A4D9EE99-667F-45E6-8CDC-CA23E9B47AFE}" dt="2022-12-01T04:28:32.151" v="159"/>
          <ac:inkMkLst>
            <pc:docMk/>
            <pc:sldMk cId="2141206108" sldId="3411"/>
            <ac:inkMk id="5" creationId="{4411E94A-6D82-F196-091F-10F32B4E753C}"/>
          </ac:inkMkLst>
        </pc:inkChg>
        <pc:inkChg chg="add mod">
          <ac:chgData name="Rajat goyal" userId="8f64ab4b-f728-4765-b4ee-b877fd87ccd3" providerId="ADAL" clId="{A4D9EE99-667F-45E6-8CDC-CA23E9B47AFE}" dt="2022-12-01T04:28:32.151" v="159"/>
          <ac:inkMkLst>
            <pc:docMk/>
            <pc:sldMk cId="2141206108" sldId="3411"/>
            <ac:inkMk id="7" creationId="{B5BE06D4-7019-3F6E-E435-5AECC1DF9C6A}"/>
          </ac:inkMkLst>
        </pc:inkChg>
        <pc:inkChg chg="add mod">
          <ac:chgData name="Rajat goyal" userId="8f64ab4b-f728-4765-b4ee-b877fd87ccd3" providerId="ADAL" clId="{A4D9EE99-667F-45E6-8CDC-CA23E9B47AFE}" dt="2022-12-01T04:28:32.151" v="159"/>
          <ac:inkMkLst>
            <pc:docMk/>
            <pc:sldMk cId="2141206108" sldId="3411"/>
            <ac:inkMk id="8" creationId="{84223920-7885-F65E-DDD8-79327E8C9B83}"/>
          </ac:inkMkLst>
        </pc:inkChg>
        <pc:inkChg chg="add mod">
          <ac:chgData name="Rajat goyal" userId="8f64ab4b-f728-4765-b4ee-b877fd87ccd3" providerId="ADAL" clId="{A4D9EE99-667F-45E6-8CDC-CA23E9B47AFE}" dt="2022-12-01T04:28:32.151" v="159"/>
          <ac:inkMkLst>
            <pc:docMk/>
            <pc:sldMk cId="2141206108" sldId="3411"/>
            <ac:inkMk id="10" creationId="{62B45390-7427-BB24-8557-EDD7A5BFB45B}"/>
          </ac:inkMkLst>
        </pc:inkChg>
        <pc:inkChg chg="add mod">
          <ac:chgData name="Rajat goyal" userId="8f64ab4b-f728-4765-b4ee-b877fd87ccd3" providerId="ADAL" clId="{A4D9EE99-667F-45E6-8CDC-CA23E9B47AFE}" dt="2022-12-01T04:28:32.151" v="159"/>
          <ac:inkMkLst>
            <pc:docMk/>
            <pc:sldMk cId="2141206108" sldId="3411"/>
            <ac:inkMk id="11" creationId="{AB8E198F-48C9-8FB7-B8EF-32E1A2F74A03}"/>
          </ac:inkMkLst>
        </pc:inkChg>
        <pc:inkChg chg="add mod">
          <ac:chgData name="Rajat goyal" userId="8f64ab4b-f728-4765-b4ee-b877fd87ccd3" providerId="ADAL" clId="{A4D9EE99-667F-45E6-8CDC-CA23E9B47AFE}" dt="2022-12-01T04:28:32.151" v="159"/>
          <ac:inkMkLst>
            <pc:docMk/>
            <pc:sldMk cId="2141206108" sldId="3411"/>
            <ac:inkMk id="12" creationId="{59F105DB-9AA2-9961-DA32-E6336EC89D1B}"/>
          </ac:inkMkLst>
        </pc:inkChg>
        <pc:inkChg chg="add mod">
          <ac:chgData name="Rajat goyal" userId="8f64ab4b-f728-4765-b4ee-b877fd87ccd3" providerId="ADAL" clId="{A4D9EE99-667F-45E6-8CDC-CA23E9B47AFE}" dt="2022-12-01T04:28:32.151" v="159"/>
          <ac:inkMkLst>
            <pc:docMk/>
            <pc:sldMk cId="2141206108" sldId="3411"/>
            <ac:inkMk id="13" creationId="{2FD006C2-1909-16FD-0658-A4C44D409543}"/>
          </ac:inkMkLst>
        </pc:inkChg>
        <pc:inkChg chg="add mod">
          <ac:chgData name="Rajat goyal" userId="8f64ab4b-f728-4765-b4ee-b877fd87ccd3" providerId="ADAL" clId="{A4D9EE99-667F-45E6-8CDC-CA23E9B47AFE}" dt="2022-12-01T04:28:32.151" v="159"/>
          <ac:inkMkLst>
            <pc:docMk/>
            <pc:sldMk cId="2141206108" sldId="3411"/>
            <ac:inkMk id="14" creationId="{8BE29D9B-B676-6C88-2223-8ECBF5BFB6F9}"/>
          </ac:inkMkLst>
        </pc:inkChg>
        <pc:inkChg chg="add mod">
          <ac:chgData name="Rajat goyal" userId="8f64ab4b-f728-4765-b4ee-b877fd87ccd3" providerId="ADAL" clId="{A4D9EE99-667F-45E6-8CDC-CA23E9B47AFE}" dt="2022-12-01T04:28:32.151" v="159"/>
          <ac:inkMkLst>
            <pc:docMk/>
            <pc:sldMk cId="2141206108" sldId="3411"/>
            <ac:inkMk id="15" creationId="{743D3C30-3DBB-08B7-BBEA-D94EB0CA78E9}"/>
          </ac:inkMkLst>
        </pc:inkChg>
        <pc:inkChg chg="add mod">
          <ac:chgData name="Rajat goyal" userId="8f64ab4b-f728-4765-b4ee-b877fd87ccd3" providerId="ADAL" clId="{A4D9EE99-667F-45E6-8CDC-CA23E9B47AFE}" dt="2022-12-01T04:28:32.151" v="159"/>
          <ac:inkMkLst>
            <pc:docMk/>
            <pc:sldMk cId="2141206108" sldId="3411"/>
            <ac:inkMk id="17" creationId="{6CFF172A-CA4D-1CBB-62DA-3A08D26560D4}"/>
          </ac:inkMkLst>
        </pc:inkChg>
        <pc:inkChg chg="add mod">
          <ac:chgData name="Rajat goyal" userId="8f64ab4b-f728-4765-b4ee-b877fd87ccd3" providerId="ADAL" clId="{A4D9EE99-667F-45E6-8CDC-CA23E9B47AFE}" dt="2022-12-01T04:28:32.151" v="159"/>
          <ac:inkMkLst>
            <pc:docMk/>
            <pc:sldMk cId="2141206108" sldId="3411"/>
            <ac:inkMk id="18" creationId="{C9324B27-78DF-CA9E-0C2B-AA876DA29053}"/>
          </ac:inkMkLst>
        </pc:inkChg>
        <pc:inkChg chg="add mod">
          <ac:chgData name="Rajat goyal" userId="8f64ab4b-f728-4765-b4ee-b877fd87ccd3" providerId="ADAL" clId="{A4D9EE99-667F-45E6-8CDC-CA23E9B47AFE}" dt="2022-12-01T04:28:32.151" v="159"/>
          <ac:inkMkLst>
            <pc:docMk/>
            <pc:sldMk cId="2141206108" sldId="3411"/>
            <ac:inkMk id="19" creationId="{63564093-7660-E19C-4BED-BDA6400B3264}"/>
          </ac:inkMkLst>
        </pc:inkChg>
        <pc:inkChg chg="add mod">
          <ac:chgData name="Rajat goyal" userId="8f64ab4b-f728-4765-b4ee-b877fd87ccd3" providerId="ADAL" clId="{A4D9EE99-667F-45E6-8CDC-CA23E9B47AFE}" dt="2022-12-01T04:28:32.151" v="159"/>
          <ac:inkMkLst>
            <pc:docMk/>
            <pc:sldMk cId="2141206108" sldId="3411"/>
            <ac:inkMk id="20" creationId="{C79FCE86-3CB4-1BB4-415B-1290286DA9D6}"/>
          </ac:inkMkLst>
        </pc:inkChg>
        <pc:inkChg chg="add mod">
          <ac:chgData name="Rajat goyal" userId="8f64ab4b-f728-4765-b4ee-b877fd87ccd3" providerId="ADAL" clId="{A4D9EE99-667F-45E6-8CDC-CA23E9B47AFE}" dt="2022-12-01T04:28:32.151" v="159"/>
          <ac:inkMkLst>
            <pc:docMk/>
            <pc:sldMk cId="2141206108" sldId="3411"/>
            <ac:inkMk id="21" creationId="{8A2CF009-0DB7-B723-DD7A-A29AA63F5D0A}"/>
          </ac:inkMkLst>
        </pc:inkChg>
        <pc:inkChg chg="add mod">
          <ac:chgData name="Rajat goyal" userId="8f64ab4b-f728-4765-b4ee-b877fd87ccd3" providerId="ADAL" clId="{A4D9EE99-667F-45E6-8CDC-CA23E9B47AFE}" dt="2022-12-01T04:28:32.151" v="159"/>
          <ac:inkMkLst>
            <pc:docMk/>
            <pc:sldMk cId="2141206108" sldId="3411"/>
            <ac:inkMk id="22" creationId="{75AF0FC1-3B9A-9F43-0DDD-3B13A6488752}"/>
          </ac:inkMkLst>
        </pc:inkChg>
        <pc:inkChg chg="add mod">
          <ac:chgData name="Rajat goyal" userId="8f64ab4b-f728-4765-b4ee-b877fd87ccd3" providerId="ADAL" clId="{A4D9EE99-667F-45E6-8CDC-CA23E9B47AFE}" dt="2022-12-01T04:28:32.151" v="159"/>
          <ac:inkMkLst>
            <pc:docMk/>
            <pc:sldMk cId="2141206108" sldId="3411"/>
            <ac:inkMk id="24" creationId="{63700325-0423-39AC-860E-E450273A30ED}"/>
          </ac:inkMkLst>
        </pc:inkChg>
        <pc:inkChg chg="add mod">
          <ac:chgData name="Rajat goyal" userId="8f64ab4b-f728-4765-b4ee-b877fd87ccd3" providerId="ADAL" clId="{A4D9EE99-667F-45E6-8CDC-CA23E9B47AFE}" dt="2022-12-01T04:28:32.151" v="159"/>
          <ac:inkMkLst>
            <pc:docMk/>
            <pc:sldMk cId="2141206108" sldId="3411"/>
            <ac:inkMk id="26" creationId="{75B6784E-ACBE-411C-5BF1-2BA58B0A7194}"/>
          </ac:inkMkLst>
        </pc:inkChg>
        <pc:inkChg chg="add mod">
          <ac:chgData name="Rajat goyal" userId="8f64ab4b-f728-4765-b4ee-b877fd87ccd3" providerId="ADAL" clId="{A4D9EE99-667F-45E6-8CDC-CA23E9B47AFE}" dt="2022-12-01T04:28:32.151" v="159"/>
          <ac:inkMkLst>
            <pc:docMk/>
            <pc:sldMk cId="2141206108" sldId="3411"/>
            <ac:inkMk id="27" creationId="{36EDB394-57BF-3020-C0C0-5A43B5FEC8CE}"/>
          </ac:inkMkLst>
        </pc:inkChg>
        <pc:inkChg chg="add mod">
          <ac:chgData name="Rajat goyal" userId="8f64ab4b-f728-4765-b4ee-b877fd87ccd3" providerId="ADAL" clId="{A4D9EE99-667F-45E6-8CDC-CA23E9B47AFE}" dt="2022-12-01T04:28:32.151" v="159"/>
          <ac:inkMkLst>
            <pc:docMk/>
            <pc:sldMk cId="2141206108" sldId="3411"/>
            <ac:inkMk id="28" creationId="{1535E808-480A-C87B-90F0-3251A72633C2}"/>
          </ac:inkMkLst>
        </pc:inkChg>
        <pc:inkChg chg="add mod">
          <ac:chgData name="Rajat goyal" userId="8f64ab4b-f728-4765-b4ee-b877fd87ccd3" providerId="ADAL" clId="{A4D9EE99-667F-45E6-8CDC-CA23E9B47AFE}" dt="2022-12-01T04:28:32.151" v="159"/>
          <ac:inkMkLst>
            <pc:docMk/>
            <pc:sldMk cId="2141206108" sldId="3411"/>
            <ac:inkMk id="29" creationId="{71EA57FC-336D-ECE9-3A93-277752DEEF41}"/>
          </ac:inkMkLst>
        </pc:inkChg>
        <pc:inkChg chg="add mod">
          <ac:chgData name="Rajat goyal" userId="8f64ab4b-f728-4765-b4ee-b877fd87ccd3" providerId="ADAL" clId="{A4D9EE99-667F-45E6-8CDC-CA23E9B47AFE}" dt="2022-12-01T04:28:32.151" v="159"/>
          <ac:inkMkLst>
            <pc:docMk/>
            <pc:sldMk cId="2141206108" sldId="3411"/>
            <ac:inkMk id="30" creationId="{1617DC99-3823-2CC7-2211-39F38DB7F8C4}"/>
          </ac:inkMkLst>
        </pc:inkChg>
        <pc:inkChg chg="add mod">
          <ac:chgData name="Rajat goyal" userId="8f64ab4b-f728-4765-b4ee-b877fd87ccd3" providerId="ADAL" clId="{A4D9EE99-667F-45E6-8CDC-CA23E9B47AFE}" dt="2022-12-01T04:28:32.151" v="159"/>
          <ac:inkMkLst>
            <pc:docMk/>
            <pc:sldMk cId="2141206108" sldId="3411"/>
            <ac:inkMk id="31" creationId="{2F67CC4D-AD25-D2EB-F794-1630821C7F07}"/>
          </ac:inkMkLst>
        </pc:inkChg>
        <pc:inkChg chg="add mod">
          <ac:chgData name="Rajat goyal" userId="8f64ab4b-f728-4765-b4ee-b877fd87ccd3" providerId="ADAL" clId="{A4D9EE99-667F-45E6-8CDC-CA23E9B47AFE}" dt="2022-12-01T04:28:32.151" v="159"/>
          <ac:inkMkLst>
            <pc:docMk/>
            <pc:sldMk cId="2141206108" sldId="3411"/>
            <ac:inkMk id="32" creationId="{E6580B9D-A335-7233-EA70-DC07857FE03D}"/>
          </ac:inkMkLst>
        </pc:inkChg>
        <pc:inkChg chg="add mod">
          <ac:chgData name="Rajat goyal" userId="8f64ab4b-f728-4765-b4ee-b877fd87ccd3" providerId="ADAL" clId="{A4D9EE99-667F-45E6-8CDC-CA23E9B47AFE}" dt="2022-12-01T04:28:32.151" v="159"/>
          <ac:inkMkLst>
            <pc:docMk/>
            <pc:sldMk cId="2141206108" sldId="3411"/>
            <ac:inkMk id="35" creationId="{B2A59D43-C619-D341-38E2-DC90BE4CDA82}"/>
          </ac:inkMkLst>
        </pc:inkChg>
        <pc:inkChg chg="add mod">
          <ac:chgData name="Rajat goyal" userId="8f64ab4b-f728-4765-b4ee-b877fd87ccd3" providerId="ADAL" clId="{A4D9EE99-667F-45E6-8CDC-CA23E9B47AFE}" dt="2022-12-01T04:28:32.151" v="159"/>
          <ac:inkMkLst>
            <pc:docMk/>
            <pc:sldMk cId="2141206108" sldId="3411"/>
            <ac:inkMk id="36" creationId="{5AEE624F-2958-178D-9D34-6057F0D34562}"/>
          </ac:inkMkLst>
        </pc:inkChg>
        <pc:inkChg chg="add mod">
          <ac:chgData name="Rajat goyal" userId="8f64ab4b-f728-4765-b4ee-b877fd87ccd3" providerId="ADAL" clId="{A4D9EE99-667F-45E6-8CDC-CA23E9B47AFE}" dt="2022-12-01T04:28:32.151" v="159"/>
          <ac:inkMkLst>
            <pc:docMk/>
            <pc:sldMk cId="2141206108" sldId="3411"/>
            <ac:inkMk id="37" creationId="{AC1030DC-FAC3-3EED-E4C4-8BAD1E76E6DA}"/>
          </ac:inkMkLst>
        </pc:inkChg>
        <pc:inkChg chg="add mod">
          <ac:chgData name="Rajat goyal" userId="8f64ab4b-f728-4765-b4ee-b877fd87ccd3" providerId="ADAL" clId="{A4D9EE99-667F-45E6-8CDC-CA23E9B47AFE}" dt="2022-12-01T04:28:32.151" v="159"/>
          <ac:inkMkLst>
            <pc:docMk/>
            <pc:sldMk cId="2141206108" sldId="3411"/>
            <ac:inkMk id="38" creationId="{A6103F9E-6EDA-873D-6FA1-6A0484246DB1}"/>
          </ac:inkMkLst>
        </pc:inkChg>
        <pc:inkChg chg="add mod">
          <ac:chgData name="Rajat goyal" userId="8f64ab4b-f728-4765-b4ee-b877fd87ccd3" providerId="ADAL" clId="{A4D9EE99-667F-45E6-8CDC-CA23E9B47AFE}" dt="2022-12-01T04:28:32.151" v="159"/>
          <ac:inkMkLst>
            <pc:docMk/>
            <pc:sldMk cId="2141206108" sldId="3411"/>
            <ac:inkMk id="39" creationId="{4A5454E5-23D6-A32D-085C-4C093701355E}"/>
          </ac:inkMkLst>
        </pc:inkChg>
        <pc:inkChg chg="add mod">
          <ac:chgData name="Rajat goyal" userId="8f64ab4b-f728-4765-b4ee-b877fd87ccd3" providerId="ADAL" clId="{A4D9EE99-667F-45E6-8CDC-CA23E9B47AFE}" dt="2022-12-01T04:28:32.151" v="159"/>
          <ac:inkMkLst>
            <pc:docMk/>
            <pc:sldMk cId="2141206108" sldId="3411"/>
            <ac:inkMk id="40" creationId="{69FDEF7F-DBF9-0CDA-4593-D2E1F68B04BF}"/>
          </ac:inkMkLst>
        </pc:inkChg>
        <pc:inkChg chg="add mod">
          <ac:chgData name="Rajat goyal" userId="8f64ab4b-f728-4765-b4ee-b877fd87ccd3" providerId="ADAL" clId="{A4D9EE99-667F-45E6-8CDC-CA23E9B47AFE}" dt="2022-12-01T04:28:32.151" v="159"/>
          <ac:inkMkLst>
            <pc:docMk/>
            <pc:sldMk cId="2141206108" sldId="3411"/>
            <ac:inkMk id="41" creationId="{728827A0-D984-07FD-8DD1-F1A82CEA0862}"/>
          </ac:inkMkLst>
        </pc:inkChg>
        <pc:inkChg chg="add mod">
          <ac:chgData name="Rajat goyal" userId="8f64ab4b-f728-4765-b4ee-b877fd87ccd3" providerId="ADAL" clId="{A4D9EE99-667F-45E6-8CDC-CA23E9B47AFE}" dt="2022-12-01T04:28:32.151" v="159"/>
          <ac:inkMkLst>
            <pc:docMk/>
            <pc:sldMk cId="2141206108" sldId="3411"/>
            <ac:inkMk id="42" creationId="{235FBC94-1F49-5128-F185-35D4471CA36F}"/>
          </ac:inkMkLst>
        </pc:inkChg>
        <pc:inkChg chg="add mod">
          <ac:chgData name="Rajat goyal" userId="8f64ab4b-f728-4765-b4ee-b877fd87ccd3" providerId="ADAL" clId="{A4D9EE99-667F-45E6-8CDC-CA23E9B47AFE}" dt="2022-12-01T04:28:32.151" v="159"/>
          <ac:inkMkLst>
            <pc:docMk/>
            <pc:sldMk cId="2141206108" sldId="3411"/>
            <ac:inkMk id="43" creationId="{526B9D57-CF83-C006-720D-136A2CD65E6D}"/>
          </ac:inkMkLst>
        </pc:inkChg>
        <pc:inkChg chg="add mod">
          <ac:chgData name="Rajat goyal" userId="8f64ab4b-f728-4765-b4ee-b877fd87ccd3" providerId="ADAL" clId="{A4D9EE99-667F-45E6-8CDC-CA23E9B47AFE}" dt="2022-12-01T04:28:32.151" v="159"/>
          <ac:inkMkLst>
            <pc:docMk/>
            <pc:sldMk cId="2141206108" sldId="3411"/>
            <ac:inkMk id="44" creationId="{2C3A6ABD-8626-A2EF-1F2C-8BCAF437CFD8}"/>
          </ac:inkMkLst>
        </pc:inkChg>
        <pc:inkChg chg="add mod">
          <ac:chgData name="Rajat goyal" userId="8f64ab4b-f728-4765-b4ee-b877fd87ccd3" providerId="ADAL" clId="{A4D9EE99-667F-45E6-8CDC-CA23E9B47AFE}" dt="2022-12-01T04:28:32.151" v="159"/>
          <ac:inkMkLst>
            <pc:docMk/>
            <pc:sldMk cId="2141206108" sldId="3411"/>
            <ac:inkMk id="45" creationId="{E62EDCA3-7ECC-58C1-CAE6-A7AEE789EFE4}"/>
          </ac:inkMkLst>
        </pc:inkChg>
        <pc:inkChg chg="add mod">
          <ac:chgData name="Rajat goyal" userId="8f64ab4b-f728-4765-b4ee-b877fd87ccd3" providerId="ADAL" clId="{A4D9EE99-667F-45E6-8CDC-CA23E9B47AFE}" dt="2022-12-01T04:28:32.151" v="159"/>
          <ac:inkMkLst>
            <pc:docMk/>
            <pc:sldMk cId="2141206108" sldId="3411"/>
            <ac:inkMk id="46" creationId="{FF7A9752-936A-409A-63A9-E9AC89089FF0}"/>
          </ac:inkMkLst>
        </pc:inkChg>
        <pc:inkChg chg="add mod">
          <ac:chgData name="Rajat goyal" userId="8f64ab4b-f728-4765-b4ee-b877fd87ccd3" providerId="ADAL" clId="{A4D9EE99-667F-45E6-8CDC-CA23E9B47AFE}" dt="2022-12-01T04:28:32.151" v="159"/>
          <ac:inkMkLst>
            <pc:docMk/>
            <pc:sldMk cId="2141206108" sldId="3411"/>
            <ac:inkMk id="47" creationId="{2E5D4B25-4981-5E3B-E075-537634E869DA}"/>
          </ac:inkMkLst>
        </pc:inkChg>
        <pc:inkChg chg="add mod">
          <ac:chgData name="Rajat goyal" userId="8f64ab4b-f728-4765-b4ee-b877fd87ccd3" providerId="ADAL" clId="{A4D9EE99-667F-45E6-8CDC-CA23E9B47AFE}" dt="2022-12-01T04:28:32.151" v="159"/>
          <ac:inkMkLst>
            <pc:docMk/>
            <pc:sldMk cId="2141206108" sldId="3411"/>
            <ac:inkMk id="48" creationId="{165C9A28-A34E-54D7-48A8-6C46DE8401CA}"/>
          </ac:inkMkLst>
        </pc:inkChg>
        <pc:inkChg chg="add mod">
          <ac:chgData name="Rajat goyal" userId="8f64ab4b-f728-4765-b4ee-b877fd87ccd3" providerId="ADAL" clId="{A4D9EE99-667F-45E6-8CDC-CA23E9B47AFE}" dt="2022-12-01T04:28:29.084" v="152"/>
          <ac:inkMkLst>
            <pc:docMk/>
            <pc:sldMk cId="2141206108" sldId="3411"/>
            <ac:inkMk id="50" creationId="{4E4B92EF-282E-C03A-7EFB-11F4FAC52A28}"/>
          </ac:inkMkLst>
        </pc:inkChg>
        <pc:inkChg chg="add mod">
          <ac:chgData name="Rajat goyal" userId="8f64ab4b-f728-4765-b4ee-b877fd87ccd3" providerId="ADAL" clId="{A4D9EE99-667F-45E6-8CDC-CA23E9B47AFE}" dt="2022-12-01T04:28:32.151" v="159"/>
          <ac:inkMkLst>
            <pc:docMk/>
            <pc:sldMk cId="2141206108" sldId="3411"/>
            <ac:inkMk id="51" creationId="{29241E5C-C6CF-B9D7-37D5-DC4716F3A4FB}"/>
          </ac:inkMkLst>
        </pc:inkChg>
        <pc:inkChg chg="add mod">
          <ac:chgData name="Rajat goyal" userId="8f64ab4b-f728-4765-b4ee-b877fd87ccd3" providerId="ADAL" clId="{A4D9EE99-667F-45E6-8CDC-CA23E9B47AFE}" dt="2022-12-01T04:28:32.151" v="159"/>
          <ac:inkMkLst>
            <pc:docMk/>
            <pc:sldMk cId="2141206108" sldId="3411"/>
            <ac:inkMk id="52" creationId="{E2478447-30E4-A919-9570-B072D62332EE}"/>
          </ac:inkMkLst>
        </pc:inkChg>
        <pc:inkChg chg="add mod">
          <ac:chgData name="Rajat goyal" userId="8f64ab4b-f728-4765-b4ee-b877fd87ccd3" providerId="ADAL" clId="{A4D9EE99-667F-45E6-8CDC-CA23E9B47AFE}" dt="2022-12-01T04:28:26.080" v="146"/>
          <ac:inkMkLst>
            <pc:docMk/>
            <pc:sldMk cId="2141206108" sldId="3411"/>
            <ac:inkMk id="54" creationId="{5BFC8387-0348-9BF8-7C96-0FBCE80402E1}"/>
          </ac:inkMkLst>
        </pc:inkChg>
        <pc:inkChg chg="add mod">
          <ac:chgData name="Rajat goyal" userId="8f64ab4b-f728-4765-b4ee-b877fd87ccd3" providerId="ADAL" clId="{A4D9EE99-667F-45E6-8CDC-CA23E9B47AFE}" dt="2022-12-01T04:28:26.080" v="146"/>
          <ac:inkMkLst>
            <pc:docMk/>
            <pc:sldMk cId="2141206108" sldId="3411"/>
            <ac:inkMk id="55" creationId="{1A4F4191-02F9-E10F-4F2A-0AB5A4451A4C}"/>
          </ac:inkMkLst>
        </pc:inkChg>
        <pc:inkChg chg="add mod">
          <ac:chgData name="Rajat goyal" userId="8f64ab4b-f728-4765-b4ee-b877fd87ccd3" providerId="ADAL" clId="{A4D9EE99-667F-45E6-8CDC-CA23E9B47AFE}" dt="2022-12-01T04:28:26.080" v="146"/>
          <ac:inkMkLst>
            <pc:docMk/>
            <pc:sldMk cId="2141206108" sldId="3411"/>
            <ac:inkMk id="56" creationId="{0E59ACA2-8E8D-E6DF-97FE-4C83619CEE03}"/>
          </ac:inkMkLst>
        </pc:inkChg>
        <pc:inkChg chg="add mod">
          <ac:chgData name="Rajat goyal" userId="8f64ab4b-f728-4765-b4ee-b877fd87ccd3" providerId="ADAL" clId="{A4D9EE99-667F-45E6-8CDC-CA23E9B47AFE}" dt="2022-12-01T04:28:26.080" v="146"/>
          <ac:inkMkLst>
            <pc:docMk/>
            <pc:sldMk cId="2141206108" sldId="3411"/>
            <ac:inkMk id="57" creationId="{CBE2CE2D-025E-CB33-6D63-0969EE8A9C1E}"/>
          </ac:inkMkLst>
        </pc:inkChg>
        <pc:inkChg chg="add mod">
          <ac:chgData name="Rajat goyal" userId="8f64ab4b-f728-4765-b4ee-b877fd87ccd3" providerId="ADAL" clId="{A4D9EE99-667F-45E6-8CDC-CA23E9B47AFE}" dt="2022-12-01T04:28:32.151" v="159"/>
          <ac:inkMkLst>
            <pc:docMk/>
            <pc:sldMk cId="2141206108" sldId="3411"/>
            <ac:inkMk id="59" creationId="{7C2CE503-7802-C4E0-504D-9100B3F1B463}"/>
          </ac:inkMkLst>
        </pc:inkChg>
        <pc:inkChg chg="add mod">
          <ac:chgData name="Rajat goyal" userId="8f64ab4b-f728-4765-b4ee-b877fd87ccd3" providerId="ADAL" clId="{A4D9EE99-667F-45E6-8CDC-CA23E9B47AFE}" dt="2022-12-01T04:28:32.151" v="159"/>
          <ac:inkMkLst>
            <pc:docMk/>
            <pc:sldMk cId="2141206108" sldId="3411"/>
            <ac:inkMk id="60" creationId="{DB7F2E7D-B976-A4BD-3E7D-94A0064AA774}"/>
          </ac:inkMkLst>
        </pc:inkChg>
        <pc:inkChg chg="add mod">
          <ac:chgData name="Rajat goyal" userId="8f64ab4b-f728-4765-b4ee-b877fd87ccd3" providerId="ADAL" clId="{A4D9EE99-667F-45E6-8CDC-CA23E9B47AFE}" dt="2022-12-01T04:28:32.151" v="159"/>
          <ac:inkMkLst>
            <pc:docMk/>
            <pc:sldMk cId="2141206108" sldId="3411"/>
            <ac:inkMk id="61" creationId="{20A6E10D-1D10-F2D6-501F-4520F5A92284}"/>
          </ac:inkMkLst>
        </pc:inkChg>
        <pc:inkChg chg="add mod">
          <ac:chgData name="Rajat goyal" userId="8f64ab4b-f728-4765-b4ee-b877fd87ccd3" providerId="ADAL" clId="{A4D9EE99-667F-45E6-8CDC-CA23E9B47AFE}" dt="2022-12-01T04:28:32.151" v="159"/>
          <ac:inkMkLst>
            <pc:docMk/>
            <pc:sldMk cId="2141206108" sldId="3411"/>
            <ac:inkMk id="62" creationId="{2ABDADC6-D04F-EC89-BE33-2EAD3B09BBAA}"/>
          </ac:inkMkLst>
        </pc:inkChg>
        <pc:inkChg chg="add mod">
          <ac:chgData name="Rajat goyal" userId="8f64ab4b-f728-4765-b4ee-b877fd87ccd3" providerId="ADAL" clId="{A4D9EE99-667F-45E6-8CDC-CA23E9B47AFE}" dt="2022-12-01T04:28:32.151" v="159"/>
          <ac:inkMkLst>
            <pc:docMk/>
            <pc:sldMk cId="2141206108" sldId="3411"/>
            <ac:inkMk id="63" creationId="{C1928020-F8A4-43D8-C45C-936ADEC23E81}"/>
          </ac:inkMkLst>
        </pc:inkChg>
        <pc:inkChg chg="add mod">
          <ac:chgData name="Rajat goyal" userId="8f64ab4b-f728-4765-b4ee-b877fd87ccd3" providerId="ADAL" clId="{A4D9EE99-667F-45E6-8CDC-CA23E9B47AFE}" dt="2022-12-01T04:28:32.151" v="159"/>
          <ac:inkMkLst>
            <pc:docMk/>
            <pc:sldMk cId="2141206108" sldId="3411"/>
            <ac:inkMk id="65" creationId="{15E0EF28-E695-EAE7-7A1B-C2502313A886}"/>
          </ac:inkMkLst>
        </pc:inkChg>
        <pc:inkChg chg="add mod">
          <ac:chgData name="Rajat goyal" userId="8f64ab4b-f728-4765-b4ee-b877fd87ccd3" providerId="ADAL" clId="{A4D9EE99-667F-45E6-8CDC-CA23E9B47AFE}" dt="2022-12-01T04:28:32.151" v="159"/>
          <ac:inkMkLst>
            <pc:docMk/>
            <pc:sldMk cId="2141206108" sldId="3411"/>
            <ac:inkMk id="66" creationId="{F0540CE2-0FE1-0CDA-19CD-011CC1C74B6E}"/>
          </ac:inkMkLst>
        </pc:inkChg>
        <pc:inkChg chg="add mod">
          <ac:chgData name="Rajat goyal" userId="8f64ab4b-f728-4765-b4ee-b877fd87ccd3" providerId="ADAL" clId="{A4D9EE99-667F-45E6-8CDC-CA23E9B47AFE}" dt="2022-12-01T04:28:32.151" v="159"/>
          <ac:inkMkLst>
            <pc:docMk/>
            <pc:sldMk cId="2141206108" sldId="3411"/>
            <ac:inkMk id="67" creationId="{F217793B-6CD5-5D66-A468-0B6E804464D7}"/>
          </ac:inkMkLst>
        </pc:inkChg>
        <pc:inkChg chg="add mod">
          <ac:chgData name="Rajat goyal" userId="8f64ab4b-f728-4765-b4ee-b877fd87ccd3" providerId="ADAL" clId="{A4D9EE99-667F-45E6-8CDC-CA23E9B47AFE}" dt="2022-12-01T04:28:32.151" v="159"/>
          <ac:inkMkLst>
            <pc:docMk/>
            <pc:sldMk cId="2141206108" sldId="3411"/>
            <ac:inkMk id="69" creationId="{455A4FAB-22C2-33C4-A3A2-1000656F7659}"/>
          </ac:inkMkLst>
        </pc:inkChg>
        <pc:inkChg chg="add mod">
          <ac:chgData name="Rajat goyal" userId="8f64ab4b-f728-4765-b4ee-b877fd87ccd3" providerId="ADAL" clId="{A4D9EE99-667F-45E6-8CDC-CA23E9B47AFE}" dt="2022-12-01T04:28:32.151" v="159"/>
          <ac:inkMkLst>
            <pc:docMk/>
            <pc:sldMk cId="2141206108" sldId="3411"/>
            <ac:inkMk id="70" creationId="{4C9B6F2E-8F4F-1F06-002C-C5F26267DC85}"/>
          </ac:inkMkLst>
        </pc:inkChg>
        <pc:inkChg chg="add mod">
          <ac:chgData name="Rajat goyal" userId="8f64ab4b-f728-4765-b4ee-b877fd87ccd3" providerId="ADAL" clId="{A4D9EE99-667F-45E6-8CDC-CA23E9B47AFE}" dt="2022-12-01T04:29:08.788" v="167"/>
          <ac:inkMkLst>
            <pc:docMk/>
            <pc:sldMk cId="2141206108" sldId="3411"/>
            <ac:inkMk id="72" creationId="{6D23E60D-2593-C942-CC4D-752EF076B706}"/>
          </ac:inkMkLst>
        </pc:inkChg>
        <pc:inkChg chg="add mod">
          <ac:chgData name="Rajat goyal" userId="8f64ab4b-f728-4765-b4ee-b877fd87ccd3" providerId="ADAL" clId="{A4D9EE99-667F-45E6-8CDC-CA23E9B47AFE}" dt="2022-12-01T04:29:08.788" v="167"/>
          <ac:inkMkLst>
            <pc:docMk/>
            <pc:sldMk cId="2141206108" sldId="3411"/>
            <ac:inkMk id="73" creationId="{E2EB8F7D-6B43-5846-4101-540F545D96B4}"/>
          </ac:inkMkLst>
        </pc:inkChg>
        <pc:inkChg chg="add mod">
          <ac:chgData name="Rajat goyal" userId="8f64ab4b-f728-4765-b4ee-b877fd87ccd3" providerId="ADAL" clId="{A4D9EE99-667F-45E6-8CDC-CA23E9B47AFE}" dt="2022-12-01T04:29:08.788" v="167"/>
          <ac:inkMkLst>
            <pc:docMk/>
            <pc:sldMk cId="2141206108" sldId="3411"/>
            <ac:inkMk id="74" creationId="{80CA3864-1D8F-7124-4228-3DDFABADB0C9}"/>
          </ac:inkMkLst>
        </pc:inkChg>
        <pc:inkChg chg="add mod">
          <ac:chgData name="Rajat goyal" userId="8f64ab4b-f728-4765-b4ee-b877fd87ccd3" providerId="ADAL" clId="{A4D9EE99-667F-45E6-8CDC-CA23E9B47AFE}" dt="2022-12-01T04:29:08.788" v="167"/>
          <ac:inkMkLst>
            <pc:docMk/>
            <pc:sldMk cId="2141206108" sldId="3411"/>
            <ac:inkMk id="75" creationId="{2BDAEF5F-84AD-4E48-9F50-61739500B5B4}"/>
          </ac:inkMkLst>
        </pc:inkChg>
        <pc:inkChg chg="add mod">
          <ac:chgData name="Rajat goyal" userId="8f64ab4b-f728-4765-b4ee-b877fd87ccd3" providerId="ADAL" clId="{A4D9EE99-667F-45E6-8CDC-CA23E9B47AFE}" dt="2022-12-01T04:29:08.788" v="167"/>
          <ac:inkMkLst>
            <pc:docMk/>
            <pc:sldMk cId="2141206108" sldId="3411"/>
            <ac:inkMk id="76" creationId="{03F221EB-3B4A-46CC-E26B-F825039835C5}"/>
          </ac:inkMkLst>
        </pc:inkChg>
        <pc:inkChg chg="add mod">
          <ac:chgData name="Rajat goyal" userId="8f64ab4b-f728-4765-b4ee-b877fd87ccd3" providerId="ADAL" clId="{A4D9EE99-667F-45E6-8CDC-CA23E9B47AFE}" dt="2022-12-01T04:29:08.788" v="167"/>
          <ac:inkMkLst>
            <pc:docMk/>
            <pc:sldMk cId="2141206108" sldId="3411"/>
            <ac:inkMk id="77" creationId="{5DAB8341-DAD3-F94B-D09F-46DBC133CD56}"/>
          </ac:inkMkLst>
        </pc:inkChg>
        <pc:inkChg chg="add">
          <ac:chgData name="Rajat goyal" userId="8f64ab4b-f728-4765-b4ee-b877fd87ccd3" providerId="ADAL" clId="{A4D9EE99-667F-45E6-8CDC-CA23E9B47AFE}" dt="2022-12-01T04:29:08.195" v="166" actId="9405"/>
          <ac:inkMkLst>
            <pc:docMk/>
            <pc:sldMk cId="2141206108" sldId="3411"/>
            <ac:inkMk id="78" creationId="{90C27F3A-BC84-6B68-3DB0-5EB192D3E82A}"/>
          </ac:inkMkLst>
        </pc:inkChg>
        <pc:inkChg chg="add">
          <ac:chgData name="Rajat goyal" userId="8f64ab4b-f728-4765-b4ee-b877fd87ccd3" providerId="ADAL" clId="{A4D9EE99-667F-45E6-8CDC-CA23E9B47AFE}" dt="2022-12-01T04:29:12.459" v="168" actId="9405"/>
          <ac:inkMkLst>
            <pc:docMk/>
            <pc:sldMk cId="2141206108" sldId="3411"/>
            <ac:inkMk id="80" creationId="{53F62589-1CAE-28C9-669D-A4A4F2A5A4C2}"/>
          </ac:inkMkLst>
        </pc:inkChg>
        <pc:inkChg chg="add mod">
          <ac:chgData name="Rajat goyal" userId="8f64ab4b-f728-4765-b4ee-b877fd87ccd3" providerId="ADAL" clId="{A4D9EE99-667F-45E6-8CDC-CA23E9B47AFE}" dt="2022-12-01T04:29:20.986" v="186"/>
          <ac:inkMkLst>
            <pc:docMk/>
            <pc:sldMk cId="2141206108" sldId="3411"/>
            <ac:inkMk id="81" creationId="{85B04E78-8995-7753-51F1-68CCFE2F1CBB}"/>
          </ac:inkMkLst>
        </pc:inkChg>
        <pc:inkChg chg="add mod">
          <ac:chgData name="Rajat goyal" userId="8f64ab4b-f728-4765-b4ee-b877fd87ccd3" providerId="ADAL" clId="{A4D9EE99-667F-45E6-8CDC-CA23E9B47AFE}" dt="2022-12-01T04:29:20.986" v="186"/>
          <ac:inkMkLst>
            <pc:docMk/>
            <pc:sldMk cId="2141206108" sldId="3411"/>
            <ac:inkMk id="82" creationId="{041FFE9F-32D7-34CF-C40B-DAE5EDA82540}"/>
          </ac:inkMkLst>
        </pc:inkChg>
        <pc:inkChg chg="add mod">
          <ac:chgData name="Rajat goyal" userId="8f64ab4b-f728-4765-b4ee-b877fd87ccd3" providerId="ADAL" clId="{A4D9EE99-667F-45E6-8CDC-CA23E9B47AFE}" dt="2022-12-01T04:29:20.986" v="186"/>
          <ac:inkMkLst>
            <pc:docMk/>
            <pc:sldMk cId="2141206108" sldId="3411"/>
            <ac:inkMk id="83" creationId="{F72BF1B8-D3F7-B963-B735-A0C4C179AFD8}"/>
          </ac:inkMkLst>
        </pc:inkChg>
        <pc:inkChg chg="add mod">
          <ac:chgData name="Rajat goyal" userId="8f64ab4b-f728-4765-b4ee-b877fd87ccd3" providerId="ADAL" clId="{A4D9EE99-667F-45E6-8CDC-CA23E9B47AFE}" dt="2022-12-01T04:29:20.986" v="186"/>
          <ac:inkMkLst>
            <pc:docMk/>
            <pc:sldMk cId="2141206108" sldId="3411"/>
            <ac:inkMk id="84" creationId="{CEFA7C46-F2A6-427F-48C7-F4743F914C88}"/>
          </ac:inkMkLst>
        </pc:inkChg>
        <pc:inkChg chg="add mod">
          <ac:chgData name="Rajat goyal" userId="8f64ab4b-f728-4765-b4ee-b877fd87ccd3" providerId="ADAL" clId="{A4D9EE99-667F-45E6-8CDC-CA23E9B47AFE}" dt="2022-12-01T04:29:20.986" v="186"/>
          <ac:inkMkLst>
            <pc:docMk/>
            <pc:sldMk cId="2141206108" sldId="3411"/>
            <ac:inkMk id="85" creationId="{6BFE56B0-A170-1104-71D9-FE7FECFF9D86}"/>
          </ac:inkMkLst>
        </pc:inkChg>
        <pc:inkChg chg="add mod">
          <ac:chgData name="Rajat goyal" userId="8f64ab4b-f728-4765-b4ee-b877fd87ccd3" providerId="ADAL" clId="{A4D9EE99-667F-45E6-8CDC-CA23E9B47AFE}" dt="2022-12-01T04:29:20.986" v="186"/>
          <ac:inkMkLst>
            <pc:docMk/>
            <pc:sldMk cId="2141206108" sldId="3411"/>
            <ac:inkMk id="86" creationId="{491A7777-3E80-C159-FD6A-C3F81633A683}"/>
          </ac:inkMkLst>
        </pc:inkChg>
        <pc:inkChg chg="add mod">
          <ac:chgData name="Rajat goyal" userId="8f64ab4b-f728-4765-b4ee-b877fd87ccd3" providerId="ADAL" clId="{A4D9EE99-667F-45E6-8CDC-CA23E9B47AFE}" dt="2022-12-01T04:29:20.986" v="186"/>
          <ac:inkMkLst>
            <pc:docMk/>
            <pc:sldMk cId="2141206108" sldId="3411"/>
            <ac:inkMk id="88" creationId="{7AFBBADE-27BF-C3D5-F780-F4053BD2A8CB}"/>
          </ac:inkMkLst>
        </pc:inkChg>
        <pc:inkChg chg="add mod">
          <ac:chgData name="Rajat goyal" userId="8f64ab4b-f728-4765-b4ee-b877fd87ccd3" providerId="ADAL" clId="{A4D9EE99-667F-45E6-8CDC-CA23E9B47AFE}" dt="2022-12-01T04:29:20.986" v="186"/>
          <ac:inkMkLst>
            <pc:docMk/>
            <pc:sldMk cId="2141206108" sldId="3411"/>
            <ac:inkMk id="89" creationId="{542EEDE9-D3BF-6B34-528B-F6732CBDA52B}"/>
          </ac:inkMkLst>
        </pc:inkChg>
        <pc:inkChg chg="add mod">
          <ac:chgData name="Rajat goyal" userId="8f64ab4b-f728-4765-b4ee-b877fd87ccd3" providerId="ADAL" clId="{A4D9EE99-667F-45E6-8CDC-CA23E9B47AFE}" dt="2022-12-01T04:29:20.986" v="186"/>
          <ac:inkMkLst>
            <pc:docMk/>
            <pc:sldMk cId="2141206108" sldId="3411"/>
            <ac:inkMk id="90" creationId="{0820F03C-9E4F-2763-E19F-B9A54EFF2063}"/>
          </ac:inkMkLst>
        </pc:inkChg>
        <pc:inkChg chg="add mod">
          <ac:chgData name="Rajat goyal" userId="8f64ab4b-f728-4765-b4ee-b877fd87ccd3" providerId="ADAL" clId="{A4D9EE99-667F-45E6-8CDC-CA23E9B47AFE}" dt="2022-12-01T04:29:20.986" v="186"/>
          <ac:inkMkLst>
            <pc:docMk/>
            <pc:sldMk cId="2141206108" sldId="3411"/>
            <ac:inkMk id="91" creationId="{7811C5FD-0FB2-2BB0-0435-6B5128D5DD70}"/>
          </ac:inkMkLst>
        </pc:inkChg>
        <pc:inkChg chg="add mod">
          <ac:chgData name="Rajat goyal" userId="8f64ab4b-f728-4765-b4ee-b877fd87ccd3" providerId="ADAL" clId="{A4D9EE99-667F-45E6-8CDC-CA23E9B47AFE}" dt="2022-12-01T04:29:20.986" v="186"/>
          <ac:inkMkLst>
            <pc:docMk/>
            <pc:sldMk cId="2141206108" sldId="3411"/>
            <ac:inkMk id="92" creationId="{1C109E16-E1D6-99BA-8530-7D04C905BA08}"/>
          </ac:inkMkLst>
        </pc:inkChg>
        <pc:inkChg chg="add mod">
          <ac:chgData name="Rajat goyal" userId="8f64ab4b-f728-4765-b4ee-b877fd87ccd3" providerId="ADAL" clId="{A4D9EE99-667F-45E6-8CDC-CA23E9B47AFE}" dt="2022-12-01T04:29:20.986" v="186"/>
          <ac:inkMkLst>
            <pc:docMk/>
            <pc:sldMk cId="2141206108" sldId="3411"/>
            <ac:inkMk id="93" creationId="{65F9FE4F-00AC-81FF-C02E-E5ED83F54794}"/>
          </ac:inkMkLst>
        </pc:inkChg>
        <pc:inkChg chg="add mod">
          <ac:chgData name="Rajat goyal" userId="8f64ab4b-f728-4765-b4ee-b877fd87ccd3" providerId="ADAL" clId="{A4D9EE99-667F-45E6-8CDC-CA23E9B47AFE}" dt="2022-12-01T04:29:20.986" v="186"/>
          <ac:inkMkLst>
            <pc:docMk/>
            <pc:sldMk cId="2141206108" sldId="3411"/>
            <ac:inkMk id="94" creationId="{B6C375AE-7D26-9DA1-0E98-66FADB9FE5A0}"/>
          </ac:inkMkLst>
        </pc:inkChg>
        <pc:inkChg chg="add mod">
          <ac:chgData name="Rajat goyal" userId="8f64ab4b-f728-4765-b4ee-b877fd87ccd3" providerId="ADAL" clId="{A4D9EE99-667F-45E6-8CDC-CA23E9B47AFE}" dt="2022-12-01T04:29:20.986" v="186"/>
          <ac:inkMkLst>
            <pc:docMk/>
            <pc:sldMk cId="2141206108" sldId="3411"/>
            <ac:inkMk id="97" creationId="{42E0AC3A-00BE-8458-78D2-4D0E66B1CE12}"/>
          </ac:inkMkLst>
        </pc:inkChg>
        <pc:inkChg chg="add mod">
          <ac:chgData name="Rajat goyal" userId="8f64ab4b-f728-4765-b4ee-b877fd87ccd3" providerId="ADAL" clId="{A4D9EE99-667F-45E6-8CDC-CA23E9B47AFE}" dt="2022-12-01T04:29:20.986" v="186"/>
          <ac:inkMkLst>
            <pc:docMk/>
            <pc:sldMk cId="2141206108" sldId="3411"/>
            <ac:inkMk id="98" creationId="{D59C2EFB-75D6-D366-A9DD-5EBEA5F3EBA4}"/>
          </ac:inkMkLst>
        </pc:inkChg>
        <pc:inkChg chg="add del mod">
          <ac:chgData name="Rajat goyal" userId="8f64ab4b-f728-4765-b4ee-b877fd87ccd3" providerId="ADAL" clId="{A4D9EE99-667F-45E6-8CDC-CA23E9B47AFE}" dt="2022-12-01T04:30:57.909" v="193"/>
          <ac:inkMkLst>
            <pc:docMk/>
            <pc:sldMk cId="2141206108" sldId="3411"/>
            <ac:inkMk id="100" creationId="{61A8F78B-99B1-134B-8824-192F3D5B1630}"/>
          </ac:inkMkLst>
        </pc:inkChg>
        <pc:inkChg chg="add mod">
          <ac:chgData name="Rajat goyal" userId="8f64ab4b-f728-4765-b4ee-b877fd87ccd3" providerId="ADAL" clId="{A4D9EE99-667F-45E6-8CDC-CA23E9B47AFE}" dt="2022-12-01T04:30:57.909" v="193"/>
          <ac:inkMkLst>
            <pc:docMk/>
            <pc:sldMk cId="2141206108" sldId="3411"/>
            <ac:inkMk id="101" creationId="{D38B075D-814C-A729-ED9F-DD207B448E1B}"/>
          </ac:inkMkLst>
        </pc:inkChg>
        <pc:inkChg chg="add">
          <ac:chgData name="Rajat goyal" userId="8f64ab4b-f728-4765-b4ee-b877fd87ccd3" providerId="ADAL" clId="{A4D9EE99-667F-45E6-8CDC-CA23E9B47AFE}" dt="2022-12-01T04:30:53.537" v="189" actId="9405"/>
          <ac:inkMkLst>
            <pc:docMk/>
            <pc:sldMk cId="2141206108" sldId="3411"/>
            <ac:inkMk id="102" creationId="{23299B00-8517-53C6-76F9-3ECD0E1285D5}"/>
          </ac:inkMkLst>
        </pc:inkChg>
        <pc:inkChg chg="add mod">
          <ac:chgData name="Rajat goyal" userId="8f64ab4b-f728-4765-b4ee-b877fd87ccd3" providerId="ADAL" clId="{A4D9EE99-667F-45E6-8CDC-CA23E9B47AFE}" dt="2022-12-01T04:30:57.909" v="193"/>
          <ac:inkMkLst>
            <pc:docMk/>
            <pc:sldMk cId="2141206108" sldId="3411"/>
            <ac:inkMk id="104" creationId="{16C9733E-B939-F765-F62A-7DCEE93F3BF4}"/>
          </ac:inkMkLst>
        </pc:inkChg>
        <pc:inkChg chg="add mod">
          <ac:chgData name="Rajat goyal" userId="8f64ab4b-f728-4765-b4ee-b877fd87ccd3" providerId="ADAL" clId="{A4D9EE99-667F-45E6-8CDC-CA23E9B47AFE}" dt="2022-12-01T04:31:04.282" v="198"/>
          <ac:inkMkLst>
            <pc:docMk/>
            <pc:sldMk cId="2141206108" sldId="3411"/>
            <ac:inkMk id="106" creationId="{9EA66FD2-E628-C6F5-8FB9-5D0220CF12E1}"/>
          </ac:inkMkLst>
        </pc:inkChg>
        <pc:inkChg chg="add mod">
          <ac:chgData name="Rajat goyal" userId="8f64ab4b-f728-4765-b4ee-b877fd87ccd3" providerId="ADAL" clId="{A4D9EE99-667F-45E6-8CDC-CA23E9B47AFE}" dt="2022-12-01T04:31:04.282" v="198"/>
          <ac:inkMkLst>
            <pc:docMk/>
            <pc:sldMk cId="2141206108" sldId="3411"/>
            <ac:inkMk id="107" creationId="{A52285D5-13F7-19BA-6227-36C8818E56B2}"/>
          </ac:inkMkLst>
        </pc:inkChg>
        <pc:inkChg chg="add mod">
          <ac:chgData name="Rajat goyal" userId="8f64ab4b-f728-4765-b4ee-b877fd87ccd3" providerId="ADAL" clId="{A4D9EE99-667F-45E6-8CDC-CA23E9B47AFE}" dt="2022-12-01T04:31:04.282" v="198"/>
          <ac:inkMkLst>
            <pc:docMk/>
            <pc:sldMk cId="2141206108" sldId="3411"/>
            <ac:inkMk id="108" creationId="{0A618494-8EC5-8AE0-5DB7-1731E97288C0}"/>
          </ac:inkMkLst>
        </pc:inkChg>
        <pc:inkChg chg="add mod">
          <ac:chgData name="Rajat goyal" userId="8f64ab4b-f728-4765-b4ee-b877fd87ccd3" providerId="ADAL" clId="{A4D9EE99-667F-45E6-8CDC-CA23E9B47AFE}" dt="2022-12-01T04:31:04.282" v="198"/>
          <ac:inkMkLst>
            <pc:docMk/>
            <pc:sldMk cId="2141206108" sldId="3411"/>
            <ac:inkMk id="109" creationId="{4AE8E208-59FC-3B1A-26D0-7A44FBCF8054}"/>
          </ac:inkMkLst>
        </pc:inkChg>
        <pc:inkChg chg="add mod">
          <ac:chgData name="Rajat goyal" userId="8f64ab4b-f728-4765-b4ee-b877fd87ccd3" providerId="ADAL" clId="{A4D9EE99-667F-45E6-8CDC-CA23E9B47AFE}" dt="2022-12-01T04:31:08.584" v="204"/>
          <ac:inkMkLst>
            <pc:docMk/>
            <pc:sldMk cId="2141206108" sldId="3411"/>
            <ac:inkMk id="111" creationId="{7E3EA14E-2836-F25D-11F1-C84556E71419}"/>
          </ac:inkMkLst>
        </pc:inkChg>
        <pc:inkChg chg="add mod">
          <ac:chgData name="Rajat goyal" userId="8f64ab4b-f728-4765-b4ee-b877fd87ccd3" providerId="ADAL" clId="{A4D9EE99-667F-45E6-8CDC-CA23E9B47AFE}" dt="2022-12-01T04:31:08.584" v="204"/>
          <ac:inkMkLst>
            <pc:docMk/>
            <pc:sldMk cId="2141206108" sldId="3411"/>
            <ac:inkMk id="112" creationId="{13C58BF0-6FAF-3AB3-B2F6-6CCC7162FA6D}"/>
          </ac:inkMkLst>
        </pc:inkChg>
        <pc:inkChg chg="add mod">
          <ac:chgData name="Rajat goyal" userId="8f64ab4b-f728-4765-b4ee-b877fd87ccd3" providerId="ADAL" clId="{A4D9EE99-667F-45E6-8CDC-CA23E9B47AFE}" dt="2022-12-01T04:31:08.584" v="204"/>
          <ac:inkMkLst>
            <pc:docMk/>
            <pc:sldMk cId="2141206108" sldId="3411"/>
            <ac:inkMk id="113" creationId="{08D7746E-64DA-F0D3-4872-8A3D21E9DECC}"/>
          </ac:inkMkLst>
        </pc:inkChg>
        <pc:inkChg chg="add mod">
          <ac:chgData name="Rajat goyal" userId="8f64ab4b-f728-4765-b4ee-b877fd87ccd3" providerId="ADAL" clId="{A4D9EE99-667F-45E6-8CDC-CA23E9B47AFE}" dt="2022-12-01T04:31:08.584" v="204"/>
          <ac:inkMkLst>
            <pc:docMk/>
            <pc:sldMk cId="2141206108" sldId="3411"/>
            <ac:inkMk id="114" creationId="{18BEAF93-70C7-BA43-7763-A9DADE92958A}"/>
          </ac:inkMkLst>
        </pc:inkChg>
        <pc:inkChg chg="add mod">
          <ac:chgData name="Rajat goyal" userId="8f64ab4b-f728-4765-b4ee-b877fd87ccd3" providerId="ADAL" clId="{A4D9EE99-667F-45E6-8CDC-CA23E9B47AFE}" dt="2022-12-01T04:31:08.584" v="204"/>
          <ac:inkMkLst>
            <pc:docMk/>
            <pc:sldMk cId="2141206108" sldId="3411"/>
            <ac:inkMk id="115" creationId="{3352D913-610B-C640-55FD-F8226D1DF349}"/>
          </ac:inkMkLst>
        </pc:inkChg>
        <pc:inkChg chg="add mod">
          <ac:chgData name="Rajat goyal" userId="8f64ab4b-f728-4765-b4ee-b877fd87ccd3" providerId="ADAL" clId="{A4D9EE99-667F-45E6-8CDC-CA23E9B47AFE}" dt="2022-12-01T04:31:33.678" v="217"/>
          <ac:inkMkLst>
            <pc:docMk/>
            <pc:sldMk cId="2141206108" sldId="3411"/>
            <ac:inkMk id="117" creationId="{2A72175A-83DE-DA81-3207-5424777B1283}"/>
          </ac:inkMkLst>
        </pc:inkChg>
        <pc:inkChg chg="add mod">
          <ac:chgData name="Rajat goyal" userId="8f64ab4b-f728-4765-b4ee-b877fd87ccd3" providerId="ADAL" clId="{A4D9EE99-667F-45E6-8CDC-CA23E9B47AFE}" dt="2022-12-01T04:31:33.678" v="217"/>
          <ac:inkMkLst>
            <pc:docMk/>
            <pc:sldMk cId="2141206108" sldId="3411"/>
            <ac:inkMk id="118" creationId="{C63DFC85-C0C7-339F-D079-E93AFBAD4A9B}"/>
          </ac:inkMkLst>
        </pc:inkChg>
        <pc:inkChg chg="add mod">
          <ac:chgData name="Rajat goyal" userId="8f64ab4b-f728-4765-b4ee-b877fd87ccd3" providerId="ADAL" clId="{A4D9EE99-667F-45E6-8CDC-CA23E9B47AFE}" dt="2022-12-01T04:31:33.678" v="217"/>
          <ac:inkMkLst>
            <pc:docMk/>
            <pc:sldMk cId="2141206108" sldId="3411"/>
            <ac:inkMk id="119" creationId="{7230D2D3-663B-FCCC-7D2B-B35652596DA7}"/>
          </ac:inkMkLst>
        </pc:inkChg>
        <pc:inkChg chg="add mod">
          <ac:chgData name="Rajat goyal" userId="8f64ab4b-f728-4765-b4ee-b877fd87ccd3" providerId="ADAL" clId="{A4D9EE99-667F-45E6-8CDC-CA23E9B47AFE}" dt="2022-12-01T04:31:33.678" v="217"/>
          <ac:inkMkLst>
            <pc:docMk/>
            <pc:sldMk cId="2141206108" sldId="3411"/>
            <ac:inkMk id="120" creationId="{9DD741A1-15D9-7639-2E83-E14ED7928285}"/>
          </ac:inkMkLst>
        </pc:inkChg>
        <pc:inkChg chg="add mod">
          <ac:chgData name="Rajat goyal" userId="8f64ab4b-f728-4765-b4ee-b877fd87ccd3" providerId="ADAL" clId="{A4D9EE99-667F-45E6-8CDC-CA23E9B47AFE}" dt="2022-12-01T04:31:33.678" v="217"/>
          <ac:inkMkLst>
            <pc:docMk/>
            <pc:sldMk cId="2141206108" sldId="3411"/>
            <ac:inkMk id="121" creationId="{9FC79DE4-1DAF-ED10-871F-C65BD16D60DD}"/>
          </ac:inkMkLst>
        </pc:inkChg>
        <pc:inkChg chg="add mod">
          <ac:chgData name="Rajat goyal" userId="8f64ab4b-f728-4765-b4ee-b877fd87ccd3" providerId="ADAL" clId="{A4D9EE99-667F-45E6-8CDC-CA23E9B47AFE}" dt="2022-12-01T04:31:33.678" v="217"/>
          <ac:inkMkLst>
            <pc:docMk/>
            <pc:sldMk cId="2141206108" sldId="3411"/>
            <ac:inkMk id="123" creationId="{58F49F66-8818-21CE-6F9F-616E9D09FA95}"/>
          </ac:inkMkLst>
        </pc:inkChg>
        <pc:inkChg chg="add mod">
          <ac:chgData name="Rajat goyal" userId="8f64ab4b-f728-4765-b4ee-b877fd87ccd3" providerId="ADAL" clId="{A4D9EE99-667F-45E6-8CDC-CA23E9B47AFE}" dt="2022-12-01T04:31:33.678" v="217"/>
          <ac:inkMkLst>
            <pc:docMk/>
            <pc:sldMk cId="2141206108" sldId="3411"/>
            <ac:inkMk id="124" creationId="{22D071DE-B6A6-52A4-6D4D-AE27BC83C638}"/>
          </ac:inkMkLst>
        </pc:inkChg>
        <pc:inkChg chg="add mod">
          <ac:chgData name="Rajat goyal" userId="8f64ab4b-f728-4765-b4ee-b877fd87ccd3" providerId="ADAL" clId="{A4D9EE99-667F-45E6-8CDC-CA23E9B47AFE}" dt="2022-12-01T04:31:33.678" v="217"/>
          <ac:inkMkLst>
            <pc:docMk/>
            <pc:sldMk cId="2141206108" sldId="3411"/>
            <ac:inkMk id="125" creationId="{AE1D8977-8809-5EAC-1441-FF2889E28A60}"/>
          </ac:inkMkLst>
        </pc:inkChg>
        <pc:inkChg chg="add mod">
          <ac:chgData name="Rajat goyal" userId="8f64ab4b-f728-4765-b4ee-b877fd87ccd3" providerId="ADAL" clId="{A4D9EE99-667F-45E6-8CDC-CA23E9B47AFE}" dt="2022-12-01T04:31:33.678" v="217"/>
          <ac:inkMkLst>
            <pc:docMk/>
            <pc:sldMk cId="2141206108" sldId="3411"/>
            <ac:inkMk id="126" creationId="{92082B5B-EE1D-1A98-8610-CEF83E316F44}"/>
          </ac:inkMkLst>
        </pc:inkChg>
        <pc:inkChg chg="add mod">
          <ac:chgData name="Rajat goyal" userId="8f64ab4b-f728-4765-b4ee-b877fd87ccd3" providerId="ADAL" clId="{A4D9EE99-667F-45E6-8CDC-CA23E9B47AFE}" dt="2022-12-01T04:31:33.678" v="217"/>
          <ac:inkMkLst>
            <pc:docMk/>
            <pc:sldMk cId="2141206108" sldId="3411"/>
            <ac:inkMk id="127" creationId="{729C804B-72E9-5A28-B3FB-0E6AAA88462C}"/>
          </ac:inkMkLst>
        </pc:inkChg>
      </pc:sldChg>
      <pc:sldChg chg="addSp delSp modSp new mod">
        <pc:chgData name="Rajat goyal" userId="8f64ab4b-f728-4765-b4ee-b877fd87ccd3" providerId="ADAL" clId="{A4D9EE99-667F-45E6-8CDC-CA23E9B47AFE}" dt="2022-12-05T03:55:26.817" v="402"/>
        <pc:sldMkLst>
          <pc:docMk/>
          <pc:sldMk cId="1255699763" sldId="3412"/>
        </pc:sldMkLst>
        <pc:spChg chg="del">
          <ac:chgData name="Rajat goyal" userId="8f64ab4b-f728-4765-b4ee-b877fd87ccd3" providerId="ADAL" clId="{A4D9EE99-667F-45E6-8CDC-CA23E9B47AFE}" dt="2022-12-05T03:44:32.442" v="219" actId="478"/>
          <ac:spMkLst>
            <pc:docMk/>
            <pc:sldMk cId="1255699763" sldId="3412"/>
            <ac:spMk id="2" creationId="{DEA1FFEC-93B1-3C20-ED3B-9D7E87D0785D}"/>
          </ac:spMkLst>
        </pc:spChg>
        <pc:spChg chg="del">
          <ac:chgData name="Rajat goyal" userId="8f64ab4b-f728-4765-b4ee-b877fd87ccd3" providerId="ADAL" clId="{A4D9EE99-667F-45E6-8CDC-CA23E9B47AFE}" dt="2022-12-05T03:44:34.961" v="220" actId="478"/>
          <ac:spMkLst>
            <pc:docMk/>
            <pc:sldMk cId="1255699763" sldId="3412"/>
            <ac:spMk id="3" creationId="{35F4CBA6-F699-86D9-A574-FA0FB325BEEF}"/>
          </ac:spMkLst>
        </pc:spChg>
        <pc:grpChg chg="del mod">
          <ac:chgData name="Rajat goyal" userId="8f64ab4b-f728-4765-b4ee-b877fd87ccd3" providerId="ADAL" clId="{A4D9EE99-667F-45E6-8CDC-CA23E9B47AFE}" dt="2022-12-05T03:47:50.143" v="229"/>
          <ac:grpSpMkLst>
            <pc:docMk/>
            <pc:sldMk cId="1255699763" sldId="3412"/>
            <ac:grpSpMk id="7" creationId="{708E41B5-F713-704C-9BD6-683F9718D305}"/>
          </ac:grpSpMkLst>
        </pc:grpChg>
        <pc:grpChg chg="del mod">
          <ac:chgData name="Rajat goyal" userId="8f64ab4b-f728-4765-b4ee-b877fd87ccd3" providerId="ADAL" clId="{A4D9EE99-667F-45E6-8CDC-CA23E9B47AFE}" dt="2022-12-05T03:49:09.912" v="231"/>
          <ac:grpSpMkLst>
            <pc:docMk/>
            <pc:sldMk cId="1255699763" sldId="3412"/>
            <ac:grpSpMk id="12" creationId="{52000EB1-6769-AE69-6DE5-2A9399649CFF}"/>
          </ac:grpSpMkLst>
        </pc:grpChg>
        <pc:grpChg chg="del mod">
          <ac:chgData name="Rajat goyal" userId="8f64ab4b-f728-4765-b4ee-b877fd87ccd3" providerId="ADAL" clId="{A4D9EE99-667F-45E6-8CDC-CA23E9B47AFE}" dt="2022-12-05T03:49:14.755" v="237"/>
          <ac:grpSpMkLst>
            <pc:docMk/>
            <pc:sldMk cId="1255699763" sldId="3412"/>
            <ac:grpSpMk id="14" creationId="{30A8B87A-F2C4-1B90-0499-8D0189FD6A4B}"/>
          </ac:grpSpMkLst>
        </pc:grpChg>
        <pc:grpChg chg="del mod">
          <ac:chgData name="Rajat goyal" userId="8f64ab4b-f728-4765-b4ee-b877fd87ccd3" providerId="ADAL" clId="{A4D9EE99-667F-45E6-8CDC-CA23E9B47AFE}" dt="2022-12-05T03:49:14.755" v="237"/>
          <ac:grpSpMkLst>
            <pc:docMk/>
            <pc:sldMk cId="1255699763" sldId="3412"/>
            <ac:grpSpMk id="20" creationId="{0E0F4265-7E92-4496-A8C7-A206CF7CA0A4}"/>
          </ac:grpSpMkLst>
        </pc:grpChg>
        <pc:grpChg chg="del mod">
          <ac:chgData name="Rajat goyal" userId="8f64ab4b-f728-4765-b4ee-b877fd87ccd3" providerId="ADAL" clId="{A4D9EE99-667F-45E6-8CDC-CA23E9B47AFE}" dt="2022-12-05T03:49:30.613" v="262"/>
          <ac:grpSpMkLst>
            <pc:docMk/>
            <pc:sldMk cId="1255699763" sldId="3412"/>
            <ac:grpSpMk id="21" creationId="{76E5568D-F102-BA17-266A-8B013BF73586}"/>
          </ac:grpSpMkLst>
        </pc:grpChg>
        <pc:grpChg chg="del mod">
          <ac:chgData name="Rajat goyal" userId="8f64ab4b-f728-4765-b4ee-b877fd87ccd3" providerId="ADAL" clId="{A4D9EE99-667F-45E6-8CDC-CA23E9B47AFE}" dt="2022-12-05T03:49:22.224" v="254"/>
          <ac:grpSpMkLst>
            <pc:docMk/>
            <pc:sldMk cId="1255699763" sldId="3412"/>
            <ac:grpSpMk id="35" creationId="{954B9350-506A-C0BF-CE1E-389F95835DC8}"/>
          </ac:grpSpMkLst>
        </pc:grpChg>
        <pc:grpChg chg="del mod">
          <ac:chgData name="Rajat goyal" userId="8f64ab4b-f728-4765-b4ee-b877fd87ccd3" providerId="ADAL" clId="{A4D9EE99-667F-45E6-8CDC-CA23E9B47AFE}" dt="2022-12-05T03:49:30.613" v="262"/>
          <ac:grpSpMkLst>
            <pc:docMk/>
            <pc:sldMk cId="1255699763" sldId="3412"/>
            <ac:grpSpMk id="36" creationId="{C85A91FA-D52D-588F-0DF4-A80839869B0D}"/>
          </ac:grpSpMkLst>
        </pc:grpChg>
        <pc:grpChg chg="del mod">
          <ac:chgData name="Rajat goyal" userId="8f64ab4b-f728-4765-b4ee-b877fd87ccd3" providerId="ADAL" clId="{A4D9EE99-667F-45E6-8CDC-CA23E9B47AFE}" dt="2022-12-05T03:49:30.613" v="262"/>
          <ac:grpSpMkLst>
            <pc:docMk/>
            <pc:sldMk cId="1255699763" sldId="3412"/>
            <ac:grpSpMk id="39" creationId="{D54C28AD-5107-7333-1DBE-68AA68320EA3}"/>
          </ac:grpSpMkLst>
        </pc:grpChg>
        <pc:grpChg chg="del mod">
          <ac:chgData name="Rajat goyal" userId="8f64ab4b-f728-4765-b4ee-b877fd87ccd3" providerId="ADAL" clId="{A4D9EE99-667F-45E6-8CDC-CA23E9B47AFE}" dt="2022-12-05T03:49:45.724" v="280"/>
          <ac:grpSpMkLst>
            <pc:docMk/>
            <pc:sldMk cId="1255699763" sldId="3412"/>
            <ac:grpSpMk id="47" creationId="{60C0B40B-F2BF-7C79-7F62-222C81142ADA}"/>
          </ac:grpSpMkLst>
        </pc:grpChg>
        <pc:grpChg chg="mod">
          <ac:chgData name="Rajat goyal" userId="8f64ab4b-f728-4765-b4ee-b877fd87ccd3" providerId="ADAL" clId="{A4D9EE99-667F-45E6-8CDC-CA23E9B47AFE}" dt="2022-12-05T03:49:45.724" v="280"/>
          <ac:grpSpMkLst>
            <pc:docMk/>
            <pc:sldMk cId="1255699763" sldId="3412"/>
            <ac:grpSpMk id="65" creationId="{18EB0478-D881-F783-7449-6094CE47C367}"/>
          </ac:grpSpMkLst>
        </pc:grpChg>
        <pc:grpChg chg="del mod">
          <ac:chgData name="Rajat goyal" userId="8f64ab4b-f728-4765-b4ee-b877fd87ccd3" providerId="ADAL" clId="{A4D9EE99-667F-45E6-8CDC-CA23E9B47AFE}" dt="2022-12-05T03:50:30.163" v="321"/>
          <ac:grpSpMkLst>
            <pc:docMk/>
            <pc:sldMk cId="1255699763" sldId="3412"/>
            <ac:grpSpMk id="66" creationId="{E48946F7-DF81-BA0B-4DD1-75C8BB8942D2}"/>
          </ac:grpSpMkLst>
        </pc:grpChg>
        <pc:grpChg chg="mod">
          <ac:chgData name="Rajat goyal" userId="8f64ab4b-f728-4765-b4ee-b877fd87ccd3" providerId="ADAL" clId="{A4D9EE99-667F-45E6-8CDC-CA23E9B47AFE}" dt="2022-12-05T03:49:51.276" v="289"/>
          <ac:grpSpMkLst>
            <pc:docMk/>
            <pc:sldMk cId="1255699763" sldId="3412"/>
            <ac:grpSpMk id="72" creationId="{25E8E2C9-8DE5-8193-BE2D-69BC4BCC1562}"/>
          </ac:grpSpMkLst>
        </pc:grpChg>
        <pc:grpChg chg="del mod">
          <ac:chgData name="Rajat goyal" userId="8f64ab4b-f728-4765-b4ee-b877fd87ccd3" providerId="ADAL" clId="{A4D9EE99-667F-45E6-8CDC-CA23E9B47AFE}" dt="2022-12-05T03:51:25.356" v="351"/>
          <ac:grpSpMkLst>
            <pc:docMk/>
            <pc:sldMk cId="1255699763" sldId="3412"/>
            <ac:grpSpMk id="83" creationId="{0DC99B7E-1E59-AA4D-2B2F-6EC1CD6DEADC}"/>
          </ac:grpSpMkLst>
        </pc:grpChg>
        <pc:grpChg chg="del mod">
          <ac:chgData name="Rajat goyal" userId="8f64ab4b-f728-4765-b4ee-b877fd87ccd3" providerId="ADAL" clId="{A4D9EE99-667F-45E6-8CDC-CA23E9B47AFE}" dt="2022-12-05T03:50:51.809" v="327"/>
          <ac:grpSpMkLst>
            <pc:docMk/>
            <pc:sldMk cId="1255699763" sldId="3412"/>
            <ac:grpSpMk id="104" creationId="{D989FEFD-ECFA-3661-F0C9-FEAF1CCD4705}"/>
          </ac:grpSpMkLst>
        </pc:grpChg>
        <pc:grpChg chg="del mod">
          <ac:chgData name="Rajat goyal" userId="8f64ab4b-f728-4765-b4ee-b877fd87ccd3" providerId="ADAL" clId="{A4D9EE99-667F-45E6-8CDC-CA23E9B47AFE}" dt="2022-12-05T03:50:56.665" v="336"/>
          <ac:grpSpMkLst>
            <pc:docMk/>
            <pc:sldMk cId="1255699763" sldId="3412"/>
            <ac:grpSpMk id="105" creationId="{4D167240-A4B0-FD8A-3D3E-0EB9D46881B0}"/>
          </ac:grpSpMkLst>
        </pc:grpChg>
        <pc:grpChg chg="del mod">
          <ac:chgData name="Rajat goyal" userId="8f64ab4b-f728-4765-b4ee-b877fd87ccd3" providerId="ADAL" clId="{A4D9EE99-667F-45E6-8CDC-CA23E9B47AFE}" dt="2022-12-05T03:51:07.183" v="340"/>
          <ac:grpSpMkLst>
            <pc:docMk/>
            <pc:sldMk cId="1255699763" sldId="3412"/>
            <ac:grpSpMk id="106" creationId="{4E2CEE69-442F-5CB2-1284-99D243825EC0}"/>
          </ac:grpSpMkLst>
        </pc:grpChg>
        <pc:grpChg chg="del mod">
          <ac:chgData name="Rajat goyal" userId="8f64ab4b-f728-4765-b4ee-b877fd87ccd3" providerId="ADAL" clId="{A4D9EE99-667F-45E6-8CDC-CA23E9B47AFE}" dt="2022-12-05T03:51:07.183" v="340"/>
          <ac:grpSpMkLst>
            <pc:docMk/>
            <pc:sldMk cId="1255699763" sldId="3412"/>
            <ac:grpSpMk id="112" creationId="{75D71781-98EA-FA8C-DA22-5D780A4C70BD}"/>
          </ac:grpSpMkLst>
        </pc:grpChg>
        <pc:grpChg chg="del mod">
          <ac:chgData name="Rajat goyal" userId="8f64ab4b-f728-4765-b4ee-b877fd87ccd3" providerId="ADAL" clId="{A4D9EE99-667F-45E6-8CDC-CA23E9B47AFE}" dt="2022-12-05T03:51:04.442" v="338"/>
          <ac:grpSpMkLst>
            <pc:docMk/>
            <pc:sldMk cId="1255699763" sldId="3412"/>
            <ac:grpSpMk id="121" creationId="{82DEEDB2-E7FE-C2AC-8FE3-1CA63A4F7FD3}"/>
          </ac:grpSpMkLst>
        </pc:grpChg>
        <pc:grpChg chg="del mod">
          <ac:chgData name="Rajat goyal" userId="8f64ab4b-f728-4765-b4ee-b877fd87ccd3" providerId="ADAL" clId="{A4D9EE99-667F-45E6-8CDC-CA23E9B47AFE}" dt="2022-12-05T03:51:07.183" v="340"/>
          <ac:grpSpMkLst>
            <pc:docMk/>
            <pc:sldMk cId="1255699763" sldId="3412"/>
            <ac:grpSpMk id="123" creationId="{CCDC11D6-E0DC-4D21-CEA3-DDF48E7E2033}"/>
          </ac:grpSpMkLst>
        </pc:grpChg>
        <pc:grpChg chg="del mod">
          <ac:chgData name="Rajat goyal" userId="8f64ab4b-f728-4765-b4ee-b877fd87ccd3" providerId="ADAL" clId="{A4D9EE99-667F-45E6-8CDC-CA23E9B47AFE}" dt="2022-12-05T03:51:09.054" v="342"/>
          <ac:grpSpMkLst>
            <pc:docMk/>
            <pc:sldMk cId="1255699763" sldId="3412"/>
            <ac:grpSpMk id="125" creationId="{92E88827-7403-8B81-49F5-7A22A4346F68}"/>
          </ac:grpSpMkLst>
        </pc:grpChg>
        <pc:grpChg chg="del mod">
          <ac:chgData name="Rajat goyal" userId="8f64ab4b-f728-4765-b4ee-b877fd87ccd3" providerId="ADAL" clId="{A4D9EE99-667F-45E6-8CDC-CA23E9B47AFE}" dt="2022-12-05T03:51:11.704" v="344"/>
          <ac:grpSpMkLst>
            <pc:docMk/>
            <pc:sldMk cId="1255699763" sldId="3412"/>
            <ac:grpSpMk id="127" creationId="{45CF1115-B7F5-9557-41FC-B36C51546B77}"/>
          </ac:grpSpMkLst>
        </pc:grpChg>
        <pc:grpChg chg="del mod">
          <ac:chgData name="Rajat goyal" userId="8f64ab4b-f728-4765-b4ee-b877fd87ccd3" providerId="ADAL" clId="{A4D9EE99-667F-45E6-8CDC-CA23E9B47AFE}" dt="2022-12-05T03:51:21.122" v="346"/>
          <ac:grpSpMkLst>
            <pc:docMk/>
            <pc:sldMk cId="1255699763" sldId="3412"/>
            <ac:grpSpMk id="129" creationId="{22277FED-0C52-E50D-361E-1224A618E8CA}"/>
          </ac:grpSpMkLst>
        </pc:grpChg>
        <pc:grpChg chg="del mod">
          <ac:chgData name="Rajat goyal" userId="8f64ab4b-f728-4765-b4ee-b877fd87ccd3" providerId="ADAL" clId="{A4D9EE99-667F-45E6-8CDC-CA23E9B47AFE}" dt="2022-12-05T03:51:25.356" v="351"/>
          <ac:grpSpMkLst>
            <pc:docMk/>
            <pc:sldMk cId="1255699763" sldId="3412"/>
            <ac:grpSpMk id="131" creationId="{4AED83D7-B5BB-3357-EC5C-4D56062486C1}"/>
          </ac:grpSpMkLst>
        </pc:grpChg>
        <pc:grpChg chg="del mod">
          <ac:chgData name="Rajat goyal" userId="8f64ab4b-f728-4765-b4ee-b877fd87ccd3" providerId="ADAL" clId="{A4D9EE99-667F-45E6-8CDC-CA23E9B47AFE}" dt="2022-12-05T03:51:29.769" v="361"/>
          <ac:grpSpMkLst>
            <pc:docMk/>
            <pc:sldMk cId="1255699763" sldId="3412"/>
            <ac:grpSpMk id="136" creationId="{9B067D38-AA03-7C9A-37C1-976EFBCCA19A}"/>
          </ac:grpSpMkLst>
        </pc:grpChg>
        <pc:grpChg chg="del mod">
          <ac:chgData name="Rajat goyal" userId="8f64ab4b-f728-4765-b4ee-b877fd87ccd3" providerId="ADAL" clId="{A4D9EE99-667F-45E6-8CDC-CA23E9B47AFE}" dt="2022-12-05T03:51:37.896" v="374"/>
          <ac:grpSpMkLst>
            <pc:docMk/>
            <pc:sldMk cId="1255699763" sldId="3412"/>
            <ac:grpSpMk id="146" creationId="{08FB20AF-C123-B5A2-3810-EF0E1950ECE8}"/>
          </ac:grpSpMkLst>
        </pc:grpChg>
        <pc:grpChg chg="del mod">
          <ac:chgData name="Rajat goyal" userId="8f64ab4b-f728-4765-b4ee-b877fd87ccd3" providerId="ADAL" clId="{A4D9EE99-667F-45E6-8CDC-CA23E9B47AFE}" dt="2022-12-05T03:52:15.823" v="377"/>
          <ac:grpSpMkLst>
            <pc:docMk/>
            <pc:sldMk cId="1255699763" sldId="3412"/>
            <ac:grpSpMk id="159" creationId="{CCB58450-98DA-3BE9-D542-114C33CEEEB4}"/>
          </ac:grpSpMkLst>
        </pc:grpChg>
        <pc:grpChg chg="del mod">
          <ac:chgData name="Rajat goyal" userId="8f64ab4b-f728-4765-b4ee-b877fd87ccd3" providerId="ADAL" clId="{A4D9EE99-667F-45E6-8CDC-CA23E9B47AFE}" dt="2022-12-05T03:53:02.879" v="394"/>
          <ac:grpSpMkLst>
            <pc:docMk/>
            <pc:sldMk cId="1255699763" sldId="3412"/>
            <ac:grpSpMk id="162" creationId="{16473D19-B44C-5597-E8FD-73A4C45EBAD0}"/>
          </ac:grpSpMkLst>
        </pc:grpChg>
        <pc:grpChg chg="mod">
          <ac:chgData name="Rajat goyal" userId="8f64ab4b-f728-4765-b4ee-b877fd87ccd3" providerId="ADAL" clId="{A4D9EE99-667F-45E6-8CDC-CA23E9B47AFE}" dt="2022-12-05T03:52:20.633" v="379"/>
          <ac:grpSpMkLst>
            <pc:docMk/>
            <pc:sldMk cId="1255699763" sldId="3412"/>
            <ac:grpSpMk id="164" creationId="{E68ED454-B7C4-41D3-21EA-E7D3A6603D33}"/>
          </ac:grpSpMkLst>
        </pc:grpChg>
        <pc:grpChg chg="del mod">
          <ac:chgData name="Rajat goyal" userId="8f64ab4b-f728-4765-b4ee-b877fd87ccd3" providerId="ADAL" clId="{A4D9EE99-667F-45E6-8CDC-CA23E9B47AFE}" dt="2022-12-05T03:55:26.817" v="402"/>
          <ac:grpSpMkLst>
            <pc:docMk/>
            <pc:sldMk cId="1255699763" sldId="3412"/>
            <ac:grpSpMk id="179" creationId="{8218CFE8-EB44-AB2F-2C57-08A65F81594C}"/>
          </ac:grpSpMkLst>
        </pc:grpChg>
        <pc:grpChg chg="mod">
          <ac:chgData name="Rajat goyal" userId="8f64ab4b-f728-4765-b4ee-b877fd87ccd3" providerId="ADAL" clId="{A4D9EE99-667F-45E6-8CDC-CA23E9B47AFE}" dt="2022-12-05T03:53:02.879" v="394"/>
          <ac:grpSpMkLst>
            <pc:docMk/>
            <pc:sldMk cId="1255699763" sldId="3412"/>
            <ac:grpSpMk id="180" creationId="{A1594250-580C-710C-384D-F5B88974D82B}"/>
          </ac:grpSpMkLst>
        </pc:grpChg>
        <pc:grpChg chg="mod">
          <ac:chgData name="Rajat goyal" userId="8f64ab4b-f728-4765-b4ee-b877fd87ccd3" providerId="ADAL" clId="{A4D9EE99-667F-45E6-8CDC-CA23E9B47AFE}" dt="2022-12-05T03:54:24.302" v="399"/>
          <ac:grpSpMkLst>
            <pc:docMk/>
            <pc:sldMk cId="1255699763" sldId="3412"/>
            <ac:grpSpMk id="185" creationId="{416213F5-3ABF-CBBC-6E80-11C9DF652AB3}"/>
          </ac:grpSpMkLst>
        </pc:grpChg>
        <pc:grpChg chg="mod">
          <ac:chgData name="Rajat goyal" userId="8f64ab4b-f728-4765-b4ee-b877fd87ccd3" providerId="ADAL" clId="{A4D9EE99-667F-45E6-8CDC-CA23E9B47AFE}" dt="2022-12-05T03:55:26.817" v="402"/>
          <ac:grpSpMkLst>
            <pc:docMk/>
            <pc:sldMk cId="1255699763" sldId="3412"/>
            <ac:grpSpMk id="187" creationId="{ADB6FA4A-6FE1-E531-54CE-F39AD74C5DAC}"/>
          </ac:grpSpMkLst>
        </pc:grpChg>
        <pc:inkChg chg="add mod">
          <ac:chgData name="Rajat goyal" userId="8f64ab4b-f728-4765-b4ee-b877fd87ccd3" providerId="ADAL" clId="{A4D9EE99-667F-45E6-8CDC-CA23E9B47AFE}" dt="2022-12-05T03:49:14.755" v="237"/>
          <ac:inkMkLst>
            <pc:docMk/>
            <pc:sldMk cId="1255699763" sldId="3412"/>
            <ac:inkMk id="4" creationId="{840E3C68-6582-B16C-0783-6CFA9D594072}"/>
          </ac:inkMkLst>
        </pc:inkChg>
        <pc:inkChg chg="add mod">
          <ac:chgData name="Rajat goyal" userId="8f64ab4b-f728-4765-b4ee-b877fd87ccd3" providerId="ADAL" clId="{A4D9EE99-667F-45E6-8CDC-CA23E9B47AFE}" dt="2022-12-05T03:49:14.755" v="237"/>
          <ac:inkMkLst>
            <pc:docMk/>
            <pc:sldMk cId="1255699763" sldId="3412"/>
            <ac:inkMk id="5" creationId="{E42F3AE1-C4A2-6784-AC59-36D09D0409BC}"/>
          </ac:inkMkLst>
        </pc:inkChg>
        <pc:inkChg chg="add mod">
          <ac:chgData name="Rajat goyal" userId="8f64ab4b-f728-4765-b4ee-b877fd87ccd3" providerId="ADAL" clId="{A4D9EE99-667F-45E6-8CDC-CA23E9B47AFE}" dt="2022-12-05T03:49:14.755" v="237"/>
          <ac:inkMkLst>
            <pc:docMk/>
            <pc:sldMk cId="1255699763" sldId="3412"/>
            <ac:inkMk id="6" creationId="{6C6E9B7F-228F-EECE-9ED1-8820B4928CE3}"/>
          </ac:inkMkLst>
        </pc:inkChg>
        <pc:inkChg chg="add mod">
          <ac:chgData name="Rajat goyal" userId="8f64ab4b-f728-4765-b4ee-b877fd87ccd3" providerId="ADAL" clId="{A4D9EE99-667F-45E6-8CDC-CA23E9B47AFE}" dt="2022-12-05T03:49:14.755" v="237"/>
          <ac:inkMkLst>
            <pc:docMk/>
            <pc:sldMk cId="1255699763" sldId="3412"/>
            <ac:inkMk id="8" creationId="{724586B3-351D-2A28-4B71-C7F131206CFB}"/>
          </ac:inkMkLst>
        </pc:inkChg>
        <pc:inkChg chg="add mod">
          <ac:chgData name="Rajat goyal" userId="8f64ab4b-f728-4765-b4ee-b877fd87ccd3" providerId="ADAL" clId="{A4D9EE99-667F-45E6-8CDC-CA23E9B47AFE}" dt="2022-12-05T03:49:14.755" v="237"/>
          <ac:inkMkLst>
            <pc:docMk/>
            <pc:sldMk cId="1255699763" sldId="3412"/>
            <ac:inkMk id="9" creationId="{3279DF5C-7034-9C0D-7689-485A6E648084}"/>
          </ac:inkMkLst>
        </pc:inkChg>
        <pc:inkChg chg="add mod">
          <ac:chgData name="Rajat goyal" userId="8f64ab4b-f728-4765-b4ee-b877fd87ccd3" providerId="ADAL" clId="{A4D9EE99-667F-45E6-8CDC-CA23E9B47AFE}" dt="2022-12-05T03:49:14.755" v="237"/>
          <ac:inkMkLst>
            <pc:docMk/>
            <pc:sldMk cId="1255699763" sldId="3412"/>
            <ac:inkMk id="10" creationId="{E5C33EBF-0FE9-CF4E-E427-59C654CEEC86}"/>
          </ac:inkMkLst>
        </pc:inkChg>
        <pc:inkChg chg="add mod">
          <ac:chgData name="Rajat goyal" userId="8f64ab4b-f728-4765-b4ee-b877fd87ccd3" providerId="ADAL" clId="{A4D9EE99-667F-45E6-8CDC-CA23E9B47AFE}" dt="2022-12-05T03:49:14.755" v="237"/>
          <ac:inkMkLst>
            <pc:docMk/>
            <pc:sldMk cId="1255699763" sldId="3412"/>
            <ac:inkMk id="11" creationId="{EABCCAC6-ED8A-8C96-816F-DED1C8134BCA}"/>
          </ac:inkMkLst>
        </pc:inkChg>
        <pc:inkChg chg="add mod">
          <ac:chgData name="Rajat goyal" userId="8f64ab4b-f728-4765-b4ee-b877fd87ccd3" providerId="ADAL" clId="{A4D9EE99-667F-45E6-8CDC-CA23E9B47AFE}" dt="2022-12-05T03:51:37.896" v="374"/>
          <ac:inkMkLst>
            <pc:docMk/>
            <pc:sldMk cId="1255699763" sldId="3412"/>
            <ac:inkMk id="13" creationId="{74322E54-8E09-4982-6CC9-A06DCA5BC586}"/>
          </ac:inkMkLst>
        </pc:inkChg>
        <pc:inkChg chg="add mod">
          <ac:chgData name="Rajat goyal" userId="8f64ab4b-f728-4765-b4ee-b877fd87ccd3" providerId="ADAL" clId="{A4D9EE99-667F-45E6-8CDC-CA23E9B47AFE}" dt="2022-12-05T03:51:37.896" v="374"/>
          <ac:inkMkLst>
            <pc:docMk/>
            <pc:sldMk cId="1255699763" sldId="3412"/>
            <ac:inkMk id="15" creationId="{D2628B69-2F97-9FE2-15D5-9CB8903BFE69}"/>
          </ac:inkMkLst>
        </pc:inkChg>
        <pc:inkChg chg="add mod">
          <ac:chgData name="Rajat goyal" userId="8f64ab4b-f728-4765-b4ee-b877fd87ccd3" providerId="ADAL" clId="{A4D9EE99-667F-45E6-8CDC-CA23E9B47AFE}" dt="2022-12-05T03:51:37.896" v="374"/>
          <ac:inkMkLst>
            <pc:docMk/>
            <pc:sldMk cId="1255699763" sldId="3412"/>
            <ac:inkMk id="16" creationId="{ABDBB3C9-263E-6965-ED62-0BCA55D97984}"/>
          </ac:inkMkLst>
        </pc:inkChg>
        <pc:inkChg chg="add mod">
          <ac:chgData name="Rajat goyal" userId="8f64ab4b-f728-4765-b4ee-b877fd87ccd3" providerId="ADAL" clId="{A4D9EE99-667F-45E6-8CDC-CA23E9B47AFE}" dt="2022-12-05T03:52:20.633" v="379"/>
          <ac:inkMkLst>
            <pc:docMk/>
            <pc:sldMk cId="1255699763" sldId="3412"/>
            <ac:inkMk id="17" creationId="{59C31D74-5568-6F4E-A6BF-441A437C274D}"/>
          </ac:inkMkLst>
        </pc:inkChg>
        <pc:inkChg chg="add mod">
          <ac:chgData name="Rajat goyal" userId="8f64ab4b-f728-4765-b4ee-b877fd87ccd3" providerId="ADAL" clId="{A4D9EE99-667F-45E6-8CDC-CA23E9B47AFE}" dt="2022-12-05T03:52:20.633" v="379"/>
          <ac:inkMkLst>
            <pc:docMk/>
            <pc:sldMk cId="1255699763" sldId="3412"/>
            <ac:inkMk id="18" creationId="{525E2E11-61E4-A942-2370-098DB3D93C94}"/>
          </ac:inkMkLst>
        </pc:inkChg>
        <pc:inkChg chg="add mod">
          <ac:chgData name="Rajat goyal" userId="8f64ab4b-f728-4765-b4ee-b877fd87ccd3" providerId="ADAL" clId="{A4D9EE99-667F-45E6-8CDC-CA23E9B47AFE}" dt="2022-12-05T03:52:20.633" v="379"/>
          <ac:inkMkLst>
            <pc:docMk/>
            <pc:sldMk cId="1255699763" sldId="3412"/>
            <ac:inkMk id="19" creationId="{0CB61B3C-A8E8-9911-B0AB-5F4FEA3700E3}"/>
          </ac:inkMkLst>
        </pc:inkChg>
        <pc:inkChg chg="add mod">
          <ac:chgData name="Rajat goyal" userId="8f64ab4b-f728-4765-b4ee-b877fd87ccd3" providerId="ADAL" clId="{A4D9EE99-667F-45E6-8CDC-CA23E9B47AFE}" dt="2022-12-05T03:53:02.879" v="394"/>
          <ac:inkMkLst>
            <pc:docMk/>
            <pc:sldMk cId="1255699763" sldId="3412"/>
            <ac:inkMk id="22" creationId="{75325305-C563-04A2-410A-2113E37ED4A1}"/>
          </ac:inkMkLst>
        </pc:inkChg>
        <pc:inkChg chg="add mod">
          <ac:chgData name="Rajat goyal" userId="8f64ab4b-f728-4765-b4ee-b877fd87ccd3" providerId="ADAL" clId="{A4D9EE99-667F-45E6-8CDC-CA23E9B47AFE}" dt="2022-12-05T03:53:02.879" v="394"/>
          <ac:inkMkLst>
            <pc:docMk/>
            <pc:sldMk cId="1255699763" sldId="3412"/>
            <ac:inkMk id="23" creationId="{D672496A-66ED-1293-6B10-B7A604B33CD9}"/>
          </ac:inkMkLst>
        </pc:inkChg>
        <pc:inkChg chg="add mod">
          <ac:chgData name="Rajat goyal" userId="8f64ab4b-f728-4765-b4ee-b877fd87ccd3" providerId="ADAL" clId="{A4D9EE99-667F-45E6-8CDC-CA23E9B47AFE}" dt="2022-12-05T03:53:02.879" v="394"/>
          <ac:inkMkLst>
            <pc:docMk/>
            <pc:sldMk cId="1255699763" sldId="3412"/>
            <ac:inkMk id="24" creationId="{120B0951-70B7-10FD-F9B0-F288FE691423}"/>
          </ac:inkMkLst>
        </pc:inkChg>
        <pc:inkChg chg="add mod">
          <ac:chgData name="Rajat goyal" userId="8f64ab4b-f728-4765-b4ee-b877fd87ccd3" providerId="ADAL" clId="{A4D9EE99-667F-45E6-8CDC-CA23E9B47AFE}" dt="2022-12-05T03:53:02.879" v="394"/>
          <ac:inkMkLst>
            <pc:docMk/>
            <pc:sldMk cId="1255699763" sldId="3412"/>
            <ac:inkMk id="25" creationId="{372181C8-DB1D-EE69-6D26-F9102965A035}"/>
          </ac:inkMkLst>
        </pc:inkChg>
        <pc:inkChg chg="add mod">
          <ac:chgData name="Rajat goyal" userId="8f64ab4b-f728-4765-b4ee-b877fd87ccd3" providerId="ADAL" clId="{A4D9EE99-667F-45E6-8CDC-CA23E9B47AFE}" dt="2022-12-05T03:53:02.879" v="394"/>
          <ac:inkMkLst>
            <pc:docMk/>
            <pc:sldMk cId="1255699763" sldId="3412"/>
            <ac:inkMk id="26" creationId="{E5416107-DF20-22D5-153B-CCFEB8F03733}"/>
          </ac:inkMkLst>
        </pc:inkChg>
        <pc:inkChg chg="add mod">
          <ac:chgData name="Rajat goyal" userId="8f64ab4b-f728-4765-b4ee-b877fd87ccd3" providerId="ADAL" clId="{A4D9EE99-667F-45E6-8CDC-CA23E9B47AFE}" dt="2022-12-05T03:53:02.879" v="394"/>
          <ac:inkMkLst>
            <pc:docMk/>
            <pc:sldMk cId="1255699763" sldId="3412"/>
            <ac:inkMk id="27" creationId="{C1C79983-5947-3179-7C85-0E60C6BDB3FD}"/>
          </ac:inkMkLst>
        </pc:inkChg>
        <pc:inkChg chg="add mod">
          <ac:chgData name="Rajat goyal" userId="8f64ab4b-f728-4765-b4ee-b877fd87ccd3" providerId="ADAL" clId="{A4D9EE99-667F-45E6-8CDC-CA23E9B47AFE}" dt="2022-12-05T03:53:02.879" v="394"/>
          <ac:inkMkLst>
            <pc:docMk/>
            <pc:sldMk cId="1255699763" sldId="3412"/>
            <ac:inkMk id="28" creationId="{84CC557F-730D-54C4-181C-BDB3EB30CDC5}"/>
          </ac:inkMkLst>
        </pc:inkChg>
        <pc:inkChg chg="add mod">
          <ac:chgData name="Rajat goyal" userId="8f64ab4b-f728-4765-b4ee-b877fd87ccd3" providerId="ADAL" clId="{A4D9EE99-667F-45E6-8CDC-CA23E9B47AFE}" dt="2022-12-05T03:53:02.879" v="394"/>
          <ac:inkMkLst>
            <pc:docMk/>
            <pc:sldMk cId="1255699763" sldId="3412"/>
            <ac:inkMk id="29" creationId="{7F016F2E-0456-0829-973F-846BDAA63A2C}"/>
          </ac:inkMkLst>
        </pc:inkChg>
        <pc:inkChg chg="add mod">
          <ac:chgData name="Rajat goyal" userId="8f64ab4b-f728-4765-b4ee-b877fd87ccd3" providerId="ADAL" clId="{A4D9EE99-667F-45E6-8CDC-CA23E9B47AFE}" dt="2022-12-05T03:53:02.879" v="394"/>
          <ac:inkMkLst>
            <pc:docMk/>
            <pc:sldMk cId="1255699763" sldId="3412"/>
            <ac:inkMk id="30" creationId="{4CB15117-FA4E-815D-11DD-873848A39D91}"/>
          </ac:inkMkLst>
        </pc:inkChg>
        <pc:inkChg chg="add mod">
          <ac:chgData name="Rajat goyal" userId="8f64ab4b-f728-4765-b4ee-b877fd87ccd3" providerId="ADAL" clId="{A4D9EE99-667F-45E6-8CDC-CA23E9B47AFE}" dt="2022-12-05T03:53:02.879" v="394"/>
          <ac:inkMkLst>
            <pc:docMk/>
            <pc:sldMk cId="1255699763" sldId="3412"/>
            <ac:inkMk id="31" creationId="{22B81DE9-8154-2F5B-ECD3-EE6313F3AB9D}"/>
          </ac:inkMkLst>
        </pc:inkChg>
        <pc:inkChg chg="add mod">
          <ac:chgData name="Rajat goyal" userId="8f64ab4b-f728-4765-b4ee-b877fd87ccd3" providerId="ADAL" clId="{A4D9EE99-667F-45E6-8CDC-CA23E9B47AFE}" dt="2022-12-05T03:53:02.879" v="394"/>
          <ac:inkMkLst>
            <pc:docMk/>
            <pc:sldMk cId="1255699763" sldId="3412"/>
            <ac:inkMk id="32" creationId="{434A2148-2FEB-D2A3-1158-4356835FCF36}"/>
          </ac:inkMkLst>
        </pc:inkChg>
        <pc:inkChg chg="add mod">
          <ac:chgData name="Rajat goyal" userId="8f64ab4b-f728-4765-b4ee-b877fd87ccd3" providerId="ADAL" clId="{A4D9EE99-667F-45E6-8CDC-CA23E9B47AFE}" dt="2022-12-05T03:53:02.879" v="394"/>
          <ac:inkMkLst>
            <pc:docMk/>
            <pc:sldMk cId="1255699763" sldId="3412"/>
            <ac:inkMk id="33" creationId="{F1D7BD9C-3FFC-C94B-139F-2526E6EFC4E7}"/>
          </ac:inkMkLst>
        </pc:inkChg>
        <pc:inkChg chg="add mod">
          <ac:chgData name="Rajat goyal" userId="8f64ab4b-f728-4765-b4ee-b877fd87ccd3" providerId="ADAL" clId="{A4D9EE99-667F-45E6-8CDC-CA23E9B47AFE}" dt="2022-12-05T03:53:02.879" v="394"/>
          <ac:inkMkLst>
            <pc:docMk/>
            <pc:sldMk cId="1255699763" sldId="3412"/>
            <ac:inkMk id="34" creationId="{01A79966-F48C-686A-D1D2-F9BC44684005}"/>
          </ac:inkMkLst>
        </pc:inkChg>
        <pc:inkChg chg="add mod">
          <ac:chgData name="Rajat goyal" userId="8f64ab4b-f728-4765-b4ee-b877fd87ccd3" providerId="ADAL" clId="{A4D9EE99-667F-45E6-8CDC-CA23E9B47AFE}" dt="2022-12-05T03:53:02.879" v="394"/>
          <ac:inkMkLst>
            <pc:docMk/>
            <pc:sldMk cId="1255699763" sldId="3412"/>
            <ac:inkMk id="37" creationId="{076EA7F2-A704-7872-D5D3-16DB06D84668}"/>
          </ac:inkMkLst>
        </pc:inkChg>
        <pc:inkChg chg="add mod">
          <ac:chgData name="Rajat goyal" userId="8f64ab4b-f728-4765-b4ee-b877fd87ccd3" providerId="ADAL" clId="{A4D9EE99-667F-45E6-8CDC-CA23E9B47AFE}" dt="2022-12-05T03:53:02.879" v="394"/>
          <ac:inkMkLst>
            <pc:docMk/>
            <pc:sldMk cId="1255699763" sldId="3412"/>
            <ac:inkMk id="38" creationId="{14E46FC5-190C-D8E4-E1BB-23A76DF02F67}"/>
          </ac:inkMkLst>
        </pc:inkChg>
        <pc:inkChg chg="add mod">
          <ac:chgData name="Rajat goyal" userId="8f64ab4b-f728-4765-b4ee-b877fd87ccd3" providerId="ADAL" clId="{A4D9EE99-667F-45E6-8CDC-CA23E9B47AFE}" dt="2022-12-05T03:51:37.896" v="374"/>
          <ac:inkMkLst>
            <pc:docMk/>
            <pc:sldMk cId="1255699763" sldId="3412"/>
            <ac:inkMk id="40" creationId="{52139E49-D361-B4E7-A77C-39F92296506D}"/>
          </ac:inkMkLst>
        </pc:inkChg>
        <pc:inkChg chg="add mod">
          <ac:chgData name="Rajat goyal" userId="8f64ab4b-f728-4765-b4ee-b877fd87ccd3" providerId="ADAL" clId="{A4D9EE99-667F-45E6-8CDC-CA23E9B47AFE}" dt="2022-12-05T03:51:37.896" v="374"/>
          <ac:inkMkLst>
            <pc:docMk/>
            <pc:sldMk cId="1255699763" sldId="3412"/>
            <ac:inkMk id="41" creationId="{A05853B7-39B9-76C5-FBD4-534D938FF335}"/>
          </ac:inkMkLst>
        </pc:inkChg>
        <pc:inkChg chg="add mod">
          <ac:chgData name="Rajat goyal" userId="8f64ab4b-f728-4765-b4ee-b877fd87ccd3" providerId="ADAL" clId="{A4D9EE99-667F-45E6-8CDC-CA23E9B47AFE}" dt="2022-12-05T03:51:37.896" v="374"/>
          <ac:inkMkLst>
            <pc:docMk/>
            <pc:sldMk cId="1255699763" sldId="3412"/>
            <ac:inkMk id="42" creationId="{88A31C87-080F-C6D4-4A95-4ED2538D291A}"/>
          </ac:inkMkLst>
        </pc:inkChg>
        <pc:inkChg chg="add mod">
          <ac:chgData name="Rajat goyal" userId="8f64ab4b-f728-4765-b4ee-b877fd87ccd3" providerId="ADAL" clId="{A4D9EE99-667F-45E6-8CDC-CA23E9B47AFE}" dt="2022-12-05T03:51:37.896" v="374"/>
          <ac:inkMkLst>
            <pc:docMk/>
            <pc:sldMk cId="1255699763" sldId="3412"/>
            <ac:inkMk id="43" creationId="{960657E1-AC33-C543-B2F7-A63E255B32AE}"/>
          </ac:inkMkLst>
        </pc:inkChg>
        <pc:inkChg chg="add mod">
          <ac:chgData name="Rajat goyal" userId="8f64ab4b-f728-4765-b4ee-b877fd87ccd3" providerId="ADAL" clId="{A4D9EE99-667F-45E6-8CDC-CA23E9B47AFE}" dt="2022-12-05T03:51:37.896" v="374"/>
          <ac:inkMkLst>
            <pc:docMk/>
            <pc:sldMk cId="1255699763" sldId="3412"/>
            <ac:inkMk id="44" creationId="{C8EAA7A3-844E-5285-9960-7AF7F38DB6B9}"/>
          </ac:inkMkLst>
        </pc:inkChg>
        <pc:inkChg chg="add mod">
          <ac:chgData name="Rajat goyal" userId="8f64ab4b-f728-4765-b4ee-b877fd87ccd3" providerId="ADAL" clId="{A4D9EE99-667F-45E6-8CDC-CA23E9B47AFE}" dt="2022-12-05T03:51:37.896" v="374"/>
          <ac:inkMkLst>
            <pc:docMk/>
            <pc:sldMk cId="1255699763" sldId="3412"/>
            <ac:inkMk id="45" creationId="{C4751BE8-5E4D-D4D0-91F9-B2A19DA6D708}"/>
          </ac:inkMkLst>
        </pc:inkChg>
        <pc:inkChg chg="add mod">
          <ac:chgData name="Rajat goyal" userId="8f64ab4b-f728-4765-b4ee-b877fd87ccd3" providerId="ADAL" clId="{A4D9EE99-667F-45E6-8CDC-CA23E9B47AFE}" dt="2022-12-05T03:51:37.896" v="374"/>
          <ac:inkMkLst>
            <pc:docMk/>
            <pc:sldMk cId="1255699763" sldId="3412"/>
            <ac:inkMk id="46" creationId="{C6DD5BEE-24EC-64E1-0DFE-5C0DA2D93CAA}"/>
          </ac:inkMkLst>
        </pc:inkChg>
        <pc:inkChg chg="add mod">
          <ac:chgData name="Rajat goyal" userId="8f64ab4b-f728-4765-b4ee-b877fd87ccd3" providerId="ADAL" clId="{A4D9EE99-667F-45E6-8CDC-CA23E9B47AFE}" dt="2022-12-05T03:51:37.896" v="374"/>
          <ac:inkMkLst>
            <pc:docMk/>
            <pc:sldMk cId="1255699763" sldId="3412"/>
            <ac:inkMk id="48" creationId="{37A51F93-427A-78ED-6603-86DEB8C54E22}"/>
          </ac:inkMkLst>
        </pc:inkChg>
        <pc:inkChg chg="add mod">
          <ac:chgData name="Rajat goyal" userId="8f64ab4b-f728-4765-b4ee-b877fd87ccd3" providerId="ADAL" clId="{A4D9EE99-667F-45E6-8CDC-CA23E9B47AFE}" dt="2022-12-05T03:51:37.896" v="374"/>
          <ac:inkMkLst>
            <pc:docMk/>
            <pc:sldMk cId="1255699763" sldId="3412"/>
            <ac:inkMk id="49" creationId="{98CE38B0-A687-F00D-64BB-A5444FF5DB9F}"/>
          </ac:inkMkLst>
        </pc:inkChg>
        <pc:inkChg chg="add mod">
          <ac:chgData name="Rajat goyal" userId="8f64ab4b-f728-4765-b4ee-b877fd87ccd3" providerId="ADAL" clId="{A4D9EE99-667F-45E6-8CDC-CA23E9B47AFE}" dt="2022-12-05T03:51:37.896" v="374"/>
          <ac:inkMkLst>
            <pc:docMk/>
            <pc:sldMk cId="1255699763" sldId="3412"/>
            <ac:inkMk id="50" creationId="{C7B14A9B-6696-790C-C62B-6F8C85362308}"/>
          </ac:inkMkLst>
        </pc:inkChg>
        <pc:inkChg chg="add mod">
          <ac:chgData name="Rajat goyal" userId="8f64ab4b-f728-4765-b4ee-b877fd87ccd3" providerId="ADAL" clId="{A4D9EE99-667F-45E6-8CDC-CA23E9B47AFE}" dt="2022-12-05T03:49:45.724" v="280"/>
          <ac:inkMkLst>
            <pc:docMk/>
            <pc:sldMk cId="1255699763" sldId="3412"/>
            <ac:inkMk id="51" creationId="{6A6BD81E-8ABF-6572-D24D-A98B4219511E}"/>
          </ac:inkMkLst>
        </pc:inkChg>
        <pc:inkChg chg="add mod">
          <ac:chgData name="Rajat goyal" userId="8f64ab4b-f728-4765-b4ee-b877fd87ccd3" providerId="ADAL" clId="{A4D9EE99-667F-45E6-8CDC-CA23E9B47AFE}" dt="2022-12-05T03:49:45.724" v="280"/>
          <ac:inkMkLst>
            <pc:docMk/>
            <pc:sldMk cId="1255699763" sldId="3412"/>
            <ac:inkMk id="52" creationId="{A642AB85-5FD3-20AB-8EC1-3119D410330D}"/>
          </ac:inkMkLst>
        </pc:inkChg>
        <pc:inkChg chg="add mod">
          <ac:chgData name="Rajat goyal" userId="8f64ab4b-f728-4765-b4ee-b877fd87ccd3" providerId="ADAL" clId="{A4D9EE99-667F-45E6-8CDC-CA23E9B47AFE}" dt="2022-12-05T03:49:45.724" v="280"/>
          <ac:inkMkLst>
            <pc:docMk/>
            <pc:sldMk cId="1255699763" sldId="3412"/>
            <ac:inkMk id="53" creationId="{D44C55C2-EC60-B659-06DD-449B7CD6B555}"/>
          </ac:inkMkLst>
        </pc:inkChg>
        <pc:inkChg chg="add mod">
          <ac:chgData name="Rajat goyal" userId="8f64ab4b-f728-4765-b4ee-b877fd87ccd3" providerId="ADAL" clId="{A4D9EE99-667F-45E6-8CDC-CA23E9B47AFE}" dt="2022-12-05T03:49:45.724" v="280"/>
          <ac:inkMkLst>
            <pc:docMk/>
            <pc:sldMk cId="1255699763" sldId="3412"/>
            <ac:inkMk id="54" creationId="{2971C621-39CC-212D-EE40-85821590D326}"/>
          </ac:inkMkLst>
        </pc:inkChg>
        <pc:inkChg chg="add mod">
          <ac:chgData name="Rajat goyal" userId="8f64ab4b-f728-4765-b4ee-b877fd87ccd3" providerId="ADAL" clId="{A4D9EE99-667F-45E6-8CDC-CA23E9B47AFE}" dt="2022-12-05T03:49:45.724" v="280"/>
          <ac:inkMkLst>
            <pc:docMk/>
            <pc:sldMk cId="1255699763" sldId="3412"/>
            <ac:inkMk id="55" creationId="{F4D25998-6159-FCFC-9C38-14EF348CCFEA}"/>
          </ac:inkMkLst>
        </pc:inkChg>
        <pc:inkChg chg="add mod">
          <ac:chgData name="Rajat goyal" userId="8f64ab4b-f728-4765-b4ee-b877fd87ccd3" providerId="ADAL" clId="{A4D9EE99-667F-45E6-8CDC-CA23E9B47AFE}" dt="2022-12-05T03:49:45.724" v="280"/>
          <ac:inkMkLst>
            <pc:docMk/>
            <pc:sldMk cId="1255699763" sldId="3412"/>
            <ac:inkMk id="56" creationId="{F2575B82-C618-676D-5128-03AFB2FC0E12}"/>
          </ac:inkMkLst>
        </pc:inkChg>
        <pc:inkChg chg="add mod">
          <ac:chgData name="Rajat goyal" userId="8f64ab4b-f728-4765-b4ee-b877fd87ccd3" providerId="ADAL" clId="{A4D9EE99-667F-45E6-8CDC-CA23E9B47AFE}" dt="2022-12-05T03:51:37.896" v="374"/>
          <ac:inkMkLst>
            <pc:docMk/>
            <pc:sldMk cId="1255699763" sldId="3412"/>
            <ac:inkMk id="57" creationId="{DB73A050-00F7-51FE-2694-6247A2AEDAF9}"/>
          </ac:inkMkLst>
        </pc:inkChg>
        <pc:inkChg chg="add mod">
          <ac:chgData name="Rajat goyal" userId="8f64ab4b-f728-4765-b4ee-b877fd87ccd3" providerId="ADAL" clId="{A4D9EE99-667F-45E6-8CDC-CA23E9B47AFE}" dt="2022-12-05T03:49:45.724" v="280"/>
          <ac:inkMkLst>
            <pc:docMk/>
            <pc:sldMk cId="1255699763" sldId="3412"/>
            <ac:inkMk id="58" creationId="{75CC5DEE-3DFD-F619-D27B-EDBEB54ABD9C}"/>
          </ac:inkMkLst>
        </pc:inkChg>
        <pc:inkChg chg="add mod">
          <ac:chgData name="Rajat goyal" userId="8f64ab4b-f728-4765-b4ee-b877fd87ccd3" providerId="ADAL" clId="{A4D9EE99-667F-45E6-8CDC-CA23E9B47AFE}" dt="2022-12-05T03:49:45.724" v="280"/>
          <ac:inkMkLst>
            <pc:docMk/>
            <pc:sldMk cId="1255699763" sldId="3412"/>
            <ac:inkMk id="59" creationId="{7FF4A21D-BBC4-C7F5-0740-30AB22427077}"/>
          </ac:inkMkLst>
        </pc:inkChg>
        <pc:inkChg chg="add mod">
          <ac:chgData name="Rajat goyal" userId="8f64ab4b-f728-4765-b4ee-b877fd87ccd3" providerId="ADAL" clId="{A4D9EE99-667F-45E6-8CDC-CA23E9B47AFE}" dt="2022-12-05T03:49:45.724" v="280"/>
          <ac:inkMkLst>
            <pc:docMk/>
            <pc:sldMk cId="1255699763" sldId="3412"/>
            <ac:inkMk id="60" creationId="{6ADEE177-734B-741B-E705-6D7D00DACF0F}"/>
          </ac:inkMkLst>
        </pc:inkChg>
        <pc:inkChg chg="add mod">
          <ac:chgData name="Rajat goyal" userId="8f64ab4b-f728-4765-b4ee-b877fd87ccd3" providerId="ADAL" clId="{A4D9EE99-667F-45E6-8CDC-CA23E9B47AFE}" dt="2022-12-05T03:49:45.724" v="280"/>
          <ac:inkMkLst>
            <pc:docMk/>
            <pc:sldMk cId="1255699763" sldId="3412"/>
            <ac:inkMk id="61" creationId="{F2BBC4FF-5209-AB3A-E076-66DD6DAEB185}"/>
          </ac:inkMkLst>
        </pc:inkChg>
        <pc:inkChg chg="add mod">
          <ac:chgData name="Rajat goyal" userId="8f64ab4b-f728-4765-b4ee-b877fd87ccd3" providerId="ADAL" clId="{A4D9EE99-667F-45E6-8CDC-CA23E9B47AFE}" dt="2022-12-05T03:49:45.724" v="280"/>
          <ac:inkMkLst>
            <pc:docMk/>
            <pc:sldMk cId="1255699763" sldId="3412"/>
            <ac:inkMk id="62" creationId="{9F791455-5617-6C7E-C5CA-688542EC979F}"/>
          </ac:inkMkLst>
        </pc:inkChg>
        <pc:inkChg chg="add mod">
          <ac:chgData name="Rajat goyal" userId="8f64ab4b-f728-4765-b4ee-b877fd87ccd3" providerId="ADAL" clId="{A4D9EE99-667F-45E6-8CDC-CA23E9B47AFE}" dt="2022-12-05T03:49:45.724" v="280"/>
          <ac:inkMkLst>
            <pc:docMk/>
            <pc:sldMk cId="1255699763" sldId="3412"/>
            <ac:inkMk id="63" creationId="{803CA28C-5819-343F-16A7-48D8E1DA99C7}"/>
          </ac:inkMkLst>
        </pc:inkChg>
        <pc:inkChg chg="add mod">
          <ac:chgData name="Rajat goyal" userId="8f64ab4b-f728-4765-b4ee-b877fd87ccd3" providerId="ADAL" clId="{A4D9EE99-667F-45E6-8CDC-CA23E9B47AFE}" dt="2022-12-05T03:49:51.276" v="289"/>
          <ac:inkMkLst>
            <pc:docMk/>
            <pc:sldMk cId="1255699763" sldId="3412"/>
            <ac:inkMk id="64" creationId="{FD61AE81-8664-1B95-DC14-8B95D3C80F19}"/>
          </ac:inkMkLst>
        </pc:inkChg>
        <pc:inkChg chg="add del mod">
          <ac:chgData name="Rajat goyal" userId="8f64ab4b-f728-4765-b4ee-b877fd87ccd3" providerId="ADAL" clId="{A4D9EE99-667F-45E6-8CDC-CA23E9B47AFE}" dt="2022-12-05T03:49:51.276" v="289"/>
          <ac:inkMkLst>
            <pc:docMk/>
            <pc:sldMk cId="1255699763" sldId="3412"/>
            <ac:inkMk id="67" creationId="{76F932D8-B1EA-947A-807D-2F41BE736C1A}"/>
          </ac:inkMkLst>
        </pc:inkChg>
        <pc:inkChg chg="add">
          <ac:chgData name="Rajat goyal" userId="8f64ab4b-f728-4765-b4ee-b877fd87ccd3" providerId="ADAL" clId="{A4D9EE99-667F-45E6-8CDC-CA23E9B47AFE}" dt="2022-12-05T03:49:47.645" v="282" actId="9405"/>
          <ac:inkMkLst>
            <pc:docMk/>
            <pc:sldMk cId="1255699763" sldId="3412"/>
            <ac:inkMk id="68" creationId="{841D9002-8EDB-80B6-0543-7F52A713D600}"/>
          </ac:inkMkLst>
        </pc:inkChg>
        <pc:inkChg chg="add del mod">
          <ac:chgData name="Rajat goyal" userId="8f64ab4b-f728-4765-b4ee-b877fd87ccd3" providerId="ADAL" clId="{A4D9EE99-667F-45E6-8CDC-CA23E9B47AFE}" dt="2022-12-05T03:49:50.658" v="287"/>
          <ac:inkMkLst>
            <pc:docMk/>
            <pc:sldMk cId="1255699763" sldId="3412"/>
            <ac:inkMk id="69" creationId="{D0BADE23-5409-D18E-AAC0-6647CC7947CD}"/>
          </ac:inkMkLst>
        </pc:inkChg>
        <pc:inkChg chg="add del mod">
          <ac:chgData name="Rajat goyal" userId="8f64ab4b-f728-4765-b4ee-b877fd87ccd3" providerId="ADAL" clId="{A4D9EE99-667F-45E6-8CDC-CA23E9B47AFE}" dt="2022-12-05T03:49:50.659" v="288"/>
          <ac:inkMkLst>
            <pc:docMk/>
            <pc:sldMk cId="1255699763" sldId="3412"/>
            <ac:inkMk id="70" creationId="{1B8B4349-79F6-51D0-A5BF-E95E9D26A57B}"/>
          </ac:inkMkLst>
        </pc:inkChg>
        <pc:inkChg chg="add mod">
          <ac:chgData name="Rajat goyal" userId="8f64ab4b-f728-4765-b4ee-b877fd87ccd3" providerId="ADAL" clId="{A4D9EE99-667F-45E6-8CDC-CA23E9B47AFE}" dt="2022-12-05T03:49:51.276" v="289"/>
          <ac:inkMkLst>
            <pc:docMk/>
            <pc:sldMk cId="1255699763" sldId="3412"/>
            <ac:inkMk id="71" creationId="{51EE8D3B-AF6F-214B-067F-EA06CA6E2233}"/>
          </ac:inkMkLst>
        </pc:inkChg>
        <pc:inkChg chg="add mod">
          <ac:chgData name="Rajat goyal" userId="8f64ab4b-f728-4765-b4ee-b877fd87ccd3" providerId="ADAL" clId="{A4D9EE99-667F-45E6-8CDC-CA23E9B47AFE}" dt="2022-12-05T03:51:37.896" v="374"/>
          <ac:inkMkLst>
            <pc:docMk/>
            <pc:sldMk cId="1255699763" sldId="3412"/>
            <ac:inkMk id="73" creationId="{4B8401B5-6E38-2FBA-55AE-3E04C69DB049}"/>
          </ac:inkMkLst>
        </pc:inkChg>
        <pc:inkChg chg="add mod">
          <ac:chgData name="Rajat goyal" userId="8f64ab4b-f728-4765-b4ee-b877fd87ccd3" providerId="ADAL" clId="{A4D9EE99-667F-45E6-8CDC-CA23E9B47AFE}" dt="2022-12-05T03:51:37.896" v="374"/>
          <ac:inkMkLst>
            <pc:docMk/>
            <pc:sldMk cId="1255699763" sldId="3412"/>
            <ac:inkMk id="74" creationId="{B10532BD-077E-BDCC-594D-5EF0372E5F02}"/>
          </ac:inkMkLst>
        </pc:inkChg>
        <pc:inkChg chg="add mod">
          <ac:chgData name="Rajat goyal" userId="8f64ab4b-f728-4765-b4ee-b877fd87ccd3" providerId="ADAL" clId="{A4D9EE99-667F-45E6-8CDC-CA23E9B47AFE}" dt="2022-12-05T03:51:37.896" v="374"/>
          <ac:inkMkLst>
            <pc:docMk/>
            <pc:sldMk cId="1255699763" sldId="3412"/>
            <ac:inkMk id="75" creationId="{49ACDF45-7EE6-4501-FCCC-011B0BB7C9D4}"/>
          </ac:inkMkLst>
        </pc:inkChg>
        <pc:inkChg chg="add mod">
          <ac:chgData name="Rajat goyal" userId="8f64ab4b-f728-4765-b4ee-b877fd87ccd3" providerId="ADAL" clId="{A4D9EE99-667F-45E6-8CDC-CA23E9B47AFE}" dt="2022-12-05T03:51:37.896" v="374"/>
          <ac:inkMkLst>
            <pc:docMk/>
            <pc:sldMk cId="1255699763" sldId="3412"/>
            <ac:inkMk id="76" creationId="{87FD8259-BD75-E3C5-5007-198E78064183}"/>
          </ac:inkMkLst>
        </pc:inkChg>
        <pc:inkChg chg="add mod">
          <ac:chgData name="Rajat goyal" userId="8f64ab4b-f728-4765-b4ee-b877fd87ccd3" providerId="ADAL" clId="{A4D9EE99-667F-45E6-8CDC-CA23E9B47AFE}" dt="2022-12-05T03:51:37.896" v="374"/>
          <ac:inkMkLst>
            <pc:docMk/>
            <pc:sldMk cId="1255699763" sldId="3412"/>
            <ac:inkMk id="77" creationId="{C7897056-4958-9BB5-FC7D-15905805FB7C}"/>
          </ac:inkMkLst>
        </pc:inkChg>
        <pc:inkChg chg="add mod">
          <ac:chgData name="Rajat goyal" userId="8f64ab4b-f728-4765-b4ee-b877fd87ccd3" providerId="ADAL" clId="{A4D9EE99-667F-45E6-8CDC-CA23E9B47AFE}" dt="2022-12-05T03:51:37.896" v="374"/>
          <ac:inkMkLst>
            <pc:docMk/>
            <pc:sldMk cId="1255699763" sldId="3412"/>
            <ac:inkMk id="78" creationId="{8FABB6EA-C995-A326-867F-D476589D6C23}"/>
          </ac:inkMkLst>
        </pc:inkChg>
        <pc:inkChg chg="add mod">
          <ac:chgData name="Rajat goyal" userId="8f64ab4b-f728-4765-b4ee-b877fd87ccd3" providerId="ADAL" clId="{A4D9EE99-667F-45E6-8CDC-CA23E9B47AFE}" dt="2022-12-05T03:51:37.896" v="374"/>
          <ac:inkMkLst>
            <pc:docMk/>
            <pc:sldMk cId="1255699763" sldId="3412"/>
            <ac:inkMk id="79" creationId="{329E41EC-873B-9266-7688-1814E966AF96}"/>
          </ac:inkMkLst>
        </pc:inkChg>
        <pc:inkChg chg="add mod">
          <ac:chgData name="Rajat goyal" userId="8f64ab4b-f728-4765-b4ee-b877fd87ccd3" providerId="ADAL" clId="{A4D9EE99-667F-45E6-8CDC-CA23E9B47AFE}" dt="2022-12-05T03:51:37.896" v="374"/>
          <ac:inkMkLst>
            <pc:docMk/>
            <pc:sldMk cId="1255699763" sldId="3412"/>
            <ac:inkMk id="80" creationId="{240DF050-E77E-B892-4FDF-1FE90D8CF2B9}"/>
          </ac:inkMkLst>
        </pc:inkChg>
        <pc:inkChg chg="add mod">
          <ac:chgData name="Rajat goyal" userId="8f64ab4b-f728-4765-b4ee-b877fd87ccd3" providerId="ADAL" clId="{A4D9EE99-667F-45E6-8CDC-CA23E9B47AFE}" dt="2022-12-05T03:51:37.896" v="374"/>
          <ac:inkMkLst>
            <pc:docMk/>
            <pc:sldMk cId="1255699763" sldId="3412"/>
            <ac:inkMk id="81" creationId="{3301494B-8A78-8BB9-736F-ECC70CF951AF}"/>
          </ac:inkMkLst>
        </pc:inkChg>
        <pc:inkChg chg="add mod">
          <ac:chgData name="Rajat goyal" userId="8f64ab4b-f728-4765-b4ee-b877fd87ccd3" providerId="ADAL" clId="{A4D9EE99-667F-45E6-8CDC-CA23E9B47AFE}" dt="2022-12-05T03:51:37.896" v="374"/>
          <ac:inkMkLst>
            <pc:docMk/>
            <pc:sldMk cId="1255699763" sldId="3412"/>
            <ac:inkMk id="82" creationId="{393ED0E3-C6F6-268D-DD71-DD3181CC9411}"/>
          </ac:inkMkLst>
        </pc:inkChg>
        <pc:inkChg chg="add mod">
          <ac:chgData name="Rajat goyal" userId="8f64ab4b-f728-4765-b4ee-b877fd87ccd3" providerId="ADAL" clId="{A4D9EE99-667F-45E6-8CDC-CA23E9B47AFE}" dt="2022-12-05T03:53:02.879" v="394"/>
          <ac:inkMkLst>
            <pc:docMk/>
            <pc:sldMk cId="1255699763" sldId="3412"/>
            <ac:inkMk id="84" creationId="{54FDFABB-7880-9189-9053-F51442355AF0}"/>
          </ac:inkMkLst>
        </pc:inkChg>
        <pc:inkChg chg="add mod">
          <ac:chgData name="Rajat goyal" userId="8f64ab4b-f728-4765-b4ee-b877fd87ccd3" providerId="ADAL" clId="{A4D9EE99-667F-45E6-8CDC-CA23E9B47AFE}" dt="2022-12-05T03:53:02.879" v="394"/>
          <ac:inkMkLst>
            <pc:docMk/>
            <pc:sldMk cId="1255699763" sldId="3412"/>
            <ac:inkMk id="85" creationId="{08A52163-CF12-2D75-414A-E5EDFD95FC65}"/>
          </ac:inkMkLst>
        </pc:inkChg>
        <pc:inkChg chg="add mod">
          <ac:chgData name="Rajat goyal" userId="8f64ab4b-f728-4765-b4ee-b877fd87ccd3" providerId="ADAL" clId="{A4D9EE99-667F-45E6-8CDC-CA23E9B47AFE}" dt="2022-12-05T03:53:02.879" v="394"/>
          <ac:inkMkLst>
            <pc:docMk/>
            <pc:sldMk cId="1255699763" sldId="3412"/>
            <ac:inkMk id="86" creationId="{ED9F90C4-91CF-D6D5-61CD-E20ADADE22B9}"/>
          </ac:inkMkLst>
        </pc:inkChg>
        <pc:inkChg chg="add mod">
          <ac:chgData name="Rajat goyal" userId="8f64ab4b-f728-4765-b4ee-b877fd87ccd3" providerId="ADAL" clId="{A4D9EE99-667F-45E6-8CDC-CA23E9B47AFE}" dt="2022-12-05T03:55:26.817" v="402"/>
          <ac:inkMkLst>
            <pc:docMk/>
            <pc:sldMk cId="1255699763" sldId="3412"/>
            <ac:inkMk id="87" creationId="{A0DD9BB0-DEE1-1626-C7FA-069F489F304B}"/>
          </ac:inkMkLst>
        </pc:inkChg>
        <pc:inkChg chg="add mod">
          <ac:chgData name="Rajat goyal" userId="8f64ab4b-f728-4765-b4ee-b877fd87ccd3" providerId="ADAL" clId="{A4D9EE99-667F-45E6-8CDC-CA23E9B47AFE}" dt="2022-12-05T03:55:26.817" v="402"/>
          <ac:inkMkLst>
            <pc:docMk/>
            <pc:sldMk cId="1255699763" sldId="3412"/>
            <ac:inkMk id="88" creationId="{31D197F1-51D9-4500-8189-FB2C8D57212D}"/>
          </ac:inkMkLst>
        </pc:inkChg>
        <pc:inkChg chg="add mod">
          <ac:chgData name="Rajat goyal" userId="8f64ab4b-f728-4765-b4ee-b877fd87ccd3" providerId="ADAL" clId="{A4D9EE99-667F-45E6-8CDC-CA23E9B47AFE}" dt="2022-12-05T03:53:02.879" v="394"/>
          <ac:inkMkLst>
            <pc:docMk/>
            <pc:sldMk cId="1255699763" sldId="3412"/>
            <ac:inkMk id="89" creationId="{CCB2441F-D95D-E9D9-5A9F-1C66E101710C}"/>
          </ac:inkMkLst>
        </pc:inkChg>
        <pc:inkChg chg="add mod">
          <ac:chgData name="Rajat goyal" userId="8f64ab4b-f728-4765-b4ee-b877fd87ccd3" providerId="ADAL" clId="{A4D9EE99-667F-45E6-8CDC-CA23E9B47AFE}" dt="2022-12-05T03:53:02.879" v="394"/>
          <ac:inkMkLst>
            <pc:docMk/>
            <pc:sldMk cId="1255699763" sldId="3412"/>
            <ac:inkMk id="90" creationId="{78B6DD40-E5AC-5F47-7283-A656FD76001B}"/>
          </ac:inkMkLst>
        </pc:inkChg>
        <pc:inkChg chg="add mod">
          <ac:chgData name="Rajat goyal" userId="8f64ab4b-f728-4765-b4ee-b877fd87ccd3" providerId="ADAL" clId="{A4D9EE99-667F-45E6-8CDC-CA23E9B47AFE}" dt="2022-12-05T03:53:02.879" v="394"/>
          <ac:inkMkLst>
            <pc:docMk/>
            <pc:sldMk cId="1255699763" sldId="3412"/>
            <ac:inkMk id="91" creationId="{6E30A4EA-C09B-90AE-7957-B1B7404ABC15}"/>
          </ac:inkMkLst>
        </pc:inkChg>
        <pc:inkChg chg="add mod">
          <ac:chgData name="Rajat goyal" userId="8f64ab4b-f728-4765-b4ee-b877fd87ccd3" providerId="ADAL" clId="{A4D9EE99-667F-45E6-8CDC-CA23E9B47AFE}" dt="2022-12-05T03:53:02.879" v="394"/>
          <ac:inkMkLst>
            <pc:docMk/>
            <pc:sldMk cId="1255699763" sldId="3412"/>
            <ac:inkMk id="92" creationId="{F6385FA0-338C-A58A-384C-94A3FF4750AA}"/>
          </ac:inkMkLst>
        </pc:inkChg>
        <pc:inkChg chg="add mod">
          <ac:chgData name="Rajat goyal" userId="8f64ab4b-f728-4765-b4ee-b877fd87ccd3" providerId="ADAL" clId="{A4D9EE99-667F-45E6-8CDC-CA23E9B47AFE}" dt="2022-12-05T03:53:02.879" v="394"/>
          <ac:inkMkLst>
            <pc:docMk/>
            <pc:sldMk cId="1255699763" sldId="3412"/>
            <ac:inkMk id="93" creationId="{6DE722AA-7255-DA00-D170-E2686FCE1555}"/>
          </ac:inkMkLst>
        </pc:inkChg>
        <pc:inkChg chg="add mod">
          <ac:chgData name="Rajat goyal" userId="8f64ab4b-f728-4765-b4ee-b877fd87ccd3" providerId="ADAL" clId="{A4D9EE99-667F-45E6-8CDC-CA23E9B47AFE}" dt="2022-12-05T03:53:02.879" v="394"/>
          <ac:inkMkLst>
            <pc:docMk/>
            <pc:sldMk cId="1255699763" sldId="3412"/>
            <ac:inkMk id="94" creationId="{7AF3F61B-1A3D-5642-54A7-B2F8D84C2E22}"/>
          </ac:inkMkLst>
        </pc:inkChg>
        <pc:inkChg chg="add mod">
          <ac:chgData name="Rajat goyal" userId="8f64ab4b-f728-4765-b4ee-b877fd87ccd3" providerId="ADAL" clId="{A4D9EE99-667F-45E6-8CDC-CA23E9B47AFE}" dt="2022-12-05T03:53:02.879" v="394"/>
          <ac:inkMkLst>
            <pc:docMk/>
            <pc:sldMk cId="1255699763" sldId="3412"/>
            <ac:inkMk id="95" creationId="{CECF512C-3DD0-458E-C4AD-7CB78B653CE7}"/>
          </ac:inkMkLst>
        </pc:inkChg>
        <pc:inkChg chg="add mod">
          <ac:chgData name="Rajat goyal" userId="8f64ab4b-f728-4765-b4ee-b877fd87ccd3" providerId="ADAL" clId="{A4D9EE99-667F-45E6-8CDC-CA23E9B47AFE}" dt="2022-12-05T03:53:02.879" v="394"/>
          <ac:inkMkLst>
            <pc:docMk/>
            <pc:sldMk cId="1255699763" sldId="3412"/>
            <ac:inkMk id="96" creationId="{F410956E-AE8C-F0FF-4B7E-9C91C8871E28}"/>
          </ac:inkMkLst>
        </pc:inkChg>
        <pc:inkChg chg="add mod">
          <ac:chgData name="Rajat goyal" userId="8f64ab4b-f728-4765-b4ee-b877fd87ccd3" providerId="ADAL" clId="{A4D9EE99-667F-45E6-8CDC-CA23E9B47AFE}" dt="2022-12-05T03:53:02.879" v="394"/>
          <ac:inkMkLst>
            <pc:docMk/>
            <pc:sldMk cId="1255699763" sldId="3412"/>
            <ac:inkMk id="97" creationId="{7948F2D5-EDF6-56D7-687C-ECD8A0007DB8}"/>
          </ac:inkMkLst>
        </pc:inkChg>
        <pc:inkChg chg="add mod">
          <ac:chgData name="Rajat goyal" userId="8f64ab4b-f728-4765-b4ee-b877fd87ccd3" providerId="ADAL" clId="{A4D9EE99-667F-45E6-8CDC-CA23E9B47AFE}" dt="2022-12-05T03:53:02.879" v="394"/>
          <ac:inkMkLst>
            <pc:docMk/>
            <pc:sldMk cId="1255699763" sldId="3412"/>
            <ac:inkMk id="98" creationId="{00781B4B-908C-2732-221D-C74B6CF71A8A}"/>
          </ac:inkMkLst>
        </pc:inkChg>
        <pc:inkChg chg="add mod">
          <ac:chgData name="Rajat goyal" userId="8f64ab4b-f728-4765-b4ee-b877fd87ccd3" providerId="ADAL" clId="{A4D9EE99-667F-45E6-8CDC-CA23E9B47AFE}" dt="2022-12-05T03:53:02.879" v="394"/>
          <ac:inkMkLst>
            <pc:docMk/>
            <pc:sldMk cId="1255699763" sldId="3412"/>
            <ac:inkMk id="99" creationId="{E45AFC73-B4A5-BA6E-13E4-2368453FBA8A}"/>
          </ac:inkMkLst>
        </pc:inkChg>
        <pc:inkChg chg="add mod">
          <ac:chgData name="Rajat goyal" userId="8f64ab4b-f728-4765-b4ee-b877fd87ccd3" providerId="ADAL" clId="{A4D9EE99-667F-45E6-8CDC-CA23E9B47AFE}" dt="2022-12-05T03:53:02.879" v="394"/>
          <ac:inkMkLst>
            <pc:docMk/>
            <pc:sldMk cId="1255699763" sldId="3412"/>
            <ac:inkMk id="100" creationId="{9750A4A7-4EA1-2E88-0A58-32C4AE0A054C}"/>
          </ac:inkMkLst>
        </pc:inkChg>
        <pc:inkChg chg="add mod">
          <ac:chgData name="Rajat goyal" userId="8f64ab4b-f728-4765-b4ee-b877fd87ccd3" providerId="ADAL" clId="{A4D9EE99-667F-45E6-8CDC-CA23E9B47AFE}" dt="2022-12-05T03:53:02.879" v="394"/>
          <ac:inkMkLst>
            <pc:docMk/>
            <pc:sldMk cId="1255699763" sldId="3412"/>
            <ac:inkMk id="101" creationId="{C8AFECDD-0900-9384-9B08-0509243CC5D8}"/>
          </ac:inkMkLst>
        </pc:inkChg>
        <pc:inkChg chg="add mod">
          <ac:chgData name="Rajat goyal" userId="8f64ab4b-f728-4765-b4ee-b877fd87ccd3" providerId="ADAL" clId="{A4D9EE99-667F-45E6-8CDC-CA23E9B47AFE}" dt="2022-12-05T03:53:02.879" v="394"/>
          <ac:inkMkLst>
            <pc:docMk/>
            <pc:sldMk cId="1255699763" sldId="3412"/>
            <ac:inkMk id="102" creationId="{802A6CB5-11CE-9CD0-7B58-58B22BD8BBA1}"/>
          </ac:inkMkLst>
        </pc:inkChg>
        <pc:inkChg chg="add mod">
          <ac:chgData name="Rajat goyal" userId="8f64ab4b-f728-4765-b4ee-b877fd87ccd3" providerId="ADAL" clId="{A4D9EE99-667F-45E6-8CDC-CA23E9B47AFE}" dt="2022-12-05T03:53:02.879" v="394"/>
          <ac:inkMkLst>
            <pc:docMk/>
            <pc:sldMk cId="1255699763" sldId="3412"/>
            <ac:inkMk id="103" creationId="{2080DD4A-30BD-7AF3-EE1D-83C5FE3AE2B0}"/>
          </ac:inkMkLst>
        </pc:inkChg>
        <pc:inkChg chg="add mod">
          <ac:chgData name="Rajat goyal" userId="8f64ab4b-f728-4765-b4ee-b877fd87ccd3" providerId="ADAL" clId="{A4D9EE99-667F-45E6-8CDC-CA23E9B47AFE}" dt="2022-12-05T03:53:02.879" v="394"/>
          <ac:inkMkLst>
            <pc:docMk/>
            <pc:sldMk cId="1255699763" sldId="3412"/>
            <ac:inkMk id="107" creationId="{E3AE8374-7E89-3727-7383-6D48C1275187}"/>
          </ac:inkMkLst>
        </pc:inkChg>
        <pc:inkChg chg="add mod">
          <ac:chgData name="Rajat goyal" userId="8f64ab4b-f728-4765-b4ee-b877fd87ccd3" providerId="ADAL" clId="{A4D9EE99-667F-45E6-8CDC-CA23E9B47AFE}" dt="2022-12-05T03:53:02.879" v="394"/>
          <ac:inkMkLst>
            <pc:docMk/>
            <pc:sldMk cId="1255699763" sldId="3412"/>
            <ac:inkMk id="108" creationId="{F31A096B-0F3C-0C16-516E-AD4B2BF74063}"/>
          </ac:inkMkLst>
        </pc:inkChg>
        <pc:inkChg chg="add mod">
          <ac:chgData name="Rajat goyal" userId="8f64ab4b-f728-4765-b4ee-b877fd87ccd3" providerId="ADAL" clId="{A4D9EE99-667F-45E6-8CDC-CA23E9B47AFE}" dt="2022-12-05T03:53:02.879" v="394"/>
          <ac:inkMkLst>
            <pc:docMk/>
            <pc:sldMk cId="1255699763" sldId="3412"/>
            <ac:inkMk id="109" creationId="{D023C1F2-79DE-41B3-8DBF-D7557AE99FF2}"/>
          </ac:inkMkLst>
        </pc:inkChg>
        <pc:inkChg chg="add mod">
          <ac:chgData name="Rajat goyal" userId="8f64ab4b-f728-4765-b4ee-b877fd87ccd3" providerId="ADAL" clId="{A4D9EE99-667F-45E6-8CDC-CA23E9B47AFE}" dt="2022-12-05T03:53:02.879" v="394"/>
          <ac:inkMkLst>
            <pc:docMk/>
            <pc:sldMk cId="1255699763" sldId="3412"/>
            <ac:inkMk id="110" creationId="{D7CA1F5E-78E6-83C4-564F-AB7E8A547AD6}"/>
          </ac:inkMkLst>
        </pc:inkChg>
        <pc:inkChg chg="add mod">
          <ac:chgData name="Rajat goyal" userId="8f64ab4b-f728-4765-b4ee-b877fd87ccd3" providerId="ADAL" clId="{A4D9EE99-667F-45E6-8CDC-CA23E9B47AFE}" dt="2022-12-05T03:53:02.879" v="394"/>
          <ac:inkMkLst>
            <pc:docMk/>
            <pc:sldMk cId="1255699763" sldId="3412"/>
            <ac:inkMk id="111" creationId="{E8369969-A042-889C-CDEA-9859E680F3CF}"/>
          </ac:inkMkLst>
        </pc:inkChg>
        <pc:inkChg chg="add mod">
          <ac:chgData name="Rajat goyal" userId="8f64ab4b-f728-4765-b4ee-b877fd87ccd3" providerId="ADAL" clId="{A4D9EE99-667F-45E6-8CDC-CA23E9B47AFE}" dt="2022-12-05T03:55:26.817" v="402"/>
          <ac:inkMkLst>
            <pc:docMk/>
            <pc:sldMk cId="1255699763" sldId="3412"/>
            <ac:inkMk id="113" creationId="{A3B0CA09-3ED0-8C23-0248-ED7ECEF60778}"/>
          </ac:inkMkLst>
        </pc:inkChg>
        <pc:inkChg chg="add mod">
          <ac:chgData name="Rajat goyal" userId="8f64ab4b-f728-4765-b4ee-b877fd87ccd3" providerId="ADAL" clId="{A4D9EE99-667F-45E6-8CDC-CA23E9B47AFE}" dt="2022-12-05T03:55:26.817" v="402"/>
          <ac:inkMkLst>
            <pc:docMk/>
            <pc:sldMk cId="1255699763" sldId="3412"/>
            <ac:inkMk id="114" creationId="{B968140C-BC1E-7C25-A7B5-758E897F215B}"/>
          </ac:inkMkLst>
        </pc:inkChg>
        <pc:inkChg chg="add mod">
          <ac:chgData name="Rajat goyal" userId="8f64ab4b-f728-4765-b4ee-b877fd87ccd3" providerId="ADAL" clId="{A4D9EE99-667F-45E6-8CDC-CA23E9B47AFE}" dt="2022-12-05T03:55:26.817" v="402"/>
          <ac:inkMkLst>
            <pc:docMk/>
            <pc:sldMk cId="1255699763" sldId="3412"/>
            <ac:inkMk id="115" creationId="{E8355BFB-AA01-2B7D-D62D-6CD764CEC8C4}"/>
          </ac:inkMkLst>
        </pc:inkChg>
        <pc:inkChg chg="add mod">
          <ac:chgData name="Rajat goyal" userId="8f64ab4b-f728-4765-b4ee-b877fd87ccd3" providerId="ADAL" clId="{A4D9EE99-667F-45E6-8CDC-CA23E9B47AFE}" dt="2022-12-05T03:55:26.817" v="402"/>
          <ac:inkMkLst>
            <pc:docMk/>
            <pc:sldMk cId="1255699763" sldId="3412"/>
            <ac:inkMk id="116" creationId="{B3A2C22C-3CC1-AC69-CF86-D36C3DDD2D9F}"/>
          </ac:inkMkLst>
        </pc:inkChg>
        <pc:inkChg chg="add mod">
          <ac:chgData name="Rajat goyal" userId="8f64ab4b-f728-4765-b4ee-b877fd87ccd3" providerId="ADAL" clId="{A4D9EE99-667F-45E6-8CDC-CA23E9B47AFE}" dt="2022-12-05T03:55:26.817" v="402"/>
          <ac:inkMkLst>
            <pc:docMk/>
            <pc:sldMk cId="1255699763" sldId="3412"/>
            <ac:inkMk id="117" creationId="{B3285170-9097-F311-DBD2-4CF216E01D9E}"/>
          </ac:inkMkLst>
        </pc:inkChg>
        <pc:inkChg chg="add mod">
          <ac:chgData name="Rajat goyal" userId="8f64ab4b-f728-4765-b4ee-b877fd87ccd3" providerId="ADAL" clId="{A4D9EE99-667F-45E6-8CDC-CA23E9B47AFE}" dt="2022-12-05T03:55:26.817" v="402"/>
          <ac:inkMkLst>
            <pc:docMk/>
            <pc:sldMk cId="1255699763" sldId="3412"/>
            <ac:inkMk id="118" creationId="{D0391E7E-DA24-C1E8-FB65-0972A1AA9824}"/>
          </ac:inkMkLst>
        </pc:inkChg>
        <pc:inkChg chg="add mod">
          <ac:chgData name="Rajat goyal" userId="8f64ab4b-f728-4765-b4ee-b877fd87ccd3" providerId="ADAL" clId="{A4D9EE99-667F-45E6-8CDC-CA23E9B47AFE}" dt="2022-12-05T03:55:26.817" v="402"/>
          <ac:inkMkLst>
            <pc:docMk/>
            <pc:sldMk cId="1255699763" sldId="3412"/>
            <ac:inkMk id="119" creationId="{9600A53D-FB18-D978-EE69-F1ACF08B229E}"/>
          </ac:inkMkLst>
        </pc:inkChg>
        <pc:inkChg chg="add mod">
          <ac:chgData name="Rajat goyal" userId="8f64ab4b-f728-4765-b4ee-b877fd87ccd3" providerId="ADAL" clId="{A4D9EE99-667F-45E6-8CDC-CA23E9B47AFE}" dt="2022-12-05T03:55:26.817" v="402"/>
          <ac:inkMkLst>
            <pc:docMk/>
            <pc:sldMk cId="1255699763" sldId="3412"/>
            <ac:inkMk id="120" creationId="{93131591-6F60-B268-9AAE-44415B24DF44}"/>
          </ac:inkMkLst>
        </pc:inkChg>
        <pc:inkChg chg="add mod">
          <ac:chgData name="Rajat goyal" userId="8f64ab4b-f728-4765-b4ee-b877fd87ccd3" providerId="ADAL" clId="{A4D9EE99-667F-45E6-8CDC-CA23E9B47AFE}" dt="2022-12-05T03:51:37.896" v="374"/>
          <ac:inkMkLst>
            <pc:docMk/>
            <pc:sldMk cId="1255699763" sldId="3412"/>
            <ac:inkMk id="122" creationId="{CCD9A557-2E2F-A138-0FDC-7C8C8D53C24E}"/>
          </ac:inkMkLst>
        </pc:inkChg>
        <pc:inkChg chg="add mod">
          <ac:chgData name="Rajat goyal" userId="8f64ab4b-f728-4765-b4ee-b877fd87ccd3" providerId="ADAL" clId="{A4D9EE99-667F-45E6-8CDC-CA23E9B47AFE}" dt="2022-12-05T03:51:37.896" v="374"/>
          <ac:inkMkLst>
            <pc:docMk/>
            <pc:sldMk cId="1255699763" sldId="3412"/>
            <ac:inkMk id="124" creationId="{7E9E44C2-7285-B7D9-CB66-AD11DA8E24C0}"/>
          </ac:inkMkLst>
        </pc:inkChg>
        <pc:inkChg chg="add mod">
          <ac:chgData name="Rajat goyal" userId="8f64ab4b-f728-4765-b4ee-b877fd87ccd3" providerId="ADAL" clId="{A4D9EE99-667F-45E6-8CDC-CA23E9B47AFE}" dt="2022-12-05T03:53:02.879" v="394"/>
          <ac:inkMkLst>
            <pc:docMk/>
            <pc:sldMk cId="1255699763" sldId="3412"/>
            <ac:inkMk id="126" creationId="{C6C4A563-ECC2-E423-0BB2-AC971F7573F7}"/>
          </ac:inkMkLst>
        </pc:inkChg>
        <pc:inkChg chg="add mod">
          <ac:chgData name="Rajat goyal" userId="8f64ab4b-f728-4765-b4ee-b877fd87ccd3" providerId="ADAL" clId="{A4D9EE99-667F-45E6-8CDC-CA23E9B47AFE}" dt="2022-12-05T03:53:02.879" v="394"/>
          <ac:inkMkLst>
            <pc:docMk/>
            <pc:sldMk cId="1255699763" sldId="3412"/>
            <ac:inkMk id="128" creationId="{252BA73C-B35E-3244-20E2-B57FE97C0CB3}"/>
          </ac:inkMkLst>
        </pc:inkChg>
        <pc:inkChg chg="add mod">
          <ac:chgData name="Rajat goyal" userId="8f64ab4b-f728-4765-b4ee-b877fd87ccd3" providerId="ADAL" clId="{A4D9EE99-667F-45E6-8CDC-CA23E9B47AFE}" dt="2022-12-05T03:51:25.356" v="351"/>
          <ac:inkMkLst>
            <pc:docMk/>
            <pc:sldMk cId="1255699763" sldId="3412"/>
            <ac:inkMk id="130" creationId="{C3E31DF0-12B8-1D1B-D142-40B99D6F9024}"/>
          </ac:inkMkLst>
        </pc:inkChg>
        <pc:inkChg chg="add mod">
          <ac:chgData name="Rajat goyal" userId="8f64ab4b-f728-4765-b4ee-b877fd87ccd3" providerId="ADAL" clId="{A4D9EE99-667F-45E6-8CDC-CA23E9B47AFE}" dt="2022-12-05T03:55:26.817" v="402"/>
          <ac:inkMkLst>
            <pc:docMk/>
            <pc:sldMk cId="1255699763" sldId="3412"/>
            <ac:inkMk id="132" creationId="{781BB525-27C4-6994-9DBF-3057ADC3B34D}"/>
          </ac:inkMkLst>
        </pc:inkChg>
        <pc:inkChg chg="add mod">
          <ac:chgData name="Rajat goyal" userId="8f64ab4b-f728-4765-b4ee-b877fd87ccd3" providerId="ADAL" clId="{A4D9EE99-667F-45E6-8CDC-CA23E9B47AFE}" dt="2022-12-05T03:55:26.817" v="402"/>
          <ac:inkMkLst>
            <pc:docMk/>
            <pc:sldMk cId="1255699763" sldId="3412"/>
            <ac:inkMk id="133" creationId="{40BC3D44-105E-F7A4-A9E2-055F58D0375D}"/>
          </ac:inkMkLst>
        </pc:inkChg>
        <pc:inkChg chg="add mod">
          <ac:chgData name="Rajat goyal" userId="8f64ab4b-f728-4765-b4ee-b877fd87ccd3" providerId="ADAL" clId="{A4D9EE99-667F-45E6-8CDC-CA23E9B47AFE}" dt="2022-12-05T03:55:26.817" v="402"/>
          <ac:inkMkLst>
            <pc:docMk/>
            <pc:sldMk cId="1255699763" sldId="3412"/>
            <ac:inkMk id="134" creationId="{CA4B3EB1-E655-34A4-5EF5-5B2E3DA90565}"/>
          </ac:inkMkLst>
        </pc:inkChg>
        <pc:inkChg chg="add mod">
          <ac:chgData name="Rajat goyal" userId="8f64ab4b-f728-4765-b4ee-b877fd87ccd3" providerId="ADAL" clId="{A4D9EE99-667F-45E6-8CDC-CA23E9B47AFE}" dt="2022-12-05T03:55:26.817" v="402"/>
          <ac:inkMkLst>
            <pc:docMk/>
            <pc:sldMk cId="1255699763" sldId="3412"/>
            <ac:inkMk id="135" creationId="{66CD27AB-718A-BA39-63BF-1C97241700FE}"/>
          </ac:inkMkLst>
        </pc:inkChg>
        <pc:inkChg chg="add mod">
          <ac:chgData name="Rajat goyal" userId="8f64ab4b-f728-4765-b4ee-b877fd87ccd3" providerId="ADAL" clId="{A4D9EE99-667F-45E6-8CDC-CA23E9B47AFE}" dt="2022-12-05T03:53:02.879" v="394"/>
          <ac:inkMkLst>
            <pc:docMk/>
            <pc:sldMk cId="1255699763" sldId="3412"/>
            <ac:inkMk id="137" creationId="{20E301C8-B13D-8710-1516-83E780083AD1}"/>
          </ac:inkMkLst>
        </pc:inkChg>
        <pc:inkChg chg="add mod">
          <ac:chgData name="Rajat goyal" userId="8f64ab4b-f728-4765-b4ee-b877fd87ccd3" providerId="ADAL" clId="{A4D9EE99-667F-45E6-8CDC-CA23E9B47AFE}" dt="2022-12-05T03:53:02.879" v="394"/>
          <ac:inkMkLst>
            <pc:docMk/>
            <pc:sldMk cId="1255699763" sldId="3412"/>
            <ac:inkMk id="138" creationId="{9D547574-7963-0ED2-AE04-62CB37F0E046}"/>
          </ac:inkMkLst>
        </pc:inkChg>
        <pc:inkChg chg="add mod">
          <ac:chgData name="Rajat goyal" userId="8f64ab4b-f728-4765-b4ee-b877fd87ccd3" providerId="ADAL" clId="{A4D9EE99-667F-45E6-8CDC-CA23E9B47AFE}" dt="2022-12-05T03:53:02.879" v="394"/>
          <ac:inkMkLst>
            <pc:docMk/>
            <pc:sldMk cId="1255699763" sldId="3412"/>
            <ac:inkMk id="139" creationId="{208BF1A8-4E6B-A563-E8A3-608EE84272B9}"/>
          </ac:inkMkLst>
        </pc:inkChg>
        <pc:inkChg chg="add mod">
          <ac:chgData name="Rajat goyal" userId="8f64ab4b-f728-4765-b4ee-b877fd87ccd3" providerId="ADAL" clId="{A4D9EE99-667F-45E6-8CDC-CA23E9B47AFE}" dt="2022-12-05T03:53:02.879" v="394"/>
          <ac:inkMkLst>
            <pc:docMk/>
            <pc:sldMk cId="1255699763" sldId="3412"/>
            <ac:inkMk id="140" creationId="{4286797C-586A-8FE4-60FC-58F20F2E32B5}"/>
          </ac:inkMkLst>
        </pc:inkChg>
        <pc:inkChg chg="add mod">
          <ac:chgData name="Rajat goyal" userId="8f64ab4b-f728-4765-b4ee-b877fd87ccd3" providerId="ADAL" clId="{A4D9EE99-667F-45E6-8CDC-CA23E9B47AFE}" dt="2022-12-05T03:53:02.879" v="394"/>
          <ac:inkMkLst>
            <pc:docMk/>
            <pc:sldMk cId="1255699763" sldId="3412"/>
            <ac:inkMk id="141" creationId="{0994FC9D-7897-9A79-A45D-7686C1430E43}"/>
          </ac:inkMkLst>
        </pc:inkChg>
        <pc:inkChg chg="add mod">
          <ac:chgData name="Rajat goyal" userId="8f64ab4b-f728-4765-b4ee-b877fd87ccd3" providerId="ADAL" clId="{A4D9EE99-667F-45E6-8CDC-CA23E9B47AFE}" dt="2022-12-05T03:53:02.879" v="394"/>
          <ac:inkMkLst>
            <pc:docMk/>
            <pc:sldMk cId="1255699763" sldId="3412"/>
            <ac:inkMk id="142" creationId="{63DE2099-8A06-7F03-8D07-BCDC5A5DC9D2}"/>
          </ac:inkMkLst>
        </pc:inkChg>
        <pc:inkChg chg="add mod">
          <ac:chgData name="Rajat goyal" userId="8f64ab4b-f728-4765-b4ee-b877fd87ccd3" providerId="ADAL" clId="{A4D9EE99-667F-45E6-8CDC-CA23E9B47AFE}" dt="2022-12-05T03:55:26.817" v="402"/>
          <ac:inkMkLst>
            <pc:docMk/>
            <pc:sldMk cId="1255699763" sldId="3412"/>
            <ac:inkMk id="143" creationId="{CCC0426D-379A-972B-BE16-7188F68CDF2B}"/>
          </ac:inkMkLst>
        </pc:inkChg>
        <pc:inkChg chg="add mod">
          <ac:chgData name="Rajat goyal" userId="8f64ab4b-f728-4765-b4ee-b877fd87ccd3" providerId="ADAL" clId="{A4D9EE99-667F-45E6-8CDC-CA23E9B47AFE}" dt="2022-12-05T03:55:26.817" v="402"/>
          <ac:inkMkLst>
            <pc:docMk/>
            <pc:sldMk cId="1255699763" sldId="3412"/>
            <ac:inkMk id="144" creationId="{28216050-CF19-912B-FA59-80FD367CDA2A}"/>
          </ac:inkMkLst>
        </pc:inkChg>
        <pc:inkChg chg="add mod">
          <ac:chgData name="Rajat goyal" userId="8f64ab4b-f728-4765-b4ee-b877fd87ccd3" providerId="ADAL" clId="{A4D9EE99-667F-45E6-8CDC-CA23E9B47AFE}" dt="2022-12-05T03:55:26.817" v="402"/>
          <ac:inkMkLst>
            <pc:docMk/>
            <pc:sldMk cId="1255699763" sldId="3412"/>
            <ac:inkMk id="145" creationId="{2D67524F-0E13-F5C6-3841-4C4700D51360}"/>
          </ac:inkMkLst>
        </pc:inkChg>
        <pc:inkChg chg="add mod">
          <ac:chgData name="Rajat goyal" userId="8f64ab4b-f728-4765-b4ee-b877fd87ccd3" providerId="ADAL" clId="{A4D9EE99-667F-45E6-8CDC-CA23E9B47AFE}" dt="2022-12-05T03:53:02.879" v="394"/>
          <ac:inkMkLst>
            <pc:docMk/>
            <pc:sldMk cId="1255699763" sldId="3412"/>
            <ac:inkMk id="147" creationId="{17CFC29A-D2E6-9BAC-A5A0-45EF56F6EED4}"/>
          </ac:inkMkLst>
        </pc:inkChg>
        <pc:inkChg chg="add mod">
          <ac:chgData name="Rajat goyal" userId="8f64ab4b-f728-4765-b4ee-b877fd87ccd3" providerId="ADAL" clId="{A4D9EE99-667F-45E6-8CDC-CA23E9B47AFE}" dt="2022-12-05T03:53:02.879" v="394"/>
          <ac:inkMkLst>
            <pc:docMk/>
            <pc:sldMk cId="1255699763" sldId="3412"/>
            <ac:inkMk id="148" creationId="{AF409E85-0613-9989-EC7A-2565DC0955B4}"/>
          </ac:inkMkLst>
        </pc:inkChg>
        <pc:inkChg chg="add mod">
          <ac:chgData name="Rajat goyal" userId="8f64ab4b-f728-4765-b4ee-b877fd87ccd3" providerId="ADAL" clId="{A4D9EE99-667F-45E6-8CDC-CA23E9B47AFE}" dt="2022-12-05T03:53:02.879" v="394"/>
          <ac:inkMkLst>
            <pc:docMk/>
            <pc:sldMk cId="1255699763" sldId="3412"/>
            <ac:inkMk id="149" creationId="{3920E9FF-21B0-B527-B856-55723272B531}"/>
          </ac:inkMkLst>
        </pc:inkChg>
        <pc:inkChg chg="add mod">
          <ac:chgData name="Rajat goyal" userId="8f64ab4b-f728-4765-b4ee-b877fd87ccd3" providerId="ADAL" clId="{A4D9EE99-667F-45E6-8CDC-CA23E9B47AFE}" dt="2022-12-05T03:53:02.879" v="394"/>
          <ac:inkMkLst>
            <pc:docMk/>
            <pc:sldMk cId="1255699763" sldId="3412"/>
            <ac:inkMk id="150" creationId="{C0ACF9B9-07E0-EE1F-2FB4-4F4A877A8BD8}"/>
          </ac:inkMkLst>
        </pc:inkChg>
        <pc:inkChg chg="add mod">
          <ac:chgData name="Rajat goyal" userId="8f64ab4b-f728-4765-b4ee-b877fd87ccd3" providerId="ADAL" clId="{A4D9EE99-667F-45E6-8CDC-CA23E9B47AFE}" dt="2022-12-05T03:53:02.879" v="394"/>
          <ac:inkMkLst>
            <pc:docMk/>
            <pc:sldMk cId="1255699763" sldId="3412"/>
            <ac:inkMk id="151" creationId="{018ED863-239F-1D9B-D687-84275B6CFECA}"/>
          </ac:inkMkLst>
        </pc:inkChg>
        <pc:inkChg chg="add mod">
          <ac:chgData name="Rajat goyal" userId="8f64ab4b-f728-4765-b4ee-b877fd87ccd3" providerId="ADAL" clId="{A4D9EE99-667F-45E6-8CDC-CA23E9B47AFE}" dt="2022-12-05T03:53:02.879" v="394"/>
          <ac:inkMkLst>
            <pc:docMk/>
            <pc:sldMk cId="1255699763" sldId="3412"/>
            <ac:inkMk id="152" creationId="{414807C8-C3D2-06A2-E5D3-E2477480FD37}"/>
          </ac:inkMkLst>
        </pc:inkChg>
        <pc:inkChg chg="add mod">
          <ac:chgData name="Rajat goyal" userId="8f64ab4b-f728-4765-b4ee-b877fd87ccd3" providerId="ADAL" clId="{A4D9EE99-667F-45E6-8CDC-CA23E9B47AFE}" dt="2022-12-05T03:55:26.817" v="402"/>
          <ac:inkMkLst>
            <pc:docMk/>
            <pc:sldMk cId="1255699763" sldId="3412"/>
            <ac:inkMk id="153" creationId="{C165CF3B-8FE7-89AE-E178-D824B736EDDF}"/>
          </ac:inkMkLst>
        </pc:inkChg>
        <pc:inkChg chg="add mod">
          <ac:chgData name="Rajat goyal" userId="8f64ab4b-f728-4765-b4ee-b877fd87ccd3" providerId="ADAL" clId="{A4D9EE99-667F-45E6-8CDC-CA23E9B47AFE}" dt="2022-12-05T03:55:26.817" v="402"/>
          <ac:inkMkLst>
            <pc:docMk/>
            <pc:sldMk cId="1255699763" sldId="3412"/>
            <ac:inkMk id="154" creationId="{52E21DF3-6606-910B-B162-C6303A59EFFB}"/>
          </ac:inkMkLst>
        </pc:inkChg>
        <pc:inkChg chg="add mod">
          <ac:chgData name="Rajat goyal" userId="8f64ab4b-f728-4765-b4ee-b877fd87ccd3" providerId="ADAL" clId="{A4D9EE99-667F-45E6-8CDC-CA23E9B47AFE}" dt="2022-12-05T03:55:26.817" v="402"/>
          <ac:inkMkLst>
            <pc:docMk/>
            <pc:sldMk cId="1255699763" sldId="3412"/>
            <ac:inkMk id="155" creationId="{F217F6FC-0ADC-534A-006C-89C14B966C6A}"/>
          </ac:inkMkLst>
        </pc:inkChg>
        <pc:inkChg chg="add mod">
          <ac:chgData name="Rajat goyal" userId="8f64ab4b-f728-4765-b4ee-b877fd87ccd3" providerId="ADAL" clId="{A4D9EE99-667F-45E6-8CDC-CA23E9B47AFE}" dt="2022-12-05T03:55:26.817" v="402"/>
          <ac:inkMkLst>
            <pc:docMk/>
            <pc:sldMk cId="1255699763" sldId="3412"/>
            <ac:inkMk id="156" creationId="{3CB5F6CC-CF2C-3A2E-7F5B-552B9FA366F4}"/>
          </ac:inkMkLst>
        </pc:inkChg>
        <pc:inkChg chg="add mod">
          <ac:chgData name="Rajat goyal" userId="8f64ab4b-f728-4765-b4ee-b877fd87ccd3" providerId="ADAL" clId="{A4D9EE99-667F-45E6-8CDC-CA23E9B47AFE}" dt="2022-12-05T03:55:26.817" v="402"/>
          <ac:inkMkLst>
            <pc:docMk/>
            <pc:sldMk cId="1255699763" sldId="3412"/>
            <ac:inkMk id="157" creationId="{C3277F8D-11D6-FF86-32B4-A10D89C4C615}"/>
          </ac:inkMkLst>
        </pc:inkChg>
        <pc:inkChg chg="add mod">
          <ac:chgData name="Rajat goyal" userId="8f64ab4b-f728-4765-b4ee-b877fd87ccd3" providerId="ADAL" clId="{A4D9EE99-667F-45E6-8CDC-CA23E9B47AFE}" dt="2022-12-05T03:55:26.817" v="402"/>
          <ac:inkMkLst>
            <pc:docMk/>
            <pc:sldMk cId="1255699763" sldId="3412"/>
            <ac:inkMk id="158" creationId="{86EB7AFB-4F32-06D2-3DE7-DC71FE5048A3}"/>
          </ac:inkMkLst>
        </pc:inkChg>
        <pc:inkChg chg="add">
          <ac:chgData name="Rajat goyal" userId="8f64ab4b-f728-4765-b4ee-b877fd87ccd3" providerId="ADAL" clId="{A4D9EE99-667F-45E6-8CDC-CA23E9B47AFE}" dt="2022-12-05T03:52:11.206" v="375" actId="9405"/>
          <ac:inkMkLst>
            <pc:docMk/>
            <pc:sldMk cId="1255699763" sldId="3412"/>
            <ac:inkMk id="160" creationId="{876292C5-7B39-4132-AC98-BCA5F545BEE6}"/>
          </ac:inkMkLst>
        </pc:inkChg>
        <pc:inkChg chg="add mod">
          <ac:chgData name="Rajat goyal" userId="8f64ab4b-f728-4765-b4ee-b877fd87ccd3" providerId="ADAL" clId="{A4D9EE99-667F-45E6-8CDC-CA23E9B47AFE}" dt="2022-12-05T03:53:02.879" v="394"/>
          <ac:inkMkLst>
            <pc:docMk/>
            <pc:sldMk cId="1255699763" sldId="3412"/>
            <ac:inkMk id="161" creationId="{D0A3739C-72CD-C53E-5543-D6E12B570CF9}"/>
          </ac:inkMkLst>
        </pc:inkChg>
        <pc:inkChg chg="add mod">
          <ac:chgData name="Rajat goyal" userId="8f64ab4b-f728-4765-b4ee-b877fd87ccd3" providerId="ADAL" clId="{A4D9EE99-667F-45E6-8CDC-CA23E9B47AFE}" dt="2022-12-05T03:52:20.633" v="379"/>
          <ac:inkMkLst>
            <pc:docMk/>
            <pc:sldMk cId="1255699763" sldId="3412"/>
            <ac:inkMk id="163" creationId="{9644CA5A-87AA-FF2A-4E18-39C03168561B}"/>
          </ac:inkMkLst>
        </pc:inkChg>
        <pc:inkChg chg="add mod">
          <ac:chgData name="Rajat goyal" userId="8f64ab4b-f728-4765-b4ee-b877fd87ccd3" providerId="ADAL" clId="{A4D9EE99-667F-45E6-8CDC-CA23E9B47AFE}" dt="2022-12-05T03:55:26.817" v="402"/>
          <ac:inkMkLst>
            <pc:docMk/>
            <pc:sldMk cId="1255699763" sldId="3412"/>
            <ac:inkMk id="165" creationId="{631771F3-6F82-EF40-6921-3150D13AE70A}"/>
          </ac:inkMkLst>
        </pc:inkChg>
        <pc:inkChg chg="add mod">
          <ac:chgData name="Rajat goyal" userId="8f64ab4b-f728-4765-b4ee-b877fd87ccd3" providerId="ADAL" clId="{A4D9EE99-667F-45E6-8CDC-CA23E9B47AFE}" dt="2022-12-05T03:55:26.817" v="402"/>
          <ac:inkMkLst>
            <pc:docMk/>
            <pc:sldMk cId="1255699763" sldId="3412"/>
            <ac:inkMk id="166" creationId="{F45F70E5-B737-81B7-9381-9B13A8FFBE6B}"/>
          </ac:inkMkLst>
        </pc:inkChg>
        <pc:inkChg chg="add mod">
          <ac:chgData name="Rajat goyal" userId="8f64ab4b-f728-4765-b4ee-b877fd87ccd3" providerId="ADAL" clId="{A4D9EE99-667F-45E6-8CDC-CA23E9B47AFE}" dt="2022-12-05T03:55:26.817" v="402"/>
          <ac:inkMkLst>
            <pc:docMk/>
            <pc:sldMk cId="1255699763" sldId="3412"/>
            <ac:inkMk id="167" creationId="{DEBA19A9-5436-A417-F05D-3D720C127EA4}"/>
          </ac:inkMkLst>
        </pc:inkChg>
        <pc:inkChg chg="add mod">
          <ac:chgData name="Rajat goyal" userId="8f64ab4b-f728-4765-b4ee-b877fd87ccd3" providerId="ADAL" clId="{A4D9EE99-667F-45E6-8CDC-CA23E9B47AFE}" dt="2022-12-05T03:55:26.817" v="402"/>
          <ac:inkMkLst>
            <pc:docMk/>
            <pc:sldMk cId="1255699763" sldId="3412"/>
            <ac:inkMk id="168" creationId="{55ADFE58-7C1E-9D5C-7ED7-CB09069D6AA3}"/>
          </ac:inkMkLst>
        </pc:inkChg>
        <pc:inkChg chg="add mod">
          <ac:chgData name="Rajat goyal" userId="8f64ab4b-f728-4765-b4ee-b877fd87ccd3" providerId="ADAL" clId="{A4D9EE99-667F-45E6-8CDC-CA23E9B47AFE}" dt="2022-12-05T03:53:02.879" v="394"/>
          <ac:inkMkLst>
            <pc:docMk/>
            <pc:sldMk cId="1255699763" sldId="3412"/>
            <ac:inkMk id="169" creationId="{C431A9A6-76D1-725A-98C2-7CD00CEF3976}"/>
          </ac:inkMkLst>
        </pc:inkChg>
        <pc:inkChg chg="add mod">
          <ac:chgData name="Rajat goyal" userId="8f64ab4b-f728-4765-b4ee-b877fd87ccd3" providerId="ADAL" clId="{A4D9EE99-667F-45E6-8CDC-CA23E9B47AFE}" dt="2022-12-05T03:53:02.879" v="394"/>
          <ac:inkMkLst>
            <pc:docMk/>
            <pc:sldMk cId="1255699763" sldId="3412"/>
            <ac:inkMk id="170" creationId="{03107B0A-B0DA-2C0C-FFCB-2D341F4A3C36}"/>
          </ac:inkMkLst>
        </pc:inkChg>
        <pc:inkChg chg="add mod">
          <ac:chgData name="Rajat goyal" userId="8f64ab4b-f728-4765-b4ee-b877fd87ccd3" providerId="ADAL" clId="{A4D9EE99-667F-45E6-8CDC-CA23E9B47AFE}" dt="2022-12-05T03:53:02.879" v="394"/>
          <ac:inkMkLst>
            <pc:docMk/>
            <pc:sldMk cId="1255699763" sldId="3412"/>
            <ac:inkMk id="171" creationId="{03949E78-A1D6-9C97-4BEC-7E7B7EC0DA54}"/>
          </ac:inkMkLst>
        </pc:inkChg>
        <pc:inkChg chg="add mod">
          <ac:chgData name="Rajat goyal" userId="8f64ab4b-f728-4765-b4ee-b877fd87ccd3" providerId="ADAL" clId="{A4D9EE99-667F-45E6-8CDC-CA23E9B47AFE}" dt="2022-12-05T03:53:02.879" v="394"/>
          <ac:inkMkLst>
            <pc:docMk/>
            <pc:sldMk cId="1255699763" sldId="3412"/>
            <ac:inkMk id="172" creationId="{9D07F9CC-34DB-F1BE-588B-CB7CFCB626DA}"/>
          </ac:inkMkLst>
        </pc:inkChg>
        <pc:inkChg chg="add mod">
          <ac:chgData name="Rajat goyal" userId="8f64ab4b-f728-4765-b4ee-b877fd87ccd3" providerId="ADAL" clId="{A4D9EE99-667F-45E6-8CDC-CA23E9B47AFE}" dt="2022-12-05T03:53:02.879" v="394"/>
          <ac:inkMkLst>
            <pc:docMk/>
            <pc:sldMk cId="1255699763" sldId="3412"/>
            <ac:inkMk id="173" creationId="{E39E0A6E-921E-730B-4100-C34611B38E08}"/>
          </ac:inkMkLst>
        </pc:inkChg>
        <pc:inkChg chg="add mod">
          <ac:chgData name="Rajat goyal" userId="8f64ab4b-f728-4765-b4ee-b877fd87ccd3" providerId="ADAL" clId="{A4D9EE99-667F-45E6-8CDC-CA23E9B47AFE}" dt="2022-12-05T03:53:02.879" v="394"/>
          <ac:inkMkLst>
            <pc:docMk/>
            <pc:sldMk cId="1255699763" sldId="3412"/>
            <ac:inkMk id="174" creationId="{C141CBE3-E7AA-74A3-9035-70177633C144}"/>
          </ac:inkMkLst>
        </pc:inkChg>
        <pc:inkChg chg="add mod">
          <ac:chgData name="Rajat goyal" userId="8f64ab4b-f728-4765-b4ee-b877fd87ccd3" providerId="ADAL" clId="{A4D9EE99-667F-45E6-8CDC-CA23E9B47AFE}" dt="2022-12-05T03:55:26.817" v="402"/>
          <ac:inkMkLst>
            <pc:docMk/>
            <pc:sldMk cId="1255699763" sldId="3412"/>
            <ac:inkMk id="175" creationId="{B4370F5E-43E8-E824-C756-494F2FF651A0}"/>
          </ac:inkMkLst>
        </pc:inkChg>
        <pc:inkChg chg="add mod">
          <ac:chgData name="Rajat goyal" userId="8f64ab4b-f728-4765-b4ee-b877fd87ccd3" providerId="ADAL" clId="{A4D9EE99-667F-45E6-8CDC-CA23E9B47AFE}" dt="2022-12-05T03:55:26.817" v="402"/>
          <ac:inkMkLst>
            <pc:docMk/>
            <pc:sldMk cId="1255699763" sldId="3412"/>
            <ac:inkMk id="176" creationId="{7BC08149-934D-53D3-7665-ADC12986496C}"/>
          </ac:inkMkLst>
        </pc:inkChg>
        <pc:inkChg chg="add mod">
          <ac:chgData name="Rajat goyal" userId="8f64ab4b-f728-4765-b4ee-b877fd87ccd3" providerId="ADAL" clId="{A4D9EE99-667F-45E6-8CDC-CA23E9B47AFE}" dt="2022-12-05T03:55:26.817" v="402"/>
          <ac:inkMkLst>
            <pc:docMk/>
            <pc:sldMk cId="1255699763" sldId="3412"/>
            <ac:inkMk id="177" creationId="{5656FAE1-9167-E2E8-16CB-0C39FFFA49F7}"/>
          </ac:inkMkLst>
        </pc:inkChg>
        <pc:inkChg chg="add mod">
          <ac:chgData name="Rajat goyal" userId="8f64ab4b-f728-4765-b4ee-b877fd87ccd3" providerId="ADAL" clId="{A4D9EE99-667F-45E6-8CDC-CA23E9B47AFE}" dt="2022-12-05T03:55:26.817" v="402"/>
          <ac:inkMkLst>
            <pc:docMk/>
            <pc:sldMk cId="1255699763" sldId="3412"/>
            <ac:inkMk id="178" creationId="{E4FA9571-9B5C-3EF8-31A5-A024D66B924A}"/>
          </ac:inkMkLst>
        </pc:inkChg>
        <pc:inkChg chg="add mod">
          <ac:chgData name="Rajat goyal" userId="8f64ab4b-f728-4765-b4ee-b877fd87ccd3" providerId="ADAL" clId="{A4D9EE99-667F-45E6-8CDC-CA23E9B47AFE}" dt="2022-12-05T03:54:24.302" v="399"/>
          <ac:inkMkLst>
            <pc:docMk/>
            <pc:sldMk cId="1255699763" sldId="3412"/>
            <ac:inkMk id="181" creationId="{A465CCC6-A2A3-4134-6BF5-9B41A7F5B3B2}"/>
          </ac:inkMkLst>
        </pc:inkChg>
        <pc:inkChg chg="add mod">
          <ac:chgData name="Rajat goyal" userId="8f64ab4b-f728-4765-b4ee-b877fd87ccd3" providerId="ADAL" clId="{A4D9EE99-667F-45E6-8CDC-CA23E9B47AFE}" dt="2022-12-05T03:54:24.302" v="399"/>
          <ac:inkMkLst>
            <pc:docMk/>
            <pc:sldMk cId="1255699763" sldId="3412"/>
            <ac:inkMk id="182" creationId="{A3097F79-3A1F-45DA-CE9B-4DF6E341A880}"/>
          </ac:inkMkLst>
        </pc:inkChg>
        <pc:inkChg chg="add mod">
          <ac:chgData name="Rajat goyal" userId="8f64ab4b-f728-4765-b4ee-b877fd87ccd3" providerId="ADAL" clId="{A4D9EE99-667F-45E6-8CDC-CA23E9B47AFE}" dt="2022-12-05T03:54:24.302" v="399"/>
          <ac:inkMkLst>
            <pc:docMk/>
            <pc:sldMk cId="1255699763" sldId="3412"/>
            <ac:inkMk id="183" creationId="{C42F125F-E366-6DA5-59BD-F2C217C24D69}"/>
          </ac:inkMkLst>
        </pc:inkChg>
        <pc:inkChg chg="add mod">
          <ac:chgData name="Rajat goyal" userId="8f64ab4b-f728-4765-b4ee-b877fd87ccd3" providerId="ADAL" clId="{A4D9EE99-667F-45E6-8CDC-CA23E9B47AFE}" dt="2022-12-05T03:54:24.302" v="399"/>
          <ac:inkMkLst>
            <pc:docMk/>
            <pc:sldMk cId="1255699763" sldId="3412"/>
            <ac:inkMk id="184" creationId="{FD1CE1F5-CC91-67B8-C647-B2A1009B371F}"/>
          </ac:inkMkLst>
        </pc:inkChg>
        <pc:inkChg chg="add mod">
          <ac:chgData name="Rajat goyal" userId="8f64ab4b-f728-4765-b4ee-b877fd87ccd3" providerId="ADAL" clId="{A4D9EE99-667F-45E6-8CDC-CA23E9B47AFE}" dt="2022-12-05T03:55:26.817" v="402"/>
          <ac:inkMkLst>
            <pc:docMk/>
            <pc:sldMk cId="1255699763" sldId="3412"/>
            <ac:inkMk id="186" creationId="{1C3E031E-A0D6-A949-14C5-1F463207B4C0}"/>
          </ac:inkMkLst>
        </pc:inkChg>
      </pc:sldChg>
      <pc:sldChg chg="addSp delSp modSp new mod">
        <pc:chgData name="Rajat goyal" userId="8f64ab4b-f728-4765-b4ee-b877fd87ccd3" providerId="ADAL" clId="{A4D9EE99-667F-45E6-8CDC-CA23E9B47AFE}" dt="2022-12-05T04:14:06.826" v="563"/>
        <pc:sldMkLst>
          <pc:docMk/>
          <pc:sldMk cId="3558700286" sldId="3413"/>
        </pc:sldMkLst>
        <pc:grpChg chg="del mod">
          <ac:chgData name="Rajat goyal" userId="8f64ab4b-f728-4765-b4ee-b877fd87ccd3" providerId="ADAL" clId="{A4D9EE99-667F-45E6-8CDC-CA23E9B47AFE}" dt="2022-12-05T03:56:09.361" v="414"/>
          <ac:grpSpMkLst>
            <pc:docMk/>
            <pc:sldMk cId="3558700286" sldId="3413"/>
            <ac:grpSpMk id="8" creationId="{4CDAAB31-FFA1-253E-4125-BA897A838463}"/>
          </ac:grpSpMkLst>
        </pc:grpChg>
        <pc:grpChg chg="del mod">
          <ac:chgData name="Rajat goyal" userId="8f64ab4b-f728-4765-b4ee-b877fd87ccd3" providerId="ADAL" clId="{A4D9EE99-667F-45E6-8CDC-CA23E9B47AFE}" dt="2022-12-05T03:56:27.325" v="442"/>
          <ac:grpSpMkLst>
            <pc:docMk/>
            <pc:sldMk cId="3558700286" sldId="3413"/>
            <ac:grpSpMk id="13" creationId="{443686A9-D3A2-6F59-1D50-451C571605C8}"/>
          </ac:grpSpMkLst>
        </pc:grpChg>
        <pc:grpChg chg="del mod">
          <ac:chgData name="Rajat goyal" userId="8f64ab4b-f728-4765-b4ee-b877fd87ccd3" providerId="ADAL" clId="{A4D9EE99-667F-45E6-8CDC-CA23E9B47AFE}" dt="2022-12-05T03:56:28.822" v="445"/>
          <ac:grpSpMkLst>
            <pc:docMk/>
            <pc:sldMk cId="3558700286" sldId="3413"/>
            <ac:grpSpMk id="41" creationId="{63358E49-9810-A1E6-588C-FC62CFE9FD65}"/>
          </ac:grpSpMkLst>
        </pc:grpChg>
        <pc:grpChg chg="del mod">
          <ac:chgData name="Rajat goyal" userId="8f64ab4b-f728-4765-b4ee-b877fd87ccd3" providerId="ADAL" clId="{A4D9EE99-667F-45E6-8CDC-CA23E9B47AFE}" dt="2022-12-05T03:56:40.703" v="452"/>
          <ac:grpSpMkLst>
            <pc:docMk/>
            <pc:sldMk cId="3558700286" sldId="3413"/>
            <ac:grpSpMk id="44" creationId="{E58324BD-6E47-D92E-63E7-A89E8108FD6C}"/>
          </ac:grpSpMkLst>
        </pc:grpChg>
        <pc:grpChg chg="del mod">
          <ac:chgData name="Rajat goyal" userId="8f64ab4b-f728-4765-b4ee-b877fd87ccd3" providerId="ADAL" clId="{A4D9EE99-667F-45E6-8CDC-CA23E9B47AFE}" dt="2022-12-05T03:56:41.743" v="454"/>
          <ac:grpSpMkLst>
            <pc:docMk/>
            <pc:sldMk cId="3558700286" sldId="3413"/>
            <ac:grpSpMk id="51" creationId="{E951D60B-DD7D-7DBC-8EB0-86A30298061E}"/>
          </ac:grpSpMkLst>
        </pc:grpChg>
        <pc:grpChg chg="del mod">
          <ac:chgData name="Rajat goyal" userId="8f64ab4b-f728-4765-b4ee-b877fd87ccd3" providerId="ADAL" clId="{A4D9EE99-667F-45E6-8CDC-CA23E9B47AFE}" dt="2022-12-05T03:56:47.426" v="462"/>
          <ac:grpSpMkLst>
            <pc:docMk/>
            <pc:sldMk cId="3558700286" sldId="3413"/>
            <ac:grpSpMk id="52" creationId="{EBADE04B-6AB5-8C46-A5FF-5ECC4DEED82D}"/>
          </ac:grpSpMkLst>
        </pc:grpChg>
        <pc:grpChg chg="del mod">
          <ac:chgData name="Rajat goyal" userId="8f64ab4b-f728-4765-b4ee-b877fd87ccd3" providerId="ADAL" clId="{A4D9EE99-667F-45E6-8CDC-CA23E9B47AFE}" dt="2022-12-05T03:56:47.426" v="462"/>
          <ac:grpSpMkLst>
            <pc:docMk/>
            <pc:sldMk cId="3558700286" sldId="3413"/>
            <ac:grpSpMk id="54" creationId="{5816B79F-5E4C-8BD9-0765-7227BB842699}"/>
          </ac:grpSpMkLst>
        </pc:grpChg>
        <pc:grpChg chg="del mod">
          <ac:chgData name="Rajat goyal" userId="8f64ab4b-f728-4765-b4ee-b877fd87ccd3" providerId="ADAL" clId="{A4D9EE99-667F-45E6-8CDC-CA23E9B47AFE}" dt="2022-12-05T03:57:34.137" v="464"/>
          <ac:grpSpMkLst>
            <pc:docMk/>
            <pc:sldMk cId="3558700286" sldId="3413"/>
            <ac:grpSpMk id="62" creationId="{5D3662CF-1343-B50E-F1F8-644919F97643}"/>
          </ac:grpSpMkLst>
        </pc:grpChg>
        <pc:grpChg chg="del mod">
          <ac:chgData name="Rajat goyal" userId="8f64ab4b-f728-4765-b4ee-b877fd87ccd3" providerId="ADAL" clId="{A4D9EE99-667F-45E6-8CDC-CA23E9B47AFE}" dt="2022-12-05T03:57:34.691" v="466"/>
          <ac:grpSpMkLst>
            <pc:docMk/>
            <pc:sldMk cId="3558700286" sldId="3413"/>
            <ac:grpSpMk id="64" creationId="{BA74E1CB-F533-4331-F3F7-5422F0301E30}"/>
          </ac:grpSpMkLst>
        </pc:grpChg>
        <pc:grpChg chg="del mod">
          <ac:chgData name="Rajat goyal" userId="8f64ab4b-f728-4765-b4ee-b877fd87ccd3" providerId="ADAL" clId="{A4D9EE99-667F-45E6-8CDC-CA23E9B47AFE}" dt="2022-12-05T03:57:42.085" v="469"/>
          <ac:grpSpMkLst>
            <pc:docMk/>
            <pc:sldMk cId="3558700286" sldId="3413"/>
            <ac:grpSpMk id="66" creationId="{EF235B11-1D0D-C850-D637-29A448A59071}"/>
          </ac:grpSpMkLst>
        </pc:grpChg>
        <pc:grpChg chg="del mod">
          <ac:chgData name="Rajat goyal" userId="8f64ab4b-f728-4765-b4ee-b877fd87ccd3" providerId="ADAL" clId="{A4D9EE99-667F-45E6-8CDC-CA23E9B47AFE}" dt="2022-12-05T03:57:46.787" v="476"/>
          <ac:grpSpMkLst>
            <pc:docMk/>
            <pc:sldMk cId="3558700286" sldId="3413"/>
            <ac:grpSpMk id="69" creationId="{50357E5D-0A8D-A14D-DC8F-37EB19D2171F}"/>
          </ac:grpSpMkLst>
        </pc:grpChg>
        <pc:grpChg chg="del mod">
          <ac:chgData name="Rajat goyal" userId="8f64ab4b-f728-4765-b4ee-b877fd87ccd3" providerId="ADAL" clId="{A4D9EE99-667F-45E6-8CDC-CA23E9B47AFE}" dt="2022-12-05T03:57:56.208" v="485"/>
          <ac:grpSpMkLst>
            <pc:docMk/>
            <pc:sldMk cId="3558700286" sldId="3413"/>
            <ac:grpSpMk id="76" creationId="{85B05FDF-9112-E582-425A-F3C5D85A1E74}"/>
          </ac:grpSpMkLst>
        </pc:grpChg>
        <pc:grpChg chg="del mod">
          <ac:chgData name="Rajat goyal" userId="8f64ab4b-f728-4765-b4ee-b877fd87ccd3" providerId="ADAL" clId="{A4D9EE99-667F-45E6-8CDC-CA23E9B47AFE}" dt="2022-12-05T03:57:56.208" v="485"/>
          <ac:grpSpMkLst>
            <pc:docMk/>
            <pc:sldMk cId="3558700286" sldId="3413"/>
            <ac:grpSpMk id="85" creationId="{D72E620F-F261-87C1-14E5-F829CD698C9E}"/>
          </ac:grpSpMkLst>
        </pc:grpChg>
        <pc:grpChg chg="del mod">
          <ac:chgData name="Rajat goyal" userId="8f64ab4b-f728-4765-b4ee-b877fd87ccd3" providerId="ADAL" clId="{A4D9EE99-667F-45E6-8CDC-CA23E9B47AFE}" dt="2022-12-05T03:58:22.047" v="494"/>
          <ac:grpSpMkLst>
            <pc:docMk/>
            <pc:sldMk cId="3558700286" sldId="3413"/>
            <ac:grpSpMk id="86" creationId="{8D6B3C33-8147-B857-B2F3-8A84C09081AE}"/>
          </ac:grpSpMkLst>
        </pc:grpChg>
        <pc:grpChg chg="del mod">
          <ac:chgData name="Rajat goyal" userId="8f64ab4b-f728-4765-b4ee-b877fd87ccd3" providerId="ADAL" clId="{A4D9EE99-667F-45E6-8CDC-CA23E9B47AFE}" dt="2022-12-05T03:59:50.845" v="534"/>
          <ac:grpSpMkLst>
            <pc:docMk/>
            <pc:sldMk cId="3558700286" sldId="3413"/>
            <ac:grpSpMk id="92" creationId="{D81F680A-CE59-9A69-B3D9-15253486D0C7}"/>
          </ac:grpSpMkLst>
        </pc:grpChg>
        <pc:grpChg chg="del mod">
          <ac:chgData name="Rajat goyal" userId="8f64ab4b-f728-4765-b4ee-b877fd87ccd3" providerId="ADAL" clId="{A4D9EE99-667F-45E6-8CDC-CA23E9B47AFE}" dt="2022-12-05T03:58:26.589" v="499"/>
          <ac:grpSpMkLst>
            <pc:docMk/>
            <pc:sldMk cId="3558700286" sldId="3413"/>
            <ac:grpSpMk id="95" creationId="{D9B1BCCC-97FD-FE03-0D0A-790F06D0317D}"/>
          </ac:grpSpMkLst>
        </pc:grpChg>
        <pc:grpChg chg="del mod">
          <ac:chgData name="Rajat goyal" userId="8f64ab4b-f728-4765-b4ee-b877fd87ccd3" providerId="ADAL" clId="{A4D9EE99-667F-45E6-8CDC-CA23E9B47AFE}" dt="2022-12-05T03:58:45.197" v="504"/>
          <ac:grpSpMkLst>
            <pc:docMk/>
            <pc:sldMk cId="3558700286" sldId="3413"/>
            <ac:grpSpMk id="100" creationId="{8371F7F8-E24A-9592-7BA0-DDDEE89FFBEC}"/>
          </ac:grpSpMkLst>
        </pc:grpChg>
        <pc:grpChg chg="del mod">
          <ac:chgData name="Rajat goyal" userId="8f64ab4b-f728-4765-b4ee-b877fd87ccd3" providerId="ADAL" clId="{A4D9EE99-667F-45E6-8CDC-CA23E9B47AFE}" dt="2022-12-05T03:58:51.749" v="515"/>
          <ac:grpSpMkLst>
            <pc:docMk/>
            <pc:sldMk cId="3558700286" sldId="3413"/>
            <ac:grpSpMk id="105" creationId="{D045017F-A642-69C7-C8F3-58125CAA41F9}"/>
          </ac:grpSpMkLst>
        </pc:grpChg>
        <pc:grpChg chg="del mod">
          <ac:chgData name="Rajat goyal" userId="8f64ab4b-f728-4765-b4ee-b877fd87ccd3" providerId="ADAL" clId="{A4D9EE99-667F-45E6-8CDC-CA23E9B47AFE}" dt="2022-12-05T03:59:50.845" v="534"/>
          <ac:grpSpMkLst>
            <pc:docMk/>
            <pc:sldMk cId="3558700286" sldId="3413"/>
            <ac:grpSpMk id="116" creationId="{09612B60-9118-FBB9-5F5F-4E810205ECB3}"/>
          </ac:grpSpMkLst>
        </pc:grpChg>
        <pc:grpChg chg="del mod">
          <ac:chgData name="Rajat goyal" userId="8f64ab4b-f728-4765-b4ee-b877fd87ccd3" providerId="ADAL" clId="{A4D9EE99-667F-45E6-8CDC-CA23E9B47AFE}" dt="2022-12-05T03:59:43.818" v="532"/>
          <ac:grpSpMkLst>
            <pc:docMk/>
            <pc:sldMk cId="3558700286" sldId="3413"/>
            <ac:grpSpMk id="125" creationId="{50E290E8-75FF-6765-4FE9-CAECF12D3604}"/>
          </ac:grpSpMkLst>
        </pc:grpChg>
        <pc:grpChg chg="del mod">
          <ac:chgData name="Rajat goyal" userId="8f64ab4b-f728-4765-b4ee-b877fd87ccd3" providerId="ADAL" clId="{A4D9EE99-667F-45E6-8CDC-CA23E9B47AFE}" dt="2022-12-05T03:59:50.845" v="534"/>
          <ac:grpSpMkLst>
            <pc:docMk/>
            <pc:sldMk cId="3558700286" sldId="3413"/>
            <ac:grpSpMk id="133" creationId="{9F590CFF-F74D-B574-2133-8F0C8786854C}"/>
          </ac:grpSpMkLst>
        </pc:grpChg>
        <pc:grpChg chg="del mod">
          <ac:chgData name="Rajat goyal" userId="8f64ab4b-f728-4765-b4ee-b877fd87ccd3" providerId="ADAL" clId="{A4D9EE99-667F-45E6-8CDC-CA23E9B47AFE}" dt="2022-12-05T04:07:06.714" v="544"/>
          <ac:grpSpMkLst>
            <pc:docMk/>
            <pc:sldMk cId="3558700286" sldId="3413"/>
            <ac:grpSpMk id="135" creationId="{6A1DE263-D42D-7842-6FA0-C1C3C3BAC262}"/>
          </ac:grpSpMkLst>
        </pc:grpChg>
        <pc:grpChg chg="del mod">
          <ac:chgData name="Rajat goyal" userId="8f64ab4b-f728-4765-b4ee-b877fd87ccd3" providerId="ADAL" clId="{A4D9EE99-667F-45E6-8CDC-CA23E9B47AFE}" dt="2022-12-05T04:07:06.714" v="544"/>
          <ac:grpSpMkLst>
            <pc:docMk/>
            <pc:sldMk cId="3558700286" sldId="3413"/>
            <ac:grpSpMk id="140" creationId="{1287B6A7-8463-D447-705D-D0742A90BECE}"/>
          </ac:grpSpMkLst>
        </pc:grpChg>
        <pc:grpChg chg="del mod">
          <ac:chgData name="Rajat goyal" userId="8f64ab4b-f728-4765-b4ee-b877fd87ccd3" providerId="ADAL" clId="{A4D9EE99-667F-45E6-8CDC-CA23E9B47AFE}" dt="2022-12-05T04:11:11.631" v="551"/>
          <ac:grpSpMkLst>
            <pc:docMk/>
            <pc:sldMk cId="3558700286" sldId="3413"/>
            <ac:grpSpMk id="145" creationId="{27D7C248-E6C7-8855-A96B-08CC03B56285}"/>
          </ac:grpSpMkLst>
        </pc:grpChg>
        <pc:grpChg chg="del mod">
          <ac:chgData name="Rajat goyal" userId="8f64ab4b-f728-4765-b4ee-b877fd87ccd3" providerId="ADAL" clId="{A4D9EE99-667F-45E6-8CDC-CA23E9B47AFE}" dt="2022-12-05T04:11:17.219" v="554"/>
          <ac:grpSpMkLst>
            <pc:docMk/>
            <pc:sldMk cId="3558700286" sldId="3413"/>
            <ac:grpSpMk id="152" creationId="{C1EF1BD5-67AC-8EDC-2454-9F213F1B76EE}"/>
          </ac:grpSpMkLst>
        </pc:grpChg>
        <pc:grpChg chg="del mod">
          <ac:chgData name="Rajat goyal" userId="8f64ab4b-f728-4765-b4ee-b877fd87ccd3" providerId="ADAL" clId="{A4D9EE99-667F-45E6-8CDC-CA23E9B47AFE}" dt="2022-12-05T04:11:18.301" v="556"/>
          <ac:grpSpMkLst>
            <pc:docMk/>
            <pc:sldMk cId="3558700286" sldId="3413"/>
            <ac:grpSpMk id="155" creationId="{50E5A4DF-C93E-3CBD-9108-EB60FFD6CFBE}"/>
          </ac:grpSpMkLst>
        </pc:grpChg>
        <pc:grpChg chg="del mod">
          <ac:chgData name="Rajat goyal" userId="8f64ab4b-f728-4765-b4ee-b877fd87ccd3" providerId="ADAL" clId="{A4D9EE99-667F-45E6-8CDC-CA23E9B47AFE}" dt="2022-12-05T04:11:32.466" v="561"/>
          <ac:grpSpMkLst>
            <pc:docMk/>
            <pc:sldMk cId="3558700286" sldId="3413"/>
            <ac:grpSpMk id="157" creationId="{ACB943D5-C90D-33C1-EE7B-054E81C1B195}"/>
          </ac:grpSpMkLst>
        </pc:grpChg>
        <pc:grpChg chg="mod">
          <ac:chgData name="Rajat goyal" userId="8f64ab4b-f728-4765-b4ee-b877fd87ccd3" providerId="ADAL" clId="{A4D9EE99-667F-45E6-8CDC-CA23E9B47AFE}" dt="2022-12-05T04:11:32.466" v="561"/>
          <ac:grpSpMkLst>
            <pc:docMk/>
            <pc:sldMk cId="3558700286" sldId="3413"/>
            <ac:grpSpMk id="159" creationId="{A0771A74-9040-D5D4-6928-AC55FB7E0EF8}"/>
          </ac:grpSpMkLst>
        </pc:grpChg>
        <pc:inkChg chg="add mod">
          <ac:chgData name="Rajat goyal" userId="8f64ab4b-f728-4765-b4ee-b877fd87ccd3" providerId="ADAL" clId="{A4D9EE99-667F-45E6-8CDC-CA23E9B47AFE}" dt="2022-12-05T04:11:32.466" v="561"/>
          <ac:inkMkLst>
            <pc:docMk/>
            <pc:sldMk cId="3558700286" sldId="3413"/>
            <ac:inkMk id="2" creationId="{CE919255-EA0C-E6CE-A7E4-502F74655FE4}"/>
          </ac:inkMkLst>
        </pc:inkChg>
        <pc:inkChg chg="add mod">
          <ac:chgData name="Rajat goyal" userId="8f64ab4b-f728-4765-b4ee-b877fd87ccd3" providerId="ADAL" clId="{A4D9EE99-667F-45E6-8CDC-CA23E9B47AFE}" dt="2022-12-05T04:11:32.466" v="561"/>
          <ac:inkMkLst>
            <pc:docMk/>
            <pc:sldMk cId="3558700286" sldId="3413"/>
            <ac:inkMk id="3" creationId="{B453829F-C859-96DC-4FA4-659FDDA37692}"/>
          </ac:inkMkLst>
        </pc:inkChg>
        <pc:inkChg chg="add mod">
          <ac:chgData name="Rajat goyal" userId="8f64ab4b-f728-4765-b4ee-b877fd87ccd3" providerId="ADAL" clId="{A4D9EE99-667F-45E6-8CDC-CA23E9B47AFE}" dt="2022-12-05T04:11:32.466" v="561"/>
          <ac:inkMkLst>
            <pc:docMk/>
            <pc:sldMk cId="3558700286" sldId="3413"/>
            <ac:inkMk id="4" creationId="{DEE6FC06-5CEE-AACC-A3BF-05AC405AFBC5}"/>
          </ac:inkMkLst>
        </pc:inkChg>
        <pc:inkChg chg="add mod">
          <ac:chgData name="Rajat goyal" userId="8f64ab4b-f728-4765-b4ee-b877fd87ccd3" providerId="ADAL" clId="{A4D9EE99-667F-45E6-8CDC-CA23E9B47AFE}" dt="2022-12-05T04:11:32.466" v="561"/>
          <ac:inkMkLst>
            <pc:docMk/>
            <pc:sldMk cId="3558700286" sldId="3413"/>
            <ac:inkMk id="5" creationId="{FD060F5B-B303-CF48-9F31-4983EE9D49C8}"/>
          </ac:inkMkLst>
        </pc:inkChg>
        <pc:inkChg chg="add mod">
          <ac:chgData name="Rajat goyal" userId="8f64ab4b-f728-4765-b4ee-b877fd87ccd3" providerId="ADAL" clId="{A4D9EE99-667F-45E6-8CDC-CA23E9B47AFE}" dt="2022-12-05T04:11:32.466" v="561"/>
          <ac:inkMkLst>
            <pc:docMk/>
            <pc:sldMk cId="3558700286" sldId="3413"/>
            <ac:inkMk id="6" creationId="{280A5C22-8ACB-C153-A395-C0DDBD799211}"/>
          </ac:inkMkLst>
        </pc:inkChg>
        <pc:inkChg chg="add mod">
          <ac:chgData name="Rajat goyal" userId="8f64ab4b-f728-4765-b4ee-b877fd87ccd3" providerId="ADAL" clId="{A4D9EE99-667F-45E6-8CDC-CA23E9B47AFE}" dt="2022-12-05T04:11:32.466" v="561"/>
          <ac:inkMkLst>
            <pc:docMk/>
            <pc:sldMk cId="3558700286" sldId="3413"/>
            <ac:inkMk id="7" creationId="{146EBB29-2063-6206-120E-4A891A8BD916}"/>
          </ac:inkMkLst>
        </pc:inkChg>
        <pc:inkChg chg="add mod">
          <ac:chgData name="Rajat goyal" userId="8f64ab4b-f728-4765-b4ee-b877fd87ccd3" providerId="ADAL" clId="{A4D9EE99-667F-45E6-8CDC-CA23E9B47AFE}" dt="2022-12-05T04:11:32.466" v="561"/>
          <ac:inkMkLst>
            <pc:docMk/>
            <pc:sldMk cId="3558700286" sldId="3413"/>
            <ac:inkMk id="9" creationId="{6F32EB7C-4740-59D7-61EA-22C52C22AFD2}"/>
          </ac:inkMkLst>
        </pc:inkChg>
        <pc:inkChg chg="add mod">
          <ac:chgData name="Rajat goyal" userId="8f64ab4b-f728-4765-b4ee-b877fd87ccd3" providerId="ADAL" clId="{A4D9EE99-667F-45E6-8CDC-CA23E9B47AFE}" dt="2022-12-05T04:11:32.466" v="561"/>
          <ac:inkMkLst>
            <pc:docMk/>
            <pc:sldMk cId="3558700286" sldId="3413"/>
            <ac:inkMk id="10" creationId="{22868594-EAC9-6E9C-9E95-598DF5F9A836}"/>
          </ac:inkMkLst>
        </pc:inkChg>
        <pc:inkChg chg="add mod">
          <ac:chgData name="Rajat goyal" userId="8f64ab4b-f728-4765-b4ee-b877fd87ccd3" providerId="ADAL" clId="{A4D9EE99-667F-45E6-8CDC-CA23E9B47AFE}" dt="2022-12-05T04:11:32.466" v="561"/>
          <ac:inkMkLst>
            <pc:docMk/>
            <pc:sldMk cId="3558700286" sldId="3413"/>
            <ac:inkMk id="11" creationId="{6AF07B10-F248-5696-53F6-4B5C5D413AEC}"/>
          </ac:inkMkLst>
        </pc:inkChg>
        <pc:inkChg chg="add mod">
          <ac:chgData name="Rajat goyal" userId="8f64ab4b-f728-4765-b4ee-b877fd87ccd3" providerId="ADAL" clId="{A4D9EE99-667F-45E6-8CDC-CA23E9B47AFE}" dt="2022-12-05T04:11:32.466" v="561"/>
          <ac:inkMkLst>
            <pc:docMk/>
            <pc:sldMk cId="3558700286" sldId="3413"/>
            <ac:inkMk id="12" creationId="{0245C9AA-95CD-15D7-35E0-C9839C20D5F0}"/>
          </ac:inkMkLst>
        </pc:inkChg>
        <pc:inkChg chg="add mod">
          <ac:chgData name="Rajat goyal" userId="8f64ab4b-f728-4765-b4ee-b877fd87ccd3" providerId="ADAL" clId="{A4D9EE99-667F-45E6-8CDC-CA23E9B47AFE}" dt="2022-12-05T04:11:32.466" v="561"/>
          <ac:inkMkLst>
            <pc:docMk/>
            <pc:sldMk cId="3558700286" sldId="3413"/>
            <ac:inkMk id="14" creationId="{E745739B-BA9F-7EA8-5613-9DB59DD7971E}"/>
          </ac:inkMkLst>
        </pc:inkChg>
        <pc:inkChg chg="add mod">
          <ac:chgData name="Rajat goyal" userId="8f64ab4b-f728-4765-b4ee-b877fd87ccd3" providerId="ADAL" clId="{A4D9EE99-667F-45E6-8CDC-CA23E9B47AFE}" dt="2022-12-05T04:11:32.466" v="561"/>
          <ac:inkMkLst>
            <pc:docMk/>
            <pc:sldMk cId="3558700286" sldId="3413"/>
            <ac:inkMk id="15" creationId="{3B293205-A55E-257C-EC88-B4A69A5B55A3}"/>
          </ac:inkMkLst>
        </pc:inkChg>
        <pc:inkChg chg="add mod">
          <ac:chgData name="Rajat goyal" userId="8f64ab4b-f728-4765-b4ee-b877fd87ccd3" providerId="ADAL" clId="{A4D9EE99-667F-45E6-8CDC-CA23E9B47AFE}" dt="2022-12-05T04:11:32.466" v="561"/>
          <ac:inkMkLst>
            <pc:docMk/>
            <pc:sldMk cId="3558700286" sldId="3413"/>
            <ac:inkMk id="16" creationId="{07CE9AD8-AB5C-F524-9B77-B9E4F7CC06E9}"/>
          </ac:inkMkLst>
        </pc:inkChg>
        <pc:inkChg chg="add mod">
          <ac:chgData name="Rajat goyal" userId="8f64ab4b-f728-4765-b4ee-b877fd87ccd3" providerId="ADAL" clId="{A4D9EE99-667F-45E6-8CDC-CA23E9B47AFE}" dt="2022-12-05T04:11:32.466" v="561"/>
          <ac:inkMkLst>
            <pc:docMk/>
            <pc:sldMk cId="3558700286" sldId="3413"/>
            <ac:inkMk id="17" creationId="{09BD0ACB-270A-0B32-1231-6DD081C7B474}"/>
          </ac:inkMkLst>
        </pc:inkChg>
        <pc:inkChg chg="add mod">
          <ac:chgData name="Rajat goyal" userId="8f64ab4b-f728-4765-b4ee-b877fd87ccd3" providerId="ADAL" clId="{A4D9EE99-667F-45E6-8CDC-CA23E9B47AFE}" dt="2022-12-05T04:11:32.466" v="561"/>
          <ac:inkMkLst>
            <pc:docMk/>
            <pc:sldMk cId="3558700286" sldId="3413"/>
            <ac:inkMk id="18" creationId="{E0B8F813-DE66-DE12-DFB2-616B482DA12F}"/>
          </ac:inkMkLst>
        </pc:inkChg>
        <pc:inkChg chg="add mod">
          <ac:chgData name="Rajat goyal" userId="8f64ab4b-f728-4765-b4ee-b877fd87ccd3" providerId="ADAL" clId="{A4D9EE99-667F-45E6-8CDC-CA23E9B47AFE}" dt="2022-12-05T04:11:32.466" v="561"/>
          <ac:inkMkLst>
            <pc:docMk/>
            <pc:sldMk cId="3558700286" sldId="3413"/>
            <ac:inkMk id="19" creationId="{BB8B537F-A913-C4ED-EA8F-0F8E5EC141E7}"/>
          </ac:inkMkLst>
        </pc:inkChg>
        <pc:inkChg chg="add mod">
          <ac:chgData name="Rajat goyal" userId="8f64ab4b-f728-4765-b4ee-b877fd87ccd3" providerId="ADAL" clId="{A4D9EE99-667F-45E6-8CDC-CA23E9B47AFE}" dt="2022-12-05T04:11:32.466" v="561"/>
          <ac:inkMkLst>
            <pc:docMk/>
            <pc:sldMk cId="3558700286" sldId="3413"/>
            <ac:inkMk id="20" creationId="{361E6B0E-ED55-3C79-AC67-27297D568FB3}"/>
          </ac:inkMkLst>
        </pc:inkChg>
        <pc:inkChg chg="add mod">
          <ac:chgData name="Rajat goyal" userId="8f64ab4b-f728-4765-b4ee-b877fd87ccd3" providerId="ADAL" clId="{A4D9EE99-667F-45E6-8CDC-CA23E9B47AFE}" dt="2022-12-05T04:11:32.466" v="561"/>
          <ac:inkMkLst>
            <pc:docMk/>
            <pc:sldMk cId="3558700286" sldId="3413"/>
            <ac:inkMk id="21" creationId="{3AA63FAD-DFB0-E679-2308-2CCC5AFFFA89}"/>
          </ac:inkMkLst>
        </pc:inkChg>
        <pc:inkChg chg="add mod">
          <ac:chgData name="Rajat goyal" userId="8f64ab4b-f728-4765-b4ee-b877fd87ccd3" providerId="ADAL" clId="{A4D9EE99-667F-45E6-8CDC-CA23E9B47AFE}" dt="2022-12-05T04:11:32.466" v="561"/>
          <ac:inkMkLst>
            <pc:docMk/>
            <pc:sldMk cId="3558700286" sldId="3413"/>
            <ac:inkMk id="22" creationId="{3A3571F7-A540-35E6-9C5E-03101A34115C}"/>
          </ac:inkMkLst>
        </pc:inkChg>
        <pc:inkChg chg="add mod">
          <ac:chgData name="Rajat goyal" userId="8f64ab4b-f728-4765-b4ee-b877fd87ccd3" providerId="ADAL" clId="{A4D9EE99-667F-45E6-8CDC-CA23E9B47AFE}" dt="2022-12-05T04:11:32.466" v="561"/>
          <ac:inkMkLst>
            <pc:docMk/>
            <pc:sldMk cId="3558700286" sldId="3413"/>
            <ac:inkMk id="23" creationId="{BBC5E6DB-844A-4220-8D74-41C9FD49EAFD}"/>
          </ac:inkMkLst>
        </pc:inkChg>
        <pc:inkChg chg="add mod">
          <ac:chgData name="Rajat goyal" userId="8f64ab4b-f728-4765-b4ee-b877fd87ccd3" providerId="ADAL" clId="{A4D9EE99-667F-45E6-8CDC-CA23E9B47AFE}" dt="2022-12-05T04:11:32.466" v="561"/>
          <ac:inkMkLst>
            <pc:docMk/>
            <pc:sldMk cId="3558700286" sldId="3413"/>
            <ac:inkMk id="24" creationId="{B342F6EA-0931-C159-6E7C-789BB6E40316}"/>
          </ac:inkMkLst>
        </pc:inkChg>
        <pc:inkChg chg="add mod">
          <ac:chgData name="Rajat goyal" userId="8f64ab4b-f728-4765-b4ee-b877fd87ccd3" providerId="ADAL" clId="{A4D9EE99-667F-45E6-8CDC-CA23E9B47AFE}" dt="2022-12-05T04:11:32.466" v="561"/>
          <ac:inkMkLst>
            <pc:docMk/>
            <pc:sldMk cId="3558700286" sldId="3413"/>
            <ac:inkMk id="25" creationId="{41027936-0330-CF6C-343F-612D61639162}"/>
          </ac:inkMkLst>
        </pc:inkChg>
        <pc:inkChg chg="add mod">
          <ac:chgData name="Rajat goyal" userId="8f64ab4b-f728-4765-b4ee-b877fd87ccd3" providerId="ADAL" clId="{A4D9EE99-667F-45E6-8CDC-CA23E9B47AFE}" dt="2022-12-05T04:11:32.466" v="561"/>
          <ac:inkMkLst>
            <pc:docMk/>
            <pc:sldMk cId="3558700286" sldId="3413"/>
            <ac:inkMk id="26" creationId="{180E1D62-D7B8-6AB8-7D7A-7BB91550EAF8}"/>
          </ac:inkMkLst>
        </pc:inkChg>
        <pc:inkChg chg="add mod">
          <ac:chgData name="Rajat goyal" userId="8f64ab4b-f728-4765-b4ee-b877fd87ccd3" providerId="ADAL" clId="{A4D9EE99-667F-45E6-8CDC-CA23E9B47AFE}" dt="2022-12-05T04:11:32.466" v="561"/>
          <ac:inkMkLst>
            <pc:docMk/>
            <pc:sldMk cId="3558700286" sldId="3413"/>
            <ac:inkMk id="27" creationId="{F9906F93-5C3B-4DE2-C76F-C70972FA2FD5}"/>
          </ac:inkMkLst>
        </pc:inkChg>
        <pc:inkChg chg="add mod">
          <ac:chgData name="Rajat goyal" userId="8f64ab4b-f728-4765-b4ee-b877fd87ccd3" providerId="ADAL" clId="{A4D9EE99-667F-45E6-8CDC-CA23E9B47AFE}" dt="2022-12-05T04:11:32.466" v="561"/>
          <ac:inkMkLst>
            <pc:docMk/>
            <pc:sldMk cId="3558700286" sldId="3413"/>
            <ac:inkMk id="28" creationId="{34F094FF-FC74-077E-A177-4B5B42D37383}"/>
          </ac:inkMkLst>
        </pc:inkChg>
        <pc:inkChg chg="add mod">
          <ac:chgData name="Rajat goyal" userId="8f64ab4b-f728-4765-b4ee-b877fd87ccd3" providerId="ADAL" clId="{A4D9EE99-667F-45E6-8CDC-CA23E9B47AFE}" dt="2022-12-05T04:11:32.466" v="561"/>
          <ac:inkMkLst>
            <pc:docMk/>
            <pc:sldMk cId="3558700286" sldId="3413"/>
            <ac:inkMk id="29" creationId="{1263C6D6-A91A-2DF2-E622-D3CEE85CCB14}"/>
          </ac:inkMkLst>
        </pc:inkChg>
        <pc:inkChg chg="add mod">
          <ac:chgData name="Rajat goyal" userId="8f64ab4b-f728-4765-b4ee-b877fd87ccd3" providerId="ADAL" clId="{A4D9EE99-667F-45E6-8CDC-CA23E9B47AFE}" dt="2022-12-05T04:11:32.466" v="561"/>
          <ac:inkMkLst>
            <pc:docMk/>
            <pc:sldMk cId="3558700286" sldId="3413"/>
            <ac:inkMk id="30" creationId="{0594BE6D-14DB-EACC-09A6-089146DF9152}"/>
          </ac:inkMkLst>
        </pc:inkChg>
        <pc:inkChg chg="add mod">
          <ac:chgData name="Rajat goyal" userId="8f64ab4b-f728-4765-b4ee-b877fd87ccd3" providerId="ADAL" clId="{A4D9EE99-667F-45E6-8CDC-CA23E9B47AFE}" dt="2022-12-05T04:11:32.466" v="561"/>
          <ac:inkMkLst>
            <pc:docMk/>
            <pc:sldMk cId="3558700286" sldId="3413"/>
            <ac:inkMk id="31" creationId="{0A5ACC53-C4DC-8A0E-1FCC-1368FDB5434C}"/>
          </ac:inkMkLst>
        </pc:inkChg>
        <pc:inkChg chg="add mod">
          <ac:chgData name="Rajat goyal" userId="8f64ab4b-f728-4765-b4ee-b877fd87ccd3" providerId="ADAL" clId="{A4D9EE99-667F-45E6-8CDC-CA23E9B47AFE}" dt="2022-12-05T04:11:32.466" v="561"/>
          <ac:inkMkLst>
            <pc:docMk/>
            <pc:sldMk cId="3558700286" sldId="3413"/>
            <ac:inkMk id="32" creationId="{A634CF56-9367-8152-ACA8-390B3E2B6CCD}"/>
          </ac:inkMkLst>
        </pc:inkChg>
        <pc:inkChg chg="add mod">
          <ac:chgData name="Rajat goyal" userId="8f64ab4b-f728-4765-b4ee-b877fd87ccd3" providerId="ADAL" clId="{A4D9EE99-667F-45E6-8CDC-CA23E9B47AFE}" dt="2022-12-05T04:11:32.466" v="561"/>
          <ac:inkMkLst>
            <pc:docMk/>
            <pc:sldMk cId="3558700286" sldId="3413"/>
            <ac:inkMk id="33" creationId="{40A496B4-8B0E-1F6F-6259-94BF6F5E4CC7}"/>
          </ac:inkMkLst>
        </pc:inkChg>
        <pc:inkChg chg="add mod">
          <ac:chgData name="Rajat goyal" userId="8f64ab4b-f728-4765-b4ee-b877fd87ccd3" providerId="ADAL" clId="{A4D9EE99-667F-45E6-8CDC-CA23E9B47AFE}" dt="2022-12-05T04:11:32.466" v="561"/>
          <ac:inkMkLst>
            <pc:docMk/>
            <pc:sldMk cId="3558700286" sldId="3413"/>
            <ac:inkMk id="34" creationId="{A24613C1-86FD-D359-8B63-CED1F079DAA1}"/>
          </ac:inkMkLst>
        </pc:inkChg>
        <pc:inkChg chg="add mod">
          <ac:chgData name="Rajat goyal" userId="8f64ab4b-f728-4765-b4ee-b877fd87ccd3" providerId="ADAL" clId="{A4D9EE99-667F-45E6-8CDC-CA23E9B47AFE}" dt="2022-12-05T04:11:32.466" v="561"/>
          <ac:inkMkLst>
            <pc:docMk/>
            <pc:sldMk cId="3558700286" sldId="3413"/>
            <ac:inkMk id="35" creationId="{B75DFC37-C48C-C0EF-A0B9-952B98151B64}"/>
          </ac:inkMkLst>
        </pc:inkChg>
        <pc:inkChg chg="add mod">
          <ac:chgData name="Rajat goyal" userId="8f64ab4b-f728-4765-b4ee-b877fd87ccd3" providerId="ADAL" clId="{A4D9EE99-667F-45E6-8CDC-CA23E9B47AFE}" dt="2022-12-05T04:11:32.466" v="561"/>
          <ac:inkMkLst>
            <pc:docMk/>
            <pc:sldMk cId="3558700286" sldId="3413"/>
            <ac:inkMk id="36" creationId="{069028C8-C5D2-BD29-9F64-D4AA4C48D217}"/>
          </ac:inkMkLst>
        </pc:inkChg>
        <pc:inkChg chg="add mod">
          <ac:chgData name="Rajat goyal" userId="8f64ab4b-f728-4765-b4ee-b877fd87ccd3" providerId="ADAL" clId="{A4D9EE99-667F-45E6-8CDC-CA23E9B47AFE}" dt="2022-12-05T04:11:32.466" v="561"/>
          <ac:inkMkLst>
            <pc:docMk/>
            <pc:sldMk cId="3558700286" sldId="3413"/>
            <ac:inkMk id="37" creationId="{41BED9C8-7481-63BC-A2B8-AD7BBDA7F8C7}"/>
          </ac:inkMkLst>
        </pc:inkChg>
        <pc:inkChg chg="add mod">
          <ac:chgData name="Rajat goyal" userId="8f64ab4b-f728-4765-b4ee-b877fd87ccd3" providerId="ADAL" clId="{A4D9EE99-667F-45E6-8CDC-CA23E9B47AFE}" dt="2022-12-05T04:11:32.466" v="561"/>
          <ac:inkMkLst>
            <pc:docMk/>
            <pc:sldMk cId="3558700286" sldId="3413"/>
            <ac:inkMk id="38" creationId="{E9065816-6A61-F85A-4D03-4597F6E158DC}"/>
          </ac:inkMkLst>
        </pc:inkChg>
        <pc:inkChg chg="add mod">
          <ac:chgData name="Rajat goyal" userId="8f64ab4b-f728-4765-b4ee-b877fd87ccd3" providerId="ADAL" clId="{A4D9EE99-667F-45E6-8CDC-CA23E9B47AFE}" dt="2022-12-05T04:11:32.466" v="561"/>
          <ac:inkMkLst>
            <pc:docMk/>
            <pc:sldMk cId="3558700286" sldId="3413"/>
            <ac:inkMk id="39" creationId="{6D2C9883-C626-E9C8-9E01-1B4DFDB08DA2}"/>
          </ac:inkMkLst>
        </pc:inkChg>
        <pc:inkChg chg="add mod">
          <ac:chgData name="Rajat goyal" userId="8f64ab4b-f728-4765-b4ee-b877fd87ccd3" providerId="ADAL" clId="{A4D9EE99-667F-45E6-8CDC-CA23E9B47AFE}" dt="2022-12-05T04:11:32.466" v="561"/>
          <ac:inkMkLst>
            <pc:docMk/>
            <pc:sldMk cId="3558700286" sldId="3413"/>
            <ac:inkMk id="40" creationId="{5A92E3DC-58AE-F358-4197-3CAAEB6CB6E4}"/>
          </ac:inkMkLst>
        </pc:inkChg>
        <pc:inkChg chg="add mod">
          <ac:chgData name="Rajat goyal" userId="8f64ab4b-f728-4765-b4ee-b877fd87ccd3" providerId="ADAL" clId="{A4D9EE99-667F-45E6-8CDC-CA23E9B47AFE}" dt="2022-12-05T04:11:32.466" v="561"/>
          <ac:inkMkLst>
            <pc:docMk/>
            <pc:sldMk cId="3558700286" sldId="3413"/>
            <ac:inkMk id="42" creationId="{1820B4A7-055F-3BAA-A29F-8B2F7AA58361}"/>
          </ac:inkMkLst>
        </pc:inkChg>
        <pc:inkChg chg="add mod">
          <ac:chgData name="Rajat goyal" userId="8f64ab4b-f728-4765-b4ee-b877fd87ccd3" providerId="ADAL" clId="{A4D9EE99-667F-45E6-8CDC-CA23E9B47AFE}" dt="2022-12-05T04:11:32.466" v="561"/>
          <ac:inkMkLst>
            <pc:docMk/>
            <pc:sldMk cId="3558700286" sldId="3413"/>
            <ac:inkMk id="43" creationId="{F986337F-7A8A-27ED-C915-BF51B090C548}"/>
          </ac:inkMkLst>
        </pc:inkChg>
        <pc:inkChg chg="add mod">
          <ac:chgData name="Rajat goyal" userId="8f64ab4b-f728-4765-b4ee-b877fd87ccd3" providerId="ADAL" clId="{A4D9EE99-667F-45E6-8CDC-CA23E9B47AFE}" dt="2022-12-05T04:11:32.466" v="561"/>
          <ac:inkMkLst>
            <pc:docMk/>
            <pc:sldMk cId="3558700286" sldId="3413"/>
            <ac:inkMk id="45" creationId="{F2810D6D-BB03-22AD-67DB-A874BDAEBEE8}"/>
          </ac:inkMkLst>
        </pc:inkChg>
        <pc:inkChg chg="add mod">
          <ac:chgData name="Rajat goyal" userId="8f64ab4b-f728-4765-b4ee-b877fd87ccd3" providerId="ADAL" clId="{A4D9EE99-667F-45E6-8CDC-CA23E9B47AFE}" dt="2022-12-05T04:11:32.466" v="561"/>
          <ac:inkMkLst>
            <pc:docMk/>
            <pc:sldMk cId="3558700286" sldId="3413"/>
            <ac:inkMk id="46" creationId="{61FBDA0E-E35C-5883-F278-248BDAC4DF9B}"/>
          </ac:inkMkLst>
        </pc:inkChg>
        <pc:inkChg chg="add mod">
          <ac:chgData name="Rajat goyal" userId="8f64ab4b-f728-4765-b4ee-b877fd87ccd3" providerId="ADAL" clId="{A4D9EE99-667F-45E6-8CDC-CA23E9B47AFE}" dt="2022-12-05T04:11:32.466" v="561"/>
          <ac:inkMkLst>
            <pc:docMk/>
            <pc:sldMk cId="3558700286" sldId="3413"/>
            <ac:inkMk id="47" creationId="{DCAEE638-156C-E4AE-A560-BB8B80CE6500}"/>
          </ac:inkMkLst>
        </pc:inkChg>
        <pc:inkChg chg="add mod">
          <ac:chgData name="Rajat goyal" userId="8f64ab4b-f728-4765-b4ee-b877fd87ccd3" providerId="ADAL" clId="{A4D9EE99-667F-45E6-8CDC-CA23E9B47AFE}" dt="2022-12-05T04:11:32.466" v="561"/>
          <ac:inkMkLst>
            <pc:docMk/>
            <pc:sldMk cId="3558700286" sldId="3413"/>
            <ac:inkMk id="48" creationId="{FC30262D-191B-EAB9-0F85-F51A00BEF2AC}"/>
          </ac:inkMkLst>
        </pc:inkChg>
        <pc:inkChg chg="add mod">
          <ac:chgData name="Rajat goyal" userId="8f64ab4b-f728-4765-b4ee-b877fd87ccd3" providerId="ADAL" clId="{A4D9EE99-667F-45E6-8CDC-CA23E9B47AFE}" dt="2022-12-05T04:11:32.466" v="561"/>
          <ac:inkMkLst>
            <pc:docMk/>
            <pc:sldMk cId="3558700286" sldId="3413"/>
            <ac:inkMk id="49" creationId="{3FB33E0F-476D-6ACA-D9F2-74B94F3DF71D}"/>
          </ac:inkMkLst>
        </pc:inkChg>
        <pc:inkChg chg="add mod">
          <ac:chgData name="Rajat goyal" userId="8f64ab4b-f728-4765-b4ee-b877fd87ccd3" providerId="ADAL" clId="{A4D9EE99-667F-45E6-8CDC-CA23E9B47AFE}" dt="2022-12-05T04:11:32.466" v="561"/>
          <ac:inkMkLst>
            <pc:docMk/>
            <pc:sldMk cId="3558700286" sldId="3413"/>
            <ac:inkMk id="50" creationId="{352B213C-42A5-E1CF-0816-904014B7ED05}"/>
          </ac:inkMkLst>
        </pc:inkChg>
        <pc:inkChg chg="add mod">
          <ac:chgData name="Rajat goyal" userId="8f64ab4b-f728-4765-b4ee-b877fd87ccd3" providerId="ADAL" clId="{A4D9EE99-667F-45E6-8CDC-CA23E9B47AFE}" dt="2022-12-05T04:11:32.466" v="561"/>
          <ac:inkMkLst>
            <pc:docMk/>
            <pc:sldMk cId="3558700286" sldId="3413"/>
            <ac:inkMk id="53" creationId="{C0BB7F8B-03D4-4D2B-9B87-E86FDC2FE4B6}"/>
          </ac:inkMkLst>
        </pc:inkChg>
        <pc:inkChg chg="add mod">
          <ac:chgData name="Rajat goyal" userId="8f64ab4b-f728-4765-b4ee-b877fd87ccd3" providerId="ADAL" clId="{A4D9EE99-667F-45E6-8CDC-CA23E9B47AFE}" dt="2022-12-05T04:11:32.466" v="561"/>
          <ac:inkMkLst>
            <pc:docMk/>
            <pc:sldMk cId="3558700286" sldId="3413"/>
            <ac:inkMk id="55" creationId="{991183D5-1EDA-800B-A4C0-456B9E0C4A3C}"/>
          </ac:inkMkLst>
        </pc:inkChg>
        <pc:inkChg chg="add mod">
          <ac:chgData name="Rajat goyal" userId="8f64ab4b-f728-4765-b4ee-b877fd87ccd3" providerId="ADAL" clId="{A4D9EE99-667F-45E6-8CDC-CA23E9B47AFE}" dt="2022-12-05T04:11:32.466" v="561"/>
          <ac:inkMkLst>
            <pc:docMk/>
            <pc:sldMk cId="3558700286" sldId="3413"/>
            <ac:inkMk id="56" creationId="{EFDFA029-5B5C-E047-2DCF-4B825B0B82CF}"/>
          </ac:inkMkLst>
        </pc:inkChg>
        <pc:inkChg chg="add mod">
          <ac:chgData name="Rajat goyal" userId="8f64ab4b-f728-4765-b4ee-b877fd87ccd3" providerId="ADAL" clId="{A4D9EE99-667F-45E6-8CDC-CA23E9B47AFE}" dt="2022-12-05T04:11:32.466" v="561"/>
          <ac:inkMkLst>
            <pc:docMk/>
            <pc:sldMk cId="3558700286" sldId="3413"/>
            <ac:inkMk id="57" creationId="{FC28C51A-618C-2F7E-B28F-946C7A7B3EAB}"/>
          </ac:inkMkLst>
        </pc:inkChg>
        <pc:inkChg chg="add mod">
          <ac:chgData name="Rajat goyal" userId="8f64ab4b-f728-4765-b4ee-b877fd87ccd3" providerId="ADAL" clId="{A4D9EE99-667F-45E6-8CDC-CA23E9B47AFE}" dt="2022-12-05T04:11:32.466" v="561"/>
          <ac:inkMkLst>
            <pc:docMk/>
            <pc:sldMk cId="3558700286" sldId="3413"/>
            <ac:inkMk id="58" creationId="{76DB04E4-831F-7586-CDBA-11055059DBB5}"/>
          </ac:inkMkLst>
        </pc:inkChg>
        <pc:inkChg chg="add mod">
          <ac:chgData name="Rajat goyal" userId="8f64ab4b-f728-4765-b4ee-b877fd87ccd3" providerId="ADAL" clId="{A4D9EE99-667F-45E6-8CDC-CA23E9B47AFE}" dt="2022-12-05T04:11:32.466" v="561"/>
          <ac:inkMkLst>
            <pc:docMk/>
            <pc:sldMk cId="3558700286" sldId="3413"/>
            <ac:inkMk id="59" creationId="{1532797D-5F2C-D2E5-E823-0BC1DEC92F3E}"/>
          </ac:inkMkLst>
        </pc:inkChg>
        <pc:inkChg chg="add mod">
          <ac:chgData name="Rajat goyal" userId="8f64ab4b-f728-4765-b4ee-b877fd87ccd3" providerId="ADAL" clId="{A4D9EE99-667F-45E6-8CDC-CA23E9B47AFE}" dt="2022-12-05T04:11:32.466" v="561"/>
          <ac:inkMkLst>
            <pc:docMk/>
            <pc:sldMk cId="3558700286" sldId="3413"/>
            <ac:inkMk id="60" creationId="{589CF356-6985-D8A2-D3D6-A45F1C3A5CB9}"/>
          </ac:inkMkLst>
        </pc:inkChg>
        <pc:inkChg chg="add mod">
          <ac:chgData name="Rajat goyal" userId="8f64ab4b-f728-4765-b4ee-b877fd87ccd3" providerId="ADAL" clId="{A4D9EE99-667F-45E6-8CDC-CA23E9B47AFE}" dt="2022-12-05T04:11:32.466" v="561"/>
          <ac:inkMkLst>
            <pc:docMk/>
            <pc:sldMk cId="3558700286" sldId="3413"/>
            <ac:inkMk id="61" creationId="{6A22C347-1CB0-896D-C16A-D9F66843B8A9}"/>
          </ac:inkMkLst>
        </pc:inkChg>
        <pc:inkChg chg="add mod">
          <ac:chgData name="Rajat goyal" userId="8f64ab4b-f728-4765-b4ee-b877fd87ccd3" providerId="ADAL" clId="{A4D9EE99-667F-45E6-8CDC-CA23E9B47AFE}" dt="2022-12-05T04:11:32.466" v="561"/>
          <ac:inkMkLst>
            <pc:docMk/>
            <pc:sldMk cId="3558700286" sldId="3413"/>
            <ac:inkMk id="63" creationId="{8D37AFF1-A459-C8A6-38AE-61C42835D092}"/>
          </ac:inkMkLst>
        </pc:inkChg>
        <pc:inkChg chg="add mod">
          <ac:chgData name="Rajat goyal" userId="8f64ab4b-f728-4765-b4ee-b877fd87ccd3" providerId="ADAL" clId="{A4D9EE99-667F-45E6-8CDC-CA23E9B47AFE}" dt="2022-12-05T04:11:32.466" v="561"/>
          <ac:inkMkLst>
            <pc:docMk/>
            <pc:sldMk cId="3558700286" sldId="3413"/>
            <ac:inkMk id="65" creationId="{8C67A7EE-F21F-E6EE-5A9C-E5183D401F72}"/>
          </ac:inkMkLst>
        </pc:inkChg>
        <pc:inkChg chg="add mod">
          <ac:chgData name="Rajat goyal" userId="8f64ab4b-f728-4765-b4ee-b877fd87ccd3" providerId="ADAL" clId="{A4D9EE99-667F-45E6-8CDC-CA23E9B47AFE}" dt="2022-12-05T04:11:32.466" v="561"/>
          <ac:inkMkLst>
            <pc:docMk/>
            <pc:sldMk cId="3558700286" sldId="3413"/>
            <ac:inkMk id="67" creationId="{E8244973-873A-2A03-A34D-407D7436992B}"/>
          </ac:inkMkLst>
        </pc:inkChg>
        <pc:inkChg chg="add mod">
          <ac:chgData name="Rajat goyal" userId="8f64ab4b-f728-4765-b4ee-b877fd87ccd3" providerId="ADAL" clId="{A4D9EE99-667F-45E6-8CDC-CA23E9B47AFE}" dt="2022-12-05T04:11:32.466" v="561"/>
          <ac:inkMkLst>
            <pc:docMk/>
            <pc:sldMk cId="3558700286" sldId="3413"/>
            <ac:inkMk id="68" creationId="{89D25693-8289-1ABF-2A2E-2D50E7C2CC38}"/>
          </ac:inkMkLst>
        </pc:inkChg>
        <pc:inkChg chg="add mod">
          <ac:chgData name="Rajat goyal" userId="8f64ab4b-f728-4765-b4ee-b877fd87ccd3" providerId="ADAL" clId="{A4D9EE99-667F-45E6-8CDC-CA23E9B47AFE}" dt="2022-12-05T04:11:32.466" v="561"/>
          <ac:inkMkLst>
            <pc:docMk/>
            <pc:sldMk cId="3558700286" sldId="3413"/>
            <ac:inkMk id="70" creationId="{F7A76119-CCF0-BC08-86D4-4C2A2464BCC9}"/>
          </ac:inkMkLst>
        </pc:inkChg>
        <pc:inkChg chg="add mod">
          <ac:chgData name="Rajat goyal" userId="8f64ab4b-f728-4765-b4ee-b877fd87ccd3" providerId="ADAL" clId="{A4D9EE99-667F-45E6-8CDC-CA23E9B47AFE}" dt="2022-12-05T04:11:32.466" v="561"/>
          <ac:inkMkLst>
            <pc:docMk/>
            <pc:sldMk cId="3558700286" sldId="3413"/>
            <ac:inkMk id="71" creationId="{B80925D3-07CD-22CB-879E-10E901B277A6}"/>
          </ac:inkMkLst>
        </pc:inkChg>
        <pc:inkChg chg="add mod">
          <ac:chgData name="Rajat goyal" userId="8f64ab4b-f728-4765-b4ee-b877fd87ccd3" providerId="ADAL" clId="{A4D9EE99-667F-45E6-8CDC-CA23E9B47AFE}" dt="2022-12-05T04:11:32.466" v="561"/>
          <ac:inkMkLst>
            <pc:docMk/>
            <pc:sldMk cId="3558700286" sldId="3413"/>
            <ac:inkMk id="72" creationId="{5E04CDC5-545B-1D8C-0153-AD9B2DFFFB7B}"/>
          </ac:inkMkLst>
        </pc:inkChg>
        <pc:inkChg chg="add mod">
          <ac:chgData name="Rajat goyal" userId="8f64ab4b-f728-4765-b4ee-b877fd87ccd3" providerId="ADAL" clId="{A4D9EE99-667F-45E6-8CDC-CA23E9B47AFE}" dt="2022-12-05T04:11:32.466" v="561"/>
          <ac:inkMkLst>
            <pc:docMk/>
            <pc:sldMk cId="3558700286" sldId="3413"/>
            <ac:inkMk id="73" creationId="{1EA0F955-7FCA-41DB-2502-6870255B3D9A}"/>
          </ac:inkMkLst>
        </pc:inkChg>
        <pc:inkChg chg="add mod">
          <ac:chgData name="Rajat goyal" userId="8f64ab4b-f728-4765-b4ee-b877fd87ccd3" providerId="ADAL" clId="{A4D9EE99-667F-45E6-8CDC-CA23E9B47AFE}" dt="2022-12-05T04:11:32.466" v="561"/>
          <ac:inkMkLst>
            <pc:docMk/>
            <pc:sldMk cId="3558700286" sldId="3413"/>
            <ac:inkMk id="74" creationId="{B543438B-CC8A-B8DC-B21D-1998C76F6EEC}"/>
          </ac:inkMkLst>
        </pc:inkChg>
        <pc:inkChg chg="add mod">
          <ac:chgData name="Rajat goyal" userId="8f64ab4b-f728-4765-b4ee-b877fd87ccd3" providerId="ADAL" clId="{A4D9EE99-667F-45E6-8CDC-CA23E9B47AFE}" dt="2022-12-05T04:11:32.466" v="561"/>
          <ac:inkMkLst>
            <pc:docMk/>
            <pc:sldMk cId="3558700286" sldId="3413"/>
            <ac:inkMk id="75" creationId="{415802F7-C7AB-3682-7BD0-2B010AE31769}"/>
          </ac:inkMkLst>
        </pc:inkChg>
        <pc:inkChg chg="add mod">
          <ac:chgData name="Rajat goyal" userId="8f64ab4b-f728-4765-b4ee-b877fd87ccd3" providerId="ADAL" clId="{A4D9EE99-667F-45E6-8CDC-CA23E9B47AFE}" dt="2022-12-05T04:11:32.466" v="561"/>
          <ac:inkMkLst>
            <pc:docMk/>
            <pc:sldMk cId="3558700286" sldId="3413"/>
            <ac:inkMk id="77" creationId="{23130651-4188-6B70-B686-1D9D28DD9AD1}"/>
          </ac:inkMkLst>
        </pc:inkChg>
        <pc:inkChg chg="add mod">
          <ac:chgData name="Rajat goyal" userId="8f64ab4b-f728-4765-b4ee-b877fd87ccd3" providerId="ADAL" clId="{A4D9EE99-667F-45E6-8CDC-CA23E9B47AFE}" dt="2022-12-05T04:11:32.466" v="561"/>
          <ac:inkMkLst>
            <pc:docMk/>
            <pc:sldMk cId="3558700286" sldId="3413"/>
            <ac:inkMk id="78" creationId="{2732DB40-86C7-E7F3-24D0-18070E8606B9}"/>
          </ac:inkMkLst>
        </pc:inkChg>
        <pc:inkChg chg="add mod">
          <ac:chgData name="Rajat goyal" userId="8f64ab4b-f728-4765-b4ee-b877fd87ccd3" providerId="ADAL" clId="{A4D9EE99-667F-45E6-8CDC-CA23E9B47AFE}" dt="2022-12-05T04:11:32.466" v="561"/>
          <ac:inkMkLst>
            <pc:docMk/>
            <pc:sldMk cId="3558700286" sldId="3413"/>
            <ac:inkMk id="79" creationId="{762745D9-134F-CB83-DCCD-230533748D69}"/>
          </ac:inkMkLst>
        </pc:inkChg>
        <pc:inkChg chg="add mod">
          <ac:chgData name="Rajat goyal" userId="8f64ab4b-f728-4765-b4ee-b877fd87ccd3" providerId="ADAL" clId="{A4D9EE99-667F-45E6-8CDC-CA23E9B47AFE}" dt="2022-12-05T04:11:32.466" v="561"/>
          <ac:inkMkLst>
            <pc:docMk/>
            <pc:sldMk cId="3558700286" sldId="3413"/>
            <ac:inkMk id="80" creationId="{7C7A18DB-1821-59B5-08E2-F6837CDE440C}"/>
          </ac:inkMkLst>
        </pc:inkChg>
        <pc:inkChg chg="add mod">
          <ac:chgData name="Rajat goyal" userId="8f64ab4b-f728-4765-b4ee-b877fd87ccd3" providerId="ADAL" clId="{A4D9EE99-667F-45E6-8CDC-CA23E9B47AFE}" dt="2022-12-05T04:11:32.466" v="561"/>
          <ac:inkMkLst>
            <pc:docMk/>
            <pc:sldMk cId="3558700286" sldId="3413"/>
            <ac:inkMk id="81" creationId="{C19775CC-EAC5-1314-B0BC-87C35ADB6217}"/>
          </ac:inkMkLst>
        </pc:inkChg>
        <pc:inkChg chg="add mod">
          <ac:chgData name="Rajat goyal" userId="8f64ab4b-f728-4765-b4ee-b877fd87ccd3" providerId="ADAL" clId="{A4D9EE99-667F-45E6-8CDC-CA23E9B47AFE}" dt="2022-12-05T04:11:32.466" v="561"/>
          <ac:inkMkLst>
            <pc:docMk/>
            <pc:sldMk cId="3558700286" sldId="3413"/>
            <ac:inkMk id="82" creationId="{CDCBB0DF-5C4D-8BB3-5E06-44B9A45FDEFA}"/>
          </ac:inkMkLst>
        </pc:inkChg>
        <pc:inkChg chg="add mod">
          <ac:chgData name="Rajat goyal" userId="8f64ab4b-f728-4765-b4ee-b877fd87ccd3" providerId="ADAL" clId="{A4D9EE99-667F-45E6-8CDC-CA23E9B47AFE}" dt="2022-12-05T04:11:32.466" v="561"/>
          <ac:inkMkLst>
            <pc:docMk/>
            <pc:sldMk cId="3558700286" sldId="3413"/>
            <ac:inkMk id="83" creationId="{83ED1968-BA90-F7E6-5385-88F7A73D24E1}"/>
          </ac:inkMkLst>
        </pc:inkChg>
        <pc:inkChg chg="add mod">
          <ac:chgData name="Rajat goyal" userId="8f64ab4b-f728-4765-b4ee-b877fd87ccd3" providerId="ADAL" clId="{A4D9EE99-667F-45E6-8CDC-CA23E9B47AFE}" dt="2022-12-05T04:11:32.466" v="561"/>
          <ac:inkMkLst>
            <pc:docMk/>
            <pc:sldMk cId="3558700286" sldId="3413"/>
            <ac:inkMk id="84" creationId="{BBE4564B-7F2C-B1EA-B446-5714DDBFDCC6}"/>
          </ac:inkMkLst>
        </pc:inkChg>
        <pc:inkChg chg="add mod">
          <ac:chgData name="Rajat goyal" userId="8f64ab4b-f728-4765-b4ee-b877fd87ccd3" providerId="ADAL" clId="{A4D9EE99-667F-45E6-8CDC-CA23E9B47AFE}" dt="2022-12-05T04:11:32.466" v="561"/>
          <ac:inkMkLst>
            <pc:docMk/>
            <pc:sldMk cId="3558700286" sldId="3413"/>
            <ac:inkMk id="87" creationId="{4892EEFA-C3C9-008D-3A08-B2D821A49FB2}"/>
          </ac:inkMkLst>
        </pc:inkChg>
        <pc:inkChg chg="add mod">
          <ac:chgData name="Rajat goyal" userId="8f64ab4b-f728-4765-b4ee-b877fd87ccd3" providerId="ADAL" clId="{A4D9EE99-667F-45E6-8CDC-CA23E9B47AFE}" dt="2022-12-05T04:11:32.466" v="561"/>
          <ac:inkMkLst>
            <pc:docMk/>
            <pc:sldMk cId="3558700286" sldId="3413"/>
            <ac:inkMk id="88" creationId="{F3EAF1C5-EE9E-C62C-A4A8-4271349805B5}"/>
          </ac:inkMkLst>
        </pc:inkChg>
        <pc:inkChg chg="add mod">
          <ac:chgData name="Rajat goyal" userId="8f64ab4b-f728-4765-b4ee-b877fd87ccd3" providerId="ADAL" clId="{A4D9EE99-667F-45E6-8CDC-CA23E9B47AFE}" dt="2022-12-05T04:11:32.466" v="561"/>
          <ac:inkMkLst>
            <pc:docMk/>
            <pc:sldMk cId="3558700286" sldId="3413"/>
            <ac:inkMk id="89" creationId="{FE4DC3E0-F0DB-58F5-C1D6-5C15394CFC2D}"/>
          </ac:inkMkLst>
        </pc:inkChg>
        <pc:inkChg chg="add mod">
          <ac:chgData name="Rajat goyal" userId="8f64ab4b-f728-4765-b4ee-b877fd87ccd3" providerId="ADAL" clId="{A4D9EE99-667F-45E6-8CDC-CA23E9B47AFE}" dt="2022-12-05T04:11:32.466" v="561"/>
          <ac:inkMkLst>
            <pc:docMk/>
            <pc:sldMk cId="3558700286" sldId="3413"/>
            <ac:inkMk id="90" creationId="{01173965-5BED-10EC-57ED-F0F7B6FEF46D}"/>
          </ac:inkMkLst>
        </pc:inkChg>
        <pc:inkChg chg="add mod">
          <ac:chgData name="Rajat goyal" userId="8f64ab4b-f728-4765-b4ee-b877fd87ccd3" providerId="ADAL" clId="{A4D9EE99-667F-45E6-8CDC-CA23E9B47AFE}" dt="2022-12-05T04:11:32.466" v="561"/>
          <ac:inkMkLst>
            <pc:docMk/>
            <pc:sldMk cId="3558700286" sldId="3413"/>
            <ac:inkMk id="91" creationId="{C019894D-4349-392F-BC21-FEC031034671}"/>
          </ac:inkMkLst>
        </pc:inkChg>
        <pc:inkChg chg="add mod">
          <ac:chgData name="Rajat goyal" userId="8f64ab4b-f728-4765-b4ee-b877fd87ccd3" providerId="ADAL" clId="{A4D9EE99-667F-45E6-8CDC-CA23E9B47AFE}" dt="2022-12-05T04:11:32.466" v="561"/>
          <ac:inkMkLst>
            <pc:docMk/>
            <pc:sldMk cId="3558700286" sldId="3413"/>
            <ac:inkMk id="93" creationId="{B7070AB7-62DF-5C07-5129-7FAA277FD7C6}"/>
          </ac:inkMkLst>
        </pc:inkChg>
        <pc:inkChg chg="add mod">
          <ac:chgData name="Rajat goyal" userId="8f64ab4b-f728-4765-b4ee-b877fd87ccd3" providerId="ADAL" clId="{A4D9EE99-667F-45E6-8CDC-CA23E9B47AFE}" dt="2022-12-05T04:11:32.466" v="561"/>
          <ac:inkMkLst>
            <pc:docMk/>
            <pc:sldMk cId="3558700286" sldId="3413"/>
            <ac:inkMk id="94" creationId="{6C2C771C-8F49-2A56-F178-2EB551178F75}"/>
          </ac:inkMkLst>
        </pc:inkChg>
        <pc:inkChg chg="add mod">
          <ac:chgData name="Rajat goyal" userId="8f64ab4b-f728-4765-b4ee-b877fd87ccd3" providerId="ADAL" clId="{A4D9EE99-667F-45E6-8CDC-CA23E9B47AFE}" dt="2022-12-05T04:11:32.466" v="561"/>
          <ac:inkMkLst>
            <pc:docMk/>
            <pc:sldMk cId="3558700286" sldId="3413"/>
            <ac:inkMk id="96" creationId="{2CB8A330-0C74-8262-ACF6-E2F8D68FEFAA}"/>
          </ac:inkMkLst>
        </pc:inkChg>
        <pc:inkChg chg="add mod">
          <ac:chgData name="Rajat goyal" userId="8f64ab4b-f728-4765-b4ee-b877fd87ccd3" providerId="ADAL" clId="{A4D9EE99-667F-45E6-8CDC-CA23E9B47AFE}" dt="2022-12-05T04:11:32.466" v="561"/>
          <ac:inkMkLst>
            <pc:docMk/>
            <pc:sldMk cId="3558700286" sldId="3413"/>
            <ac:inkMk id="97" creationId="{C9EBE3F8-69E7-A547-E0E5-EFCA532A5E16}"/>
          </ac:inkMkLst>
        </pc:inkChg>
        <pc:inkChg chg="add mod">
          <ac:chgData name="Rajat goyal" userId="8f64ab4b-f728-4765-b4ee-b877fd87ccd3" providerId="ADAL" clId="{A4D9EE99-667F-45E6-8CDC-CA23E9B47AFE}" dt="2022-12-05T04:11:32.466" v="561"/>
          <ac:inkMkLst>
            <pc:docMk/>
            <pc:sldMk cId="3558700286" sldId="3413"/>
            <ac:inkMk id="98" creationId="{BF9D770A-94DA-9B54-C650-DE9663B80AEC}"/>
          </ac:inkMkLst>
        </pc:inkChg>
        <pc:inkChg chg="add mod">
          <ac:chgData name="Rajat goyal" userId="8f64ab4b-f728-4765-b4ee-b877fd87ccd3" providerId="ADAL" clId="{A4D9EE99-667F-45E6-8CDC-CA23E9B47AFE}" dt="2022-12-05T04:11:32.466" v="561"/>
          <ac:inkMkLst>
            <pc:docMk/>
            <pc:sldMk cId="3558700286" sldId="3413"/>
            <ac:inkMk id="99" creationId="{9DA2084A-1130-7E9D-FF12-3A8709E10CC8}"/>
          </ac:inkMkLst>
        </pc:inkChg>
        <pc:inkChg chg="add mod">
          <ac:chgData name="Rajat goyal" userId="8f64ab4b-f728-4765-b4ee-b877fd87ccd3" providerId="ADAL" clId="{A4D9EE99-667F-45E6-8CDC-CA23E9B47AFE}" dt="2022-12-05T04:11:32.466" v="561"/>
          <ac:inkMkLst>
            <pc:docMk/>
            <pc:sldMk cId="3558700286" sldId="3413"/>
            <ac:inkMk id="101" creationId="{33C243EF-A931-7349-2E83-2A9F39EDF8D4}"/>
          </ac:inkMkLst>
        </pc:inkChg>
        <pc:inkChg chg="add mod">
          <ac:chgData name="Rajat goyal" userId="8f64ab4b-f728-4765-b4ee-b877fd87ccd3" providerId="ADAL" clId="{A4D9EE99-667F-45E6-8CDC-CA23E9B47AFE}" dt="2022-12-05T04:11:32.466" v="561"/>
          <ac:inkMkLst>
            <pc:docMk/>
            <pc:sldMk cId="3558700286" sldId="3413"/>
            <ac:inkMk id="102" creationId="{C04F24BC-32E9-C35E-1BEF-B4E8D9242682}"/>
          </ac:inkMkLst>
        </pc:inkChg>
        <pc:inkChg chg="add mod">
          <ac:chgData name="Rajat goyal" userId="8f64ab4b-f728-4765-b4ee-b877fd87ccd3" providerId="ADAL" clId="{A4D9EE99-667F-45E6-8CDC-CA23E9B47AFE}" dt="2022-12-05T04:11:32.466" v="561"/>
          <ac:inkMkLst>
            <pc:docMk/>
            <pc:sldMk cId="3558700286" sldId="3413"/>
            <ac:inkMk id="103" creationId="{43ED0EE2-5F5A-2DE3-83EF-C6F8E17A64B6}"/>
          </ac:inkMkLst>
        </pc:inkChg>
        <pc:inkChg chg="add mod">
          <ac:chgData name="Rajat goyal" userId="8f64ab4b-f728-4765-b4ee-b877fd87ccd3" providerId="ADAL" clId="{A4D9EE99-667F-45E6-8CDC-CA23E9B47AFE}" dt="2022-12-05T04:11:32.466" v="561"/>
          <ac:inkMkLst>
            <pc:docMk/>
            <pc:sldMk cId="3558700286" sldId="3413"/>
            <ac:inkMk id="104" creationId="{896E3740-FC6B-B29B-FC9E-A900257E4083}"/>
          </ac:inkMkLst>
        </pc:inkChg>
        <pc:inkChg chg="add mod">
          <ac:chgData name="Rajat goyal" userId="8f64ab4b-f728-4765-b4ee-b877fd87ccd3" providerId="ADAL" clId="{A4D9EE99-667F-45E6-8CDC-CA23E9B47AFE}" dt="2022-12-05T04:11:32.466" v="561"/>
          <ac:inkMkLst>
            <pc:docMk/>
            <pc:sldMk cId="3558700286" sldId="3413"/>
            <ac:inkMk id="106" creationId="{1A1BE27A-5820-3203-6402-BC2517618263}"/>
          </ac:inkMkLst>
        </pc:inkChg>
        <pc:inkChg chg="add mod">
          <ac:chgData name="Rajat goyal" userId="8f64ab4b-f728-4765-b4ee-b877fd87ccd3" providerId="ADAL" clId="{A4D9EE99-667F-45E6-8CDC-CA23E9B47AFE}" dt="2022-12-05T04:11:32.466" v="561"/>
          <ac:inkMkLst>
            <pc:docMk/>
            <pc:sldMk cId="3558700286" sldId="3413"/>
            <ac:inkMk id="107" creationId="{2AC7EE43-DA82-85E4-EC7B-E2DF4B1EF865}"/>
          </ac:inkMkLst>
        </pc:inkChg>
        <pc:inkChg chg="add mod">
          <ac:chgData name="Rajat goyal" userId="8f64ab4b-f728-4765-b4ee-b877fd87ccd3" providerId="ADAL" clId="{A4D9EE99-667F-45E6-8CDC-CA23E9B47AFE}" dt="2022-12-05T04:11:32.466" v="561"/>
          <ac:inkMkLst>
            <pc:docMk/>
            <pc:sldMk cId="3558700286" sldId="3413"/>
            <ac:inkMk id="108" creationId="{DC5E35C9-03A0-5FF0-0D52-94316192B01A}"/>
          </ac:inkMkLst>
        </pc:inkChg>
        <pc:inkChg chg="add mod">
          <ac:chgData name="Rajat goyal" userId="8f64ab4b-f728-4765-b4ee-b877fd87ccd3" providerId="ADAL" clId="{A4D9EE99-667F-45E6-8CDC-CA23E9B47AFE}" dt="2022-12-05T04:11:32.466" v="561"/>
          <ac:inkMkLst>
            <pc:docMk/>
            <pc:sldMk cId="3558700286" sldId="3413"/>
            <ac:inkMk id="109" creationId="{4CCD9610-C459-7B86-F71A-D4CDB5E832A1}"/>
          </ac:inkMkLst>
        </pc:inkChg>
        <pc:inkChg chg="add mod">
          <ac:chgData name="Rajat goyal" userId="8f64ab4b-f728-4765-b4ee-b877fd87ccd3" providerId="ADAL" clId="{A4D9EE99-667F-45E6-8CDC-CA23E9B47AFE}" dt="2022-12-05T04:11:32.466" v="561"/>
          <ac:inkMkLst>
            <pc:docMk/>
            <pc:sldMk cId="3558700286" sldId="3413"/>
            <ac:inkMk id="110" creationId="{D0A11A69-62DA-A7A2-8D47-FA00F66958EA}"/>
          </ac:inkMkLst>
        </pc:inkChg>
        <pc:inkChg chg="add mod">
          <ac:chgData name="Rajat goyal" userId="8f64ab4b-f728-4765-b4ee-b877fd87ccd3" providerId="ADAL" clId="{A4D9EE99-667F-45E6-8CDC-CA23E9B47AFE}" dt="2022-12-05T04:11:32.466" v="561"/>
          <ac:inkMkLst>
            <pc:docMk/>
            <pc:sldMk cId="3558700286" sldId="3413"/>
            <ac:inkMk id="111" creationId="{EE4B6679-5037-B935-4661-EBC044B4A8BB}"/>
          </ac:inkMkLst>
        </pc:inkChg>
        <pc:inkChg chg="add mod">
          <ac:chgData name="Rajat goyal" userId="8f64ab4b-f728-4765-b4ee-b877fd87ccd3" providerId="ADAL" clId="{A4D9EE99-667F-45E6-8CDC-CA23E9B47AFE}" dt="2022-12-05T04:11:32.466" v="561"/>
          <ac:inkMkLst>
            <pc:docMk/>
            <pc:sldMk cId="3558700286" sldId="3413"/>
            <ac:inkMk id="112" creationId="{FE32FF3F-0B75-60FB-B55C-2BC7F2D68BB7}"/>
          </ac:inkMkLst>
        </pc:inkChg>
        <pc:inkChg chg="add mod">
          <ac:chgData name="Rajat goyal" userId="8f64ab4b-f728-4765-b4ee-b877fd87ccd3" providerId="ADAL" clId="{A4D9EE99-667F-45E6-8CDC-CA23E9B47AFE}" dt="2022-12-05T04:11:32.466" v="561"/>
          <ac:inkMkLst>
            <pc:docMk/>
            <pc:sldMk cId="3558700286" sldId="3413"/>
            <ac:inkMk id="113" creationId="{23F2811A-26D6-1893-4206-6C28333D6990}"/>
          </ac:inkMkLst>
        </pc:inkChg>
        <pc:inkChg chg="add mod">
          <ac:chgData name="Rajat goyal" userId="8f64ab4b-f728-4765-b4ee-b877fd87ccd3" providerId="ADAL" clId="{A4D9EE99-667F-45E6-8CDC-CA23E9B47AFE}" dt="2022-12-05T04:11:32.466" v="561"/>
          <ac:inkMkLst>
            <pc:docMk/>
            <pc:sldMk cId="3558700286" sldId="3413"/>
            <ac:inkMk id="114" creationId="{B56B0DB7-DE90-DFC4-DC1F-8F09F4E9391C}"/>
          </ac:inkMkLst>
        </pc:inkChg>
        <pc:inkChg chg="add mod">
          <ac:chgData name="Rajat goyal" userId="8f64ab4b-f728-4765-b4ee-b877fd87ccd3" providerId="ADAL" clId="{A4D9EE99-667F-45E6-8CDC-CA23E9B47AFE}" dt="2022-12-05T04:11:32.466" v="561"/>
          <ac:inkMkLst>
            <pc:docMk/>
            <pc:sldMk cId="3558700286" sldId="3413"/>
            <ac:inkMk id="115" creationId="{979D9B2D-14E3-D510-340E-F5461E9BB802}"/>
          </ac:inkMkLst>
        </pc:inkChg>
        <pc:inkChg chg="add mod">
          <ac:chgData name="Rajat goyal" userId="8f64ab4b-f728-4765-b4ee-b877fd87ccd3" providerId="ADAL" clId="{A4D9EE99-667F-45E6-8CDC-CA23E9B47AFE}" dt="2022-12-05T04:11:32.466" v="561"/>
          <ac:inkMkLst>
            <pc:docMk/>
            <pc:sldMk cId="3558700286" sldId="3413"/>
            <ac:inkMk id="117" creationId="{7DA1C0F8-7EB5-EB4C-6B13-2BD214FCEDD6}"/>
          </ac:inkMkLst>
        </pc:inkChg>
        <pc:inkChg chg="add mod">
          <ac:chgData name="Rajat goyal" userId="8f64ab4b-f728-4765-b4ee-b877fd87ccd3" providerId="ADAL" clId="{A4D9EE99-667F-45E6-8CDC-CA23E9B47AFE}" dt="2022-12-05T04:11:32.466" v="561"/>
          <ac:inkMkLst>
            <pc:docMk/>
            <pc:sldMk cId="3558700286" sldId="3413"/>
            <ac:inkMk id="118" creationId="{DCB2FA31-F4BD-CDD1-ECAD-EDDA39404F72}"/>
          </ac:inkMkLst>
        </pc:inkChg>
        <pc:inkChg chg="add mod">
          <ac:chgData name="Rajat goyal" userId="8f64ab4b-f728-4765-b4ee-b877fd87ccd3" providerId="ADAL" clId="{A4D9EE99-667F-45E6-8CDC-CA23E9B47AFE}" dt="2022-12-05T04:11:32.466" v="561"/>
          <ac:inkMkLst>
            <pc:docMk/>
            <pc:sldMk cId="3558700286" sldId="3413"/>
            <ac:inkMk id="119" creationId="{11EBB745-6AFB-CEEE-EFDA-33BBEF08A879}"/>
          </ac:inkMkLst>
        </pc:inkChg>
        <pc:inkChg chg="add mod">
          <ac:chgData name="Rajat goyal" userId="8f64ab4b-f728-4765-b4ee-b877fd87ccd3" providerId="ADAL" clId="{A4D9EE99-667F-45E6-8CDC-CA23E9B47AFE}" dt="2022-12-05T04:11:32.466" v="561"/>
          <ac:inkMkLst>
            <pc:docMk/>
            <pc:sldMk cId="3558700286" sldId="3413"/>
            <ac:inkMk id="120" creationId="{5801A702-3B54-63CC-FB67-E2BAFF6D6277}"/>
          </ac:inkMkLst>
        </pc:inkChg>
        <pc:inkChg chg="add mod">
          <ac:chgData name="Rajat goyal" userId="8f64ab4b-f728-4765-b4ee-b877fd87ccd3" providerId="ADAL" clId="{A4D9EE99-667F-45E6-8CDC-CA23E9B47AFE}" dt="2022-12-05T04:11:32.466" v="561"/>
          <ac:inkMkLst>
            <pc:docMk/>
            <pc:sldMk cId="3558700286" sldId="3413"/>
            <ac:inkMk id="121" creationId="{CD371121-C993-C64D-8482-5E58EB3FCBF7}"/>
          </ac:inkMkLst>
        </pc:inkChg>
        <pc:inkChg chg="add mod">
          <ac:chgData name="Rajat goyal" userId="8f64ab4b-f728-4765-b4ee-b877fd87ccd3" providerId="ADAL" clId="{A4D9EE99-667F-45E6-8CDC-CA23E9B47AFE}" dt="2022-12-05T04:11:32.466" v="561"/>
          <ac:inkMkLst>
            <pc:docMk/>
            <pc:sldMk cId="3558700286" sldId="3413"/>
            <ac:inkMk id="122" creationId="{91DD9F6F-9E39-CA75-BC54-BF84DCE6D5DF}"/>
          </ac:inkMkLst>
        </pc:inkChg>
        <pc:inkChg chg="add mod">
          <ac:chgData name="Rajat goyal" userId="8f64ab4b-f728-4765-b4ee-b877fd87ccd3" providerId="ADAL" clId="{A4D9EE99-667F-45E6-8CDC-CA23E9B47AFE}" dt="2022-12-05T04:11:32.466" v="561"/>
          <ac:inkMkLst>
            <pc:docMk/>
            <pc:sldMk cId="3558700286" sldId="3413"/>
            <ac:inkMk id="123" creationId="{3D2E0422-9497-9F15-77C4-F1216E2368B1}"/>
          </ac:inkMkLst>
        </pc:inkChg>
        <pc:inkChg chg="add mod">
          <ac:chgData name="Rajat goyal" userId="8f64ab4b-f728-4765-b4ee-b877fd87ccd3" providerId="ADAL" clId="{A4D9EE99-667F-45E6-8CDC-CA23E9B47AFE}" dt="2022-12-05T04:11:32.466" v="561"/>
          <ac:inkMkLst>
            <pc:docMk/>
            <pc:sldMk cId="3558700286" sldId="3413"/>
            <ac:inkMk id="124" creationId="{38A787EA-54D4-EF46-DFC9-2230E326A3DE}"/>
          </ac:inkMkLst>
        </pc:inkChg>
        <pc:inkChg chg="add mod">
          <ac:chgData name="Rajat goyal" userId="8f64ab4b-f728-4765-b4ee-b877fd87ccd3" providerId="ADAL" clId="{A4D9EE99-667F-45E6-8CDC-CA23E9B47AFE}" dt="2022-12-05T04:11:32.466" v="561"/>
          <ac:inkMkLst>
            <pc:docMk/>
            <pc:sldMk cId="3558700286" sldId="3413"/>
            <ac:inkMk id="126" creationId="{253BD5CC-087C-AC2E-C398-7E1876D09936}"/>
          </ac:inkMkLst>
        </pc:inkChg>
        <pc:inkChg chg="add mod">
          <ac:chgData name="Rajat goyal" userId="8f64ab4b-f728-4765-b4ee-b877fd87ccd3" providerId="ADAL" clId="{A4D9EE99-667F-45E6-8CDC-CA23E9B47AFE}" dt="2022-12-05T04:11:32.466" v="561"/>
          <ac:inkMkLst>
            <pc:docMk/>
            <pc:sldMk cId="3558700286" sldId="3413"/>
            <ac:inkMk id="127" creationId="{CDCD5F0A-F93C-F59D-5357-5E72FAB4ACC3}"/>
          </ac:inkMkLst>
        </pc:inkChg>
        <pc:inkChg chg="add mod">
          <ac:chgData name="Rajat goyal" userId="8f64ab4b-f728-4765-b4ee-b877fd87ccd3" providerId="ADAL" clId="{A4D9EE99-667F-45E6-8CDC-CA23E9B47AFE}" dt="2022-12-05T04:11:32.466" v="561"/>
          <ac:inkMkLst>
            <pc:docMk/>
            <pc:sldMk cId="3558700286" sldId="3413"/>
            <ac:inkMk id="128" creationId="{29AF0FBD-649D-87C7-704F-4891157ACE79}"/>
          </ac:inkMkLst>
        </pc:inkChg>
        <pc:inkChg chg="add mod">
          <ac:chgData name="Rajat goyal" userId="8f64ab4b-f728-4765-b4ee-b877fd87ccd3" providerId="ADAL" clId="{A4D9EE99-667F-45E6-8CDC-CA23E9B47AFE}" dt="2022-12-05T04:11:32.466" v="561"/>
          <ac:inkMkLst>
            <pc:docMk/>
            <pc:sldMk cId="3558700286" sldId="3413"/>
            <ac:inkMk id="129" creationId="{D73FE08B-FD46-DF24-8CB9-8C8BF2BCF0F1}"/>
          </ac:inkMkLst>
        </pc:inkChg>
        <pc:inkChg chg="add mod">
          <ac:chgData name="Rajat goyal" userId="8f64ab4b-f728-4765-b4ee-b877fd87ccd3" providerId="ADAL" clId="{A4D9EE99-667F-45E6-8CDC-CA23E9B47AFE}" dt="2022-12-05T04:11:32.466" v="561"/>
          <ac:inkMkLst>
            <pc:docMk/>
            <pc:sldMk cId="3558700286" sldId="3413"/>
            <ac:inkMk id="130" creationId="{010DA807-78E3-09EE-1D55-DC7DD418CAFA}"/>
          </ac:inkMkLst>
        </pc:inkChg>
        <pc:inkChg chg="add mod">
          <ac:chgData name="Rajat goyal" userId="8f64ab4b-f728-4765-b4ee-b877fd87ccd3" providerId="ADAL" clId="{A4D9EE99-667F-45E6-8CDC-CA23E9B47AFE}" dt="2022-12-05T04:11:32.466" v="561"/>
          <ac:inkMkLst>
            <pc:docMk/>
            <pc:sldMk cId="3558700286" sldId="3413"/>
            <ac:inkMk id="131" creationId="{8330D7AB-AD64-0217-BBC0-E01AE2DA6AAF}"/>
          </ac:inkMkLst>
        </pc:inkChg>
        <pc:inkChg chg="add mod">
          <ac:chgData name="Rajat goyal" userId="8f64ab4b-f728-4765-b4ee-b877fd87ccd3" providerId="ADAL" clId="{A4D9EE99-667F-45E6-8CDC-CA23E9B47AFE}" dt="2022-12-05T04:11:32.466" v="561"/>
          <ac:inkMkLst>
            <pc:docMk/>
            <pc:sldMk cId="3558700286" sldId="3413"/>
            <ac:inkMk id="132" creationId="{3CED95D5-DBEA-DA93-F8CC-B9433E29709C}"/>
          </ac:inkMkLst>
        </pc:inkChg>
        <pc:inkChg chg="add mod">
          <ac:chgData name="Rajat goyal" userId="8f64ab4b-f728-4765-b4ee-b877fd87ccd3" providerId="ADAL" clId="{A4D9EE99-667F-45E6-8CDC-CA23E9B47AFE}" dt="2022-12-05T04:07:06.714" v="544"/>
          <ac:inkMkLst>
            <pc:docMk/>
            <pc:sldMk cId="3558700286" sldId="3413"/>
            <ac:inkMk id="134" creationId="{3D8B16F4-72D5-41FE-8C68-1561717EAD5B}"/>
          </ac:inkMkLst>
        </pc:inkChg>
        <pc:inkChg chg="add mod">
          <ac:chgData name="Rajat goyal" userId="8f64ab4b-f728-4765-b4ee-b877fd87ccd3" providerId="ADAL" clId="{A4D9EE99-667F-45E6-8CDC-CA23E9B47AFE}" dt="2022-12-05T04:11:32.466" v="561"/>
          <ac:inkMkLst>
            <pc:docMk/>
            <pc:sldMk cId="3558700286" sldId="3413"/>
            <ac:inkMk id="136" creationId="{A91C2D15-3A51-145B-E712-A92D330A0AB5}"/>
          </ac:inkMkLst>
        </pc:inkChg>
        <pc:inkChg chg="add mod">
          <ac:chgData name="Rajat goyal" userId="8f64ab4b-f728-4765-b4ee-b877fd87ccd3" providerId="ADAL" clId="{A4D9EE99-667F-45E6-8CDC-CA23E9B47AFE}" dt="2022-12-05T04:11:32.466" v="561"/>
          <ac:inkMkLst>
            <pc:docMk/>
            <pc:sldMk cId="3558700286" sldId="3413"/>
            <ac:inkMk id="137" creationId="{981B3BAF-F95F-A769-C64C-497BF7E30805}"/>
          </ac:inkMkLst>
        </pc:inkChg>
        <pc:inkChg chg="add mod">
          <ac:chgData name="Rajat goyal" userId="8f64ab4b-f728-4765-b4ee-b877fd87ccd3" providerId="ADAL" clId="{A4D9EE99-667F-45E6-8CDC-CA23E9B47AFE}" dt="2022-12-05T04:11:32.466" v="561"/>
          <ac:inkMkLst>
            <pc:docMk/>
            <pc:sldMk cId="3558700286" sldId="3413"/>
            <ac:inkMk id="138" creationId="{A9C54385-AB5E-8F91-6A53-CB70102873E8}"/>
          </ac:inkMkLst>
        </pc:inkChg>
        <pc:inkChg chg="add mod">
          <ac:chgData name="Rajat goyal" userId="8f64ab4b-f728-4765-b4ee-b877fd87ccd3" providerId="ADAL" clId="{A4D9EE99-667F-45E6-8CDC-CA23E9B47AFE}" dt="2022-12-05T04:11:32.466" v="561"/>
          <ac:inkMkLst>
            <pc:docMk/>
            <pc:sldMk cId="3558700286" sldId="3413"/>
            <ac:inkMk id="139" creationId="{72E83C16-024B-22A1-05F9-BF75F963855B}"/>
          </ac:inkMkLst>
        </pc:inkChg>
        <pc:inkChg chg="add mod">
          <ac:chgData name="Rajat goyal" userId="8f64ab4b-f728-4765-b4ee-b877fd87ccd3" providerId="ADAL" clId="{A4D9EE99-667F-45E6-8CDC-CA23E9B47AFE}" dt="2022-12-05T04:11:32.466" v="561"/>
          <ac:inkMkLst>
            <pc:docMk/>
            <pc:sldMk cId="3558700286" sldId="3413"/>
            <ac:inkMk id="141" creationId="{7FF00262-48A2-4C7B-28B2-33F8B45111A7}"/>
          </ac:inkMkLst>
        </pc:inkChg>
        <pc:inkChg chg="add mod">
          <ac:chgData name="Rajat goyal" userId="8f64ab4b-f728-4765-b4ee-b877fd87ccd3" providerId="ADAL" clId="{A4D9EE99-667F-45E6-8CDC-CA23E9B47AFE}" dt="2022-12-05T04:11:32.466" v="561"/>
          <ac:inkMkLst>
            <pc:docMk/>
            <pc:sldMk cId="3558700286" sldId="3413"/>
            <ac:inkMk id="142" creationId="{52701FC0-3F7B-4AFA-3059-7A876DC2DBED}"/>
          </ac:inkMkLst>
        </pc:inkChg>
        <pc:inkChg chg="add mod">
          <ac:chgData name="Rajat goyal" userId="8f64ab4b-f728-4765-b4ee-b877fd87ccd3" providerId="ADAL" clId="{A4D9EE99-667F-45E6-8CDC-CA23E9B47AFE}" dt="2022-12-05T04:11:32.466" v="561"/>
          <ac:inkMkLst>
            <pc:docMk/>
            <pc:sldMk cId="3558700286" sldId="3413"/>
            <ac:inkMk id="143" creationId="{1A8C6983-0E6B-30A5-94D6-F44FC9C928ED}"/>
          </ac:inkMkLst>
        </pc:inkChg>
        <pc:inkChg chg="add mod">
          <ac:chgData name="Rajat goyal" userId="8f64ab4b-f728-4765-b4ee-b877fd87ccd3" providerId="ADAL" clId="{A4D9EE99-667F-45E6-8CDC-CA23E9B47AFE}" dt="2022-12-05T04:11:32.466" v="561"/>
          <ac:inkMkLst>
            <pc:docMk/>
            <pc:sldMk cId="3558700286" sldId="3413"/>
            <ac:inkMk id="144" creationId="{5B0C6499-B9BD-D61A-6B1E-7D0164902592}"/>
          </ac:inkMkLst>
        </pc:inkChg>
        <pc:inkChg chg="add del mod">
          <ac:chgData name="Rajat goyal" userId="8f64ab4b-f728-4765-b4ee-b877fd87ccd3" providerId="ADAL" clId="{A4D9EE99-667F-45E6-8CDC-CA23E9B47AFE}" dt="2022-12-05T04:11:25.933" v="557"/>
          <ac:inkMkLst>
            <pc:docMk/>
            <pc:sldMk cId="3558700286" sldId="3413"/>
            <ac:inkMk id="146" creationId="{DA6DD9E4-0846-FE42-08E4-5FDC495FB75E}"/>
          </ac:inkMkLst>
        </pc:inkChg>
        <pc:inkChg chg="add del mod">
          <ac:chgData name="Rajat goyal" userId="8f64ab4b-f728-4765-b4ee-b877fd87ccd3" providerId="ADAL" clId="{A4D9EE99-667F-45E6-8CDC-CA23E9B47AFE}" dt="2022-12-05T04:11:25.944" v="558"/>
          <ac:inkMkLst>
            <pc:docMk/>
            <pc:sldMk cId="3558700286" sldId="3413"/>
            <ac:inkMk id="147" creationId="{250E55D8-2E13-90FD-8823-8F75A102908C}"/>
          </ac:inkMkLst>
        </pc:inkChg>
        <pc:inkChg chg="add del mod">
          <ac:chgData name="Rajat goyal" userId="8f64ab4b-f728-4765-b4ee-b877fd87ccd3" providerId="ADAL" clId="{A4D9EE99-667F-45E6-8CDC-CA23E9B47AFE}" dt="2022-12-05T04:11:26.969" v="559"/>
          <ac:inkMkLst>
            <pc:docMk/>
            <pc:sldMk cId="3558700286" sldId="3413"/>
            <ac:inkMk id="148" creationId="{E92E0001-2477-F436-17EE-2B1735D3D1AE}"/>
          </ac:inkMkLst>
        </pc:inkChg>
        <pc:inkChg chg="add mod">
          <ac:chgData name="Rajat goyal" userId="8f64ab4b-f728-4765-b4ee-b877fd87ccd3" providerId="ADAL" clId="{A4D9EE99-667F-45E6-8CDC-CA23E9B47AFE}" dt="2022-12-05T04:11:32.466" v="561"/>
          <ac:inkMkLst>
            <pc:docMk/>
            <pc:sldMk cId="3558700286" sldId="3413"/>
            <ac:inkMk id="149" creationId="{14F8EE06-B9C3-4195-7F7F-D327931AD9EE}"/>
          </ac:inkMkLst>
        </pc:inkChg>
        <pc:inkChg chg="add mod">
          <ac:chgData name="Rajat goyal" userId="8f64ab4b-f728-4765-b4ee-b877fd87ccd3" providerId="ADAL" clId="{A4D9EE99-667F-45E6-8CDC-CA23E9B47AFE}" dt="2022-12-05T04:11:32.466" v="561"/>
          <ac:inkMkLst>
            <pc:docMk/>
            <pc:sldMk cId="3558700286" sldId="3413"/>
            <ac:inkMk id="150" creationId="{0DE38CED-6254-942D-5514-19BB94B3EEBC}"/>
          </ac:inkMkLst>
        </pc:inkChg>
        <pc:inkChg chg="add mod">
          <ac:chgData name="Rajat goyal" userId="8f64ab4b-f728-4765-b4ee-b877fd87ccd3" providerId="ADAL" clId="{A4D9EE99-667F-45E6-8CDC-CA23E9B47AFE}" dt="2022-12-05T04:11:32.466" v="561"/>
          <ac:inkMkLst>
            <pc:docMk/>
            <pc:sldMk cId="3558700286" sldId="3413"/>
            <ac:inkMk id="151" creationId="{629FE2B8-0D28-2502-2AF6-C1AFBF0E19AD}"/>
          </ac:inkMkLst>
        </pc:inkChg>
        <pc:inkChg chg="add mod">
          <ac:chgData name="Rajat goyal" userId="8f64ab4b-f728-4765-b4ee-b877fd87ccd3" providerId="ADAL" clId="{A4D9EE99-667F-45E6-8CDC-CA23E9B47AFE}" dt="2022-12-05T04:11:32.466" v="561"/>
          <ac:inkMkLst>
            <pc:docMk/>
            <pc:sldMk cId="3558700286" sldId="3413"/>
            <ac:inkMk id="153" creationId="{BE462CB4-A9D0-CB4F-CFB4-F84D175A6635}"/>
          </ac:inkMkLst>
        </pc:inkChg>
        <pc:inkChg chg="add mod">
          <ac:chgData name="Rajat goyal" userId="8f64ab4b-f728-4765-b4ee-b877fd87ccd3" providerId="ADAL" clId="{A4D9EE99-667F-45E6-8CDC-CA23E9B47AFE}" dt="2022-12-05T04:11:32.466" v="561"/>
          <ac:inkMkLst>
            <pc:docMk/>
            <pc:sldMk cId="3558700286" sldId="3413"/>
            <ac:inkMk id="154" creationId="{66B8EB23-DF37-96DD-A7E3-1AF74A1E214D}"/>
          </ac:inkMkLst>
        </pc:inkChg>
        <pc:inkChg chg="add mod">
          <ac:chgData name="Rajat goyal" userId="8f64ab4b-f728-4765-b4ee-b877fd87ccd3" providerId="ADAL" clId="{A4D9EE99-667F-45E6-8CDC-CA23E9B47AFE}" dt="2022-12-05T04:11:32.466" v="561"/>
          <ac:inkMkLst>
            <pc:docMk/>
            <pc:sldMk cId="3558700286" sldId="3413"/>
            <ac:inkMk id="156" creationId="{F81BC3F0-05FD-CDB7-87DA-196511EB7B87}"/>
          </ac:inkMkLst>
        </pc:inkChg>
        <pc:inkChg chg="add mod">
          <ac:chgData name="Rajat goyal" userId="8f64ab4b-f728-4765-b4ee-b877fd87ccd3" providerId="ADAL" clId="{A4D9EE99-667F-45E6-8CDC-CA23E9B47AFE}" dt="2022-12-05T04:11:32.466" v="561"/>
          <ac:inkMkLst>
            <pc:docMk/>
            <pc:sldMk cId="3558700286" sldId="3413"/>
            <ac:inkMk id="158" creationId="{264AA308-5F41-01C4-92E0-3F137A8DECF2}"/>
          </ac:inkMkLst>
        </pc:inkChg>
        <pc:inkChg chg="add del">
          <ac:chgData name="Rajat goyal" userId="8f64ab4b-f728-4765-b4ee-b877fd87ccd3" providerId="ADAL" clId="{A4D9EE99-667F-45E6-8CDC-CA23E9B47AFE}" dt="2022-12-05T04:14:06.826" v="563"/>
          <ac:inkMkLst>
            <pc:docMk/>
            <pc:sldMk cId="3558700286" sldId="3413"/>
            <ac:inkMk id="160" creationId="{81D9BA3E-7E9B-ADB7-6E15-9D0FE37B7E8D}"/>
          </ac:inkMkLst>
        </pc:inkChg>
      </pc:sldChg>
      <pc:sldChg chg="addSp delSp modSp new mod">
        <pc:chgData name="Rajat goyal" userId="8f64ab4b-f728-4765-b4ee-b877fd87ccd3" providerId="ADAL" clId="{A4D9EE99-667F-45E6-8CDC-CA23E9B47AFE}" dt="2022-12-05T04:21:29.867" v="632"/>
        <pc:sldMkLst>
          <pc:docMk/>
          <pc:sldMk cId="2440603996" sldId="3414"/>
        </pc:sldMkLst>
        <pc:grpChg chg="mod">
          <ac:chgData name="Rajat goyal" userId="8f64ab4b-f728-4765-b4ee-b877fd87ccd3" providerId="ADAL" clId="{A4D9EE99-667F-45E6-8CDC-CA23E9B47AFE}" dt="2022-12-05T04:19:37.136" v="567"/>
          <ac:grpSpMkLst>
            <pc:docMk/>
            <pc:sldMk cId="2440603996" sldId="3414"/>
            <ac:grpSpMk id="4" creationId="{8F7F3894-AAAE-592F-9603-D63F57427B58}"/>
          </ac:grpSpMkLst>
        </pc:grpChg>
        <pc:grpChg chg="del mod">
          <ac:chgData name="Rajat goyal" userId="8f64ab4b-f728-4765-b4ee-b877fd87ccd3" providerId="ADAL" clId="{A4D9EE99-667F-45E6-8CDC-CA23E9B47AFE}" dt="2022-12-05T04:19:41.707" v="575"/>
          <ac:grpSpMkLst>
            <pc:docMk/>
            <pc:sldMk cId="2440603996" sldId="3414"/>
            <ac:grpSpMk id="7" creationId="{821B2316-14EA-6162-45AE-F954AC167431}"/>
          </ac:grpSpMkLst>
        </pc:grpChg>
        <pc:grpChg chg="mod">
          <ac:chgData name="Rajat goyal" userId="8f64ab4b-f728-4765-b4ee-b877fd87ccd3" providerId="ADAL" clId="{A4D9EE99-667F-45E6-8CDC-CA23E9B47AFE}" dt="2022-12-05T04:19:41.707" v="575"/>
          <ac:grpSpMkLst>
            <pc:docMk/>
            <pc:sldMk cId="2440603996" sldId="3414"/>
            <ac:grpSpMk id="12" creationId="{8737D17C-3744-98F8-E1FE-70EF5E54B9B7}"/>
          </ac:grpSpMkLst>
        </pc:grpChg>
        <pc:grpChg chg="del mod">
          <ac:chgData name="Rajat goyal" userId="8f64ab4b-f728-4765-b4ee-b877fd87ccd3" providerId="ADAL" clId="{A4D9EE99-667F-45E6-8CDC-CA23E9B47AFE}" dt="2022-12-05T04:20:28.851" v="590"/>
          <ac:grpSpMkLst>
            <pc:docMk/>
            <pc:sldMk cId="2440603996" sldId="3414"/>
            <ac:grpSpMk id="20" creationId="{DBDE1AE0-327A-C08D-B931-6510A444BAB8}"/>
          </ac:grpSpMkLst>
        </pc:grpChg>
        <pc:grpChg chg="del mod">
          <ac:chgData name="Rajat goyal" userId="8f64ab4b-f728-4765-b4ee-b877fd87ccd3" providerId="ADAL" clId="{A4D9EE99-667F-45E6-8CDC-CA23E9B47AFE}" dt="2022-12-05T04:20:28.851" v="590"/>
          <ac:grpSpMkLst>
            <pc:docMk/>
            <pc:sldMk cId="2440603996" sldId="3414"/>
            <ac:grpSpMk id="21" creationId="{8602C4FA-9E26-E7AD-B00B-A9CE6321EBD0}"/>
          </ac:grpSpMkLst>
        </pc:grpChg>
        <pc:grpChg chg="del mod">
          <ac:chgData name="Rajat goyal" userId="8f64ab4b-f728-4765-b4ee-b877fd87ccd3" providerId="ADAL" clId="{A4D9EE99-667F-45E6-8CDC-CA23E9B47AFE}" dt="2022-12-05T04:20:28.851" v="590"/>
          <ac:grpSpMkLst>
            <pc:docMk/>
            <pc:sldMk cId="2440603996" sldId="3414"/>
            <ac:grpSpMk id="24" creationId="{1FA1809B-1AA9-D248-2B68-B77A722378B9}"/>
          </ac:grpSpMkLst>
        </pc:grpChg>
        <pc:grpChg chg="del mod">
          <ac:chgData name="Rajat goyal" userId="8f64ab4b-f728-4765-b4ee-b877fd87ccd3" providerId="ADAL" clId="{A4D9EE99-667F-45E6-8CDC-CA23E9B47AFE}" dt="2022-12-05T04:20:30.873" v="593"/>
          <ac:grpSpMkLst>
            <pc:docMk/>
            <pc:sldMk cId="2440603996" sldId="3414"/>
            <ac:grpSpMk id="28" creationId="{93636A77-A0CD-0F04-61AC-EF78B94CD75C}"/>
          </ac:grpSpMkLst>
        </pc:grpChg>
        <pc:grpChg chg="del mod">
          <ac:chgData name="Rajat goyal" userId="8f64ab4b-f728-4765-b4ee-b877fd87ccd3" providerId="ADAL" clId="{A4D9EE99-667F-45E6-8CDC-CA23E9B47AFE}" dt="2022-12-05T04:20:43.489" v="609"/>
          <ac:grpSpMkLst>
            <pc:docMk/>
            <pc:sldMk cId="2440603996" sldId="3414"/>
            <ac:grpSpMk id="31" creationId="{8F087236-9F0C-AF1C-836B-902A06D2BFD4}"/>
          </ac:grpSpMkLst>
        </pc:grpChg>
        <pc:grpChg chg="del mod">
          <ac:chgData name="Rajat goyal" userId="8f64ab4b-f728-4765-b4ee-b877fd87ccd3" providerId="ADAL" clId="{A4D9EE99-667F-45E6-8CDC-CA23E9B47AFE}" dt="2022-12-05T04:20:48.053" v="617"/>
          <ac:grpSpMkLst>
            <pc:docMk/>
            <pc:sldMk cId="2440603996" sldId="3414"/>
            <ac:grpSpMk id="41" creationId="{2B444925-E333-9087-165A-71BD94BCABEF}"/>
          </ac:grpSpMkLst>
        </pc:grpChg>
        <pc:grpChg chg="mod">
          <ac:chgData name="Rajat goyal" userId="8f64ab4b-f728-4765-b4ee-b877fd87ccd3" providerId="ADAL" clId="{A4D9EE99-667F-45E6-8CDC-CA23E9B47AFE}" dt="2022-12-05T04:20:48.053" v="617"/>
          <ac:grpSpMkLst>
            <pc:docMk/>
            <pc:sldMk cId="2440603996" sldId="3414"/>
            <ac:grpSpMk id="49" creationId="{CCB8E71C-14A8-A0E5-85E7-7A94900B1925}"/>
          </ac:grpSpMkLst>
        </pc:grpChg>
        <pc:grpChg chg="mod">
          <ac:chgData name="Rajat goyal" userId="8f64ab4b-f728-4765-b4ee-b877fd87ccd3" providerId="ADAL" clId="{A4D9EE99-667F-45E6-8CDC-CA23E9B47AFE}" dt="2022-12-05T04:20:51.101" v="620"/>
          <ac:grpSpMkLst>
            <pc:docMk/>
            <pc:sldMk cId="2440603996" sldId="3414"/>
            <ac:grpSpMk id="52" creationId="{AB29C5E9-385B-0F16-2275-9BF4F42B60A6}"/>
          </ac:grpSpMkLst>
        </pc:grpChg>
        <pc:grpChg chg="del mod">
          <ac:chgData name="Rajat goyal" userId="8f64ab4b-f728-4765-b4ee-b877fd87ccd3" providerId="ADAL" clId="{A4D9EE99-667F-45E6-8CDC-CA23E9B47AFE}" dt="2022-12-05T04:21:26.024" v="626"/>
          <ac:grpSpMkLst>
            <pc:docMk/>
            <pc:sldMk cId="2440603996" sldId="3414"/>
            <ac:grpSpMk id="56" creationId="{D8D37E29-01EF-B3AF-598F-67293DC5A87C}"/>
          </ac:grpSpMkLst>
        </pc:grpChg>
        <pc:grpChg chg="del mod">
          <ac:chgData name="Rajat goyal" userId="8f64ab4b-f728-4765-b4ee-b877fd87ccd3" providerId="ADAL" clId="{A4D9EE99-667F-45E6-8CDC-CA23E9B47AFE}" dt="2022-12-05T04:21:29.867" v="632"/>
          <ac:grpSpMkLst>
            <pc:docMk/>
            <pc:sldMk cId="2440603996" sldId="3414"/>
            <ac:grpSpMk id="58" creationId="{D560FA10-4E99-2FF3-4C3F-0B2FE7B84539}"/>
          </ac:grpSpMkLst>
        </pc:grpChg>
        <pc:grpChg chg="mod">
          <ac:chgData name="Rajat goyal" userId="8f64ab4b-f728-4765-b4ee-b877fd87ccd3" providerId="ADAL" clId="{A4D9EE99-667F-45E6-8CDC-CA23E9B47AFE}" dt="2022-12-05T04:21:29.867" v="632"/>
          <ac:grpSpMkLst>
            <pc:docMk/>
            <pc:sldMk cId="2440603996" sldId="3414"/>
            <ac:grpSpMk id="64" creationId="{68E67285-FC4E-3ADF-8BA8-69948B13DA2C}"/>
          </ac:grpSpMkLst>
        </pc:grpChg>
        <pc:inkChg chg="add mod">
          <ac:chgData name="Rajat goyal" userId="8f64ab4b-f728-4765-b4ee-b877fd87ccd3" providerId="ADAL" clId="{A4D9EE99-667F-45E6-8CDC-CA23E9B47AFE}" dt="2022-12-05T04:19:37.136" v="567"/>
          <ac:inkMkLst>
            <pc:docMk/>
            <pc:sldMk cId="2440603996" sldId="3414"/>
            <ac:inkMk id="2" creationId="{13BFA477-D0D4-0D79-D83E-A6D735219F26}"/>
          </ac:inkMkLst>
        </pc:inkChg>
        <pc:inkChg chg="add mod">
          <ac:chgData name="Rajat goyal" userId="8f64ab4b-f728-4765-b4ee-b877fd87ccd3" providerId="ADAL" clId="{A4D9EE99-667F-45E6-8CDC-CA23E9B47AFE}" dt="2022-12-05T04:19:37.136" v="567"/>
          <ac:inkMkLst>
            <pc:docMk/>
            <pc:sldMk cId="2440603996" sldId="3414"/>
            <ac:inkMk id="3" creationId="{51521B92-CB87-1759-B6F4-D9D2EEB589BB}"/>
          </ac:inkMkLst>
        </pc:inkChg>
        <pc:inkChg chg="add mod">
          <ac:chgData name="Rajat goyal" userId="8f64ab4b-f728-4765-b4ee-b877fd87ccd3" providerId="ADAL" clId="{A4D9EE99-667F-45E6-8CDC-CA23E9B47AFE}" dt="2022-12-05T04:19:41.707" v="575"/>
          <ac:inkMkLst>
            <pc:docMk/>
            <pc:sldMk cId="2440603996" sldId="3414"/>
            <ac:inkMk id="5" creationId="{D11A5DA7-8D5F-CE18-BE43-9CC8C38E6724}"/>
          </ac:inkMkLst>
        </pc:inkChg>
        <pc:inkChg chg="add mod">
          <ac:chgData name="Rajat goyal" userId="8f64ab4b-f728-4765-b4ee-b877fd87ccd3" providerId="ADAL" clId="{A4D9EE99-667F-45E6-8CDC-CA23E9B47AFE}" dt="2022-12-05T04:19:41.707" v="575"/>
          <ac:inkMkLst>
            <pc:docMk/>
            <pc:sldMk cId="2440603996" sldId="3414"/>
            <ac:inkMk id="6" creationId="{0EE411E0-9C1B-9E00-01D1-CC1E764576BE}"/>
          </ac:inkMkLst>
        </pc:inkChg>
        <pc:inkChg chg="add mod">
          <ac:chgData name="Rajat goyal" userId="8f64ab4b-f728-4765-b4ee-b877fd87ccd3" providerId="ADAL" clId="{A4D9EE99-667F-45E6-8CDC-CA23E9B47AFE}" dt="2022-12-05T04:19:41.707" v="575"/>
          <ac:inkMkLst>
            <pc:docMk/>
            <pc:sldMk cId="2440603996" sldId="3414"/>
            <ac:inkMk id="8" creationId="{7D971D78-766D-5DB9-9C0C-7AC7828E1999}"/>
          </ac:inkMkLst>
        </pc:inkChg>
        <pc:inkChg chg="add mod">
          <ac:chgData name="Rajat goyal" userId="8f64ab4b-f728-4765-b4ee-b877fd87ccd3" providerId="ADAL" clId="{A4D9EE99-667F-45E6-8CDC-CA23E9B47AFE}" dt="2022-12-05T04:19:41.707" v="575"/>
          <ac:inkMkLst>
            <pc:docMk/>
            <pc:sldMk cId="2440603996" sldId="3414"/>
            <ac:inkMk id="9" creationId="{01D718B4-E194-5930-7AD3-7845B15E1F8F}"/>
          </ac:inkMkLst>
        </pc:inkChg>
        <pc:inkChg chg="add mod">
          <ac:chgData name="Rajat goyal" userId="8f64ab4b-f728-4765-b4ee-b877fd87ccd3" providerId="ADAL" clId="{A4D9EE99-667F-45E6-8CDC-CA23E9B47AFE}" dt="2022-12-05T04:19:41.707" v="575"/>
          <ac:inkMkLst>
            <pc:docMk/>
            <pc:sldMk cId="2440603996" sldId="3414"/>
            <ac:inkMk id="10" creationId="{97EE6EF2-25CF-FAF0-93F8-92B8F3A9C19C}"/>
          </ac:inkMkLst>
        </pc:inkChg>
        <pc:inkChg chg="add">
          <ac:chgData name="Rajat goyal" userId="8f64ab4b-f728-4765-b4ee-b877fd87ccd3" providerId="ADAL" clId="{A4D9EE99-667F-45E6-8CDC-CA23E9B47AFE}" dt="2022-12-05T04:19:40.763" v="574" actId="9405"/>
          <ac:inkMkLst>
            <pc:docMk/>
            <pc:sldMk cId="2440603996" sldId="3414"/>
            <ac:inkMk id="11" creationId="{E45E2180-D47C-67F3-BB8F-C14DBB31697E}"/>
          </ac:inkMkLst>
        </pc:inkChg>
        <pc:inkChg chg="add mod">
          <ac:chgData name="Rajat goyal" userId="8f64ab4b-f728-4765-b4ee-b877fd87ccd3" providerId="ADAL" clId="{A4D9EE99-667F-45E6-8CDC-CA23E9B47AFE}" dt="2022-12-05T04:20:48.053" v="617"/>
          <ac:inkMkLst>
            <pc:docMk/>
            <pc:sldMk cId="2440603996" sldId="3414"/>
            <ac:inkMk id="13" creationId="{F1DE8FEB-0BA2-364B-722C-D2FD09529737}"/>
          </ac:inkMkLst>
        </pc:inkChg>
        <pc:inkChg chg="add mod">
          <ac:chgData name="Rajat goyal" userId="8f64ab4b-f728-4765-b4ee-b877fd87ccd3" providerId="ADAL" clId="{A4D9EE99-667F-45E6-8CDC-CA23E9B47AFE}" dt="2022-12-05T04:20:48.053" v="617"/>
          <ac:inkMkLst>
            <pc:docMk/>
            <pc:sldMk cId="2440603996" sldId="3414"/>
            <ac:inkMk id="14" creationId="{EA22F6B5-BE17-FCDA-9B9D-3B49C746781C}"/>
          </ac:inkMkLst>
        </pc:inkChg>
        <pc:inkChg chg="add mod">
          <ac:chgData name="Rajat goyal" userId="8f64ab4b-f728-4765-b4ee-b877fd87ccd3" providerId="ADAL" clId="{A4D9EE99-667F-45E6-8CDC-CA23E9B47AFE}" dt="2022-12-05T04:20:48.053" v="617"/>
          <ac:inkMkLst>
            <pc:docMk/>
            <pc:sldMk cId="2440603996" sldId="3414"/>
            <ac:inkMk id="15" creationId="{FB618E63-32D8-A3AF-5866-F81C56CD3EDD}"/>
          </ac:inkMkLst>
        </pc:inkChg>
        <pc:inkChg chg="add mod">
          <ac:chgData name="Rajat goyal" userId="8f64ab4b-f728-4765-b4ee-b877fd87ccd3" providerId="ADAL" clId="{A4D9EE99-667F-45E6-8CDC-CA23E9B47AFE}" dt="2022-12-05T04:20:48.053" v="617"/>
          <ac:inkMkLst>
            <pc:docMk/>
            <pc:sldMk cId="2440603996" sldId="3414"/>
            <ac:inkMk id="16" creationId="{8CDB7D6B-F4CA-B519-BF2C-8F5A0A382B45}"/>
          </ac:inkMkLst>
        </pc:inkChg>
        <pc:inkChg chg="add mod">
          <ac:chgData name="Rajat goyal" userId="8f64ab4b-f728-4765-b4ee-b877fd87ccd3" providerId="ADAL" clId="{A4D9EE99-667F-45E6-8CDC-CA23E9B47AFE}" dt="2022-12-05T04:20:48.053" v="617"/>
          <ac:inkMkLst>
            <pc:docMk/>
            <pc:sldMk cId="2440603996" sldId="3414"/>
            <ac:inkMk id="17" creationId="{B9900250-8709-DF84-FE19-5F0E8B00B9EF}"/>
          </ac:inkMkLst>
        </pc:inkChg>
        <pc:inkChg chg="add mod">
          <ac:chgData name="Rajat goyal" userId="8f64ab4b-f728-4765-b4ee-b877fd87ccd3" providerId="ADAL" clId="{A4D9EE99-667F-45E6-8CDC-CA23E9B47AFE}" dt="2022-12-05T04:20:48.053" v="617"/>
          <ac:inkMkLst>
            <pc:docMk/>
            <pc:sldMk cId="2440603996" sldId="3414"/>
            <ac:inkMk id="18" creationId="{7EE66DBB-99CF-7D2A-21CF-4CAD45C02885}"/>
          </ac:inkMkLst>
        </pc:inkChg>
        <pc:inkChg chg="add mod">
          <ac:chgData name="Rajat goyal" userId="8f64ab4b-f728-4765-b4ee-b877fd87ccd3" providerId="ADAL" clId="{A4D9EE99-667F-45E6-8CDC-CA23E9B47AFE}" dt="2022-12-05T04:20:48.053" v="617"/>
          <ac:inkMkLst>
            <pc:docMk/>
            <pc:sldMk cId="2440603996" sldId="3414"/>
            <ac:inkMk id="19" creationId="{9FE0D9D8-47A0-2534-B489-8F46B352BA63}"/>
          </ac:inkMkLst>
        </pc:inkChg>
        <pc:inkChg chg="add del mod">
          <ac:chgData name="Rajat goyal" userId="8f64ab4b-f728-4765-b4ee-b877fd87ccd3" providerId="ADAL" clId="{A4D9EE99-667F-45E6-8CDC-CA23E9B47AFE}" dt="2022-12-05T04:20:37.213" v="599"/>
          <ac:inkMkLst>
            <pc:docMk/>
            <pc:sldMk cId="2440603996" sldId="3414"/>
            <ac:inkMk id="22" creationId="{CF7C7B0C-5ECE-574D-BB55-149ADD4C1E4A}"/>
          </ac:inkMkLst>
        </pc:inkChg>
        <pc:inkChg chg="add del mod">
          <ac:chgData name="Rajat goyal" userId="8f64ab4b-f728-4765-b4ee-b877fd87ccd3" providerId="ADAL" clId="{A4D9EE99-667F-45E6-8CDC-CA23E9B47AFE}" dt="2022-12-05T04:20:33.709" v="594"/>
          <ac:inkMkLst>
            <pc:docMk/>
            <pc:sldMk cId="2440603996" sldId="3414"/>
            <ac:inkMk id="23" creationId="{DA0C93F2-CBFB-33A2-0C38-D9C40C4D4C48}"/>
          </ac:inkMkLst>
        </pc:inkChg>
        <pc:inkChg chg="add mod">
          <ac:chgData name="Rajat goyal" userId="8f64ab4b-f728-4765-b4ee-b877fd87ccd3" providerId="ADAL" clId="{A4D9EE99-667F-45E6-8CDC-CA23E9B47AFE}" dt="2022-12-05T04:20:48.053" v="617"/>
          <ac:inkMkLst>
            <pc:docMk/>
            <pc:sldMk cId="2440603996" sldId="3414"/>
            <ac:inkMk id="25" creationId="{DA92B965-0A70-E6C9-8B53-E059CA186ACC}"/>
          </ac:inkMkLst>
        </pc:inkChg>
        <pc:inkChg chg="add del mod">
          <ac:chgData name="Rajat goyal" userId="8f64ab4b-f728-4765-b4ee-b877fd87ccd3" providerId="ADAL" clId="{A4D9EE99-667F-45E6-8CDC-CA23E9B47AFE}" dt="2022-12-05T04:20:34.505" v="597"/>
          <ac:inkMkLst>
            <pc:docMk/>
            <pc:sldMk cId="2440603996" sldId="3414"/>
            <ac:inkMk id="26" creationId="{A5EA18ED-8FBA-1EA1-6027-E95C5297BE34}"/>
          </ac:inkMkLst>
        </pc:inkChg>
        <pc:inkChg chg="add del mod">
          <ac:chgData name="Rajat goyal" userId="8f64ab4b-f728-4765-b4ee-b877fd87ccd3" providerId="ADAL" clId="{A4D9EE99-667F-45E6-8CDC-CA23E9B47AFE}" dt="2022-12-05T04:20:34.245" v="596"/>
          <ac:inkMkLst>
            <pc:docMk/>
            <pc:sldMk cId="2440603996" sldId="3414"/>
            <ac:inkMk id="27" creationId="{2FD834E5-14B3-ED9F-32DD-7BC185886E3F}"/>
          </ac:inkMkLst>
        </pc:inkChg>
        <pc:inkChg chg="add del mod">
          <ac:chgData name="Rajat goyal" userId="8f64ab4b-f728-4765-b4ee-b877fd87ccd3" providerId="ADAL" clId="{A4D9EE99-667F-45E6-8CDC-CA23E9B47AFE}" dt="2022-12-05T04:20:34.750" v="598"/>
          <ac:inkMkLst>
            <pc:docMk/>
            <pc:sldMk cId="2440603996" sldId="3414"/>
            <ac:inkMk id="29" creationId="{D8FC087C-E7AF-5BC4-ADEA-8AEA28DE4E43}"/>
          </ac:inkMkLst>
        </pc:inkChg>
        <pc:inkChg chg="add mod">
          <ac:chgData name="Rajat goyal" userId="8f64ab4b-f728-4765-b4ee-b877fd87ccd3" providerId="ADAL" clId="{A4D9EE99-667F-45E6-8CDC-CA23E9B47AFE}" dt="2022-12-05T04:20:48.053" v="617"/>
          <ac:inkMkLst>
            <pc:docMk/>
            <pc:sldMk cId="2440603996" sldId="3414"/>
            <ac:inkMk id="30" creationId="{B8DD73D9-C206-DAFA-C3F8-E0F9CD534D17}"/>
          </ac:inkMkLst>
        </pc:inkChg>
        <pc:inkChg chg="add mod">
          <ac:chgData name="Rajat goyal" userId="8f64ab4b-f728-4765-b4ee-b877fd87ccd3" providerId="ADAL" clId="{A4D9EE99-667F-45E6-8CDC-CA23E9B47AFE}" dt="2022-12-05T04:20:48.053" v="617"/>
          <ac:inkMkLst>
            <pc:docMk/>
            <pc:sldMk cId="2440603996" sldId="3414"/>
            <ac:inkMk id="32" creationId="{1C8F48E0-CFDD-5487-7F0F-B67CB982C604}"/>
          </ac:inkMkLst>
        </pc:inkChg>
        <pc:inkChg chg="add mod">
          <ac:chgData name="Rajat goyal" userId="8f64ab4b-f728-4765-b4ee-b877fd87ccd3" providerId="ADAL" clId="{A4D9EE99-667F-45E6-8CDC-CA23E9B47AFE}" dt="2022-12-05T04:20:48.053" v="617"/>
          <ac:inkMkLst>
            <pc:docMk/>
            <pc:sldMk cId="2440603996" sldId="3414"/>
            <ac:inkMk id="33" creationId="{704BE2A4-2D56-ACD3-A5FE-02247F04DBE9}"/>
          </ac:inkMkLst>
        </pc:inkChg>
        <pc:inkChg chg="add mod">
          <ac:chgData name="Rajat goyal" userId="8f64ab4b-f728-4765-b4ee-b877fd87ccd3" providerId="ADAL" clId="{A4D9EE99-667F-45E6-8CDC-CA23E9B47AFE}" dt="2022-12-05T04:20:48.053" v="617"/>
          <ac:inkMkLst>
            <pc:docMk/>
            <pc:sldMk cId="2440603996" sldId="3414"/>
            <ac:inkMk id="34" creationId="{5D59849B-7172-F354-3077-A9FC0C053121}"/>
          </ac:inkMkLst>
        </pc:inkChg>
        <pc:inkChg chg="add mod">
          <ac:chgData name="Rajat goyal" userId="8f64ab4b-f728-4765-b4ee-b877fd87ccd3" providerId="ADAL" clId="{A4D9EE99-667F-45E6-8CDC-CA23E9B47AFE}" dt="2022-12-05T04:20:48.053" v="617"/>
          <ac:inkMkLst>
            <pc:docMk/>
            <pc:sldMk cId="2440603996" sldId="3414"/>
            <ac:inkMk id="35" creationId="{CEC1F69A-BC76-856B-8C75-176461C05964}"/>
          </ac:inkMkLst>
        </pc:inkChg>
        <pc:inkChg chg="add mod">
          <ac:chgData name="Rajat goyal" userId="8f64ab4b-f728-4765-b4ee-b877fd87ccd3" providerId="ADAL" clId="{A4D9EE99-667F-45E6-8CDC-CA23E9B47AFE}" dt="2022-12-05T04:20:48.053" v="617"/>
          <ac:inkMkLst>
            <pc:docMk/>
            <pc:sldMk cId="2440603996" sldId="3414"/>
            <ac:inkMk id="36" creationId="{F972F761-467A-30F9-56B1-5A4E4C19EF3A}"/>
          </ac:inkMkLst>
        </pc:inkChg>
        <pc:inkChg chg="add mod">
          <ac:chgData name="Rajat goyal" userId="8f64ab4b-f728-4765-b4ee-b877fd87ccd3" providerId="ADAL" clId="{A4D9EE99-667F-45E6-8CDC-CA23E9B47AFE}" dt="2022-12-05T04:20:48.053" v="617"/>
          <ac:inkMkLst>
            <pc:docMk/>
            <pc:sldMk cId="2440603996" sldId="3414"/>
            <ac:inkMk id="37" creationId="{C40E9EC6-30EE-DCA6-B7FE-D74CD4DC58B7}"/>
          </ac:inkMkLst>
        </pc:inkChg>
        <pc:inkChg chg="add mod">
          <ac:chgData name="Rajat goyal" userId="8f64ab4b-f728-4765-b4ee-b877fd87ccd3" providerId="ADAL" clId="{A4D9EE99-667F-45E6-8CDC-CA23E9B47AFE}" dt="2022-12-05T04:20:48.053" v="617"/>
          <ac:inkMkLst>
            <pc:docMk/>
            <pc:sldMk cId="2440603996" sldId="3414"/>
            <ac:inkMk id="38" creationId="{BE15C34A-0785-9422-1310-9617EC33107B}"/>
          </ac:inkMkLst>
        </pc:inkChg>
        <pc:inkChg chg="add mod">
          <ac:chgData name="Rajat goyal" userId="8f64ab4b-f728-4765-b4ee-b877fd87ccd3" providerId="ADAL" clId="{A4D9EE99-667F-45E6-8CDC-CA23E9B47AFE}" dt="2022-12-05T04:20:48.053" v="617"/>
          <ac:inkMkLst>
            <pc:docMk/>
            <pc:sldMk cId="2440603996" sldId="3414"/>
            <ac:inkMk id="39" creationId="{CB064B38-B91D-76D7-E4FB-1F4B3FC17180}"/>
          </ac:inkMkLst>
        </pc:inkChg>
        <pc:inkChg chg="add mod">
          <ac:chgData name="Rajat goyal" userId="8f64ab4b-f728-4765-b4ee-b877fd87ccd3" providerId="ADAL" clId="{A4D9EE99-667F-45E6-8CDC-CA23E9B47AFE}" dt="2022-12-05T04:20:48.053" v="617"/>
          <ac:inkMkLst>
            <pc:docMk/>
            <pc:sldMk cId="2440603996" sldId="3414"/>
            <ac:inkMk id="40" creationId="{AC5A92B8-A6A1-3183-96C8-4046E9E75897}"/>
          </ac:inkMkLst>
        </pc:inkChg>
        <pc:inkChg chg="add mod">
          <ac:chgData name="Rajat goyal" userId="8f64ab4b-f728-4765-b4ee-b877fd87ccd3" providerId="ADAL" clId="{A4D9EE99-667F-45E6-8CDC-CA23E9B47AFE}" dt="2022-12-05T04:20:48.053" v="617"/>
          <ac:inkMkLst>
            <pc:docMk/>
            <pc:sldMk cId="2440603996" sldId="3414"/>
            <ac:inkMk id="42" creationId="{A6663959-0943-9E91-B940-2F11240BAA9D}"/>
          </ac:inkMkLst>
        </pc:inkChg>
        <pc:inkChg chg="add mod">
          <ac:chgData name="Rajat goyal" userId="8f64ab4b-f728-4765-b4ee-b877fd87ccd3" providerId="ADAL" clId="{A4D9EE99-667F-45E6-8CDC-CA23E9B47AFE}" dt="2022-12-05T04:20:48.053" v="617"/>
          <ac:inkMkLst>
            <pc:docMk/>
            <pc:sldMk cId="2440603996" sldId="3414"/>
            <ac:inkMk id="43" creationId="{1A13D02A-4D52-2743-BFF3-9A9470464B88}"/>
          </ac:inkMkLst>
        </pc:inkChg>
        <pc:inkChg chg="add mod">
          <ac:chgData name="Rajat goyal" userId="8f64ab4b-f728-4765-b4ee-b877fd87ccd3" providerId="ADAL" clId="{A4D9EE99-667F-45E6-8CDC-CA23E9B47AFE}" dt="2022-12-05T04:20:48.053" v="617"/>
          <ac:inkMkLst>
            <pc:docMk/>
            <pc:sldMk cId="2440603996" sldId="3414"/>
            <ac:inkMk id="44" creationId="{F4B56BD0-6220-4F01-2FB0-562BB42FDD50}"/>
          </ac:inkMkLst>
        </pc:inkChg>
        <pc:inkChg chg="add mod">
          <ac:chgData name="Rajat goyal" userId="8f64ab4b-f728-4765-b4ee-b877fd87ccd3" providerId="ADAL" clId="{A4D9EE99-667F-45E6-8CDC-CA23E9B47AFE}" dt="2022-12-05T04:20:48.053" v="617"/>
          <ac:inkMkLst>
            <pc:docMk/>
            <pc:sldMk cId="2440603996" sldId="3414"/>
            <ac:inkMk id="45" creationId="{1C2B228F-22A2-3070-34A4-6C8E85E073A1}"/>
          </ac:inkMkLst>
        </pc:inkChg>
        <pc:inkChg chg="add mod">
          <ac:chgData name="Rajat goyal" userId="8f64ab4b-f728-4765-b4ee-b877fd87ccd3" providerId="ADAL" clId="{A4D9EE99-667F-45E6-8CDC-CA23E9B47AFE}" dt="2022-12-05T04:20:48.053" v="617"/>
          <ac:inkMkLst>
            <pc:docMk/>
            <pc:sldMk cId="2440603996" sldId="3414"/>
            <ac:inkMk id="46" creationId="{D4C1D29F-FCDD-E2E2-C152-537B39EF2095}"/>
          </ac:inkMkLst>
        </pc:inkChg>
        <pc:inkChg chg="add mod">
          <ac:chgData name="Rajat goyal" userId="8f64ab4b-f728-4765-b4ee-b877fd87ccd3" providerId="ADAL" clId="{A4D9EE99-667F-45E6-8CDC-CA23E9B47AFE}" dt="2022-12-05T04:20:48.053" v="617"/>
          <ac:inkMkLst>
            <pc:docMk/>
            <pc:sldMk cId="2440603996" sldId="3414"/>
            <ac:inkMk id="47" creationId="{1504FADA-7FE3-7871-E2B9-B5BE0CD3222D}"/>
          </ac:inkMkLst>
        </pc:inkChg>
        <pc:inkChg chg="add mod">
          <ac:chgData name="Rajat goyal" userId="8f64ab4b-f728-4765-b4ee-b877fd87ccd3" providerId="ADAL" clId="{A4D9EE99-667F-45E6-8CDC-CA23E9B47AFE}" dt="2022-12-05T04:20:48.053" v="617"/>
          <ac:inkMkLst>
            <pc:docMk/>
            <pc:sldMk cId="2440603996" sldId="3414"/>
            <ac:inkMk id="48" creationId="{159C928A-C327-92D8-5F0C-F1DEDBC88EDC}"/>
          </ac:inkMkLst>
        </pc:inkChg>
        <pc:inkChg chg="add mod">
          <ac:chgData name="Rajat goyal" userId="8f64ab4b-f728-4765-b4ee-b877fd87ccd3" providerId="ADAL" clId="{A4D9EE99-667F-45E6-8CDC-CA23E9B47AFE}" dt="2022-12-05T04:20:51.101" v="620"/>
          <ac:inkMkLst>
            <pc:docMk/>
            <pc:sldMk cId="2440603996" sldId="3414"/>
            <ac:inkMk id="50" creationId="{83C91835-843D-4D6B-CC33-0D5F9A46A8B1}"/>
          </ac:inkMkLst>
        </pc:inkChg>
        <pc:inkChg chg="add mod">
          <ac:chgData name="Rajat goyal" userId="8f64ab4b-f728-4765-b4ee-b877fd87ccd3" providerId="ADAL" clId="{A4D9EE99-667F-45E6-8CDC-CA23E9B47AFE}" dt="2022-12-05T04:20:51.101" v="620"/>
          <ac:inkMkLst>
            <pc:docMk/>
            <pc:sldMk cId="2440603996" sldId="3414"/>
            <ac:inkMk id="51" creationId="{F98D0845-83AE-0476-4EDF-BAB8ABD5D689}"/>
          </ac:inkMkLst>
        </pc:inkChg>
        <pc:inkChg chg="add mod">
          <ac:chgData name="Rajat goyal" userId="8f64ab4b-f728-4765-b4ee-b877fd87ccd3" providerId="ADAL" clId="{A4D9EE99-667F-45E6-8CDC-CA23E9B47AFE}" dt="2022-12-05T04:21:29.867" v="632"/>
          <ac:inkMkLst>
            <pc:docMk/>
            <pc:sldMk cId="2440603996" sldId="3414"/>
            <ac:inkMk id="53" creationId="{31E59DC0-4AD1-982C-6DA8-03317BB92350}"/>
          </ac:inkMkLst>
        </pc:inkChg>
        <pc:inkChg chg="add mod">
          <ac:chgData name="Rajat goyal" userId="8f64ab4b-f728-4765-b4ee-b877fd87ccd3" providerId="ADAL" clId="{A4D9EE99-667F-45E6-8CDC-CA23E9B47AFE}" dt="2022-12-05T04:21:29.867" v="632"/>
          <ac:inkMkLst>
            <pc:docMk/>
            <pc:sldMk cId="2440603996" sldId="3414"/>
            <ac:inkMk id="54" creationId="{853B0797-13E3-EE87-B219-A30E795D44CE}"/>
          </ac:inkMkLst>
        </pc:inkChg>
        <pc:inkChg chg="add mod">
          <ac:chgData name="Rajat goyal" userId="8f64ab4b-f728-4765-b4ee-b877fd87ccd3" providerId="ADAL" clId="{A4D9EE99-667F-45E6-8CDC-CA23E9B47AFE}" dt="2022-12-05T04:21:29.867" v="632"/>
          <ac:inkMkLst>
            <pc:docMk/>
            <pc:sldMk cId="2440603996" sldId="3414"/>
            <ac:inkMk id="55" creationId="{42F62C02-262B-11F5-3AFB-C33CB4E686F2}"/>
          </ac:inkMkLst>
        </pc:inkChg>
        <pc:inkChg chg="add mod">
          <ac:chgData name="Rajat goyal" userId="8f64ab4b-f728-4765-b4ee-b877fd87ccd3" providerId="ADAL" clId="{A4D9EE99-667F-45E6-8CDC-CA23E9B47AFE}" dt="2022-12-05T04:21:29.867" v="632"/>
          <ac:inkMkLst>
            <pc:docMk/>
            <pc:sldMk cId="2440603996" sldId="3414"/>
            <ac:inkMk id="57" creationId="{4E6BFE8F-6D58-3747-3339-96169BFF317F}"/>
          </ac:inkMkLst>
        </pc:inkChg>
        <pc:inkChg chg="add">
          <ac:chgData name="Rajat goyal" userId="8f64ab4b-f728-4765-b4ee-b877fd87ccd3" providerId="ADAL" clId="{A4D9EE99-667F-45E6-8CDC-CA23E9B47AFE}" dt="2022-12-05T04:21:26.228" v="627" actId="9405"/>
          <ac:inkMkLst>
            <pc:docMk/>
            <pc:sldMk cId="2440603996" sldId="3414"/>
            <ac:inkMk id="59" creationId="{9515F68D-2804-9DB4-354C-9599AAC37CC2}"/>
          </ac:inkMkLst>
        </pc:inkChg>
        <pc:inkChg chg="add mod">
          <ac:chgData name="Rajat goyal" userId="8f64ab4b-f728-4765-b4ee-b877fd87ccd3" providerId="ADAL" clId="{A4D9EE99-667F-45E6-8CDC-CA23E9B47AFE}" dt="2022-12-05T04:21:29.867" v="632"/>
          <ac:inkMkLst>
            <pc:docMk/>
            <pc:sldMk cId="2440603996" sldId="3414"/>
            <ac:inkMk id="60" creationId="{A6BFC283-8F90-08E5-DD40-D208E08E2B7D}"/>
          </ac:inkMkLst>
        </pc:inkChg>
        <pc:inkChg chg="add mod">
          <ac:chgData name="Rajat goyal" userId="8f64ab4b-f728-4765-b4ee-b877fd87ccd3" providerId="ADAL" clId="{A4D9EE99-667F-45E6-8CDC-CA23E9B47AFE}" dt="2022-12-05T04:21:29.867" v="632"/>
          <ac:inkMkLst>
            <pc:docMk/>
            <pc:sldMk cId="2440603996" sldId="3414"/>
            <ac:inkMk id="61" creationId="{7C371F3D-704D-561C-BA84-B528792A7D2C}"/>
          </ac:inkMkLst>
        </pc:inkChg>
        <pc:inkChg chg="add mod">
          <ac:chgData name="Rajat goyal" userId="8f64ab4b-f728-4765-b4ee-b877fd87ccd3" providerId="ADAL" clId="{A4D9EE99-667F-45E6-8CDC-CA23E9B47AFE}" dt="2022-12-05T04:21:29.867" v="632"/>
          <ac:inkMkLst>
            <pc:docMk/>
            <pc:sldMk cId="2440603996" sldId="3414"/>
            <ac:inkMk id="62" creationId="{C3E8DAA6-23CF-A650-7AD7-4EF94DB550FC}"/>
          </ac:inkMkLst>
        </pc:inkChg>
        <pc:inkChg chg="add mod">
          <ac:chgData name="Rajat goyal" userId="8f64ab4b-f728-4765-b4ee-b877fd87ccd3" providerId="ADAL" clId="{A4D9EE99-667F-45E6-8CDC-CA23E9B47AFE}" dt="2022-12-05T04:21:29.867" v="632"/>
          <ac:inkMkLst>
            <pc:docMk/>
            <pc:sldMk cId="2440603996" sldId="3414"/>
            <ac:inkMk id="63" creationId="{A48C1737-1440-A148-4E25-C7871F6FD6A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3:44:38.627"/>
    </inkml:context>
    <inkml:brush xml:id="br0">
      <inkml:brushProperty name="width" value="0.05" units="cm"/>
      <inkml:brushProperty name="height" value="0.05" units="cm"/>
      <inkml:brushProperty name="color" value="#E71224"/>
    </inkml:brush>
  </inkml:definitions>
  <inkml:trace contextRef="#ctx0" brushRef="#br0">3 216 2720,'2'-4'774,"-4"2"-222,0 3-196,4-1 1311,-2-1-1470,0-4 1251,4 6 59,-4 0-1490,0-1-1,0 1 1,0 0-1,0-1 1,0 1-1,-1 0 1,1-1-1,0 1 1,0-1-1,1 1 1,-1 0-1,0-1 1,0 1-1,0-1 1,0 1-1,0 0 1,1-1-1,-1 1 1,0-1-1,1 1 1,8 12 352,-2-2-178,3 9 146,-7-17-278,-1 1-1,-1 0 0,1-1 1,2 8-1,1 7 347,1 0 0,9 22 0,6 13 55,-10-14-307,-8-25-106,0 0-1,1 0 1,1-1 0,1 0-1,-1 0 1,10 14 0,-13-25-32,-1-1 0,0 0 0,1 1 0,-1-1 0,0 0 1,1 0-1,0 0 0,-1 0 0,1 0 0,0-1 0,-1 1 1,1 0-1,0-1 0,0 1 0,-1-1 0,1 0 0,0 1 1,0-1-1,0 0 0,0 0 0,-1 0 0,1 0 0,0-1 1,0 1-1,0 0 0,2-2 0,7-1 4,0-1 1,-1 0-1,13-7 0,-15 8-4,11-8 26,0 0 0,19-16 1,6-3 42,108-63-39,13 13-149,-110 58 61,237-109 44,-249 107-35,-18 12-19,-1-2 0,0-1 0,28-23 0,-47 33-31,-1 2 15,-1 1-1,0-1 1,0-1-1,0 1 1,0 0-1,0-1 1,4-6-1,-7 3-923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2.155"/>
    </inkml:context>
    <inkml:brush xml:id="br0">
      <inkml:brushProperty name="width" value="0.05" units="cm"/>
      <inkml:brushProperty name="height" value="0.05" units="cm"/>
    </inkml:brush>
  </inkml:definitions>
  <inkml:trace contextRef="#ctx0" brushRef="#br0">1 1 14224 0 0,'0'0'8998'0'0,"1"1"-8262"0"0,4 1-574 0 0,0 0-1 0 0,0 1 1 0 0,0-1-1 0 0,0 1 1 0 0,-1 1-1 0 0,1-1 1 0 0,-1 1 0 0 0,0 0-1 0 0,0-1 1 0 0,0 2-1 0 0,0-1 1 0 0,-1 0-1 0 0,5 8 1 0 0,3 8 140 0 0,-1 0 0 0 0,9 22 0 0 0,-12-26-247 0 0,36 115-942 0 0,-27-73 1975 0 0,5 22-2761 0 0,-17-62 1587 0 0,4-2-1750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4.313"/>
    </inkml:context>
    <inkml:brush xml:id="br0">
      <inkml:brushProperty name="width" value="0.05" units="cm"/>
      <inkml:brushProperty name="height" value="0.05" units="cm"/>
    </inkml:brush>
  </inkml:definitions>
  <inkml:trace contextRef="#ctx0" brushRef="#br0">42 90 16527 0 0,'-41'-37'4583'0'0,"42"47"-4246"0"0,4 9-340 0 0,14 34 0 0 0,-3-9 84 0 0,-10-30 224 0 0,0 0 1 0 0,0-1-1 0 0,1 0 0 0 0,1 0 1 0 0,14 18-1 0 0,-17-25-295 0 0,1 1-1 0 0,0-1 1 0 0,0 0 0 0 0,0 0 0 0 0,1-1-1 0 0,0 1 1 0 0,0-2 0 0 0,1 1-1 0 0,-1-1 1 0 0,1 0 0 0 0,0 0 0 0 0,0-1-1 0 0,0 0 1 0 0,0-1 0 0 0,1 0 0 0 0,8 1-1 0 0,-9-2 79 0 0,0-1-1 0 0,-1 0 0 0 0,1-1 1 0 0,0 0-1 0 0,-1 0 0 0 0,1 0 1 0 0,-1-1-1 0 0,1 0 0 0 0,-1-1 1 0 0,0 0-1 0 0,0 0 0 0 0,0 0 1 0 0,0-1-1 0 0,-1 0 0 0 0,1 0 1 0 0,-1-1-1 0 0,0 0 0 0 0,-1 0 1 0 0,11-11-1 0 0,-7 5-60 0 0,0 0 1 0 0,-1 0-1 0 0,-1-1 0 0 0,0 0 1 0 0,-1 0-1 0 0,0-1 1 0 0,0 1-1 0 0,-2-1 0 0 0,1-1 1 0 0,2-17-1 0 0,6-66-27 0 0,-12 80 0 0 0,0-2 0 0 0,-1 19 0 0 0,0 0 0 0 0,0-1 0 0 0,0 1 0 0 0,0 0 0 0 0,0 0 0 0 0,0-1 0 0 0,0 1 0 0 0,0 0 0 0 0,0 0 0 0 0,1-1 0 0 0,-1 1 0 0 0,0 0 0 0 0,0 0 0 0 0,0 0 0 0 0,0-1 0 0 0,1 1 0 0 0,-1 0 0 0 0,0 0 0 0 0,0 0 0 0 0,0-1 0 0 0,1 1 0 0 0,-1 0 0 0 0,0 0 0 0 0,0 0 0 0 0,1 0 0 0 0,-1 0 0 0 0,0 0 0 0 0,0 0 0 0 0,1-1 0 0 0,-1 1 0 0 0,0 0 0 0 0,0 0 0 0 0,1 0 0 0 0,-1 0 0 0 0,0 0 0 0 0,1 0 0 0 0,-1 0 0 0 0,0 0 0 0 0,0 0 0 0 0,1 1 0 0 0,-1-1 0 0 0,0 0 0 0 0,0 0 0 0 0,1 0 0 0 0,2 1 0 0 0,0-1 0 0 0,0 1 0 0 0,0-1 0 0 0,0 1 0 0 0,-1 0 0 0 0,1 1 0 0 0,0-1 0 0 0,0 0 0 0 0,-1 1 0 0 0,5 3 0 0 0,26 21 0 0 0,-21-14 0 0 0,0 1 0 0 0,-1 0 0 0 0,16 24 0 0 0,25 51 0 0 0,-43-72 0 0 0,41 86 0 0 0,-19-35 0 0 0,-20-44 2 0 0,-5-11-58 0 0,0 0-1 0 0,8 11 0 0 0,-13-20 76 0 0,1 1 0 0 0,-1-1 0 0 0,1 0 0 0 0,-1 1 0 0 0,0-1 1 0 0,1 6-1 0 0,-3-2-9 0 0,-2 0 9 0 0,2-5 310 0 0,0 0-590 0 0,-3 16 448 0 0,6-11 54 0 0,0-2-196 0 0,-1-1-50 0 0,-1 0 0 0 0,0 0-1 0 0,0 0 1 0 0,0 0 0 0 0,0 0-1 0 0,-1 0 1 0 0,1-1 0 0 0,-1 1-1 0 0,0 0 1 0 0,0 0 0 0 0,0 0-1 0 0,-1-1 1 0 0,0 1 0 0 0,1 0-1 0 0,-1-1 1 0 0,0 0 0 0 0,-1 1-1 0 0,1-1 1 0 0,-1 0 0 0 0,1 0-1 0 0,-5 4 1 0 0,-7 4-69 0 0,1 0-1 0 0,-1-1 1 0 0,-27 15 0 0 0,8-5 24 0 0,25-15 50 0 0,0 0 0 0 0,-1 0 0 0 0,0-1 0 0 0,1-1 0 0 0,-2 1 0 0 0,1-1 0 0 0,0-1 0 0 0,0 0 0 0 0,-15 2 0 0 0,19-4 0 0 0,0 0 0 0 0,1 1 0 0 0,-1-2 0 0 0,0 1 0 0 0,0-1 0 0 0,0 1 0 0 0,0-1 0 0 0,0-1 0 0 0,0 1 0 0 0,1-1 0 0 0,-1 0 0 0 0,1 0 0 0 0,-1 0 0 0 0,1 0 0 0 0,0-1 0 0 0,0 0 0 0 0,0 0 0 0 0,0 0 0 0 0,0 0 0 0 0,-3-5 0 0 0,4 5 99 0 0,0-1 0 0 0,0 0 0 0 0,0 0-1 0 0,1 0 1 0 0,-1-1 0 0 0,1 1 0 0 0,0-1 0 0 0,0 1-1 0 0,-1-9 1 0 0,2 10-44 0 0,1 1 0 0 0,-1-1 0 0 0,1 0 0 0 0,0 0 0 0 0,0 0 0 0 0,1 0-1 0 0,-1 1 1 0 0,0-1 0 0 0,1 0 0 0 0,0 0 0 0 0,0 0 0 0 0,0 1 0 0 0,0-1 0 0 0,0 1-1 0 0,0-1 1 0 0,0 0 0 0 0,4-3 0 0 0,4-5-52 0 0,1 0 0 0 0,-1 1 0 0 0,2 0 0 0 0,17-13 0 0 0,50-28-41 0 0,-55 37-3 0 0,-5 4-467 0 0,-11 6-150 0 0,0-1 1 0 0,0 1-1 0 0,0-1 1 0 0,9-9-1 0 0,-12 11-386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4.780"/>
    </inkml:context>
    <inkml:brush xml:id="br0">
      <inkml:brushProperty name="width" value="0.05" units="cm"/>
      <inkml:brushProperty name="height" value="0.05" units="cm"/>
    </inkml:brush>
  </inkml:definitions>
  <inkml:trace contextRef="#ctx0" brushRef="#br0">14 180 24319 0 0,'-13'-53'1248'0'0,"22"114"-1248"0"0,0 4 0 0 0,13 33 0 0 0,6 31 0 0 0,-3-22 0 0 0,-4-25 0 0 0,-18-72 1440 0 0,-2-14-1370 0 0,-1-1 1 0 0,-1 1-1 0 0,1-1 0 0 0,0 1 1 0 0,-1 0-1 0 0,0 0 0 0 0,-2-8 0 0 0,-1-1-24 0 0,-35-205-46 0 0,35 176 0 0 0,1 0 0 0 0,3 0 0 0 0,5-55 0 0 0,-4 89 0 0 0,1 0 0 0 0,0 0 0 0 0,0 0 0 0 0,0 0 0 0 0,1 0 0 0 0,1 1 0 0 0,-1-1 0 0 0,1 1 0 0 0,0 0 0 0 0,1 0 0 0 0,0 0 0 0 0,0 1 0 0 0,0 0 0 0 0,9-8 0 0 0,-7 7 0 0 0,1 1 0 0 0,0 0 0 0 0,0 1 0 0 0,1 0 0 0 0,-1 0 0 0 0,1 1 0 0 0,0 0 0 0 0,0 1 0 0 0,1 0 0 0 0,-1 0 0 0 0,19-3 0 0 0,-10 4-3 0 0,-4-1-11 0 0,0 2 0 0 0,23-1 0 0 0,-34 2 11 0 0,1 0 0 0 0,0 1 0 0 0,-1-1 0 0 0,1 1 0 0 0,0 0 0 0 0,-1 0 0 0 0,1 0 0 0 0,-1 0 0 0 0,1 0 0 0 0,-1 1 0 0 0,0 0 0 0 0,0 0 0 0 0,0 0 0 0 0,0 0 0 0 0,4 3 0 0 0,-6-3 0 0 0,0-1 0 0 0,0 1 0 0 0,0 0-1 0 0,0 0 1 0 0,0-1 0 0 0,0 1 0 0 0,-1 0 0 0 0,1 0 0 0 0,0 0 0 0 0,-1 0 0 0 0,0 0 0 0 0,1 0 0 0 0,-1 0 0 0 0,0 0 0 0 0,0 0-1 0 0,0 0 1 0 0,0 0 0 0 0,-1 0 0 0 0,1-1 0 0 0,0 1 0 0 0,-1 0 0 0 0,1 0 0 0 0,-1 0 0 0 0,0 0 0 0 0,0 0 0 0 0,-2 3-1 0 0,-2 4-11 0 0,0 0-1 0 0,-1 1 0 0 0,-10 11 0 0 0,-110 125 184 0 0,107-128-214 0 0,15-14-207 0 0,0-1 0 0 0,0 1-1 0 0,0 0 1 0 0,-4 6 0 0 0,7-8-463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5.154"/>
    </inkml:context>
    <inkml:brush xml:id="br0">
      <inkml:brushProperty name="width" value="0.05" units="cm"/>
      <inkml:brushProperty name="height" value="0.05" units="cm"/>
    </inkml:brush>
  </inkml:definitions>
  <inkml:trace contextRef="#ctx0" brushRef="#br0">1 178 21975 0 0,'0'0'1283'0'0,"0"-2"-1055"0"0,0 1-191 0 0,0-1 1 0 0,1 0-1 0 0,-1 1 1 0 0,0-1-1 0 0,1 1 1 0 0,-1-1-1 0 0,1 1 0 0 0,0-1 1 0 0,0 1-1 0 0,-1-1 1 0 0,1 1-1 0 0,0-1 0 0 0,0 1 1 0 0,0 0-1 0 0,0 0 1 0 0,1 0-1 0 0,-1-1 1 0 0,0 1-1 0 0,0 0 0 0 0,1 0 1 0 0,-1 1-1 0 0,1-1 1 0 0,-1 0-1 0 0,1 0 1 0 0,-1 1-1 0 0,1-1 0 0 0,-1 1 1 0 0,4-1-1 0 0,4-3 351 0 0,4-2-63 0 0,23-8-1 0 0,11-5-365 0 0,-25 9 41 0 0,-1-2 0 0 0,-1 0 0 0 0,35-28 0 0 0,-49 34 0 0 0,-6 6 0 0 0,0-1 0 0 0,0 1 0 0 0,1-1 0 0 0,-1 1 0 0 0,0 0 0 0 0,0-1 0 0 0,0 1 0 0 0,0-1 0 0 0,1 1 0 0 0,-1 0 0 0 0,0-1 0 0 0,0 1 0 0 0,0-1 0 0 0,0 1 0 0 0,0-1 0 0 0,0 1 0 0 0,0-1 0 0 0,0 1 0 0 0,-1 0 0 0 0,1-1 0 0 0,0 1 0 0 0,0-1 0 0 0,0 1 0 0 0,0-1 0 0 0,-1 1 0 0 0,1 0 0 0 0,0-1 0 0 0,0 1 0 0 0,-1 0 0 0 0,1-1 0 0 0,0 1 0 0 0,0 0 0 0 0,-1-1 0 0 0,1 1 0 0 0,0 0 0 0 0,-1 0 0 0 0,1-1 0 0 0,-1 1 0 0 0,1 0 0 0 0,0 0 0 0 0,-1 0 0 0 0,1-1 0 0 0,-1 1 0 0 0,1 0 0 0 0,-1 0 0 0 0,1 0 0 0 0,0 0 0 0 0,-1 0 0 0 0,1 0 0 0 0,-1 0 0 0 0,0 0 0 0 0,1 0 0 0 0,-3-1 0 0 0,0 1 0 0 0,-1-1 0 0 0,1 1 0 0 0,0 0 0 0 0,0 0 0 0 0,0 0 0 0 0,-1 0 0 0 0,1 1 0 0 0,0-1 0 0 0,0 1 0 0 0,0 0 0 0 0,-6 2 0 0 0,-35 18 0 0 0,39-18 0 0 0,-5 2 0 0 0,0 1 0 0 0,1 0 0 0 0,0 0 0 0 0,0 1 0 0 0,0 0 0 0 0,1 1 0 0 0,0 0 0 0 0,0 0 0 0 0,1 0 0 0 0,0 1 0 0 0,1 0 0 0 0,0 1 0 0 0,0 0 0 0 0,1-1 0 0 0,0 2 0 0 0,1-1 0 0 0,0 0 0 0 0,1 1 0 0 0,0 0 0 0 0,-2 16 0 0 0,2-7 0 0 0,1 1 0 0 0,2-1 0 0 0,2 37 0 0 0,-1-45 0 0 0,1-1 0 0 0,0 1 0 0 0,1-1 0 0 0,1 0 0 0 0,-1 0 0 0 0,2 0 0 0 0,-1 0 0 0 0,8 10 0 0 0,-8-15 5 0 0,0 0 0 0 0,1 0 1 0 0,0-1-1 0 0,0 1 0 0 0,0-1 0 0 0,1-1 0 0 0,0 1 0 0 0,-1-1 0 0 0,2 0 1 0 0,-1 0-1 0 0,0-1 0 0 0,1 1 0 0 0,0-2 0 0 0,0 1 0 0 0,-1-1 0 0 0,2 0 0 0 0,9 2 1 0 0,5-1 263 0 0,1-1 1 0 0,-1-1-1 0 0,1-1 1 0 0,30-3-1 0 0,-53 3-255 0 0,20-1-434 0 0,-1-1 1 0 0,0-1 0 0 0,0-1 0 0 0,33-10 0 0 0,-13-2-1091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5.544"/>
    </inkml:context>
    <inkml:brush xml:id="br0">
      <inkml:brushProperty name="width" value="0.05" units="cm"/>
      <inkml:brushProperty name="height" value="0.05" units="cm"/>
    </inkml:brush>
  </inkml:definitions>
  <inkml:trace contextRef="#ctx0" brushRef="#br0">8 57 22359 0 0,'-6'-4'964'0'0,"6"3"-959"0"0,0 1-1 0 0,0 0 1 0 0,-1-1-1 0 0,1 1 1 0 0,0-1-1 0 0,0 1 0 0 0,0 0 1 0 0,0-1-1 0 0,0 1 1 0 0,-1 0-1 0 0,1-1 1 0 0,0 1-1 0 0,0-1 1 0 0,0 1-1 0 0,0-1 1 0 0,0 1-1 0 0,0 0 0 0 0,1-1 1 0 0,-1 1-1 0 0,0-1 1 0 0,0 1-1 0 0,0 0 1 0 0,0-1-1 0 0,0 1 1 0 0,1 0-1 0 0,-1-1 1 0 0,0 1-1 0 0,0 0 0 0 0,0-1 1 0 0,1 1-1 0 0,-1 0 1 0 0,0-1-1 0 0,1 1 1 0 0,-1 0-1 0 0,0 0 1 0 0,0-1-1 0 0,1 1 1 0 0,-1 0-1 0 0,1 0 0 0 0,-1 0 1 0 0,0-1-1 0 0,1 1 1 0 0,0 0-1 0 0,3-1 18 0 0,0-1 1 0 0,0 1-1 0 0,0 0 0 0 0,0 1 0 0 0,0-1 0 0 0,0 1 0 0 0,0 0 1 0 0,0 0-1 0 0,1 0 0 0 0,7 2 0 0 0,-6-2 177 0 0,19 4-21 0 0,-1 1 1 0 0,1 1-1 0 0,-2 1 0 0 0,1 0 1 0 0,-1 2-1 0 0,0 1 0 0 0,-1 1 1 0 0,30 19-1 0 0,-43-24-178 0 0,-1 0 0 0 0,0 1 0 0 0,0-1 0 0 0,0 1 0 0 0,-1 1 0 0 0,0-1 0 0 0,0 2 0 0 0,-1-1 0 0 0,0 0 0 0 0,0 1 0 0 0,7 17 0 0 0,-10-18 0 0 0,0-1 0 0 0,0 1 0 0 0,-1 0 0 0 0,-1 0 0 0 0,1 0 0 0 0,-1 0 0 0 0,-1 0 0 0 0,1 0 0 0 0,-1 0 0 0 0,-1 0 0 0 0,0 0 0 0 0,0 0 0 0 0,0 0 0 0 0,-1 0 0 0 0,-5 14 0 0 0,3-12 0 0 0,-2 0 0 0 0,1 0 0 0 0,-1-1 0 0 0,-1 0 0 0 0,0 0 0 0 0,0 0 0 0 0,0-1 0 0 0,-1 0 0 0 0,-1 0 0 0 0,1-1 0 0 0,-13 8 0 0 0,18-13 21 0 0,0 0 0 0 0,-1 0 0 0 0,1 0-1 0 0,-1 0 1 0 0,1 0 0 0 0,-1-1 0 0 0,0 0-1 0 0,0 0 1 0 0,0 0 0 0 0,0 0 0 0 0,0 0-1 0 0,0-1 1 0 0,0 0 0 0 0,0 0 0 0 0,0 0-1 0 0,0 0 1 0 0,0-1 0 0 0,0 1 0 0 0,0-1-1 0 0,1 0 1 0 0,-1 0 0 0 0,-7-4 0 0 0,7 3 60 0 0,0 0 1 0 0,-1 0 0 0 0,1-1 0 0 0,1 0 0 0 0,-1 0 0 0 0,0 0-1 0 0,1 0 1 0 0,-1-1 0 0 0,1 1 0 0 0,0-1 0 0 0,0 0-1 0 0,1 0 1 0 0,-1 0 0 0 0,1 0 0 0 0,0 0 0 0 0,0-1 0 0 0,0 1-1 0 0,-2-8 1 0 0,0-6-81 0 0,0 1 1 0 0,2-1-1 0 0,0 0 0 0 0,1 0 1 0 0,0 0-1 0 0,2 0 0 0 0,0 0 1 0 0,1 0-1 0 0,0 0 0 0 0,2 1 1 0 0,9-30-1 0 0,-9 38 1 0 0,0 0-1 0 0,1 0 1 0 0,0 1 0 0 0,0 0-1 0 0,1 0 1 0 0,0 0-1 0 0,1 1 1 0 0,-1-1 0 0 0,13-9-1 0 0,-3 5-21 0 0,0 1 0 0 0,0 0 0 0 0,32-15 0 0 0,-35 21-499 0 0,-1 1 0 0 0,1 0 0 0 0,26-4 0 0 0,-24 5-651 0 0,-5 2-373 0 0,-1 1-52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5.990"/>
    </inkml:context>
    <inkml:brush xml:id="br0">
      <inkml:brushProperty name="width" value="0.05" units="cm"/>
      <inkml:brushProperty name="height" value="0.05" units="cm"/>
    </inkml:brush>
  </inkml:definitions>
  <inkml:trace contextRef="#ctx0" brushRef="#br0">0 0 22367 0 0,'0'0'819'0'0,"2"1"-534"0"0,7 3-201 0 0,0 0-1 0 0,0 1 1 0 0,0 0-1 0 0,-1 1 0 0 0,1 0 1 0 0,-1 0-1 0 0,-1 1 1 0 0,1 0-1 0 0,-1 0 0 0 0,0 1 1 0 0,-1-1-1 0 0,0 2 1 0 0,9 14-1 0 0,1 6 226 0 0,-1 1 1 0 0,21 59-1 0 0,-14-27-309 0 0,-9-20 0 0 0,2-1 0 0 0,2-1 0 0 0,27 48 0 0 0,-41-83 0 0 0,0 0-1 0 0,0-1 0 0 0,1 1 1 0 0,-1-1-1 0 0,1 0 0 0 0,0 0 1 0 0,0 0-1 0 0,0-1 1 0 0,9 6-1 0 0,-10-8 5 0 0,0 1 0 0 0,0-1 0 0 0,-1 0 0 0 0,1 0-1 0 0,0-1 1 0 0,0 1 0 0 0,0 0 0 0 0,0-1 0 0 0,0 0 0 0 0,1 0 0 0 0,-1 0 0 0 0,0 0 0 0 0,0 0 0 0 0,0-1 0 0 0,0 1 0 0 0,0-1-1 0 0,0 0 1 0 0,0 0 0 0 0,3-1 0 0 0,4-4 197 0 0,0 0 1 0 0,0 0-1 0 0,0-1 0 0 0,-1 0 0 0 0,0-1 0 0 0,0 0 0 0 0,-1 0 1 0 0,10-13-1 0 0,-3 1-181 0 0,-1-1 1 0 0,-1 0 0 0 0,0-1-1 0 0,-2-1 1 0 0,-1 0 0 0 0,0 0-1 0 0,11-47 1 0 0,-17 51 268 0 0,0 0-1 0 0,2-31 0 0 0,-6 41-160 0 0,0-1-1 0 0,0 1 0 0 0,-1 0 0 0 0,0-1 0 0 0,-1 1 0 0 0,0 0 1 0 0,-4-12-1 0 0,0 4-16 0 0,5 13-140 0 0,0 1 0 0 0,0-1 0 0 0,0 0 0 0 0,-1 0 0 0 0,0 1 0 0 0,0-1 0 0 0,0 1 0 0 0,0-1 0 0 0,-1 1 1 0 0,1 0-1 0 0,-4-4 0 0 0,4 6-446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6.378"/>
    </inkml:context>
    <inkml:brush xml:id="br0">
      <inkml:brushProperty name="width" value="0.05" units="cm"/>
      <inkml:brushProperty name="height" value="0.05" units="cm"/>
    </inkml:brush>
  </inkml:definitions>
  <inkml:trace contextRef="#ctx0" brushRef="#br0">37 406 19351 0 0,'0'0'1751'0'0,"1"1"-1440"0"0,4 9 109 0 0,0 0 1 0 0,0 1-1 0 0,-1-1 1 0 0,0 1-1 0 0,0 0 1 0 0,3 21-1 0 0,-2-7 183 0 0,41 193 77 0 0,-45-210-345 0 0,1 0 0 0 0,1 0 0 0 0,-1-1 0 0 0,8 15 0 0 0,-10-22-406 0 0,0 0 1 0 0,1 0-1 0 0,-1 0 0 0 0,1 0 1 0 0,-1 0-1 0 0,1 0 0 0 0,-1 0 1 0 0,0 0-1 0 0,1 0 0 0 0,-1 0 1 0 0,1 0-1 0 0,-1 0 0 0 0,1-1 1 0 0,-1 1-1 0 0,0 0 0 0 0,1 0 1 0 0,-1 0-1 0 0,1 0 0 0 0,-1-1 1 0 0,1 1-1 0 0,4-5-936 0 0</inkml:trace>
  <inkml:trace contextRef="#ctx0" brushRef="#br0" timeOffset="0.06">42 117 22359 0 0,'-10'-23'464'0'0,"6"-1"112"0"0,-5 4-456 0 0,4 3-120 0 0,0 5 0 0 0,1 4 0 0 0,-1 0 432 0 0,5 4 1088 0 0,9 11-3320 0 0,1 1 472 0 0,3 1-168 0 0,4 4-32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6.770"/>
    </inkml:context>
    <inkml:brush xml:id="br0">
      <inkml:brushProperty name="width" value="0.05" units="cm"/>
      <inkml:brushProperty name="height" value="0.05" units="cm"/>
    </inkml:brush>
  </inkml:definitions>
  <inkml:trace contextRef="#ctx0" brushRef="#br0">306 0 17111 0 0,'-4'4'210'0'0,"1"0"0"0"0,-1 0 0 0 0,0 0-1 0 0,-1 0 1 0 0,1-1 0 0 0,-1 0-1 0 0,-6 4 1 0 0,-38 16 1603 0 0,29-14-1184 0 0,-63 22 1018 0 0,-11 7-1006 0 0,92-38-604 0 0,0 1 0 0 0,1 0 0 0 0,-1 0 0 0 0,1 0 0 0 0,-1 0 0 0 0,1 0 0 0 0,-1 0-1 0 0,1 0 1 0 0,0 0 0 0 0,0 1 0 0 0,-2 1 0 0 0,3-2 451 0 0,0 0 21 0 0,1 1-468 0 0,0 0 0 0 0,1-1 0 0 0,-1 1-1 0 0,0-1 1 0 0,1 0 0 0 0,-1 1 0 0 0,0-1 0 0 0,1 0-1 0 0,0 0 1 0 0,-1 0 0 0 0,1 0 0 0 0,0 0-1 0 0,-1 0 1 0 0,1-1 0 0 0,3 2 0 0 0,34 6-122 0 0,-17-4 117 0 0,51 12-36 0 0,-40-10 0 0 0,64 21 0 0 0,-78-20 0 0 0,1 1 0 0 0,-1 1 0 0 0,30 19 0 0 0,-44-24 0 0 0,0 0 0 0 0,-1 0 0 0 0,1 0 0 0 0,-1 0 0 0 0,1 1 0 0 0,-1 0 0 0 0,4 7 0 0 0,-6-9 0 0 0,0 0 0 0 0,-1 1 0 0 0,1-1 0 0 0,-1 1 0 0 0,0-1 0 0 0,0 1 0 0 0,0-1 0 0 0,0 1 0 0 0,-1 0 0 0 0,1-1 0 0 0,-1 1 0 0 0,0 0 0 0 0,-1 5 0 0 0,0-5 0 0 0,0 0 0 0 0,0 0 0 0 0,-1 0 0 0 0,1 0 0 0 0,-1 0 0 0 0,0-1 0 0 0,0 1 0 0 0,0-1 0 0 0,0 1 0 0 0,-1-1 0 0 0,0 0 0 0 0,1 0 0 0 0,-1 0 0 0 0,0 0 0 0 0,-7 4 0 0 0,1 0 0 0 0,-2 0 0 0 0,1-1 0 0 0,-1 0 0 0 0,-12 4 0 0 0,0-2 0 0 0,0-2 0 0 0,-1-1 0 0 0,1-1 0 0 0,-33 2 0 0 0,38-4 32 0 0,-1-1 1 0 0,1-1-1 0 0,-20-3 0 0 0,33 3-220 0 0,-1-1 0 0 0,1 0 1 0 0,-1 0-1 0 0,1-1 0 0 0,0 1 0 0 0,0-1 0 0 0,0 0 1 0 0,0 0-1 0 0,0-1 0 0 0,0 0 0 0 0,0 1 1 0 0,1-2-1 0 0,-1 1 0 0 0,-4-5 0 0 0,-2-8-1324 0 0</inkml:trace>
  <inkml:trace contextRef="#ctx0" brushRef="#br0" timeOffset="1">576 114 21975 0 0,'14'-21'1283'0'0,"-14"21"-1278"0"0,0 0 0 0 0,0 0 0 0 0,0 0 0 0 0,0-1 0 0 0,0 1 0 0 0,0 0 1 0 0,1 0-1 0 0,-1 0 0 0 0,0-1 0 0 0,0 1 0 0 0,0 0 0 0 0,0 0 0 0 0,0 0 0 0 0,0-1 0 0 0,0 1 0 0 0,0 0 0 0 0,0 0 0 0 0,0 0 1 0 0,0-1-1 0 0,0 1 0 0 0,0 0 0 0 0,0 0 0 0 0,0 0 0 0 0,0-1 0 0 0,0 1 0 0 0,0 0 0 0 0,-1 0 0 0 0,1 0 0 0 0,0 0 0 0 0,0-1 0 0 0,0 1 1 0 0,0 0-1 0 0,0 0 0 0 0,0 0 0 0 0,-1 0 0 0 0,1-1 0 0 0,0 1 0 0 0,0 0 0 0 0,0 0 0 0 0,0 0 0 0 0,-1 0 0 0 0,1 0 0 0 0,0 0 1 0 0,0 0-1 0 0,0 0 0 0 0,0-1 0 0 0,-1 1 0 0 0,1 0 0 0 0,0 0 0 0 0,0 0 0 0 0,0 0 0 0 0,-1 0 0 0 0,1 0 0 0 0,-11 0-26 0 0,1 3 291 0 0,0 1 0 0 0,1 0 1 0 0,-1 0-1 0 0,1 1 0 0 0,0 0 0 0 0,-16 11 0 0 0,19-11-215 0 0,0 0 0 0 0,0 0 1 0 0,0 0-1 0 0,1 0 0 0 0,0 1 1 0 0,0 0-1 0 0,0 0 0 0 0,1 0 0 0 0,-1 1 1 0 0,2-1-1 0 0,-1 1 0 0 0,1 0 1 0 0,0 0-1 0 0,-3 11 0 0 0,4-11 75 0 0,1 0 1 0 0,0 1-1 0 0,0-1 0 0 0,1 0 0 0 0,-1 0 1 0 0,3 14-1 0 0,-2-19-120 0 0,0-1 0 0 0,1 1 0 0 0,-1 0-1 0 0,1-1 1 0 0,-1 1 0 0 0,1 0 0 0 0,0-1 0 0 0,0 1 0 0 0,0 0 0 0 0,-1-1 0 0 0,2 1 0 0 0,-1-1-1 0 0,0 0 1 0 0,0 1 0 0 0,0-1 0 0 0,1 0 0 0 0,-1 0 0 0 0,0 0 0 0 0,1 0 0 0 0,-1 0 0 0 0,1 0-1 0 0,0 0 1 0 0,-1 0 0 0 0,1-1 0 0 0,-1 1 0 0 0,1 0 0 0 0,0-1 0 0 0,0 0 0 0 0,-1 1 0 0 0,1-1-1 0 0,0 0 1 0 0,0 0 0 0 0,3 0 0 0 0,4-2 8 0 0,1 0 0 0 0,-1 0 0 0 0,0-1 0 0 0,1 0 0 0 0,-1-1 0 0 0,-1 0 0 0 0,14-8 0 0 0,3-3-18 0 0,0-2 0 0 0,38-31 0 0 0,-59 44-150 0 0,1-1 1 0 0,-1 1-1 0 0,0-1 0 0 0,0 1 0 0 0,0-1 1 0 0,-1 0-1 0 0,1-1 0 0 0,-1 1 0 0 0,0-1 0 0 0,-1 1 1 0 0,1-1-1 0 0,-1 0 0 0 0,-1 0 0 0 0,1 0 1 0 0,-1 0-1 0 0,0 0 0 0 0,1-11 0 0 0,-2 1-1362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7.174"/>
    </inkml:context>
    <inkml:brush xml:id="br0">
      <inkml:brushProperty name="width" value="0.05" units="cm"/>
      <inkml:brushProperty name="height" value="0.05" units="cm"/>
    </inkml:brush>
  </inkml:definitions>
  <inkml:trace contextRef="#ctx0" brushRef="#br0">0 23 19351 0 0,'3'-2'135'0'0,"3"-2"481"0"0,1 0-1 0 0,15-5 1 0 0,-19 8-484 0 0,0 0-1 0 0,0 1 1 0 0,0-1-1 0 0,0 1 1 0 0,0-1-1 0 0,0 1 1 0 0,0 0-1 0 0,0 0 1 0 0,0 1-1 0 0,0-1 1 0 0,5 2-1 0 0,20 5 780 0 0,-16-5-516 0 0,-1 1 0 0 0,1 1 0 0 0,20 9 0 0 0,37 28-214 0 0,21 10-197 0 0,-73-43 222 0 0,0 1 0 0 0,-1 0-1 0 0,0 1 1 0 0,0 0 0 0 0,-1 1-1 0 0,24 23 1 0 0,-35-29-189 0 0,0 0 0 0 0,0 1 0 0 0,0-1 0 0 0,-1 1 1 0 0,0-1-1 0 0,0 1 0 0 0,0 0 0 0 0,-1 0 0 0 0,1 0 0 0 0,-2 1 0 0 0,1-1 0 0 0,-1 0 0 0 0,1 10 0 0 0,-1-7 2 0 0,-2 0 1 0 0,1 0-1 0 0,-1 0 0 0 0,0-1 1 0 0,-1 1-1 0 0,0 0 0 0 0,0 0 1 0 0,-1-1-1 0 0,-4 9 0 0 0,1-4-5 0 0,0-1-1 0 0,-1 0 1 0 0,0-1-1 0 0,-1 1 1 0 0,0-1-1 0 0,-1-1 1 0 0,-1 0-1 0 0,1 0 1 0 0,-1-1 0 0 0,-1 0-1 0 0,0-1 1 0 0,-20 13-1 0 0,24-18-13 0 0,1 0 0 0 0,-1 0 0 0 0,0-1 0 0 0,0 0 0 0 0,0 0 0 0 0,0 0 0 0 0,0-1 0 0 0,0 0 0 0 0,0 0 0 0 0,-1-1 0 0 0,1 0 0 0 0,0-1 0 0 0,0 1 0 0 0,0-1 0 0 0,0 0 0 0 0,0-1 0 0 0,0 0 0 0 0,0 0 0 0 0,0-1 0 0 0,0 1 0 0 0,1-2 0 0 0,-1 1 0 0 0,1-1 0 0 0,0 1 0 0 0,0-2 0 0 0,0 1 0 0 0,1-1 0 0 0,0 0 0 0 0,-1 0 0 0 0,2 0 0 0 0,-1-1 0 0 0,1 1 0 0 0,-7-11 0 0 0,5 3 0 0 0,0 0 0 0 0,0 0 0 0 0,2 0 0 0 0,-1 0 0 0 0,2-1 0 0 0,-1 0 0 0 0,2 0 0 0 0,0 0 0 0 0,1 0 0 0 0,0-17 0 0 0,2 21 0 0 0,0 0 0 0 0,0 1 0 0 0,1-1 0 0 0,0 0 0 0 0,0 1 0 0 0,1 0 0 0 0,1 0 0 0 0,-1 0 0 0 0,2 0 0 0 0,-1 0 0 0 0,1 1 0 0 0,0 0 0 0 0,1 0 0 0 0,0 0 0 0 0,12-12 0 0 0,7-4-219 0 0,1 1 0 0 0,1 1 0 0 0,50-31 0 0 0,-50 37-289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7.610"/>
    </inkml:context>
    <inkml:brush xml:id="br0">
      <inkml:brushProperty name="width" value="0.05" units="cm"/>
      <inkml:brushProperty name="height" value="0.05" units="cm"/>
    </inkml:brush>
  </inkml:definitions>
  <inkml:trace contextRef="#ctx0" brushRef="#br0">0 78 24319 0 0,'3'-11'123'0'0,"-2"4"98"0"0,1-1-1 0 0,0 1 1 0 0,0-1 0 0 0,7-12 0 0 0,-8 19-220 0 0,0 0 0 0 0,0-1 0 0 0,0 1 0 0 0,1 0 0 0 0,-1 0 0 0 0,0 0 0 0 0,1-1 0 0 0,-1 2 0 0 0,1-1 0 0 0,0 0 0 0 0,-1 0 0 0 0,1 0 0 0 0,-1 1 0 0 0,1-1 0 0 0,0 1 0 0 0,0-1 0 0 0,-1 1 0 0 0,1 0 0 0 0,0 0 0 0 0,0 0 0 0 0,-1 0 0 0 0,4 0 0 0 0,3 0-1 0 0,0 1-1 0 0,0 0 1 0 0,12 3-1 0 0,2 2 1 0 0,-1 1-1 0 0,0 1 0 0 0,0 1 0 0 0,0 1 1 0 0,-1 1-1 0 0,-1 1 0 0 0,0 0 1 0 0,32 28-1 0 0,-18-9 20 0 0,-2 0 1 0 0,0 3 0 0 0,36 53-1 0 0,-51-65 254 0 0,-1 2 0 0 0,-1 0 1 0 0,14 33-1 0 0,-21-41-149 0 0,-2 1 0 0 0,1 0 0 0 0,-2 1-1 0 0,0-1 1 0 0,-2 1 0 0 0,2 20 0 0 0,-4-15-123 0 0,-1 0 1 0 0,0 0-1 0 0,-2-1 0 0 0,-1 1 0 0 0,0-1 1 0 0,-2 0-1 0 0,-1 0 0 0 0,0 0 0 0 0,-2-1 0 0 0,0 0 1 0 0,-1-1-1 0 0,-20 29 0 0 0,8-17-1 0 0,-2-1 0 0 0,-1 0 0 0 0,-2-2 0 0 0,0-1 0 0 0,-2-2 0 0 0,-36 27 0 0 0,-2-4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08.963"/>
    </inkml:context>
    <inkml:brush xml:id="br0">
      <inkml:brushProperty name="width" value="0.05" units="cm"/>
      <inkml:brushProperty name="height" value="0.05" units="cm"/>
    </inkml:brush>
  </inkml:definitions>
  <inkml:trace contextRef="#ctx0" brushRef="#br0">3220 837 15664 0 0,'0'0'1187'0'0,"-1"-1"-803"0"0,-11-7-236 0 0,8 3-148 0 0,4 5 0 0 0,-1 0 0 0 0,1-1 0 0 0,0 1 0 0 0,0 0 0 0 0,-1 0 0 0 0,1-1 0 0 0,0 1 0 0 0,0 0 0 0 0,0-1 0 0 0,0 1 0 0 0,-1 0 0 0 0,1-1 0 0 0,0 1 0 0 0,0-1 0 0 0,0 1 0 0 0,0 0 0 0 0,0-1 0 0 0,0 1 0 0 0,0 0 0 0 0,0-1 0 0 0,0 1 0 0 0,0 0 0 0 0,0-1 0 0 0,0 1 0 0 0,1-1 0 0 0,-1 1 0 0 0,0 0 0 0 0,0-1 0 0 0,0 1 0 0 0,0 0 0 0 0,0-1 0 0 0,1 1 0 0 0,-1-1 0 0 0,1 1 0 0 0,-1-1 29 0 0,0 0-1 0 0,0 1 0 0 0,0-1 1 0 0,1 0-1 0 0,-1 0 0 0 0,0 1 0 0 0,0-1 1 0 0,1 0-1 0 0,-1 1 0 0 0,1-1 1 0 0,-1 0-1 0 0,1 1 0 0 0,-1-1 1 0 0,1 0-1 0 0,-1 1 0 0 0,1-1 0 0 0,-1 1 1 0 0,1-1-1 0 0,-1 1 0 0 0,1-1 1 0 0,0 1-1 0 0,0 0 0 0 0,-1-1 0 0 0,1 1 1 0 0,0 0-1 0 0,-1-1 0 0 0,1 1 1 0 0,0 0-1 0 0,0 0 0 0 0,-1 0 0 0 0,1 0 1 0 0,0 0-1 0 0,1 0 0 0 0,1 0 130 0 0,17-2 31 0 0,1 1-1 0 0,-1 1 0 0 0,0 0 1 0 0,25 5-1 0 0,33 1-210 0 0,-20-8 318 0 0,67-10-1 0 0,57-19-401 0 0,1 0-119 0 0,233-30 1040 0 0,39-6-702 0 0,186-23 777 0 0,-326 57-816 0 0,221-24 132 0 0,-192 20-418 0 0,236-26 1296 0 0,309-29-514 0 0,131 4-266 0 0,-751 72-304 0 0,-114 8 0 0 0,-33 1 0 0 0,153-11 0 0 0,327-23 0 0 0,-298 25 0 0 0,-60-2 0 0 0,-72 4 0 0 0,-128 13 0 0 0,-1 2 0 0 0,61 10 0 0 0,-101-10 0 0 0,0-1 0 0 0,0 2 0 0 0,0-1 0 0 0,0 0 0 0 0,0 0 0 0 0,0 1 0 0 0,0 0 0 0 0,0 0 0 0 0,0 0 0 0 0,-1 0 0 0 0,1 0 0 0 0,-1 0 0 0 0,0 0 0 0 0,1 1 0 0 0,-1-1 0 0 0,0 1 0 0 0,0 0 0 0 0,-1 0 0 0 0,1 0 0 0 0,-1 0 0 0 0,3 5 0 0 0,0 5 0 0 0,0-1 0 0 0,-1 1 0 0 0,-1 0 0 0 0,0 0 0 0 0,0 0 0 0 0,-2 26 0 0 0,2-1 0 0 0,2 14 0 0 0,5 144 0 0 0,-9-93 0 0 0,4 328 0 0 0,-3-111 0 0 0,-1-173 0 0 0,-5 332 0 0 0,-12 17 0 0 0,6-275 0 0 0,-30 855 0 0 0,45-137 0 0 0,2-650 0 0 0,9 108 451 0 0,-3-130 21 0 0,-12-256-418 0 0,27 651 1009 0 0,2 250-1063 0 0,-16-410 0 0 0,0 21 0 0 0,0 172 0 0 0,-27-56 0 0 0,-12-132 0 0 0,-10-110 0 0 0,7-117 0 0 0,26-244-1 0 0,-17 243 4 0 0,17 1-19 0 0,17 37-242 0 0,-11-264 372 0 0,2 44 36 0 0,-5 162-150 0 0,5-185 0 0 0,-4-65-16 0 0,0-6 27 0 0,0 0 0 0 0,-1-1 1 0 0,1 1-1 0 0,-1 0 0 0 0,0-1 0 0 0,0 1 0 0 0,0 4 1 0 0,0-5 1737 0 0,-1-11-2901 0 0,1 5 1117 0 0,-1 0 0 0 0,-1 0 0 0 0,1 1 0 0 0,-1-1 0 0 0,1 0 0 0 0,-1 1-1 0 0,0 0 1 0 0,0-1 0 0 0,0 1 0 0 0,-1 0 0 0 0,1 0 0 0 0,-1 0 0 0 0,0 0 0 0 0,0 1 0 0 0,0-1 0 0 0,0 1 0 0 0,0-1 0 0 0,-6-2 0 0 0,0 2 51 0 0,1 0 0 0 0,-1 1 0 0 0,0-1 0 0 0,0 2 0 0 0,0-1 0 0 0,-10 1 0 0 0,-3-2-69 0 0,-33-1 53 0 0,-1 3 0 0 0,-62 5 0 0 0,-9 1 0 0 0,-317 11-501 0 0,285-8 77 0 0,-582 33-719 0 0,684-37 1155 0 0,-338 17-12 0 0,-170 11 0 0 0,90-4 0 0 0,-9 0 0 0 0,-13 5 0 0 0,110-8 0 0 0,-420 31 0 0 0,-353 17-30 0 0,495-36 468 0 0,498-26 70 0 0,-704 55 576 0 0,395-14-1084 0 0,175-14 0 0 0,156-19 0 0 0,-390 58 0 0 0,361-54 0 0 0,-670 75 0 0 0,463-77 0 0 0,360-21 0 0 0,0-1 0 0 0,1 0 0 0 0,-1-2 0 0 0,0 0 0 0 0,1-2 0 0 0,-21-6 0 0 0,36 8 0 0 0,-1 0 0 0 0,1 1 0 0 0,0-2 0 0 0,0 1 0 0 0,0 0 0 0 0,1-1 0 0 0,-1 0 0 0 0,1 0 0 0 0,0-1 0 0 0,0 1 0 0 0,0-1 0 0 0,-6-9 0 0 0,0-5 0 0 0,0 0 0 0 0,-8-24 0 0 0,16 39 0 0 0,-9-26 0 0 0,2-1 0 0 0,0 0 0 0 0,-5-43 0 0 0,-1-98 0 0 0,14 106 137 0 0,9-77 1 0 0,19-68 1166 0 0,-21 166-1016 0 0,23-113-360 0 0,-12 73-91 0 0,90-361 10 0 0,-61 272 146 0 0,119-437-1305 0 0,49-165 1207 0 0,-108 383-46 0 0,163-841 210 0 0,-218 866-46 0 0,-20 176-13 0 0,138-876 0 0 0,-114 739 0 0 0,4-33 0 0 0,-40 240 0 0 0,12-87 0 0 0,-19 113 0 0 0,18-157 0 0 0,20-196 458 0 0,-25 232 160 0 0,18-168 378 0 0,30-404-996 0 0,-56 564-117 0 0,-8 85 20 0 0,9-259 292 0 0,-18 385-183 0 0,-14-552 5 0 0,5 405-19 0 0,-20-116 162 0 0,17 213-107 0 0,-3 1 1 0 0,-29-79-1 0 0,9 32-322 0 0,34 85 609 0 0,1 23-340 0 0,0 1 1 0 0,0 0-1 0 0,1 0 1 0 0,-1-1-1 0 0,0 1 1 0 0,0 0-1 0 0,1 0 1 0 0,-1 0-1 0 0,0-1 1 0 0,1 1-1 0 0,-1 0 1 0 0,1 0-1 0 0,0 0 1 0 0,-1 0-1 0 0,1 0 1 0 0,0 0-1 0 0,0 0 0 0 0,-1 0 1 0 0,1 0-1 0 0,0 0 1 0 0,0 1-1 0 0,0-1 1 0 0,0 0-1 0 0,0 0 1 0 0,0 1-1 0 0,1-1 1 0 0,-1 1-1 0 0,0-1 1 0 0,0 1-1 0 0,0 0 1 0 0,0-1-1 0 0,1 1 1 0 0,-1 0-1 0 0,0 0 1 0 0,3-1-1 0 0,91-7-183 0 0,1-1 6 0 0,110-20 117 0 0,-124 17 9 0 0,216-40 90 0 0,-18-14-211 0 0,121-26 56 0 0,-320 72 116 0 0,55-10 0 0 0,110-6 16 0 0,-6 13 280 0 0,-223 22-376 0 0,0 1-1 0 0,0 1 0 0 0,0 1 1 0 0,0 0-1 0 0,-1 1 1 0 0,1 0-1 0 0,-1 2 0 0 0,24 9 1 0 0,-11 1-1289 0 0,0 0-425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2.606"/>
    </inkml:context>
    <inkml:brush xml:id="br0">
      <inkml:brushProperty name="width" value="0.05" units="cm"/>
      <inkml:brushProperty name="height" value="0.05" units="cm"/>
    </inkml:brush>
  </inkml:definitions>
  <inkml:trace contextRef="#ctx0" brushRef="#br0">16 85 12640 0 0,'11'-24'11655'0'0,"-13"29"-12544"0"0,0-1 909 0 0,1 0 1 0 0,0 0-1 0 0,0 0 0 0 0,0 0 1 0 0,0 6-1 0 0,-1 9-21 0 0,-3 10 645 0 0,0 54 0 0 0,2-26-326 0 0,1-30-708 0 0,2 0 1 0 0,1-1 0 0 0,4 33-1 0 0,-4-57 453 0 0,-1 1-1 0 0,1-1 0 0 0,0 1 0 0 0,0 0 1 0 0,0-1-1 0 0,0 1 0 0 0,0-1 0 0 0,1 0 1 0 0,-1 1-1 0 0,1-1 0 0 0,-1 0 0 0 0,1 0 1 0 0,0 0-1 0 0,0 0 0 0 0,3 2 0 0 0,-4-3-23 0 0,1 0-1 0 0,-1 0 0 0 0,1 0 0 0 0,-1 0 1 0 0,1-1-1 0 0,-1 1 0 0 0,1 0 1 0 0,0-1-1 0 0,-1 1 0 0 0,1-1 1 0 0,0 0-1 0 0,-1 1 0 0 0,1-1 1 0 0,0 0-1 0 0,-1 0 0 0 0,1 0 0 0 0,0 0 1 0 0,0 0-1 0 0,-1-1 0 0 0,1 1 1 0 0,0 0-1 0 0,-1-1 0 0 0,1 1 1 0 0,0-1-1 0 0,1-1 0 0 0,7-5-51 0 0,1 0 0 0 0,-1-1 0 0 0,-1 0 0 0 0,1 0 0 0 0,-1-1 0 0 0,-1-1 0 0 0,11-14 0 0 0,-16 20 16 0 0,-1-1-1 0 0,1 0 1 0 0,-1 0-1 0 0,0 1 0 0 0,0-2 1 0 0,0 1-1 0 0,-1 0 1 0 0,0 0-1 0 0,0 0 1 0 0,0-1-1 0 0,0 1 1 0 0,-1 0-1 0 0,0-1 0 0 0,-1-6 1 0 0,0-5 246 0 0,-2 0 0 0 0,0 0 0 0 0,-6-18 1 0 0,-12-33 852 0 0,5 32-1083 0 0,9 20-22 0 0,4 9-269 0 0,-1 1 1 0 0,0 0-1 0 0,0 0 0 0 0,-9-10 0 0 0,-9-14-1162 0 0,9 13-1309 0 0,8 10 927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0.789"/>
    </inkml:context>
    <inkml:brush xml:id="br0">
      <inkml:brushProperty name="width" value="0.05" units="cm"/>
      <inkml:brushProperty name="height" value="0.05" units="cm"/>
    </inkml:brush>
  </inkml:definitions>
  <inkml:trace contextRef="#ctx0" brushRef="#br0">1 210 10696 0 0,'0'0'232'0'0,"0"-1"-14"0"0,-1 0-142 0 0,1 0 0 0 0,0 0 0 0 0,0 0 0 0 0,0 0 0 0 0,0 1 0 0 0,1-1 0 0 0,-1 0 0 0 0,0 0 0 0 0,0 0-1 0 0,0 0 1 0 0,1 1 0 0 0,-1-1 0 0 0,0 0 0 0 0,1 0 0 0 0,0-1 0 0 0,0-1 235 0 0,1-2-287 0 0,9-9 8855 0 0,-10 12-8911 0 0,2 0 201 0 0,1-1-1 0 0,-1 0 0 0 0,1 1 0 0 0,0-1 1 0 0,0 1-1 0 0,0 0 0 0 0,0 0 0 0 0,0 1 0 0 0,0-1 1 0 0,1 1-1 0 0,6-1 0 0 0,4-3-211 0 0,45-13 43 0 0,108-18 0 0 0,64 10 0 0 0,-64 6 0 0 0,-9 0 0 0 0,-149 20 0 0 0,127-8 0 0 0,-87 3 931 0 0,-49 5 21 0 0,-3-1-803 0 0,-26-5-2821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1.860"/>
    </inkml:context>
    <inkml:brush xml:id="br0">
      <inkml:brushProperty name="width" value="0.05" units="cm"/>
      <inkml:brushProperty name="height" value="0.05" units="cm"/>
    </inkml:brush>
  </inkml:definitions>
  <inkml:trace contextRef="#ctx0" brushRef="#br0">370 57 16527 0 0,'-1'-1'358'0'0,"-2"0"-240"0"0,-7-12 248 0 0,-7-8-352 0 0,15 19 30 0 0,1 1-1 0 0,0-1 0 0 0,0 1 0 0 0,-1-1 1 0 0,1 1-1 0 0,-1 0 0 0 0,1 0 0 0 0,-1 0 1 0 0,0 0-1 0 0,1 0 0 0 0,-1 0 0 0 0,0 0 0 0 0,0 1 1 0 0,1-1-1 0 0,-1 0 0 0 0,0 1 0 0 0,0 0 1 0 0,0-1-1 0 0,0 1 0 0 0,-4 0 0 0 0,-4-1 227 0 0,3 0-99 0 0,-1 1 1 0 0,1 0 0 0 0,-1 0-1 0 0,1 1 1 0 0,0 0-1 0 0,-1 0 1 0 0,1 1-1 0 0,0 0 1 0 0,0 0 0 0 0,-1 0-1 0 0,2 1 1 0 0,-1 0-1 0 0,0 1 1 0 0,1 0-1 0 0,-13 8 1 0 0,9-3-48 0 0,6-6-119 0 0,0 1 0 0 0,0-1 1 0 0,0 1-1 0 0,1 0 0 0 0,0 0 0 0 0,-1 0 0 0 0,-2 6 0 0 0,4-7-5 0 0,1 0 0 0 0,-1 0 0 0 0,1 0 0 0 0,0 0 0 0 0,-1 0 0 0 0,1 1 0 0 0,1-1 0 0 0,-1 0 0 0 0,0 1 0 0 0,1 5 0 0 0,0-7 0 0 0,0 0 0 0 0,1 0 0 0 0,-1-1 0 0 0,1 1 0 0 0,-1 0 0 0 0,1 0 0 0 0,0 0 0 0 0,0 0 0 0 0,0-1 0 0 0,0 1 0 0 0,0 0 0 0 0,0-1 0 0 0,0 1 0 0 0,0-1 0 0 0,1 1 0 0 0,-1-1 0 0 0,1 0 0 0 0,-1 1 0 0 0,1-1 0 0 0,2 2 0 0 0,0-1 7 0 0,0 0 0 0 0,0 0-1 0 0,1 0 1 0 0,-1-1 0 0 0,1 1-1 0 0,-1-1 1 0 0,1 0 0 0 0,-1 0-1 0 0,1-1 1 0 0,0 1 0 0 0,-1-1-1 0 0,1 0 1 0 0,0-1 0 0 0,8 0-1 0 0,5-3 417 0 0,1-1-1 0 0,23-8 1 0 0,-24 7 92 0 0,-14 4-490 0 0,1 0 0 0 0,-1 0 1 0 0,1 0-1 0 0,-1-1 0 0 0,0 0 0 0 0,6-4 1 0 0,-9 6-27 0 0,0 1 1 0 0,0-1-1 0 0,0 0 1 0 0,0 0-1 0 0,0 0 1 0 0,0 0 0 0 0,0-1-1 0 0,0 1 1 0 0,0 0-1 0 0,0 0 1 0 0,-1 0 0 0 0,1-1-1 0 0,-1 1 1 0 0,1 0-1 0 0,-1-1 1 0 0,1 1-1 0 0,-1-1 1 0 0,0 1 0 0 0,0 0-1 0 0,1-1 1 0 0,-1 1-1 0 0,0-1 1 0 0,0 1 0 0 0,0 0-1 0 0,-1-1 1 0 0,0-2-1 0 0,0 2 1 0 0,0 1 0 0 0,0-1 0 0 0,0 1 0 0 0,0-1 0 0 0,0 1 0 0 0,-1-1 0 0 0,1 1 0 0 0,-1 0 0 0 0,1 0 0 0 0,-1 0 0 0 0,1 0 0 0 0,-1 0 0 0 0,0 0 0 0 0,-3-1 0 0 0,-26-8 0 0 0,16 8 0 0 0,0 0 0 0 0,0 1 0 0 0,0 0 0 0 0,0 1 0 0 0,-1 1 0 0 0,1 0 0 0 0,0 1 0 0 0,0 1 0 0 0,-25 8 0 0 0,26-8 0 0 0,11-2 0 0 0,-1 0 0 0 0,1 0 0 0 0,0 0 0 0 0,-1 0 0 0 0,1 0 0 0 0,0 1 0 0 0,0-1 0 0 0,-1 1 0 0 0,1 0 0 0 0,1 0 0 0 0,-1 0 0 0 0,0 1 0 0 0,0-1 0 0 0,1 1 0 0 0,-1-1 0 0 0,-2 5 0 0 0,5-6 0 0 0,-1-1 0 0 0,1 0 0 0 0,-1 1 0 0 0,1-1 0 0 0,0 1 0 0 0,0-1 0 0 0,-1 0 0 0 0,1 1 0 0 0,0-1 0 0 0,0 1 0 0 0,-1-1 0 0 0,1 1 0 0 0,0-1 0 0 0,0 1 0 0 0,0-1 0 0 0,0 1 0 0 0,0-1 0 0 0,0 1 0 0 0,0-1 0 0 0,0 1 0 0 0,0-1 0 0 0,0 1 0 0 0,0-1 0 0 0,0 1 0 0 0,3 2 0 0 0,-1-2 0 0 0,-1 1 0 0 0,1-1 0 0 0,-1 0 0 0 0,1 0 0 0 0,-1 0 0 0 0,1 0 0 0 0,-1 0 0 0 0,1 0 0 0 0,0-1 0 0 0,0 1 0 0 0,-1 0 0 0 0,1-1 0 0 0,0 0 0 0 0,0 1 0 0 0,0-1 0 0 0,2 0 0 0 0,33 0 0 0 0,-32-1 0 0 0,54-7 0 0 0,-18 1 0 0 0,-38 6 0 0 0,0 0 0 0 0,0 1 0 0 0,-1-1 0 0 0,1-1 0 0 0,0 1 0 0 0,3-2 0 0 0,17-7 0 0 0,-23 10 0 0 0,0 0 0 0 0,0 0 0 0 0,0 0 0 0 0,0 0 0 0 0,0 0 0 0 0,0 0 0 0 0,0 0 0 0 0,0 0 0 0 0,0 0 0 0 0,0 0 0 0 0,0 0 0 0 0,0 0 0 0 0,0 0 0 0 0,0 0 0 0 0,0 0 0 0 0,0 0 0 0 0,0 0 0 0 0,0 0 0 0 0,0 0 0 0 0,0 0 0 0 0,0 0 0 0 0,-1 0 0 0 0,1 0 0 0 0,0-1 0 0 0,0 1 0 0 0,0 0 0 0 0,0 0 0 0 0,0 0 0 0 0,0 0 0 0 0,0 0 0 0 0,0 0 0 0 0,0 0 0 0 0,0 0 0 0 0,0 0 0 0 0,0 0 0 0 0,1 0 0 0 0,-1 0 0 0 0,0 0 0 0 0,0 0 0 0 0,0 0 0 0 0,0 0 0 0 0,0 0 0 0 0,0 0 0 0 0,0 0 0 0 0,0 0 0 0 0,0 0 0 0 0,-9-2 0 0 0,-10 1 0 0 0,8 3 0 0 0,4-1 0 0 0,0 1 0 0 0,0-1 0 0 0,0 1 0 0 0,1 1 0 0 0,-1-1 0 0 0,1 1 0 0 0,-8 4 0 0 0,36-25 0 0 0,-15 11 0 0 0,0 1 0 0 0,16-11 0 0 0,-15 12 0 0 0,-5 2 0 0 0,1 1 0 0 0,-1 0 0 0 0,1 0 0 0 0,-1 0 0 0 0,9-2 0 0 0,-4 4 0 0 0,4 2 0 0 0,-10 2 0 0 0,-2-3 0 0 0,1 0 0 0 0,0 0 0 0 0,0 0 0 0 0,-1 0 0 0 0,1 0 0 0 0,0 0 0 0 0,0 1 0 0 0,-1-1 0 0 0,1 0 0 0 0,-1 1 0 0 0,1-1 0 0 0,-1 0 0 0 0,1 1 0 0 0,-1-1 0 0 0,0 0 0 0 0,0 1 0 0 0,0-1 0 0 0,0 1 0 0 0,0 2 0 0 0,0 2 0 0 0,0 2 0 0 0,-1-3 0 0 0,-7 10 0 0 0,7-13 0 0 0,-1 1 0 0 0,1-1 0 0 0,0 0 0 0 0,-1 0 0 0 0,0 0 0 0 0,1 0 0 0 0,-1 0 0 0 0,0 0 0 0 0,0 0 0 0 0,0 0 0 0 0,0-1 0 0 0,0 1 0 0 0,-1-1 0 0 0,1 0 0 0 0,0 1 0 0 0,-1-1 0 0 0,1 0 0 0 0,-1 0 0 0 0,-3 0 0 0 0,-4 1 0 0 0,1-1 0 0 0,0 0 0 0 0,-1-1 0 0 0,-10 0 0 0 0,3-1 0 0 0,-43-3 0 0 0,-54-1-377 0 0,129 10 656 0 0,-13-5-269 0 0,-1 1 0 0 0,1 0 0 0 0,0-1 0 0 0,0 1 0 0 0,-1-1 0 0 0,1 1 0 0 0,0-1 0 0 0,2 0 0 0 0,0 0-10 0 0,0 0 0 0 0,-1-1 0 0 0,1 0 0 0 0,-1 1 0 0 0,5-3 0 0 0,-4-1 0 0 0,-2 2 0 0 0,0-1 0 0 0,-1 1 0 0 0,0-1 0 0 0,1 1 0 0 0,-1-1 0 0 0,0 1 0 0 0,0-1 0 0 0,-1 1 0 0 0,1-1 0 0 0,0 0 0 0 0,-1 1 0 0 0,1-1 0 0 0,-1 0 0 0 0,0 0 0 0 0,0 0 0 0 0,0 1 0 0 0,-1-1 0 0 0,1 0 0 0 0,-1 1 0 0 0,1-1 0 0 0,-1 0 0 0 0,-1-4 0 0 0,-3-4 0 0 0,-6-17 0 0 0,10 19 0 0 0,-3 1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6.598"/>
    </inkml:context>
    <inkml:brush xml:id="br0">
      <inkml:brushProperty name="width" value="0.05" units="cm"/>
      <inkml:brushProperty name="height" value="0.05" units="cm"/>
    </inkml:brush>
  </inkml:definitions>
  <inkml:trace contextRef="#ctx0" brushRef="#br0">28 272 16527 0 0,'-2'-8'123'0'0,"2"6"-49"0"0,0-1-1 0 0,-1 0 1 0 0,0 1 0 0 0,1-1-1 0 0,-1 1 1 0 0,0 0 0 0 0,-3-5-1 0 0,0-1 57 0 0,-10-9 3807 0 0,22 50-3322 0 0,21 176 602 0 0,-22-145-913 0 0,9 159 1656 0 0,-18-252-1752 0 0,-7-38-1 0 0,1 11 474 0 0,-7-124 194 0 0,12 126-1570 0 0,7-72 0 0 0,-4 118 793 0 0,1 1 0 0 0,0-1 0 0 0,1 1-1 0 0,0 0 1 0 0,0 0 0 0 0,0 0 0 0 0,1 0-1 0 0,0 0 1 0 0,0 0 0 0 0,1 1 0 0 0,0-1 0 0 0,0 1-1 0 0,0 0 1 0 0,8-8 0 0 0,-3 5-17 0 0,0-1-78 0 0,0 1 1 0 0,0 1-1 0 0,1 0 0 0 0,0 0 1 0 0,20-11-1 0 0,-12 10-356 0 0,0 0 1 0 0,1 1-1 0 0,0 2 0 0 0,36-9 1 0 0,-49 14 323 0 0,1 0 1 0 0,-1 0-1 0 0,1 1 1 0 0,-1 0-1 0 0,0 1 1 0 0,1-1-1 0 0,-1 1 1 0 0,9 3-1 0 0,-10-3 36 0 0,-1 1-1 0 0,0 0 1 0 0,0 0 0 0 0,0 0-1 0 0,0 0 1 0 0,0 1-1 0 0,0 0 1 0 0,0-1-1 0 0,-1 1 1 0 0,0 1 0 0 0,1-1-1 0 0,-1 0 1 0 0,2 5-1 0 0,0-2-6 0 0,-1 1 0 0 0,0 0 0 0 0,-1 0 0 0 0,0 0 0 0 0,0 0 0 0 0,2 9 0 0 0,-3-11 0 0 0,-1-1 0 0 0,-1 0 0 0 0,1 0 0 0 0,0 1 0 0 0,-1-1 0 0 0,0 1 0 0 0,0-1 0 0 0,0 0 0 0 0,-1 1 0 0 0,1-1 0 0 0,-1 0 0 0 0,-2 8 0 0 0,-1-4 0 0 0,1 1 0 0 0,-1-1 0 0 0,-1 0 0 0 0,1 0 0 0 0,-2 0 0 0 0,1-1 0 0 0,-13 13 0 0 0,13-13 0 0 0,9-4 0 0 0,7-5 0 0 0,-11 2 0 0 0,12-2 0 0 0,2-1 0 0 0,0 1 0 0 0,28-2 0 0 0,-14 4-49 0 0,1 1-1 0 0,0 1 0 0 0,33 8 1 0 0,-52-8 59 0 0,0 1 1 0 0,-1 0 0 0 0,1 0-1 0 0,-1 1 1 0 0,0 0 0 0 0,0 1-1 0 0,0 0 1 0 0,0 0 0 0 0,-1 1-1 0 0,0 0 1 0 0,0 1 0 0 0,11 12-1 0 0,-16-15-9 0 0,1 0-1 0 0,-2 1 1 0 0,1 0-1 0 0,-1-1 1 0 0,1 1 0 0 0,-1 0-1 0 0,-1 1 1 0 0,1-1-1 0 0,-1 0 1 0 0,0 0-1 0 0,0 0 1 0 0,0 1 0 0 0,-1-1-1 0 0,0 1 1 0 0,0-1-1 0 0,0 0 1 0 0,0 1-1 0 0,-1-1 1 0 0,0 0 0 0 0,0 1-1 0 0,-1-1 1 0 0,-2 5-1 0 0,1-1 0 0 0,0 0 0 0 0,-1-1 0 0 0,0 0 0 0 0,-1 0 0 0 0,0 0 0 0 0,0 0 0 0 0,-1-1 0 0 0,1 0 0 0 0,-2 0-1 0 0,1 0 1 0 0,-15 10 0 0 0,12-10 0 0 0,-1-1 0 0 0,0-1 0 0 0,-1 0 0 0 0,1 0 0 0 0,-1-1 0 0 0,0 0 0 0 0,0-1 0 0 0,-1 0 0 0 0,1-1 0 0 0,-17 1 0 0 0,11-2 0 0 0,0-1 0 0 0,-1-1 0 0 0,1-1 0 0 0,-1 0 0 0 0,1-1 0 0 0,-20-7 0 0 0,10 2 3 0 0,-37-16 0 0 0,53 19-15 0 0,0-1 0 0 0,0-1 0 0 0,0 1 1 0 0,0-2-1 0 0,-14-12 0 0 0,17 13-206 0 0,-10-10-383 0 0,18 17 547 0 0,-1-1 1 0 0,1 1 0 0 0,-1-1-1 0 0,1 1 1 0 0,-1-1 0 0 0,1 0 0 0 0,-1 1-1 0 0,1-1 1 0 0,0 0 0 0 0,-1 0-1 0 0,1 1 1 0 0,0-1 0 0 0,0 0-1 0 0,-1 0 1 0 0,1 1 0 0 0,0-1-1 0 0,0 0 1 0 0,0 0 0 0 0,0 1 0 0 0,0-1-1 0 0,0 0 1 0 0,0-1 0 0 0,6-3-1534 0 0,6 1-372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6.985"/>
    </inkml:context>
    <inkml:brush xml:id="br0">
      <inkml:brushProperty name="width" value="0.05" units="cm"/>
      <inkml:brushProperty name="height" value="0.05" units="cm"/>
    </inkml:brush>
  </inkml:definitions>
  <inkml:trace contextRef="#ctx0" brushRef="#br0">442 44 22359 0 0,'-4'-6'51'0'0,"2"4"22"0"0,1 0 0 0 0,-1-1-1 0 0,0 1 1 0 0,0 0-1 0 0,0 0 1 0 0,0-1 0 0 0,0 2-1 0 0,0-1 1 0 0,0 0-1 0 0,-1 0 1 0 0,1 1 0 0 0,-1-1-1 0 0,1 1 1 0 0,-6-2-1 0 0,-5 0-175 0 0,0 1 0 0 0,0 1-1 0 0,0 0 1 0 0,0 1 0 0 0,-25 2 0 0 0,14 2-343 0 0,-1 1 1 0 0,-28 9-1 0 0,38-9 617 0 0,0 1 0 0 0,0 0 0 0 0,0 2 0 0 0,1-1 0 0 0,0 2 0 0 0,0 0 0 0 0,-23 21 0 0 0,31-24-97 0 0,0 0-1 0 0,1 1 0 0 0,0-1 0 0 0,1 1 1 0 0,0 0-1 0 0,0 0 0 0 0,0 1 0 0 0,1-1 1 0 0,0 1-1 0 0,0 0 0 0 0,1 0 1 0 0,0 0-1 0 0,0 0 0 0 0,1 0 0 0 0,0 0 1 0 0,0 0-1 0 0,1 1 0 0 0,0-1 0 0 0,1 0 1 0 0,1 13-1 0 0,0-11 80 0 0,0 0 0 0 0,0 0 0 0 0,1 0 0 0 0,0 0-1 0 0,1 0 1 0 0,5 11 0 0 0,-7-18-151 0 0,0 0 1 0 0,0 0-1 0 0,0 0 0 0 0,0 0 0 0 0,1 0 1 0 0,-1 0-1 0 0,1-1 0 0 0,0 1 0 0 0,0-1 1 0 0,-1 1-1 0 0,2-1 0 0 0,-1 0 0 0 0,0-1 1 0 0,0 1-1 0 0,1 0 0 0 0,-1-1 0 0 0,1 0 1 0 0,-1 0-1 0 0,1 0 0 0 0,6 1 0 0 0,-3-2-2 0 0,-1 0 0 0 0,0 0 0 0 0,1-1 0 0 0,-1 0 0 0 0,0 0 0 0 0,0 0 0 0 0,1-1 0 0 0,-1 0 0 0 0,-1-1 0 0 0,8-3 0 0 0,6-3 0 0 0,28-21 0 0 0,-25 14 0 0 0,-1-1 0 0 0,0 0 0 0 0,-1-2 0 0 0,-2-1 0 0 0,1 0 0 0 0,15-25 0 0 0,-32 42 0 0 0,1-2 0 0 0,-1 1 0 0 0,0 0 0 0 0,0 0 0 0 0,1-7 0 0 0,7-14 0 0 0,-6 16 0 0 0,0 16 0 0 0,1 0 0 0 0,-1 0 0 0 0,3 9 0 0 0,-4-11 0 0 0,39 99-95 0 0,-25-59-686 0 0,-8-21 273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7.484"/>
    </inkml:context>
    <inkml:brush xml:id="br0">
      <inkml:brushProperty name="width" value="0.05" units="cm"/>
      <inkml:brushProperty name="height" value="0.05" units="cm"/>
    </inkml:brush>
  </inkml:definitions>
  <inkml:trace contextRef="#ctx0" brushRef="#br0">0 434 24319 0 0,'1'-3'73'0'0,"0"0"-1"0"0,0 1 1 0 0,0-1-1 0 0,0 0 1 0 0,0 1-1 0 0,1-1 1 0 0,0 1-1 0 0,-1-1 1 0 0,1 1-1 0 0,0-1 0 0 0,0 1 1 0 0,0 0-1 0 0,0 0 1 0 0,1 0-1 0 0,2-2 1 0 0,-1 2-52 0 0,0 0 0 0 0,1 0 1 0 0,-1 0-1 0 0,0 1 0 0 0,1-1 1 0 0,-1 1-1 0 0,1 0 0 0 0,9-1 1 0 0,1 2-57 0 0,1 0-1 0 0,0 1 1 0 0,-1 1 0 0 0,28 6 0 0 0,-26-4 46 0 0,-1 1-1 0 0,1 1 0 0 0,28 13 0 0 0,-37-14-5 0 0,1-1-1 0 0,-1 1 0 0 0,-1 1 1 0 0,1-1-1 0 0,-1 1 0 0 0,0 1 1 0 0,0-1-1 0 0,9 13 0 0 0,-14-17-4 0 0,-1 0 0 0 0,0 0 0 0 0,0 0 0 0 0,1 0 0 0 0,-1 0 0 0 0,-1 0 0 0 0,1 1 0 0 0,0-1 0 0 0,-1 0 0 0 0,1 1 0 0 0,-1-1 0 0 0,1 0 0 0 0,-1 1 0 0 0,0-1 0 0 0,0 0 0 0 0,0 1 0 0 0,-1-1 0 0 0,1 3 0 0 0,-1-2 0 0 0,-1 1 0 0 0,1-1 0 0 0,0 0 0 0 0,-1 1 0 0 0,0-1 0 0 0,0 0 0 0 0,0 0 0 0 0,0 0 0 0 0,0 0 0 0 0,-5 4 0 0 0,0-1 0 0 0,0 0 0 0 0,0 0 0 0 0,-1 0 0 0 0,0-1 0 0 0,0-1 0 0 0,-1 1 0 0 0,1-1 0 0 0,-11 3 0 0 0,4-2 0 0 0,0-1 0 0 0,-1-1 0 0 0,1-1 0 0 0,0 0 0 0 0,-19 0 0 0 0,28-2 0 0 0,0 0 0 0 0,1 0 0 0 0,-1-1 0 0 0,0 0 0 0 0,0 0 0 0 0,0 0 0 0 0,1-1 0 0 0,-1 0 0 0 0,0 0 0 0 0,1 0 0 0 0,0-1 0 0 0,0 0 0 0 0,-1 0 0 0 0,1 0 0 0 0,1 0 0 0 0,-8-7 0 0 0,10 7 0 0 0,0 1 0 0 0,0-1 0 0 0,-1 0 0 0 0,1 0 0 0 0,1 0 0 0 0,-1 0 0 0 0,0 0 0 0 0,1 0 0 0 0,-2-5 0 0 0,3 7 0 0 0,0-1 0 0 0,-1 1 0 0 0,1-1 0 0 0,0 1 0 0 0,0 0 0 0 0,0-1 0 0 0,0 1 0 0 0,0-1 0 0 0,0 1 0 0 0,1-1 0 0 0,-1 1 0 0 0,0 0 0 0 0,1-1 0 0 0,-1 1 0 0 0,1 0 0 0 0,0-1 0 0 0,-1 1 0 0 0,1 0 0 0 0,0 0 0 0 0,0 0 0 0 0,-1-1 0 0 0,1 1 0 0 0,0 0 0 0 0,2-1 0 0 0,5-5-13 0 0,1 1-1 0 0,0 0 1 0 0,0 1 0 0 0,0 0-1 0 0,0 1 1 0 0,1 0 0 0 0,-1 0-1 0 0,13-3 1 0 0,13-1-98 0 0,38-4 0 0 0,-6 2 245 0 0,119-31 79 0 0,-129 25-220 0 0,68-29 1 0 0,-113 39 10 0 0,0 0-1 0 0,0 0 1 0 0,-1-1-1 0 0,0-1 1 0 0,-1 0 0 0 0,0-1-1 0 0,0 0 1 0 0,16-19-1 0 0,-15 15 2 0 0,-2 0-1 0 0,0-1 1 0 0,-1 0 0 0 0,0 0-1 0 0,-1-1 1 0 0,10-28-1 0 0,-15 34-13 0 0,0 0 0 0 0,-1 0 0 0 0,0 0 0 0 0,-1 0 0 0 0,0 0 0 0 0,0 0 0 0 0,-1 0 0 0 0,0 0 0 0 0,-3-12 0 0 0,3 19 6 0 0,0-1 1 0 0,0 1-1 0 0,0-1 1 0 0,-1 1-1 0 0,1 0 0 0 0,-1-1 1 0 0,1 1-1 0 0,-1 0 1 0 0,0 0-1 0 0,0 0 1 0 0,0 0-1 0 0,0 1 1 0 0,0-1-1 0 0,0 0 1 0 0,0 1-1 0 0,-4-2 1 0 0,-3 3 45 0 0,7 1-43 0 0,-1 0 1 0 0,0 0 0 0 0,1 0 0 0 0,0 1-1 0 0,-1-1 1 0 0,1 1 0 0 0,0-1 0 0 0,0 1 0 0 0,-1 0-1 0 0,1 0 1 0 0,1 0 0 0 0,-1 0 0 0 0,0 0-1 0 0,-2 4 1 0 0,-2 5-2 0 0,-10 20 1 0 0,14-25 0 0 0,-9 20 0 0 0,2 0 0 0 0,2 1 0 0 0,0 0 0 0 0,1 1 0 0 0,2-1 0 0 0,-1 30 0 0 0,4-49 0 0 0,1 1 0 0 0,0-1 0 0 0,1 1 0 0 0,0 0 0 0 0,0-1 0 0 0,1 1 0 0 0,0-1 0 0 0,0 0 0 0 0,5 11 0 0 0,-4-13 0 0 0,0-1 0 0 0,0 0 0 0 0,0 0 0 0 0,1 0 0 0 0,0 0 0 0 0,-1-1 0 0 0,2 0 0 0 0,-1 1 0 0 0,0-1 0 0 0,1-1 0 0 0,0 1 0 0 0,0-1 0 0 0,10 6 0 0 0,0-2 143 0 0,1-1 0 0 0,1-1 0 0 0,-1 0-1 0 0,1-1 1 0 0,0 0 0 0 0,0-2 0 0 0,0 0-1 0 0,1-1 1 0 0,-1 0 0 0 0,0-2 0 0 0,0 0-1 0 0,28-5 1 0 0,-34 4-146 0 0,-1-1-1 0 0,1 0 1 0 0,-1-1-1 0 0,0 0 1 0 0,0-1-1 0 0,0 0 1 0 0,0 0-1 0 0,-1-1 0 0 0,13-10 1 0 0,-18 12-100 0 0,0 0 0 0 0,0 1 0 0 0,0-1 0 0 0,-1-1 0 0 0,0 1-1 0 0,1-1 1 0 0,-1 1 0 0 0,-1-1 0 0 0,1 0 0 0 0,-1 0 0 0 0,0 0 0 0 0,0 0 0 0 0,0 0 0 0 0,-1 0 0 0 0,1-1 0 0 0,-2 1 0 0 0,1-1-1 0 0,0 1 1 0 0,-1-1 0 0 0,0-7 0 0 0,-4-12-409 0 0,-1 2 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8.479"/>
    </inkml:context>
    <inkml:brush xml:id="br0">
      <inkml:brushProperty name="width" value="0.05" units="cm"/>
      <inkml:brushProperty name="height" value="0.05" units="cm"/>
    </inkml:brush>
  </inkml:definitions>
  <inkml:trace contextRef="#ctx0" brushRef="#br0">0 170 15680 0 0,'5'-8'196'0'0,"1"0"1"0"0,-1 1 0 0 0,2-1-1 0 0,-1 1 1 0 0,10-8-1 0 0,-12 11 206 0 0,1 0-1 0 0,-1 1 0 0 0,1 0 1 0 0,0-1-1 0 0,5-1 0 0 0,-8 4-278 0 0,-1 0-1 0 0,1 0 0 0 0,0 1 1 0 0,-1-1-1 0 0,1 0 0 0 0,0 1 0 0 0,-1 0 1 0 0,1-1-1 0 0,0 1 0 0 0,-1 0 1 0 0,1 0-1 0 0,0 0 0 0 0,0 0 0 0 0,-1 0 1 0 0,1 0-1 0 0,0 1 0 0 0,0-1 1 0 0,-1 1-1 0 0,3 0 0 0 0,-2 0 4 0 0,1 1 0 0 0,-1-1-1 0 0,0 1 1 0 0,0 0 0 0 0,0 0-1 0 0,0 0 1 0 0,0 0 0 0 0,0 0 0 0 0,0 0-1 0 0,0 0 1 0 0,-1 1 0 0 0,2 2-1 0 0,5 10-97 0 0,-1 0 0 0 0,-1 1 0 0 0,0-1 0 0 0,-1 1 0 0 0,3 20 0 0 0,9 86 106 0 0,-5-30 1176 0 0,-9-62-814 0 0,3 9-384 0 0,-6-38-112 0 0,0-1 0 0 0,0 0 0 0 0,0 0 0 0 0,0 0 0 0 0,0 0 0 0 0,0 1 0 0 0,0-1 0 0 0,0 0 0 0 0,0 0 0 0 0,0 0 0 0 0,0 0 0 0 0,0 1 0 0 0,0-1 0 0 0,0 0 0 0 0,0 0 0 0 0,0 0 0 0 0,0 0 0 0 0,0 0 0 0 0,0 1 0 0 0,1-1 0 0 0,-1 0 0 0 0,0 0 0 0 0,0 0 0 0 0,0 0 0 0 0,0 0 0 0 0,0 0 0 0 0,0 1 0 0 0,1-1 0 0 0,-1 0 0 0 0,0 0 0 0 0,0 0 0 0 0,0 0 0 0 0,0 0 0 0 0,0 0 0 0 0,1 0 0 0 0,-1 0 0 0 0,0 0 0 0 0,0 0 0 0 0,0 0 0 0 0,0 0 0 0 0,1 0 0 0 0,-1 0 0 0 0,0 0 0 0 0,0 0 0 0 0,0 0 0 0 0,1 0 0 0 0,3-5 0 0 0,-3 4 0 0 0,6-11 0 0 0,-1 1 0 0 0,0-2 0 0 0,0 1 0 0 0,7-27 0 0 0,-1 4 0 0 0,2-3 0 0 0,0 2 0 0 0,18-36 0 0 0,-26 60 0 0 0,1 1 0 0 0,0 0 0 0 0,0 1 0 0 0,1-1 0 0 0,1 2 0 0 0,0-1 0 0 0,10-8 0 0 0,-16 16 0 0 0,-1-1 0 0 0,1 2 0 0 0,0-1 0 0 0,0 0 0 0 0,0 1 0 0 0,-1-1 0 0 0,1 1 0 0 0,1 0 0 0 0,-1 0 0 0 0,5-1 0 0 0,-6 1 0 0 0,-1 1 0 0 0,1 0 0 0 0,-1 0 0 0 0,1 0 0 0 0,-1 1 0 0 0,1-1 0 0 0,-1 0 0 0 0,1 0 0 0 0,-1 1 0 0 0,0-1 0 0 0,1 1 0 0 0,-1-1 0 0 0,0 1 0 0 0,1 0 0 0 0,-1 0 0 0 0,0-1 0 0 0,0 1 0 0 0,0 0 0 0 0,0 0 0 0 0,1 0 0 0 0,-1 0 0 0 0,-1 0 0 0 0,1 0 0 0 0,0 1 0 0 0,0-1 0 0 0,1 2 0 0 0,4 10 0 0 0,1 2 0 0 0,-2-1 0 0 0,0 0 0 0 0,-1 1 0 0 0,5 30 0 0 0,2 5 0 0 0,-7-22 0 0 0,-2-23 0 0 0,1-8 0 0 0,1-7 0 0 0,9-33 0 0 0,-4 12 0 0 0,1 1 0 0 0,19-40 0 0 0,-25 63 0 0 0,1-1 0 0 0,-1 1 0 0 0,2 1 0 0 0,-1-1 0 0 0,1 1 0 0 0,0 0 0 0 0,0 0 0 0 0,1 1 0 0 0,0-1 0 0 0,0 2 0 0 0,13-8 0 0 0,-9 6 0 0 0,1 1 0 0 0,0 0 0 0 0,1 1 0 0 0,-1 0 0 0 0,1 1 0 0 0,25-3 0 0 0,-30 5 0 0 0,-1 1 0 0 0,1 0 0 0 0,0 1 0 0 0,0-1 0 0 0,0 1 0 0 0,0 1 0 0 0,0 0 0 0 0,-1 0 0 0 0,1 0 0 0 0,-1 1 0 0 0,0 0 0 0 0,13 8 0 0 0,-12-6 0 0 0,1 1 0 0 0,-2 0 0 0 0,1 1 0 0 0,-1 0 0 0 0,0 0 0 0 0,0 0 0 0 0,-1 1 0 0 0,0 0 0 0 0,8 15 0 0 0,-4-5 0 0 0,9 15 0 0 0,-18-32 0 0 0,0 1 0 0 0,0-1 0 0 0,0 0 0 0 0,0 0 0 0 0,0-1 0 0 0,1 1 0 0 0,-1 0 0 0 0,0 0 0 0 0,1 0 0 0 0,-1-1 0 0 0,0 1 0 0 0,1-1 0 0 0,-1 1 0 0 0,1-1 0 0 0,-1 0 0 0 0,1 1 0 0 0,-1-1 0 0 0,1 0 0 0 0,-1 0 0 0 0,1 0 0 0 0,-1 0 0 0 0,1 0 0 0 0,-1-1 0 0 0,1 1 0 0 0,-1 0 0 0 0,3-1 0 0 0,5-2 0 0 0,-1 0 0 0 0,0-1 0 0 0,12-6 0 0 0,-8 4 0 0 0,37-18 0 0 0,-6 3 0 0 0,51-32 0 0 0,-70 39 0 0 0,-18 11 0 0 0,-1 0 0 0 0,1-1 0 0 0,-1 1 0 0 0,1-1 0 0 0,-1 0 0 0 0,-1-1 0 0 0,1 1 0 0 0,0-1 0 0 0,-1 0 0 0 0,4-5 0 0 0,-5 3 0 0 0,-6 1 0 0 0,2 4 0 0 0,-12-8 0 0 0,11 8 0 0 0,0 1 0 0 0,-1-1 0 0 0,1 1 0 0 0,0 0 0 0 0,-1 0 0 0 0,1 0 0 0 0,-1 1 0 0 0,1-1 0 0 0,-1 0 0 0 0,0 1 0 0 0,1 0 0 0 0,-1-1 0 0 0,0 1 0 0 0,1 0 0 0 0,-1 0 0 0 0,0 1 0 0 0,-4 0 0 0 0,3 0 0 0 0,0 1 0 0 0,0 0 0 0 0,0 0 0 0 0,0 0 0 0 0,0 0 0 0 0,0 0 0 0 0,1 1 0 0 0,-1-1 0 0 0,1 1 0 0 0,-4 4 0 0 0,0 0 0 0 0,1 0 0 0 0,1 1 0 0 0,-1 0 0 0 0,1 0 0 0 0,0 0 0 0 0,1 1 0 0 0,0-1 0 0 0,0 1 0 0 0,-4 15 0 0 0,7-19 0 0 0,1 1 0 0 0,-1-1 0 0 0,1 0 0 0 0,0 1 0 0 0,0-1 0 0 0,1 1 0 0 0,0-1 0 0 0,0 1 0 0 0,0-1 0 0 0,0 0 0 0 0,1 0 0 0 0,0 1 0 0 0,0-1 0 0 0,1 0 0 0 0,-1-1 0 0 0,6 9 0 0 0,-3-7 0 0 0,0 1 0 0 0,0-1 0 0 0,0 0 0 0 0,1 0 0 0 0,0-1 0 0 0,0 1 0 0 0,1-1 0 0 0,-1-1 0 0 0,1 1 0 0 0,12 4 0 0 0,-7-3 160 0 0,0-1 0 0 0,1-1 0 0 0,0-1 0 0 0,0 0 0 0 0,0 0 0 0 0,1-1 0 0 0,-1-1 0 0 0,20 0 0 0 0,-9-1 94 0 0,1-1 0 0 0,36-7 0 0 0,-51 6-469 0 0,0 0 0 0 0,-1-1 0 0 0,1 0 0 0 0,0-1-1 0 0,-1 0 1 0 0,0-1 0 0 0,0 0 0 0 0,15-11 0 0 0,-5 0-795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9.112"/>
    </inkml:context>
    <inkml:brush xml:id="br0">
      <inkml:brushProperty name="width" value="0.05" units="cm"/>
      <inkml:brushProperty name="height" value="0.05" units="cm"/>
    </inkml:brush>
  </inkml:definitions>
  <inkml:trace contextRef="#ctx0" brushRef="#br0">1 63 22367 0 0,'3'-4'186'0'0,"0"-1"-1"0"0,1 1 1 0 0,0-1-1 0 0,0 1 0 0 0,0 0 1 0 0,0 0-1 0 0,1 1 1 0 0,-1-1-1 0 0,1 1 0 0 0,0 0 1 0 0,0 0-1 0 0,0 1 1 0 0,0 0-1 0 0,0 0 0 0 0,8-2 1 0 0,-5 2-341 0 0,0 0 1 0 0,0 1 0 0 0,0 0-1 0 0,1 0 1 0 0,-1 1-1 0 0,0 0 1 0 0,13 3-1 0 0,-17-3 224 0 0,0 1 0 0 0,-1 0-1 0 0,1 0 1 0 0,-1 0-1 0 0,1 1 1 0 0,-1-1 0 0 0,1 1-1 0 0,-1 0 1 0 0,0 0-1 0 0,0 0 1 0 0,0 0 0 0 0,0 0-1 0 0,0 1 1 0 0,0 0-1 0 0,-1-1 1 0 0,1 1 0 0 0,-1 0-1 0 0,4 6 1 0 0,-1 2-46 0 0,0 0-1 0 0,-1 0 1 0 0,0 0 0 0 0,0 1-1 0 0,-1 0 1 0 0,-1 0 0 0 0,2 22-1 0 0,-2 5-36 0 0,-5 42-1 0 0,2-57 28 0 0,-4 18-13 0 0,-1 1 0 0 0,-2-1 0 0 0,-15 47 0 0 0,13-54 0 0 0,4-16 52 0 0,-11 24 1 0 0,9-23-976 0 0,-8 24 0 0 0,14-37-388 0 0,1 0 0 0 0,-1 0 0 0 0,2 0 0 0 0,-1 8 0 0 0,-8-31-2388 0 0,7 7 3549 0 0,0 0 0 0 0,-1 0 0 0 0,-1 1 0 0 0,1-1 1 0 0,-7-10-1 0 0,-1 5 1149 0 0,10 12-709 0 0,-1 1-1 0 0,1-1 1 0 0,-1 0-1 0 0,1 0 1 0 0,-1 0-1 0 0,1 0 1 0 0,0 0-1 0 0,0 0 1 0 0,0 0-1 0 0,0 0 1 0 0,1 0-1 0 0,-1-1 0 0 0,0 1 1 0 0,1 0-1 0 0,0 0 1 0 0,-1-1-1 0 0,1 1 1 0 0,0 0-1 0 0,0-1 1 0 0,0 1-1 0 0,1 0 1 0 0,0-4-1 0 0,0 3-171 0 0,1 1 0 0 0,0-1 0 0 0,0 1 0 0 0,0 0 1 0 0,0 0-1 0 0,1 0 0 0 0,-1 0 0 0 0,1 0 0 0 0,-1 1 0 0 0,1-1 0 0 0,-1 1 0 0 0,4-2 0 0 0,-5 3-104 0 0,14-7 291 0 0,1 0-1 0 0,0 2 1 0 0,1 0-1 0 0,17-3 1 0 0,18-6-514 0 0,16-3-146 0 0,31-11-301 0 0,82-33 49 0 0,-179 60 612 0 0,1 0-1 0 0,-1 1 1 0 0,0-1-1 0 0,0-1 1 0 0,0 1-1 0 0,0 0 1 0 0,0 0-1 0 0,0-1 1 0 0,0 1-1 0 0,-1-1 1 0 0,1 0 0 0 0,1-2-1 0 0,-2 4 311 0 0,-8-2 558 0 0,7 1-842 0 0,-1 1 1 0 0,1 0-1 0 0,-1-1 0 0 0,1 1 1 0 0,-1 0-1 0 0,0 0 0 0 0,1 0 0 0 0,-1-1 1 0 0,1 1-1 0 0,-1 0 0 0 0,0 0 1 0 0,1 0-1 0 0,-1 0 0 0 0,1 0 0 0 0,-1 0 1 0 0,-1 1-1 0 0,-6 1 52 0 0,1 0-1 0 0,-1 1 1 0 0,1 0-1 0 0,-1 1 1 0 0,1-1 0 0 0,0 1-1 0 0,0 1 1 0 0,1-1 0 0 0,-1 1-1 0 0,1 1 1 0 0,0-1-1 0 0,0 1 1 0 0,1 0 0 0 0,-6 7-1 0 0,1 2 81 0 0,0 0-1 0 0,1 0 0 0 0,1 1 1 0 0,0 0-1 0 0,-8 24 0 0 0,15-36-162 0 0,0-1 0 0 0,0 1 0 0 0,0-1 0 0 0,1 1 0 0 0,-1 0 0 0 0,1-1 0 0 0,0 1 0 0 0,0 0 0 0 0,1 6 0 0 0,-1-9 0 0 0,0 0 0 0 0,1 1 0 0 0,-1-1 0 0 0,1 1 0 0 0,-1-1 0 0 0,1 1 0 0 0,-1-1 0 0 0,1 0 0 0 0,0 0 0 0 0,0 1 0 0 0,0-1 0 0 0,0 0 0 0 0,0 0 0 0 0,0 0 0 0 0,0 0 0 0 0,0 0 0 0 0,0 0 0 0 0,1 0 0 0 0,-1 0 0 0 0,0 0 0 0 0,1-1 0 0 0,-1 1 0 0 0,0-1 0 0 0,3 2 0 0 0,3-1 111 0 0,0 1 0 0 0,0-1 0 0 0,0-1 0 0 0,1 1 0 0 0,-1-1-1 0 0,0 0 1 0 0,0-1 0 0 0,0 0 0 0 0,0 0 0 0 0,0 0 0 0 0,9-4 0 0 0,8-3-287 0 0,41-21 1 0 0,-57 25-142 0 0,-1 0 239 0 0,0 0 0 0 0,-1 0 0 0 0,1-1 0 0 0,-1 1 0 0 0,0-1 0 0 0,0-1 0 0 0,8-9 0 0 0,0-3 76 0 0,15-26 0 0 0,-19 27 74 0 0,2 1-1 0 0,15-19 1 0 0,-9 19 414 0 0,-18 16-481 0 0,0-1-1 0 0,1 1 1 0 0,-1 0 0 0 0,0 0-1 0 0,1 0 1 0 0,-1 0 0 0 0,0-1-1 0 0,1 1 1 0 0,-1 0 0 0 0,0 0-1 0 0,1 0 1 0 0,-1 0-1 0 0,1 0 1 0 0,-1 0 0 0 0,0 0-1 0 0,1 0 1 0 0,-1 0 0 0 0,0 0-1 0 0,1 0 1 0 0,-1 0-1 0 0,1 0 1 0 0,-1 0 0 0 0,0 0-1 0 0,1 0 1 0 0,-1 1 0 0 0,0-1-1 0 0,1 0 1 0 0,-1 0-1 0 0,0 0 1 0 0,1 1 0 0 0,-1-1-1 0 0,0 0 1 0 0,1 0 0 0 0,-1 1-1 0 0,0-1 1 0 0,0 0 0 0 0,1 0-1 0 0,-1 1 1 0 0,0-1-1 0 0,0 0 1 0 0,0 1 0 0 0,0-1-1 0 0,1 0 1 0 0,-1 1 0 0 0,0-1-1 0 0,0 1 1 0 0,0-1-1 0 0,0 0 1 0 0,0 1 0 0 0,0 0-1 0 0,0-1 16 0 0,4 7-33 0 0,-2 1 0 0 0,1-1 0 0 0,-1 1 0 0 0,0 0 0 0 0,0 0 0 0 0,-1-1 0 0 0,0 1 0 0 0,-1 11 0 0 0,3 10-311 0 0,2 2 39 0 0,2-1 0 0 0,2 1 0 0 0,0-1 1 0 0,15 30-1 0 0,-15-39-226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9.465"/>
    </inkml:context>
    <inkml:brush xml:id="br0">
      <inkml:brushProperty name="width" value="0.05" units="cm"/>
      <inkml:brushProperty name="height" value="0.05" units="cm"/>
    </inkml:brush>
  </inkml:definitions>
  <inkml:trace contextRef="#ctx0" brushRef="#br0">1 4 24319 0 0,'3'-1'57'0'0,"1"0"0"0"0,0 1-1 0 0,0-1 1 0 0,-1 1 0 0 0,1-1 0 0 0,0 1-1 0 0,0 1 1 0 0,0-1 0 0 0,-1 0 0 0 0,1 1-1 0 0,0 0 1 0 0,0 0 0 0 0,-1 0 0 0 0,1 0-1 0 0,-1 1 1 0 0,1-1 0 0 0,-1 1 0 0 0,1 0-1 0 0,-1 0 1 0 0,0 0 0 0 0,0 0 0 0 0,0 1-1 0 0,5 4 1 0 0,4 6-95 0 0,-1 0 0 0 0,0 1 1 0 0,17 27-1 0 0,-25-37 75 0 0,28 51-37 0 0,-2 0 0 0 0,-3 2 0 0 0,38 116 0 0 0,-54-135-445 0 0,-1 1-1 0 0,-1 1 0 0 0,2 46 1 0 0,-5-30-565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0.090"/>
    </inkml:context>
    <inkml:brush xml:id="br0">
      <inkml:brushProperty name="width" value="0.05" units="cm"/>
      <inkml:brushProperty name="height" value="0.05" units="cm"/>
    </inkml:brush>
  </inkml:definitions>
  <inkml:trace contextRef="#ctx0" brushRef="#br0">1 840 20423 0 0,'0'-1'973'0'0,"6"-3"-942"0"0,5 0-21 0 0,0 0 0 0 0,22-3 0 0 0,55-3-14 0 0,-54 7 6 0 0,360-36-43 0 0,-132 10 538 0 0,305-36 1111 0 0,310-34-1608 0 0,326-42 2048 0 0,-1066 125-2048 0 0,505-57 0 0 0,-163 17 72 0 0,244-30 1991 0 0,-9 21-1974 0 0,-376 28-207 0 0,-293 31 116 0 0,137-10 2 0 0,-114 11 0 0 0,34 0 75 0 0,18-2 251 0 0,51-9 1100 0 0,-31 0-1261 0 0,-34 7-165 0 0,-66 7 0 0 0,61-12 0 0 0,-82 10 72 0 0,-15 3-61 0 0,-31 6-1789 0 0,9-5 729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7.240"/>
    </inkml:context>
    <inkml:brush xml:id="br0">
      <inkml:brushProperty name="width" value="0.05" units="cm"/>
      <inkml:brushProperty name="height" value="0.05" units="cm"/>
    </inkml:brush>
  </inkml:definitions>
  <inkml:trace contextRef="#ctx0" brushRef="#br0">1952 516 9696 0 0,'-10'1'258'0'0,"-12"5"-68"0"0,11-5 875 0 0,5-1 3607 0 0,5-1-3794 0 0,11-10-262 0 0,-2 4-361 0 0,1 1-1 0 0,0 0 0 0 0,0 0 0 0 0,0 1 0 0 0,1 0 0 0 0,14-4 0 0 0,65-17 15 0 0,58-2 662 0 0,40-8 186 0 0,-55 12-1117 0 0,-59 13 0 0 0,19-2 0 0 0,93 1 0 0 0,-20 2 0 0 0,-95 3 0 0 0,66-5 0 0 0,83-2 0 0 0,41-10 0 0 0,-119 9 0 0 0,385-37 0 0 0,-267 31 0 0 0,399-14 607 0 0,-608 34-283 0 0,378-12 793 0 0,-86-5-1117 0 0,-238 12 0 0 0,330-27 0 0 0,-72 6 0 0 0,-299 22 0 0 0,94-4 0 0 0,-56 2 0 0 0,-3 0 0 0 0,-32 5 0 0 0,259 3 0 0 0,-91 3 535 0 0,-185-4 370 0 0,65 4-297 0 0,-81-3-608 0 0,-1 2 0 0 0,54 10 0 0 0,-66-9 0 0 0,-14-4 0 0 0,0 1 0 0 0,0 0 0 0 0,0 1 0 0 0,0-1 0 0 0,0 1 0 0 0,0 0 0 0 0,0 1 0 0 0,-1-1 0 0 0,1 1 0 0 0,9 7 0 0 0,0 2 0 0 0,-12-10 0 0 0,0 0 0 0 0,0 1 0 0 0,-1-1 0 0 0,1 0 0 0 0,0 1 0 0 0,-1-1 0 0 0,0 1 0 0 0,0 0 0 0 0,0 0 0 0 0,0 0 0 0 0,3 6 0 0 0,3 11 0 0 0,11 37 0 0 0,17 48 0 0 0,-25-77 0 0 0,-1 1 0 0 0,10 46 0 0 0,-15-46 0 0 0,68 322 0 0 0,-57-291 0 0 0,6 23 0 0 0,39 148 0 0 0,-47-168 0 0 0,61 316 0 0 0,-73-363 0 0 0,38 277 0 0 0,-3-90 0 0 0,1 10 0 0 0,-27-144 0 0 0,40 294 0 0 0,-17 4 0 0 0,1 57 0 0 0,-25-309 0 0 0,73 714 0 0 0,-57-507 0 0 0,13 124 0 0 0,-32-379 0 0 0,68 473 0 0 0,-26-142 0 0 0,-33-248 0 0 0,-4-48 0 0 0,34 327 0 0 0,-36-323 0 0 0,12 214 0 0 0,-21-234 0 0 0,0 0 0 0 0,-12 115 0 0 0,4-100 0 0 0,5-51 0 0 0,3 115 0 0 0,2-60 0 0 0,4 5 0 0 0,-4-70 0 0 0,5 31 0 0 0,-3-36 0 0 0,0 38 0 0 0,-2 38 0 0 0,-1 62 0 0 0,-7-56 536 0 0,0 45-1000 0 0,0-105 464 0 0,1 0 0 0 0,-1-4 0 0 0,1 32 63 0 0,-6 20 1850 0 0,6-78-1913 0 0,0-13 0 0 0,4-11 0 0 0,0-3 0 0 0,0 1 0 0 0,1 0 0 0 0,-1-1 0 0 0,0 1 0 0 0,0-1 0 0 0,0 1 0 0 0,0 0 0 0 0,0-1 0 0 0,0 1 0 0 0,0 0 0 0 0,0-1 0 0 0,0 1 0 0 0,0-1 0 0 0,-1 1 0 0 0,1 0 0 0 0,0-1 0 0 0,0 1 0 0 0,0-1 0 0 0,-1 1 0 0 0,0 0 0 0 0,0 2 0 0 0,1-3 0 0 0,-1 1 0 0 0,1-1 0 0 0,0 1 0 0 0,-1-1 0 0 0,1 1 0 0 0,0 0 0 0 0,0-1 0 0 0,-1 1 0 0 0,1-1 0 0 0,0 1 0 0 0,0 0 0 0 0,0-1 0 0 0,0 1 0 0 0,0 0 0 0 0,0-1 0 0 0,0 1 0 0 0,0-1 0 0 0,0 1 0 0 0,1 1 0 0 0,-3 2 0 0 0,0-3 0 0 0,1 0 0 0 0,-1 0 0 0 0,0-1 0 0 0,0 1 0 0 0,0 0 0 0 0,1-1 0 0 0,-1 1 0 0 0,0-1 0 0 0,0 0 0 0 0,0 0 0 0 0,0 1 0 0 0,0-1 0 0 0,0 0 0 0 0,-3-1 0 0 0,-4 0 0 0 0,-38 1 0 0 0,-1 2 0 0 0,1 2 0 0 0,-52 11 0 0 0,-11 5 0 0 0,-209 11 0 0 0,-64-6-172 0 0,106-5 91 0 0,-139 13 139 0 0,-149 7 106 0 0,-18-3-585 0 0,-110 3-1060 0 0,-525 12 1357 0 0,983-40 189 0 0,-127 1-65 0 0,203-6 0 0 0,-368 23 0 0 0,-571 30 0 0 0,447-22 0 0 0,612-36 0 0 0,-464 39 0 0 0,149-24 0 0 0,329-17 0 0 0,0-2 0 0 0,1 0 0 0 0,-1-1 0 0 0,-36-11 0 0 0,54 12 0 0 0,0-1 0 0 0,0 1 0 0 0,0-2 0 0 0,0 1 0 0 0,1-1 0 0 0,-1 0 0 0 0,1 0 0 0 0,0-1 0 0 0,0 1 0 0 0,-7-9 0 0 0,1 2 47 0 0,8 7 119 0 0,0 0 0 0 0,1 0-1 0 0,-1 0 1 0 0,-5-9 0 0 0,-12-24 606 0 0,-86-163-436 0 0,86 144-336 0 0,1 0 0 0 0,-11-64 0 0 0,8 33 0 0 0,-44-182 0 0 0,55 221 0 0 0,-48-236 0 0 0,44 204 0 0 0,-75-615 0 0 0,81 376 0 0 0,23-1 0 0 0,-8 214 0 0 0,118-1139 0 0 0,-36 658 0 0 0,-10 88 0 0 0,-1 62 0 0 0,-55 323 0 0 0,166-729 0 0 0,-156 732 0 0 0,36-123 0 0 0,17 8 0 0 0,-48 143 0 0 0,101-241 0 0 0,-96 218 0 0 0,26-76 0 0 0,-16-4 0 0 0,-8-24 0 0 0,39-201 0 0 0,-67 296 0 0 0,5-21 0 0 0,-6 65 0 0 0,17-75 0 0 0,-22 108 0 0 0,5-18 0 0 0,-11 44 0 0 0,0 1 0 0 0,-1 0 0 0 0,1-22 0 0 0,0-2 0 0 0,3-30 0 0 0,-7 58 0 0 0,1 0 0 0 0,-1 0 0 0 0,0-1 0 0 0,0 1 0 0 0,-4-9 0 0 0,4 10 0 0 0,1 0 16 0 0,0 5 300 0 0,0-1-577 0 0,0 2 261 0 0,0-1-1 0 0,0 0 1 0 0,0 0 0 0 0,1 1-1 0 0,-1-1 1 0 0,0 0 0 0 0,0 0-1 0 0,0 1 1 0 0,1-1 0 0 0,-1 0-1 0 0,0 1 1 0 0,1-1 0 0 0,-1 0-1 0 0,0 1 1 0 0,1-1 0 0 0,-1 0-1 0 0,1 1 1 0 0,-1-1 0 0 0,1 1-1 0 0,0-1 1 0 0,-1 1 0 0 0,1-1 0 0 0,-1 1-1 0 0,1-1 1 0 0,0 1 0 0 0,1-1-1 0 0,-1 0 7 0 0,7-5 9 0 0,1 1 0 0 0,-1 0 0 0 0,1 0-1 0 0,0 0 1 0 0,0 1 0 0 0,17-5 0 0 0,2-1-62 0 0,81-28 31 0 0,-27 11 19 0 0,56-17-3 0 0,66-10 0 0 0,-136 39 0 0 0,57-8 0 0 0,-106 21 0 0 0,0 1 0 0 0,1 1 0 0 0,-1 0 0 0 0,30 5 0 0 0,-41-3-76 0 0,-1 0 0 0 0,0 0-1 0 0,0 1 1 0 0,0 0 0 0 0,0 0-1 0 0,0 1 1 0 0,-1-1 0 0 0,11 9 0 0 0,-6-4-222 0 0,-1 2 0 0 0,0-1 1 0 0,15 20-1 0 0,-3-2-721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3.057"/>
    </inkml:context>
    <inkml:brush xml:id="br0">
      <inkml:brushProperty name="width" value="0.05" units="cm"/>
      <inkml:brushProperty name="height" value="0.05" units="cm"/>
    </inkml:brush>
  </inkml:definitions>
  <inkml:trace contextRef="#ctx0" brushRef="#br0">0 0 20063 0 0,'0'2'590'0'0,"1"6"-390"0"0,0 0 1 0 0,0 0-1 0 0,4 11 0 0 0,2 10 259 0 0,-5-19-97 0 0,1-1 0 0 0,0 0 1 0 0,7 14-1 0 0,4 11-205 0 0,-3-3-147 0 0,16 60 1420 0 0,15 145-822 0 0,-41-216-608 0 0,-1-12 0 0 0,0 0 0 0 0,1 0 0 0 0,3 11 0 0 0,-4-19 0 0 0,0 0 0 0 0,0 0 0 0 0,0 0 0 0 0,0 0 0 0 0,0 0 0 0 0,0 0 0 0 0,0 0 0 0 0,0 0 0 0 0,0-1 0 0 0,0 1 0 0 0,1 0 0 0 0,-1 0 0 0 0,0 0 0 0 0,0 0 0 0 0,0 0 0 0 0,0 0 0 0 0,0 0 0 0 0,0 0 0 0 0,0 0 0 0 0,0 0 0 0 0,0 0 0 0 0,1 0 0 0 0,-1 0 0 0 0,0 0 0 0 0,0 0 0 0 0,0 0 0 0 0,0 0 0 0 0,0 0 0 0 0,0 0 0 0 0,0 0 0 0 0,0 0 0 0 0,1 0 0 0 0,-1 0 0 0 0,0 0 0 0 0,0 0 0 0 0,0 0 0 0 0,0 0 0 0 0,0 0 0 0 0,0 0 0 0 0,0 0 0 0 0,0 0 0 0 0,1 0 0 0 0,-1 0 0 0 0,0 0 0 0 0,0 0 0 0 0,0 0 0 0 0,0 0 0 0 0,0 1 0 0 0,0-1 0 0 0,0 0 0 0 0,0 0 0 0 0,0 0 0 0 0,0 0 0 0 0,0 0 0 0 0,0 0 0 0 0,0 0 0 0 0,1 0 0 0 0,-1 1 0 0 0,2-11 0 0 0,32-130 0 0 0,-31 132 0 0 0,0 1 0 0 0,1-1 0 0 0,8-12 0 0 0,-2 2 0 0 0,-5 11 0 0 0,-1 0 0 0 0,1 0 0 0 0,0 1 0 0 0,0-1 0 0 0,0 1 0 0 0,1 1 0 0 0,0-1 0 0 0,0 1 0 0 0,11-7 0 0 0,-8 7 0 0 0,1-1 0 0 0,0 2 0 0 0,0-1 0 0 0,1 1 0 0 0,-1 1 0 0 0,16-3 0 0 0,-16 3-1 0 0,-5 2 132 0 0,-1 0 0 0 0,1 0 0 0 0,-1 0 0 0 0,1 1 0 0 0,-1-1 0 0 0,1 1 0 0 0,0 0 0 0 0,-1 1 0 0 0,1-1 0 0 0,6 2 0 0 0,-5 0-39 0 0,0-1 0 0 0,0 1 0 0 0,-1 1 0 0 0,1-1 0 0 0,-1 1 0 0 0,8 5 0 0 0,-11-6-181 0 0,0 0 1 0 0,0 0-1 0 0,0 0 0 0 0,0 0 0 0 0,0 1 1 0 0,-1-1-1 0 0,1 0 0 0 0,-1 1 0 0 0,1 0 1 0 0,-1-1-1 0 0,0 1 0 0 0,0 0 0 0 0,0-1 1 0 0,-1 1-1 0 0,2 5 0 0 0,-2-3 30 0 0,0 0-1 0 0,1 0 1 0 0,-2 0-1 0 0,1 0 1 0 0,0 0-1 0 0,-1 0 0 0 0,0 0 1 0 0,0 0-1 0 0,-1-1 1 0 0,-2 9-1 0 0,-1-3 72 0 0,0 0 0 0 0,-1 0 0 0 0,-12 16-1 0 0,15-22-126 0 0,-1 0-1 0 0,0 0 0 0 0,0 0 1 0 0,0 0-1 0 0,-9 5 1 0 0,-15 7-4424 0 0,21-12 2763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8.260"/>
    </inkml:context>
    <inkml:brush xml:id="br0">
      <inkml:brushProperty name="width" value="0.05" units="cm"/>
      <inkml:brushProperty name="height" value="0.05" units="cm"/>
    </inkml:brush>
  </inkml:definitions>
  <inkml:trace contextRef="#ctx0" brushRef="#br0">26 1408 17167 0 0,'-5'-3'216'0'0,"3"2"-166"0"0,1 0 1 0 0,-1 0 0 0 0,1 0-1 0 0,-1 0 1 0 0,1 0-1 0 0,0 0 1 0 0,0-1 0 0 0,-1 1-1 0 0,1 0 1 0 0,0-1 0 0 0,0 1-1 0 0,0-2 1 0 0,-2-3-19 0 0,3 6-19 0 0,-1-1-1 0 0,1 0 1 0 0,0 1 0 0 0,0-1 0 0 0,0 1 0 0 0,0-1-1 0 0,0 0 1 0 0,0 1 0 0 0,0-1 0 0 0,0 1 0 0 0,0-1-1 0 0,1 1 1 0 0,-1-1 0 0 0,0 0 0 0 0,0 1 0 0 0,0-1-1 0 0,1 1 1 0 0,-1-1 0 0 0,0 1 0 0 0,1-1 0 0 0,-1 1-1 0 0,0-1 1 0 0,1 1 0 0 0,-1 0 0 0 0,0-1-1 0 0,1 1 1 0 0,-1-1 0 0 0,1 1 0 0 0,-1 0 0 0 0,2-1-1 0 0,16-8 316 0 0,-17 9-268 0 0,230-66 2370 0 0,-114 36-2047 0 0,289-84-360 0 0,-6-22-189 0 0,-93 5 166 0 0,112-41 0 0 0,-33 30 1827 0 0,-299 103-1744 0 0,99-60-1 0 0,64-67-82 0 0,-133 85 0 0 0,-74 54 0 0 0,2 2 0 0 0,0 2 0 0 0,2 2 0 0 0,0 3 0 0 0,70-19 0 0 0,-38 13 0 0 0,-63 19 40 0 0,-19 7-203 0 0,-27 8-1496 0 0,16-5 649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8.662"/>
    </inkml:context>
    <inkml:brush xml:id="br0">
      <inkml:brushProperty name="width" value="0.05" units="cm"/>
      <inkml:brushProperty name="height" value="0.05" units="cm"/>
    </inkml:brush>
  </inkml:definitions>
  <inkml:trace contextRef="#ctx0" brushRef="#br0">0 6 24319 0 0,'2'-1'887'0'0,"7"-1"-843"0"0,0 1 0 0 0,0 0 0 0 0,0 1 0 0 0,1-1 0 0 0,-1 2 0 0 0,10 0 0 0 0,-8 0-15 0 0,10 0-29 0 0,-1 2 0 0 0,0 0 0 0 0,0 0 0 0 0,20 8 0 0 0,-33-9 0 0 0,-1 0 0 0 0,0 1 0 0 0,0 0 0 0 0,0-1 0 0 0,0 2 0 0 0,-1-1 0 0 0,1 1 0 0 0,-1 0 0 0 0,0 0 0 0 0,0 0 0 0 0,0 1 0 0 0,-1 0 0 0 0,0 0 0 0 0,0 0 0 0 0,0 0 0 0 0,5 10 0 0 0,-7-11 0 0 0,-1 1 0 0 0,1-1 0 0 0,-1 0 0 0 0,0 1 0 0 0,-1-1 0 0 0,1 0 0 0 0,-1 1 0 0 0,0-1 0 0 0,0 1 0 0 0,0-1 0 0 0,0 1 0 0 0,-1-1 0 0 0,0 0 0 0 0,0 1 0 0 0,0-1 0 0 0,-1 0 0 0 0,-2 8 0 0 0,-4 3 0 0 0,-1 1 0 0 0,0-1 0 0 0,-14 16 0 0 0,18-23 0 0 0,-13 13-475 0 0,0 0 0 0 0,-2-1-1 0 0,-38 32 1 0 0,9-13-608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1.658"/>
    </inkml:context>
    <inkml:brush xml:id="br0">
      <inkml:brushProperty name="width" value="0.05" units="cm"/>
      <inkml:brushProperty name="height" value="0.05" units="cm"/>
    </inkml:brush>
  </inkml:definitions>
  <inkml:trace contextRef="#ctx0" brushRef="#br0">0 74 18655 0 0,'0'0'416'0'0,"5"-12"80"0"0,4 0 16 0 0,-4-1 8 0 0,-5-2-416 0 0,0-7-104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03.485"/>
    </inkml:context>
    <inkml:brush xml:id="br0">
      <inkml:brushProperty name="width" value="0.05" units="cm"/>
      <inkml:brushProperty name="height" value="0.05" units="cm"/>
    </inkml:brush>
  </inkml:definitions>
  <inkml:trace contextRef="#ctx0" brushRef="#br0">40 390 480,'-11'6'165,"10"-6"-133,1-1-1,-1 1 0,1 0 1,-1 0-1,0-1 1,1 1-1,0 0 0,-1-1 1,1 1-1,-1-1 0,1 1 1,-1-1-1,1 1 1,0-1-1,-1 1 0,1-1 1,0 1-1,0-1 0,-1 1 1,1-1-1,0 1 1,0-1-1,0 0 0,0 1 1,-1-2-1,1 1 465,0 1-281,-3-10 4860,2 10-4757,1 0 0,-1-1 1,1 1-1,0 0 1,-1 0-1,1-1 1,-1 1-1,1 0 1,-1 0-1,1 0 1,-1 0-1,1 0 1,-1 0-1,1 0 1,-2 1 1518,-4 17 3844,6-17-5530,0 0 0,0-1 1,0 1-1,0 0 1,0 0-1,0 0 1,0 0-1,0 0 0,0 0 1,1 0-1,-1 0 1,0-1-1,1 1 1,-1 0-1,0 0 0,1 0 1,-1-1-1,1 1 1,-1 0-1,1 0 1,0-1-1,-1 1 0,1 0 1,1 0-1,-1 0-89,0 0-1,1-1 1,0 1-1,-1-1 1,1 1-1,-1-1 0,1 0 1,0 1-1,-1-1 1,1 0-1,0 0 1,-1 0-1,1 0 1,0 0-1,-1-1 1,1 1-1,-1 0 1,1-1-1,0 1 0,1-2 1,5-1 168,-1-1 0,14-9 0,-12 7-77,96-56 581,173-75 0,121-16 128,-306 120-830,-91 33-1094,-8 2-569,-7 4-2273,3-2 1365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06.152"/>
    </inkml:context>
    <inkml:brush xml:id="br0">
      <inkml:brushProperty name="width" value="0.05" units="cm"/>
      <inkml:brushProperty name="height" value="0.05" units="cm"/>
    </inkml:brush>
  </inkml:definitions>
  <inkml:trace contextRef="#ctx0" brushRef="#br0">2929 428 7456,'-1'-10'909,"1"0"-1,-1 1 1,0-1 0,-1 0 0,0 0-1,-1 1 1,0-1 0,0 1 0,-6-11-1,2 7-472,-1 0-1,0 1 1,0 0-1,-1 1 0,-1 0 1,0 0-1,-1 1 0,-19-15 1,-13-6 380,-50-26 1,74 45-539,-3-1 115,-1 0-1,-47-18 1,30 18-57,-71-12 0,84 21-224,-1 2 0,1 0 0,-1 2 0,-53 8 0,17 2 94,-76 23-1,-17 23 163,112-38-293,-177 85 314,21 7-181,-10-8-27,175-86-78,0 2-1,2 2 0,0 1 1,-33 27-1,10 4 117,-83 96 0,85-87-89,-79 71 1,-29 4-9,125-101-77,1 1-1,-46 61 1,51-53 30,-33 58 0,-18 54 105,73-135-142,1 0-1,1 0 0,1 1 0,0 0 0,-6 45 0,12-48 0,0 1 1,0-1-1,2 0 1,1 1-1,0-1 1,1 0 0,8 26-1,-4-22 53,0-2 0,2 1 0,18 34 1,-19-44-77,0 0 0,0-1 0,1 0 1,0 0-1,1-1 0,1-1 0,18 15 1,13 4 79,2-2 1,1-2 0,74 29-1,-87-42-42,0-2-1,34 6 0,69 4 77,-128-18-127,215 16-38,-139-12 26,247-2 112,1-24 1,-217 10-84,133-31 1,-168 23 4,0-3 0,109-48 0,-130 44-39,-1-3 0,73-49 0,95-77 132,-157 103-73,75-74 1,-127 111-25,-2-1 1,1-1-1,-2 0 0,0-1 1,-2 0-1,0-1 0,11-24 1,0-14-15,24-91 0,-18 17 102,-27 118-104,1-1 0,-2 0 1,0 0-1,-1 0 0,0 0 0,-1 0 0,0 0 0,-2 1 1,-8-26-1,6 20-3,-11-32-36,-2 1 0,-3 1 0,-37-62 0,32 66 5,-3 0 1,-37-42-1,-84-69-5,132 138 21,-29-26-60,-75-55 0,86 74-148,-72-36 0,84 50-198,0 1 1,0 0-1,-1 2 0,-35-6 0,32 10-1140,-1 2-1,0 0 0,0 2 1,0 1-1,-48 9 0,-34 16-3239,112-26 4776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11.201"/>
    </inkml:context>
    <inkml:brush xml:id="br0">
      <inkml:brushProperty name="width" value="0.05" units="cm"/>
      <inkml:brushProperty name="height" value="0.05" units="cm"/>
    </inkml:brush>
  </inkml:definitions>
  <inkml:trace contextRef="#ctx0" brushRef="#br0">24 1 2864 0 0,'0'0'144'0'0,"-12"5"-640"0"0,1 2 400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3.212"/>
    </inkml:context>
    <inkml:brush xml:id="br0">
      <inkml:brushProperty name="width" value="0.05" units="cm"/>
      <inkml:brushProperty name="height" value="0.05" units="cm"/>
    </inkml:brush>
  </inkml:definitions>
  <inkml:trace contextRef="#ctx0" brushRef="#br0">0 1296 9792,'2'-13'6951,"-2"12"-6704,1 1 0,-1-1 0,1 0 0,0 1 0,-1-1 0,1 0 0,0 1 0,0-1 0,-1 1 0,1-1 0,0 1 0,0 0-1,-1-1 1,1 1 0,2-1 0,2-1 562,54-27 3467,74-50-6606,-98 57 3030,229-131-263,124-25 1883,-63 55-1950,-184 71-239,222-94 611,-257 102-583,-18 7-124,282-112 32,68 2 530,-182 56 38,-245 86-465,0 1 1,0 1 0,16-4-1,-26 7-166,15-3-368,-30 12-1857,9-7 1168,0 0 0,0 0 0,0 0 0,-8 1 0,-9-1-5841,7-2 2222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3.632"/>
    </inkml:context>
    <inkml:brush xml:id="br0">
      <inkml:brushProperty name="width" value="0.05" units="cm"/>
      <inkml:brushProperty name="height" value="0.05" units="cm"/>
    </inkml:brush>
  </inkml:definitions>
  <inkml:trace contextRef="#ctx0" brushRef="#br0">36 30 15200,'-23'-17'4906,"23"17"-4710,-1 0-1,1-1 1,-1 1-1,0 0 1,1-1 0,-1 1-1,0 0 1,1 0-1,-1 0 1,0 0-1,1 0 1,-1-1 0,0 1-1,-1 1 1,1-1 70,5 0 598,16-4-169,0 2-1,34-1 1,-25 3-491,4-1-86,1 1 0,-1 3 0,58 10 0,-70-9-91,-1 2 0,0 0 0,0 1 0,0 2 0,-1 0 0,0 0 0,19 15 0,-29-17-28,1 0 0,-2 0 0,14 15 0,-19-18 15,0 0 1,0 0-1,0 0 1,0 0 0,-1 0-1,0 1 1,0-1-1,0 1 1,0-1-1,-1 1 1,2 8 0,-3-6 2,0 0 1,0 0-1,-1 0 1,0 0-1,0 0 1,-1 0-1,0 0 1,0 0-1,0 0 1,-5 7 0,-2 4-90,-1 0 1,-17 21-1,3-7-775,-2-1 1,-55 51-1,-67 37-9162,72-61 4799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4.137"/>
    </inkml:context>
    <inkml:brush xml:id="br0">
      <inkml:brushProperty name="width" value="0.05" units="cm"/>
      <inkml:brushProperty name="height" value="0.05" units="cm"/>
    </inkml:brush>
  </inkml:definitions>
  <inkml:trace contextRef="#ctx0" brushRef="#br0">8 107 13376,'-7'-13'4314,"7"12"-4203,0 1 1,0-1-1,0 1 0,0-1 1,0 1-1,0-1 0,0 1 1,0-1-1,1 1 0,-1 0 1,0-1-1,0 1 0,1-1 1,-1 1-1,0-1 0,0 1 1,1 0-1,-1-1 0,1 1 1,-1 0-1,0-1 0,1 1 1,0-1-1,-1 1-10,1-1 0,-1 1-1,1-1 1,-1 1 0,1-1 0,0 1 0,-1-1-1,1 1 1,-1-1 0,1 1 0,0 0 0,-1 0-1,1-1 1,0 1 0,0 0 0,-1 0 0,1 0-1,0 0 1,0 0 0,-1-1 0,1 2 0,0-1-1,-1 0 1,1 0 0,0 0 0,0 0 0,-1 0-1,1 0 1,0 1 0,-1-1 0,1 0 0,0 1 0,-1-1-1,1 0 1,0 1 0,-1-1 0,1 2 0,2 0-98,0 0 1,0 1-1,0-1 1,-1 1 0,1 0-1,2 5 1,12 22 563,15 37 0,10 20-128,-40-83-461,-1-1 0,1 0 0,0 1 0,1-1 0,-1 0 0,0 0 0,1-1 0,0 1 0,-1 0 0,1-1 0,0 0 0,0 0 0,1 0 0,-1 0 0,0 0 0,1 0 0,-1-1 0,1 0 0,-1 0 0,1 0 0,0 0 0,4 0 0,2 0 239,1 0 0,-1-1 1,1 0-1,0-1 0,-1 0 0,1-1 1,-1 0-1,0-1 0,1 0 1,-1-1-1,0 0 0,13-7 1,-8 3 128,-1-1 1,0 0 0,0-1 0,-1-1 0,0 0 0,0 0 0,12-17-1,-13 13-288,-2-1-1,1 0 1,-2 0-1,0-1 1,-1-1-1,-1 1 1,0-1-1,5-27 1,-11 42-95,-1 0 1,1 0-1,-1 0 1,0 0-1,0 0 1,0 1 0,0-1-1,-1-4 1,-1 1-4557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4.510"/>
    </inkml:context>
    <inkml:brush xml:id="br0">
      <inkml:brushProperty name="width" value="0.05" units="cm"/>
      <inkml:brushProperty name="height" value="0.05" units="cm"/>
    </inkml:brush>
  </inkml:definitions>
  <inkml:trace contextRef="#ctx0" brushRef="#br0">347 156 15776,'-9'7'7167,"-5"6"-6239,5-6 1184,9 1-1344,-14 12-800,5 4-32,1 18-704,3-2 448,1 13 288,8-5 32,1 1 384,7-4-192,-2-18 608,3-2-448,1-21-8480,5-8 4417</inkml:trace>
  <inkml:trace contextRef="#ctx0" brushRef="#br0" timeOffset="1">37 45 17055,'-18'-12'7712,"8"4"-6720,6 4-160,4 0-672,-5-5-4512,10 2 2368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3.419"/>
    </inkml:context>
    <inkml:brush xml:id="br0">
      <inkml:brushProperty name="width" value="0.05" units="cm"/>
      <inkml:brushProperty name="height" value="0.05" units="cm"/>
    </inkml:brush>
  </inkml:definitions>
  <inkml:trace contextRef="#ctx0" brushRef="#br0">160 6 14336 0 0,'0'0'3727'0'0,"-11"-5"15"0"0,5 5-2899 0 0,2 0-724 0 0,0 0 1 0 0,0 0-1 0 0,0 0 1 0 0,1 0-1 0 0,-1 1 1 0 0,0 0-1 0 0,0-1 1 0 0,0 1-1 0 0,1 1 0 0 0,-7 2 1 0 0,2 0 226 0 0,6-3-243 0 0,-1 1 1 0 0,0-1 0 0 0,0 1-1 0 0,1 0 1 0 0,-1 0-1 0 0,1 0 1 0 0,0 0 0 0 0,-1 0-1 0 0,1 0 1 0 0,0 1 0 0 0,-3 4-1 0 0,-7 16-97 0 0,1 1-1 0 0,-11 34 0 0 0,19-47-5 0 0,1 0 0 0 0,0 1 0 0 0,0-1 0 0 0,2 1 0 0 0,-1 12 0 0 0,1-21-71 0 0,0 1 0 0 0,1-1 0 0 0,-1 0 0 0 0,1 1 0 0 0,0-1-1 0 0,-1 1 1 0 0,1-1 0 0 0,1 0 0 0 0,-1 0 0 0 0,0 1 0 0 0,1-1 0 0 0,0 0-1 0 0,2 3 1 0 0,-3-5 37 0 0,0 0 0 0 0,0 0-1 0 0,0 0 1 0 0,0 0 0 0 0,1 1-1 0 0,-1-2 1 0 0,0 1 0 0 0,1 0-1 0 0,-1 0 1 0 0,1 0-1 0 0,-1-1 1 0 0,1 1 0 0 0,-1 0-1 0 0,1-1 1 0 0,-1 1 0 0 0,1-1-1 0 0,0 0 1 0 0,-1 0 0 0 0,1 0-1 0 0,0 0 1 0 0,-1 0 0 0 0,1 0-1 0 0,-1 0 1 0 0,1 0 0 0 0,0 0-1 0 0,-1-1 1 0 0,1 1 0 0 0,2-2-1 0 0,3 0 79 0 0,0-1-1 0 0,0-1 0 0 0,-1 1 1 0 0,1-1-1 0 0,-1-1 1 0 0,1 1-1 0 0,-1-1 0 0 0,-1 0 1 0 0,1 0-1 0 0,-1-1 0 0 0,0 0 1 0 0,8-11-1 0 0,-7 8 48 0 0,-1-1 0 0 0,0 1 1 0 0,0-1-1 0 0,-1-1 0 0 0,-1 1 0 0 0,1-1 0 0 0,-2 1 0 0 0,3-15 0 0 0,-3 6 515 0 0,-2 12-316 0 0,1 1 1 0 0,0-1 0 0 0,0 0-1 0 0,0 0 1 0 0,1 1 0 0 0,4-11-1 0 0,-2 8-274 0 0,-2 2-16 0 0,5 2 0 0 0,-5 5 0 0 0,-1 0 0 0 0,0-1 0 0 0,1 1 0 0 0,-1 0 0 0 0,1 0 0 0 0,-1 0 0 0 0,0 0 0 0 0,1 0 0 0 0,-1 1 0 0 0,1-1 0 0 0,-1 0 0 0 0,0 1 0 0 0,1-1 0 0 0,-1 1 0 0 0,0-1 0 0 0,0 1 0 0 0,1-1 0 0 0,-1 1 0 0 0,0 0 0 0 0,0 0 0 0 0,0 0 0 0 0,0 0 0 0 0,2 1 0 0 0,2 3 0 0 0,-1 0 0 0 0,0 1 0 0 0,6 8 0 0 0,-6-8 0 0 0,-3-5 0 0 0,8 12-66 0 0,13 25-1 0 0,-4-10-1582 0 0,-9-12 639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4.867"/>
    </inkml:context>
    <inkml:brush xml:id="br0">
      <inkml:brushProperty name="width" value="0.05" units="cm"/>
      <inkml:brushProperty name="height" value="0.05" units="cm"/>
    </inkml:brush>
  </inkml:definitions>
  <inkml:trace contextRef="#ctx0" brushRef="#br0">1 0 13120,'3'20'5343,"-1"-14"-4928,1-1-1,-1 0 0,1-1 1,3 7-1,3 1-93,20 20 1,59 52 1034,-53-52-1145,-1 1 0,49 61 0,-65-69-159,-1 1 0,17 34 0,-29-51-15,-1-1-1,-1 2 0,1-1 1,-1 0-1,-1 1 0,0-1 1,0 1-1,-1 0 0,0 0 1,-1 0-1,0 11 0,-1-18-15,1 0 1,-1 0-1,0 0 0,1 0 0,-1 0 0,-1 0 0,1-1 0,0 1 0,-1 0 1,1-1-1,-1 1 0,0-1 0,0 1 0,-4 3 0,5-5-15,-1 0-1,1 0 1,-1 0 0,0 0 0,1 0-1,-1-1 1,0 1 0,1-1-1,-1 1 1,0-1 0,0 1-1,1-1 1,-1 0 0,0 0-1,0 0 1,0 0 0,0 0-1,1 0 1,-1 0 0,0-1-1,0 1 1,1-1 0,-1 1-1,-2-2 1,2 1 8,-1-1 0,1 0 0,0 1 0,0-1 0,-1 0 0,1 0 1,1 0-1,-1-1 0,0 1 0,0 0 0,1-1 0,-1 1 0,1-1 0,0 1 0,0-1 0,0 0 0,0 0 1,0 1-1,1-1 0,-1 0 0,1-3 0,-2 0 28,0-7-243,1 0 1,0 0-1,1 0 1,0 0-1,1 0 1,5-24-1,-6 32 85,13-60-2934,-8 44-1332,9-20 1,12-17-1992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5.270"/>
    </inkml:context>
    <inkml:brush xml:id="br0">
      <inkml:brushProperty name="width" value="0.05" units="cm"/>
      <inkml:brushProperty name="height" value="0.05" units="cm"/>
    </inkml:brush>
  </inkml:definitions>
  <inkml:trace contextRef="#ctx0" brushRef="#br0">23 71 15968,'-4'-34'5130,"4"34"-5038,0 0 1,0-1-1,1 1 0,-2-1 1,1 1-1,0 0 1,0-1-1,0 1 0,0-1 1,0 1-1,0 0 0,0-1 1,0 1-1,-1-1 0,1 1 1,0 0-1,0-1 1,0 1-1,-1 0 0,1-1 1,-1 1-1,-12-15 1863,13 15-1948,0 0 0,-1-1 0,1 1 1,0 0-1,0 0 0,0-1 0,-1 1 1,1 0-1,0 0 0,0-1 0,0 1 1,0 0-1,0 0 0,-1-1 0,1 1 1,0 0-1,0-1 0,0 1 0,0 0 1,0-1-1,0 1 0,0 0 1,0-1-1,0 1 0,0 0 0,0-1 1,0 1-1,0 0 0,1 0 0,-1-1 1,0 1-1,0 0 0,0-1 0,0 1 1,0 0-1,1 0 0,-1-1 0,0 1 1,0 0-1,1 0 0,-1 0 1,0-1-1,0 1 0,1 0 0,-1 0 1,0 0-1,0 0 0,1-1 0,-1 1 1,0 0-1,1 0 0,-1 0 0,0 0 1,0 0-1,1 0 0,-1 0 0,0 0 1,1 0-1,-1 0 0,0 0 0,1 0 1,-1 0-1,0 0 0,1 1 1,6-1 3,0 1 0,1 0 0,-1 0 0,0 1 0,-1 0 0,1 0 1,0 1-1,-1 0 0,1 0 0,-1 1 0,0-1 0,0 1 1,0 1-1,8 7 0,-2 0 56,0 0 0,-1 1 1,0 0-1,-1 0 0,8 16 0,-1 5-24,-1 0-1,-2 1 1,16 62-1,-15-46-121,-5-18-680,10 65 0,-16-68-2378,-2 31 0,-2-23 71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5.705"/>
    </inkml:context>
    <inkml:brush xml:id="br0">
      <inkml:brushProperty name="width" value="0.05" units="cm"/>
      <inkml:brushProperty name="height" value="0.05" units="cm"/>
    </inkml:brush>
  </inkml:definitions>
  <inkml:trace contextRef="#ctx0" brushRef="#br0">1 407 12800,'0'-18'4122,"0"18"-4071,0 0-1,0 0 1,0 0-1,0 0 1,0-1-1,0 1 0,0 0 1,0 0-1,0 0 1,0 0-1,0-1 1,0 1-1,0 0 1,0 0-1,0 0 1,0 0-1,0 0 1,0-1-1,0 1 1,0 0-1,1 0 1,-1 0-1,0 0 0,0 0 1,0 0-1,0 0 1,0-1-1,0 1 1,1 0-1,-1 0 1,0 0-1,0 0 1,0 0-1,0 0 1,1 0-1,-1 0 1,0 0-1,0 0 1,0 0-1,0 0 0,1 0 1,0 0 197,204-123-4767,-97 57 5918,-105 65-1277,20-14 1299,1 2-1,41-17 1,-65 29-1394,1 1 0,0 0 0,0-1 0,-1 1 1,1 0-1,0-1 0,0 1 0,0 0 0,-1 0 0,1 0 0,0 0 0,0 0 0,0 0 0,0 0 0,0 0 1,-1 0-1,1 0 0,0 0 0,0 0 0,0 1 0,0-1 0,-1 0 0,1 1 0,0-1 0,0 0 1,-1 1-1,1-1 0,0 1 0,-1-1 0,1 1 0,0 0 0,-1-1 0,1 1 0,-1 0 0,1-1 1,-1 1-1,1 0 0,-1 0 0,1-1 0,-1 1 0,0 0 0,0 0 0,1 0 0,-1-1 0,0 3 1,1 3 17,-1 1 0,0-1 1,0 0-1,0 1 1,-2 5-1,2-7-23,-4 23 63,1-12-83,1-1 0,0 1 0,2-1 1,-1 0-1,4 18 0,-3-29 91,1 0 1,0-1-1,0 1 0,0-1 1,0 1-1,0-1 1,1 0-1,0 1 0,0-1 1,0 0-1,0 0 0,0 0 1,1 0-1,-1-1 1,1 1-1,-1-1 0,1 1 1,0-1-1,0 0 0,0 0 1,1 0-1,-1-1 0,0 1 1,1-1-1,-1 0 1,8 2-1,-3-1 115,1-1-1,-1 0 1,1-1 0,-1 0 0,1 0-1,-1-1 1,1 0 0,-1-1-1,1 1 1,-1-2 0,0 1 0,15-8-1,-14 6-166,-1 0-1,0 0 0,0-1 0,0-1 1,-1 0-1,1 0 0,-1 0 1,-1 0-1,1-1 0,-1-1 1,9-12-1,-7 4-5,0-1-1,-1 0 1,-1 0 0,0 0 0,5-28 0,-6 14-1728,-1-1 0,0-44 1,-6 49-4175,1 9 1761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6.121"/>
    </inkml:context>
    <inkml:brush xml:id="br0">
      <inkml:brushProperty name="width" value="0.05" units="cm"/>
      <inkml:brushProperty name="height" value="0.05" units="cm"/>
    </inkml:brush>
  </inkml:definitions>
  <inkml:trace contextRef="#ctx0" brushRef="#br0">261 374 14048,'-7'-17'4517,"7"17"-4469,-1 0 1,1-1-1,0 1 0,0 0 1,0 0-1,0 0 1,0-1-1,-1 1 1,1 0-1,0 0 1,0 0-1,0-1 0,-1 1 1,1 0-1,0 0 1,0 0-1,-1 0 1,1 0-1,0-1 0,0 1 1,-1 0-1,1 0 1,0 0-1,-1 0 1,1 0-1,0 0 0,0 0 1,-1 0-1,1 0 1,0 0-1,0 0 1,-1 0-1,1 0 0,0 0 1,-1 1-1,1-1 1,-7 0 143,0-1 7,0 1 1,0 1-1,0-1 1,0 1-1,0 0 0,0 1 1,0 0-1,0 0 1,-9 4-1,5 0-137,1 0 0,0 1-1,1 0 1,-1 1 0,2 0-1,-1 0 1,1 1 0,0 0-1,-8 14 1,7-10-27,0 1-1,2 0 1,-1 1-1,2 0 1,0 0-1,-5 24 1,9-34 0,2-1-1,-1 1 1,0 0 0,1-1-1,0 1 1,0 0 0,1-1-1,-1 1 1,1 0 0,2 7-1,-3-11-22,1 1-1,0 0 0,0-1 0,0 1 0,0-1 0,0 1 0,0-1 0,0 1 0,0-1 1,0 0-1,1 1 0,-1-1 0,0 0 0,1 0 0,-1 0 0,1 0 0,0 0 0,-1 0 0,1-1 1,0 1-1,-1 0 0,1-1 0,0 1 0,0-1 0,-1 0 0,1 0 0,0 0 0,0 0 0,3 0 1,1-1-1,-1 0 1,0 0 0,1 0-1,-1-1 1,0 0 0,0 0-1,0 0 1,10-6 0,1-3 220,18-15 1,-21 14 193,0 0 1,-1-1-1,0-1 0,17-27 0,-27 39-386,2-3 105,-1 0-45,0 0 0,0 1-1,1 0 1,-1 0 0,9-7 0,-11 10-103,0 1 0,0-1 0,0 1 0,0-1 0,0 1 0,0-1 0,0 1 0,0-1 0,0 1 0,0 0 0,1 0 0,-1 0 0,0 0 0,0 0 0,0 0 0,1 0 0,-1 0 0,0 0 0,0 0 0,0 1 0,0-1 0,0 0 0,1 1 0,-1-1 0,0 1 0,0-1 0,0 1 0,0 0 0,0-1 0,0 1 0,-1 0 0,3 1 0,2 4-33,-1 0 0,0-1 0,1 2 0,-2-1 0,1 0 1,-1 1-1,0 0 0,2 7 0,1 0-211,8 20-95</inkml:trace>
  <inkml:trace contextRef="#ctx0" brushRef="#br0" timeOffset="1">740 50 16288,'-4'-49'8351,"4"58"-6943,0 2-960,0 18-224,4 3-192,1 13-32,9 4 0,0 15 0,-1 1 0,6 21-1632,4-5 896,-9 11-8287,4-14 4959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6.527"/>
    </inkml:context>
    <inkml:brush xml:id="br0">
      <inkml:brushProperty name="width" value="0.05" units="cm"/>
      <inkml:brushProperty name="height" value="0.05" units="cm"/>
    </inkml:brush>
  </inkml:definitions>
  <inkml:trace contextRef="#ctx0" brushRef="#br0">10 806 14880,'-10'1'6393,"11"0"-6283,1-1 0,-1 1-1,0-1 1,0 1-1,0-1 1,0 0 0,0 1-1,0-1 1,1 0-1,-1 0 1,0 0-1,2 0 1,49-3 219,98-18 1,-125 17-168,270-48 804,-99 18-582,599-134 906,87-37 134,-599 139-821,584-109 847,-699 148-1324,95-21 4,-243 42-220,-13 5 15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7.011"/>
    </inkml:context>
    <inkml:brush xml:id="br0">
      <inkml:brushProperty name="width" value="0.05" units="cm"/>
      <inkml:brushProperty name="height" value="0.05" units="cm"/>
    </inkml:brush>
  </inkml:definitions>
  <inkml:trace contextRef="#ctx0" brushRef="#br0">28 16 26623,'-13'-3'0,"-1"-10"-32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27.412"/>
    </inkml:context>
    <inkml:brush xml:id="br0">
      <inkml:brushProperty name="width" value="0.05" units="cm"/>
      <inkml:brushProperty name="height" value="0.05" units="cm"/>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2-12-05T03:50:27.413"/>
    </inkml:context>
  </inkml:definitions>
  <inkml:trace contextRef="#ctx0" brushRef="#br0">0 458 24879 0 0,'8'0'536'0'0,"-1"-1"-1"0"0,1-1 1 0 0,-1 1 0 0 0,14-6-1 0 0,-3 1-517 0 0,3 0-18 0 0,21-12 1 0 0,-6 3-17 0 0,148-59-233 0 0,-166 66 281 0 0,0-2-1 0 0,0 0 0 0 0,-1-1 1 0 0,24-19-1 0 0,-31 22 73 0 0,-1-1 1 0 0,0 0-1 0 0,-1 0 0 0 0,0-1 1 0 0,0 0-1 0 0,-1 0 0 0 0,-1-1 1 0 0,9-17-1 0 0,7-41 1041 0 0,-21 64-1061 0 0,-1 4-83 0 0,1 1-1 0 0,-1-1 0 0 0,0 1 0 0 0,0-1 1 0 0,1 1-1 0 0,-1-1 0 0 0,0 1 0 0 0,1 0 0 0 0,-1-1 1 0 0,0 1-1 0 0,1-1 0 0 0,-1 1 0 0 0,1 0 1 0 0,-1 0-1 0 0,1-1 0 0 0,-1 1 0 0 0,1 0 0 0 0,-1 0 1 0 0,1-1-1 0 0,-1 1 0 0 0,1 0 0 0 0,-1 0 1 0 0,1 0-1 0 0,-1 0 0 0 0,1 0 0 0 0,-1 0 0 0 0,1 0 1 0 0,-1 0-1 0 0,1 0 0 0 0,-1 0 0 0 0,1 0 1 0 0,-1 0-1 0 0,1 0 0 0 0,-1 0 0 0 0,1 0 0 0 0,-1 0 1 0 0,1 1-1 0 0,-1-1 0 0 0,1 0 0 0 0,-1 0 1 0 0,1 1-1 0 0,-1-1 0 0 0,1 0 0 0 0,-1 1 0 0 0,0-1 1 0 0,1 0-1 0 0,0 2 0 0 0,-1-2 0 0 0,5 4 0 0 0,0 0 0 0 0,-1 1 0 0 0,1 0 0 0 0,-1 0 0 0 0,0 0 0 0 0,6 12 0 0 0,2 0 0 0 0,56 88 0 0 0,-26-38 0 0 0,-24-36-418 0 0,-15-23 152 0 0,1-1-1 0 0,0 0 1 0 0,1 0 0 0 0,0 0-1 0 0,11 12 1 0 0,2 1-5282 0 0</inkml:trace>
  <inkml:trace contextRef="#ctx1" brushRef="#br0">1104 1 23551,'-19'3'0,"12"2"0,-3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7.802"/>
    </inkml:context>
    <inkml:brush xml:id="br0">
      <inkml:brushProperty name="width" value="0.05" units="cm"/>
      <inkml:brushProperty name="height" value="0.05" units="cm"/>
    </inkml:brush>
  </inkml:definitions>
  <inkml:trace contextRef="#ctx0" brushRef="#br0">1 178 17375,'0'0'5600,"2"10"-3397,0-3-1988,0 3 90,1 1-1,7 19 1,-8-25-284,0-1-1,1 0 1,-1 0 0,1-1-1,-1 1 1,1 0-1,0-1 1,0 0 0,1 1-1,-1-1 1,1-1 0,4 4-1,-3-3 18,0-1-1,0 0 1,0 0-1,0 0 1,0-1-1,0 0 0,0 0 1,0 0-1,1-1 1,-1 1-1,0-1 1,11-1-1,-4-1 32,-1-1 0,1 0 0,0 0 0,17-8 0,-21 8-43,0-1 1,-1 1-1,1-2 0,-1 1 1,0-1-1,0 0 0,-1 0 0,1-1 1,-1 0-1,0 0 0,-1 0 1,1-1-1,4-8 0,-2-1 131,-2 0 0,0 0-1,0-1 1,4-29 0,-5 25-49,1-1 1,9-23-1,-9 36-91,0 9-46,7 17-28,-9-11 68,23 41 110,9 13-168,32 32-1203,-29-40-1283,-1 1-3710,-1 1 1737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8.358"/>
    </inkml:context>
    <inkml:brush xml:id="br0">
      <inkml:brushProperty name="width" value="0.05" units="cm"/>
      <inkml:brushProperty name="height" value="0.05" units="cm"/>
    </inkml:brush>
  </inkml:definitions>
  <inkml:trace contextRef="#ctx0" brushRef="#br0">0 23 12544,'0'-22'6330,"3"23"-5821,4 8 85,7 13 703,56 142 1504,2 4-2701,-56-139-441,30 64-1579,-27-55-2011,3-9 1148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9.136"/>
    </inkml:context>
    <inkml:brush xml:id="br0">
      <inkml:brushProperty name="width" value="0.05" units="cm"/>
      <inkml:brushProperty name="height" value="0.05" units="cm"/>
    </inkml:brush>
  </inkml:definitions>
  <inkml:trace contextRef="#ctx0" brushRef="#br0">6 51 13312,'-1'-3'1154,"-3"-18"2687,4 20-3718,-1 0-1,1 1 1,0-1-1,0 0 1,0 1-1,0-1 1,0 1-1,0-1 1,0 0-1,0 1 1,1-1 0,-1 1-1,0-1 1,0 0-1,0 1 1,1-1-1,-1 1 1,0-1-1,0 1 1,1-1-1,-1 1 1,1-1-1,-1 1 1,0-1-1,1 1 1,-1-1-1,1 0 1,7-1 72,0 0 0,0 0 0,0 1 0,0 0 0,0 0 0,0 0 0,0 1 0,0 1 1,0-1-1,0 1 0,9 3 0,-7-1-126,0 0 1,-1 1-1,1 0 1,-1 0-1,0 1 1,-1 0 0,1 1-1,8 7 1,-4-1-64,-1 0 1,0 0 0,0 2-1,-2-1 1,1 1 0,-2 1-1,0 0 1,-1 0 0,0 1-1,6 18 1,-10-19 5,0-1 0,0 0 1,-2 1-1,1 0 0,-2 0 0,0 0 0,-1-1 1,0 1-1,-4 20 0,3-27 22,-1 0 0,0 0 0,0-1 0,0 1 0,-1-1-1,0 0 1,-1 1 0,0-1 0,0-1 0,0 1 0,-1-1 0,0 1 0,0-1 0,0-1-1,-1 1 1,0-1 0,0 0 0,-1 0 0,-7 4 0,12-8 2,0 0 1,0 0 0,0 0-1,-1 0 1,1 0-1,0 0 1,-1-1-1,1 1 1,0-1-1,-1 0 1,1 0 0,-1 0-1,1 0 1,-1 0-1,1 0 1,0-1-1,-1 1 1,1-1-1,-1 1 1,1-1-1,0 0 1,0 0 0,-1 0-1,1 0 1,0 0-1,0-1 1,0 1-1,0-1 1,0 1-1,1-1 1,-1 0 0,0 0-1,1 0 1,-1 0-1,1 0 1,0 0-1,0 0 1,0 0-1,0 0 1,-1-5 0,0 0-18,2 0 1,-1 0 0,1 0 0,0-1 0,1 1-1,0 0 1,0 0 0,0 0 0,1 0 0,0 0-1,1 0 1,-1 0 0,1 0 0,8-11 0,0-1-57,2 0 0,0 1 0,25-26 0,1 6-32,2 2 0,77-52 1,-15 13-6302,-85 63 4023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3.873"/>
    </inkml:context>
    <inkml:brush xml:id="br0">
      <inkml:brushProperty name="width" value="0.05" units="cm"/>
      <inkml:brushProperty name="height" value="0.05" units="cm"/>
    </inkml:brush>
  </inkml:definitions>
  <inkml:trace contextRef="#ctx0" brushRef="#br0">0 1 22359 0 0,'0'0'1160'0'0,"10"11"-1160"0"0,-6 1 0 0 0,5 9 0 0 0,-4-5 432 0 0,4 4 64 0 0,0 1 16 0 0,-4 2 0 0 0,4-1-416 0 0,-1-2-96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9.536"/>
    </inkml:context>
    <inkml:brush xml:id="br0">
      <inkml:brushProperty name="width" value="0.05" units="cm"/>
      <inkml:brushProperty name="height" value="0.05" units="cm"/>
    </inkml:brush>
  </inkml:definitions>
  <inkml:trace contextRef="#ctx0" brushRef="#br0">155 51 15872,'9'-40'8031,"-8"40"-8017,-1-1 0,0 0 0,1 1-1,-1-1 1,1 0 0,-1 1 0,1-1 0,-1 1-1,1-1 1,-1 1 0,1-1 0,0 1 0,-1-1-1,1 1 1,0-1 0,-1 1 0,1 0-1,0 0 1,0-1 0,-1 1 0,1 0 0,0 0-1,0 0 1,0 0 0,-1 0 0,1 0 0,0 0-1,0 0 1,0 0 0,-1 0 0,1 0 0,1 1-1,0-1-15,1 1 0,-1 0-1,0 0 1,1 0-1,-1 0 1,0 0 0,0 0-1,0 1 1,0-1 0,0 1-1,3 2 1,15 20 53,-1 2 1,24 41 0,62 125 529,-97-177-538,-1 0 34,10 23-1,-16-34-63,0 0 0,1 0 1,-2 1-1,1-1 0,0 0 0,-1 0 0,0 1 1,0-1-1,0 0 0,-1 7 0,0-9-1,1 1-1,-1-1 1,0 1-1,0-1 0,0 1 1,0-1-1,0 0 1,0 0-1,0 1 1,-1-1-1,1 0 0,-1 0 1,0 0-1,0-1 1,0 1-1,1 0 1,-2-1-1,1 1 0,0-1 1,-3 2-1,-2 0 32,0-1-1,-1 0 0,1 0 1,-1-1-1,-10 1 0,5 0-34,-11 1-62,1 1 1,-1 1 0,1 1-1,-38 16 1,45-14 71,0 1 0,0 0-1,1 1 1,1 1 0,-25 23 0,32-27 0,0 1-1,0-1 1,1 1 0,1 1 0,-1-1-1,1 1 1,1 0 0,0 0 0,0 0-1,0 0 1,-3 18 0,7-24 4,-1 0 0,1 0 1,0-1-1,-1 1 0,1 0 0,1 0 1,-1 0-1,0 0 0,1 0 0,-1-1 0,1 1 1,2 5-1,-2-6-7,0-1-1,0 1 1,1 0 0,-1 0 0,0-1 0,1 1-1,-1-1 1,1 1 0,0-1 0,-1 0-1,1 1 1,0-1 0,4 2 0,1-1 6,0 0 1,0-1 0,0 1 0,1-1 0,-1 0 0,0-1 0,1 0 0,-1 0 0,10-2 0,2-1-20,0 0 1,0-2 0,23-8 0,55-27-900,-74 29 7,0-1 1,-1-1-1,29-22 0,-39 25-1230,0-1 1,0-1 0,15-18-1,-4 0-2130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48.718"/>
    </inkml:context>
    <inkml:brush xml:id="br0">
      <inkml:brushProperty name="width" value="0.05" units="cm"/>
      <inkml:brushProperty name="height" value="0.05" units="cm"/>
    </inkml:brush>
  </inkml:definitions>
  <inkml:trace contextRef="#ctx0" brushRef="#br0">27 123 10136 0 0,'-1'-2'230'0'0,"-10"-9"309"0"0,7-1 7715 0 0,4 11-8060 0 0,0-7-156 0 0,-2-6 1672 0 0,3 8-1658 0 0,3-5 266 0 0,-2 3-213 0 0,1-4 1838 0 0,-2 7-1943 0 0,-1-2 0 0 0,0 3 1440 0 0,0 2-997 0 0,-1-5-294 0 0,-3 3-133 0 0,0 0-16 0 0,-1-1 783 0 0,1 51-1486 0 0,3-28 703 0 0,1 1 0 0 0,1 0 0 0 0,4 27 0 0 0,-1-6 0 0 0,-3-27 0 0 0,1 0 0 0 0,0 0 0 0 0,1-1 0 0 0,0 1 0 0 0,0 0 0 0 0,2-1 0 0 0,0 0 0 0 0,0 0 0 0 0,1 0 0 0 0,0-1 0 0 0,1 0 0 0 0,0 0 0 0 0,1-1 0 0 0,11 12 0 0 0,27 19 0 0 0,-10-9 0 0 0,-31-28 0 0 0,1 0 0 0 0,-1 0 0 0 0,9 4 0 0 0,5 4 0 0 0,-15-10 116 0 0,1 1 0 0 0,-1-1 0 0 0,1 0-1 0 0,-1 0 1 0 0,1 0 0 0 0,0-1 0 0 0,0 1-1 0 0,0-1 1 0 0,0-1 0 0 0,0 1 0 0 0,0-1-1 0 0,0 1 1 0 0,0-1 0 0 0,0-1 0 0 0,0 1-1 0 0,8-3 1 0 0,-10 3-116 0 0,-1-1 0 0 0,0 0 0 0 0,0 0 0 0 0,-1 0 0 0 0,1-1 0 0 0,0 1 0 0 0,0 0 0 0 0,0-1 0 0 0,-1 1 0 0 0,1-1 0 0 0,-1 1 0 0 0,1-1 0 0 0,-1 0 0 0 0,0 0 0 0 0,0 1 0 0 0,1-1 0 0 0,0-3 0 0 0,0 2 0 0 0,2-5 0 0 0,-5 24 0 0 0,0 0 0 0 0,1 0 0 0 0,3 18 0 0 0,-2-27 0 0 0,0 0 0 0 0,0-1 0 0 0,1 1 0 0 0,0 0 0 0 0,1-1 0 0 0,-1 1 0 0 0,5 7 0 0 0,-6-12 0 0 0,0 0 0 0 0,0 0 0 0 0,1-1 0 0 0,-1 1 0 0 0,1 0 0 0 0,-1-1 0 0 0,1 1 0 0 0,-1-1 0 0 0,1 1 0 0 0,0-1 0 0 0,-1 0 0 0 0,1 0 0 0 0,0 0 0 0 0,0 0 0 0 0,0 0 0 0 0,0 0 0 0 0,0 0 0 0 0,0 0 0 0 0,1-1 0 0 0,-1 1 0 0 0,0-1 0 0 0,0 0 0 0 0,0 0 0 0 0,0 0 0 0 0,1 0 0 0 0,-1 0 0 0 0,3 0 0 0 0,3-2-2 0 0,1 0 0 0 0,-1-1 0 0 0,0 0 0 0 0,0 0 0 0 0,0-1-1 0 0,-1 0 1 0 0,14-9 0 0 0,46-41 43 0 0,-48 37 7 0 0,-9 9 68 0 0,-1-1 1 0 0,-1 0-1 0 0,0 0 0 0 0,0-1 0 0 0,-1 0 1 0 0,0 0-1 0 0,-1 0 0 0 0,0-1 0 0 0,0 0 0 0 0,-1-1 1 0 0,-1 1-1 0 0,0-1 0 0 0,-1 0 0 0 0,0 0 1 0 0,0 0-1 0 0,0-19 0 0 0,-1 8-116 0 0,0 7 0 0 0,0-1 0 0 0,-2 1 0 0 0,0-1 0 0 0,-1 0 0 0 0,-3-19 0 0 0,1 18 2 0 0,3 14-24 0 0,0 0 1 0 0,-1 0 0 0 0,0 0-1 0 0,0 0 1 0 0,0 0 0 0 0,-1 0-1 0 0,1 1 1 0 0,-1-1-1 0 0,-4-6 1 0 0,2 4 1320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49.365"/>
    </inkml:context>
    <inkml:brush xml:id="br0">
      <inkml:brushProperty name="width" value="0.05" units="cm"/>
      <inkml:brushProperty name="height" value="0.05" units="cm"/>
    </inkml:brush>
  </inkml:definitions>
  <inkml:trace contextRef="#ctx0" brushRef="#br0">151 46 8592 0 0,'0'0'504'0'0,"-1"-7"-215"0"0,0 4 254 0 0,0 1-1 0 0,0-1 1 0 0,-1 1 0 0 0,1-1-1 0 0,-1 1 1 0 0,0 0 0 0 0,0-1-1 0 0,1 1 1 0 0,-2 0 0 0 0,1 1-1 0 0,-3-3 1 0 0,-2-3 120 0 0,5 6-517 0 0,1 1 0 0 0,-1 0 0 0 0,1-1 1 0 0,-1 1-1 0 0,1 0 0 0 0,-1 0 0 0 0,0 0 1 0 0,1 0-1 0 0,-1 0 0 0 0,1 0 1 0 0,-1 1-1 0 0,1-1 0 0 0,-3 1 0 0 0,0 1 52 0 0,1 0-1 0 0,-1 1 1 0 0,1-1-1 0 0,0 1 0 0 0,0-1 1 0 0,0 1-1 0 0,0 0 1 0 0,0 0-1 0 0,-3 6 0 0 0,0 0 89 0 0,1 0 0 0 0,-8 18 0 0 0,5-2 130 0 0,0 0 0 0 0,2 1 0 0 0,1 0 0 0 0,-4 38 0 0 0,9-59-416 0 0,0 0 0 0 0,0 0 0 0 0,0 0 0 0 0,0 0 0 0 0,1 0 0 0 0,0 0 0 0 0,0 0 0 0 0,0 0 0 0 0,1-1 0 0 0,-1 1 0 0 0,1 0 0 0 0,0-1 0 0 0,1 1 0 0 0,-1-1 0 0 0,5 7 0 0 0,-5-10 0 0 0,-1 1 0 0 0,1-1 0 0 0,-1 0 0 0 0,1 0 0 0 0,-1 0 0 0 0,1 0 0 0 0,0-1 0 0 0,-1 1 0 0 0,1 0 0 0 0,0-1 0 0 0,0 1 0 0 0,0-1 0 0 0,-1 1 0 0 0,1-1 0 0 0,0 0 0 0 0,0 0 0 0 0,0 0 0 0 0,0 0 0 0 0,3 0 0 0 0,1-1 0 0 0,1 0 0 0 0,-1 0 0 0 0,0-1 0 0 0,8-3 0 0 0,3-1 618 0 0,32-17-1 0 0,-43 19-515 0 0,1-1-1 0 0,-1 1 1 0 0,0-1 0 0 0,-1 0-1 0 0,1 0 1 0 0,-1-1 0 0 0,7-8-1 0 0,-7 7-108 0 0,-1 0 1 0 0,1 0-1 0 0,-1-1 0 0 0,-1 0 0 0 0,1 1 0 0 0,-1-1 1 0 0,-1-1-1 0 0,0 1 0 0 0,0 0 0 0 0,0-1 0 0 0,0-13 1 0 0,-2 1 259 0 0,-1 0 0 0 0,0 0 0 0 0,-8-31 0 0 0,8 24 752 0 0,1 27-1082 0 0,6 5 91 0 0,0 0 1 0 0,-1 1-1 0 0,1 0 1 0 0,-1 0 0 0 0,0 0-1 0 0,-1 0 1 0 0,1 1-1 0 0,5 10 1 0 0,13 14 51 0 0,56 44-66 0 0,-52-51 0 0 0,35 39 0 0 0,-40-39-288 0 0,-17-19 100 0 0,0 1 1 0 0,0 0-1 0 0,-1 0 0 0 0,0 1 1 0 0,0-1-1 0 0,0 1 1 0 0,5 10-1 0 0,-8-14-824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49.914"/>
    </inkml:context>
    <inkml:brush xml:id="br0">
      <inkml:brushProperty name="width" value="0.05" units="cm"/>
      <inkml:brushProperty name="height" value="0.05" units="cm"/>
    </inkml:brush>
  </inkml:definitions>
  <inkml:trace contextRef="#ctx0" brushRef="#br0">0 338 15664 0 0,'10'-97'1719'0'0,"-8"62"-925"0"0,-1 32-427 0 0,-1 0-1 0 0,0 1 1 0 0,1-1 0 0 0,0 1-1 0 0,0-1 1 0 0,0 0-1 0 0,0 1 1 0 0,0-1 0 0 0,3-3-1 0 0,-3 5-257 0 0,0 0 0 0 0,0 1-1 0 0,0-1 1 0 0,0 1-1 0 0,0-1 1 0 0,0 1 0 0 0,1-1-1 0 0,-1 1 1 0 0,0 0-1 0 0,0-1 1 0 0,0 1 0 0 0,1 0-1 0 0,-1 0 1 0 0,0 0-1 0 0,0 0 1 0 0,1 0 0 0 0,-1 0-1 0 0,0 1 1 0 0,2-1 0 0 0,23 9 789 0 0,-25-9-861 0 0,21 10 154 0 0,0 2 0 0 0,30 20 0 0 0,-35-21-148 0 0,-3-2-43 0 0,0 2 0 0 0,0 0 0 0 0,-1 0 0 0 0,15 17 0 0 0,-23-23 0 0 0,0 1 0 0 0,0 1 0 0 0,-1-1 0 0 0,1 1 0 0 0,-1-1 0 0 0,-1 1 0 0 0,1 0 0 0 0,-1 1 0 0 0,-1-1 0 0 0,1 0 0 0 0,2 15 0 0 0,-5-19-1 0 0,0 1 0 0 0,0-1 0 0 0,0 0 0 0 0,-1 0 1 0 0,1 1-1 0 0,-1-1 0 0 0,0 0 0 0 0,0 0 0 0 0,0 1 0 0 0,0-1 0 0 0,0 0 0 0 0,-1 0 0 0 0,1 0 0 0 0,-1-1 0 0 0,0 1 0 0 0,0 0 0 0 0,0-1 0 0 0,0 1 0 0 0,0-1 1 0 0,-1 1-1 0 0,1-1 0 0 0,-1 0 0 0 0,0 0 0 0 0,1 0 0 0 0,-1-1 0 0 0,0 1 0 0 0,0-1 0 0 0,0 1 0 0 0,-6 1 0 0 0,4-2 2 0 0,1 1 0 0 0,-1-1 0 0 0,1 0 0 0 0,-1 0 0 0 0,1-1 0 0 0,-1 1 0 0 0,0-1 0 0 0,1 0 0 0 0,-1 0 0 0 0,0-1 1 0 0,1 1-1 0 0,-1-1 0 0 0,1 0 0 0 0,-1 0 0 0 0,1-1 0 0 0,-1 1 0 0 0,1-1 0 0 0,0 0 0 0 0,0 0 0 0 0,0-1 0 0 0,-6-3 0 0 0,8 4 0 0 0,0 0-1 0 0,0 0 1 0 0,0 0 0 0 0,0 0-1 0 0,0 0 1 0 0,1 0 0 0 0,-1 0-1 0 0,1-1 1 0 0,-1 1 0 0 0,1-1 0 0 0,0 1-1 0 0,0-1 1 0 0,0 0 0 0 0,0 1-1 0 0,1-1 1 0 0,-1 0 0 0 0,0-2-1 0 0,1 1 1 0 0,1 1-1 0 0,-1-1 0 0 0,0 1 0 0 0,1 0 0 0 0,0-1 0 0 0,0 1 1 0 0,0-1-1 0 0,0 1 0 0 0,1 0 0 0 0,-1 0 0 0 0,4-6 0 0 0,5-4 0 0 0,0 1 0 0 0,1 0 0 0 0,0 1-1 0 0,22-18 1 0 0,-31 27 0 0 0,46-34 0 0 0,95-55 0 0 0,3-1 0 0 0,-144 91 0 0 0,8-6 0 0 0,-1 0 0 0 0,1-1 0 0 0,-2 0 0 0 0,16-16 0 0 0,-13 12 0 0 0,1-2 0 0 0,-12 14 0 0 0,0-1 0 0 0,0 1 0 0 0,0 0 0 0 0,0 0 0 0 0,0 0 0 0 0,1-1 0 0 0,-1 1 0 0 0,0 0 0 0 0,0 0 0 0 0,0 0 0 0 0,0 0 0 0 0,0-1 0 0 0,0 1 0 0 0,0 0 0 0 0,1 0 0 0 0,-1 0 0 0 0,0 0 0 0 0,0 0 0 0 0,0-1 0 0 0,0 1 0 0 0,1 0 0 0 0,-1 0 0 0 0,0 0 0 0 0,0 0 0 0 0,0 0 0 0 0,0 0 0 0 0,1 0 0 0 0,-1 0 0 0 0,0 0 0 0 0,0 0 0 0 0,0 0 0 0 0,1 0 0 0 0,-1 0 0 0 0,0 0 0 0 0,0 0 0 0 0,0 0 0 0 0,1 0 0 0 0,-1 0 0 0 0,0 0 0 0 0,0 0 0 0 0,0 0 0 0 0,1 0 0 0 0,-1 0 0 0 0,0 0 0 0 0,0 1 0 0 0,0-1 0 0 0,0 0 0 0 0,1 0 0 0 0,-1 0 0 0 0,0 0 0 0 0,0 0 0 0 0,0 0 0 0 0,0 1 0 0 0,6 9 0 0 0,-5-9 0 0 0,7 15 0 0 0,0 1 0 0 0,-1 0 0 0 0,-1 0 0 0 0,0 0 0 0 0,3 21 0 0 0,1 1 0 0 0,-7-29 0 0 0,3 12 0 0 0,0 0 0 0 0,2-1 0 0 0,0 0 0 0 0,15 26 0 0 0,-20-42 0 0 0,1 0 0 0 0,-1 0 0 0 0,1 0 0 0 0,0-1 0 0 0,0 1 0 0 0,0-1 0 0 0,1 0 0 0 0,-1 0 0 0 0,1 0 0 0 0,0-1 0 0 0,0 0 0 0 0,0 0 0 0 0,1 0 0 0 0,-1 0 0 0 0,1-1 0 0 0,0 0 0 0 0,-1 0 0 0 0,1 0 0 0 0,0-1 0 0 0,0 0 0 0 0,8 0 0 0 0,-1-1 85 0 0,-1 0 0 0 0,1-1 0 0 0,0 0 0 0 0,0-1 0 0 0,-1-1 0 0 0,1 0 0 0 0,-1-1 0 0 0,0 0 0 0 0,0-1 0 0 0,0 0 0 0 0,18-12 0 0 0,-9 4 85 0 0,-1-1 0 0 0,-1-2 0 0 0,0 0 0 0 0,-1 0 0 0 0,17-22 0 0 0,-23 23-249 0 0,-1-1 0 0 0,18-31 0 0 0,-17 24-85 0 0,-8 17-13 0 0,-1-1 0 0 0,0 1 1 0 0,-1-1-1 0 0,1 0 0 0 0,-1 0 0 0 0,0 0 1 0 0,-1-1-1 0 0,1-9 0 0 0,-5 9 105 0 0,2 7 3 0 0,1 1-1 0 0,-1-1 1 0 0,0 1-1 0 0,0-1 0 0 0,0 1 1 0 0,0-1-1 0 0,0 1 1 0 0,0 0-1 0 0,1-1 1 0 0,-1 1-1 0 0,0 0 1 0 0,0 0-1 0 0,0 0 0 0 0,0 0 1 0 0,0 0-1 0 0,0 0 1 0 0,0 0-1 0 0,0 0 1 0 0,0 0-1 0 0,0 0 1 0 0,0 0-1 0 0,-1 1 0 0 0,-22 7-1566 0 0,-6 8-1361 0 0,16-8 1462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50.403"/>
    </inkml:context>
    <inkml:brush xml:id="br0">
      <inkml:brushProperty name="width" value="0.05" units="cm"/>
      <inkml:brushProperty name="height" value="0.05" units="cm"/>
    </inkml:brush>
  </inkml:definitions>
  <inkml:trace contextRef="#ctx0" brushRef="#br0">118 305 19351 0 0,'-8'-4'940'0'0,"7"4"-909"0"0,0-1 0 0 0,0 1 0 0 0,0-1 0 0 0,1 1 0 0 0,-1-1 0 0 0,0 0 0 0 0,0 1 0 0 0,1-1 1 0 0,-1 0-1 0 0,0 0 0 0 0,1 1 0 0 0,-1-1 0 0 0,1 0 0 0 0,-1 0 0 0 0,1 0 0 0 0,-1 0 0 0 0,1 0 0 0 0,0 0 0 0 0,-1 0 0 0 0,1 0 0 0 0,0-1 0 0 0,0 0-179 0 0,0 0 0 0 0,0 0 1 0 0,0-1-1 0 0,0 1 0 0 0,1 0 1 0 0,-1 0-1 0 0,1-1 0 0 0,1-3 1 0 0,24-47-61 0 0,-19 38 438 0 0,0 0-1 0 0,0 0 1 0 0,5-19-1 0 0,-8 16 369 0 0,14-60-80 0 0,-13 56-518 0 0,-5 22 0 0 0,0-1 0 0 0,0 1 0 0 0,0 0 0 0 0,0 0 0 0 0,0-1 0 0 0,0 1 0 0 0,0 0 0 0 0,0-1 0 0 0,0 1 0 0 0,0 0 0 0 0,0 0 0 0 0,0-1 0 0 0,0 1 0 0 0,0 0 0 0 0,0 0 0 0 0,0-1 0 0 0,0 1 0 0 0,0 0 0 0 0,0 0 0 0 0,-1-1 0 0 0,1 1 0 0 0,0 0 0 0 0,0 0 0 0 0,0 0 0 0 0,0-1 0 0 0,0 1 0 0 0,-1 0 0 0 0,1 0 0 0 0,0 0 0 0 0,0-1 0 0 0,0 1 0 0 0,-1 0 0 0 0,1 0 0 0 0,0 0 0 0 0,0 0 0 0 0,-1 0 0 0 0,1 0 0 0 0,0 0 0 0 0,0-1 0 0 0,-1 1 0 0 0,1 0 0 0 0,0 0 0 0 0,0 0 0 0 0,-1 0 0 0 0,1 0 0 0 0,0 0 0 0 0,0 0 0 0 0,-1 0 0 0 0,1 0 0 0 0,0 0 0 0 0,0 1 0 0 0,-1-1 0 0 0,1 0 0 0 0,0 0 0 0 0,0 0 0 0 0,-1 0 0 0 0,1 0 0 0 0,-1 1 0 0 0,-3 0 0 0 0,0 0 0 0 0,0 1 0 0 0,0-1 0 0 0,0 1 0 0 0,0 0 0 0 0,0 1 0 0 0,0-1 0 0 0,-6 6 0 0 0,-26 27 0 0 0,33-32 0 0 0,-15 15 0 0 0,7-8 0 0 0,1 1 0 0 0,0 0 0 0 0,1 1 0 0 0,0 0 0 0 0,0 1 0 0 0,-6 13 0 0 0,14-25 1 0 0,1 0-1 0 0,-1 0 0 0 0,1 0 0 0 0,-1 0 0 0 0,1 1 1 0 0,0-1-1 0 0,-1 0 0 0 0,1 0 0 0 0,0 0 1 0 0,0 1-1 0 0,0-1 0 0 0,0 0 0 0 0,0 0 0 0 0,0 0 1 0 0,0 1-1 0 0,0-1 0 0 0,1 0 0 0 0,-1 1 1 0 0,1-1-2 0 0,-1 0 0 0 0,1 0 1 0 0,-1-1-1 0 0,1 1 1 0 0,-1 0-1 0 0,1-1 1 0 0,0 1-1 0 0,-1-1 1 0 0,1 1-1 0 0,0-1 0 0 0,0 1 1 0 0,-1-1-1 0 0,1 1 1 0 0,0-1-1 0 0,0 0 1 0 0,0 1-1 0 0,-1-1 1 0 0,2 0-1 0 0,2 1 10 0 0,-1-1-1 0 0,0 1 1 0 0,1-1 0 0 0,-1 0 0 0 0,1 0-1 0 0,-1 0 1 0 0,0-1 0 0 0,5 0-1 0 0,8-5 388 0 0,0 0-1 0 0,0 0 0 0 0,0-2 0 0 0,23-14 0 0 0,-22 13-404 0 0,-14 7-97 0 0,0 1 0 0 0,-1 0 0 0 0,1-1 1 0 0,0 1-1 0 0,-1-1 0 0 0,1 0 1 0 0,-1 1-1 0 0,0-1 0 0 0,0-1 0 0 0,0 1 1 0 0,0 0-1 0 0,3-4 0 0 0,-4 4-406 0 0,-9 2-4070 0 0,5 1 4203 0 0,0-1 0 0 0,0 1 1 0 0,0-1-1 0 0,0 1 0 0 0,0 0 1 0 0,-5 2-1 0 0,2 0-197 0 0,-19 9-1470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50.901"/>
    </inkml:context>
    <inkml:brush xml:id="br0">
      <inkml:brushProperty name="width" value="0.05" units="cm"/>
      <inkml:brushProperty name="height" value="0.05" units="cm"/>
    </inkml:brush>
  </inkml:definitions>
  <inkml:trace contextRef="#ctx0" brushRef="#br0">32 889 19351 0 0,'-30'0'1474'0'0,"28"0"-1005"0"0,4 0-309 0 0,18 1-141 0 0,14 0-21 0 0,179-44-1 0 0,-4-15 34 0 0,-186 51-19 0 0,190-62 473 0 0,25-7 34 0 0,602-123 453 0 0,-691 171-972 0 0,121-23 0 0 0,127-29 231 0 0,-132 25 1010 0 0,77-24-633 0 0,-331 76-608 0 0,24-6 0 0 0,61-23 0 0 0,-87 28 0 0 0,-2 2 0 0 0,0-1 0 0 0,0-1 0 0 0,0 1 0 0 0,-1-1 0 0 0,0 0 0 0 0,10-8 0 0 0,-15 11 0 0 0,0 0 0 0 0,0-1 0 0 0,0 1-1 0 0,0 0 1 0 0,0 0 0 0 0,0-1 0 0 0,0 1 0 0 0,0 0 0 0 0,0-1-1 0 0,-1 1 1 0 0,1-1 0 0 0,-1 1 0 0 0,1-1 0 0 0,-1 1-1 0 0,1-3 1 0 0,-1-1-461 0 0,0 1 0 0 0,0 0 0 0 0,-1 0 0 0 0,0-1 0 0 0,0-3 0 0 0,0-4-1098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5.336"/>
    </inkml:context>
    <inkml:brush xml:id="br0">
      <inkml:brushProperty name="width" value="0.05" units="cm"/>
      <inkml:brushProperty name="height" value="0.05" units="cm"/>
    </inkml:brush>
  </inkml:definitions>
  <inkml:trace contextRef="#ctx0" brushRef="#br0">27 1 16240 0 0,'0'0'5066'0'0,"-2"0"-4917"0"0,-5 0-133 0 0,-10 0-285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7.673"/>
    </inkml:context>
    <inkml:brush xml:id="br0">
      <inkml:brushProperty name="width" value="0.05" units="cm"/>
      <inkml:brushProperty name="height" value="0.05" units="cm"/>
    </inkml:brush>
  </inkml:definitions>
  <inkml:trace contextRef="#ctx0" brushRef="#br0">14 119 15776 0 0,'0'-1'52'0'0,"-1"0"1"0"0,1 0 0 0 0,-1 1 0 0 0,1-1 0 0 0,-1 0-1 0 0,0 1 1 0 0,1-1 0 0 0,-1 0 0 0 0,0 1 0 0 0,0-1-1 0 0,0 1 1 0 0,1-1 0 0 0,-1 1 0 0 0,-2-1-1 0 0,2 0 76 0 0,1 0-98 0 0,0 0 0 0 0,1-1-1 0 0,-1 1 1 0 0,0 0-1 0 0,1 0 1 0 0,-1 0-1 0 0,1 0 1 0 0,0-1-1 0 0,-1 1 1 0 0,1 0-1 0 0,0 0 1 0 0,0 0-1 0 0,0 0 1 0 0,0 0 0 0 0,0 1-1 0 0,0-1 1 0 0,0 0-1 0 0,0 0 1 0 0,0 1-1 0 0,0-1 1 0 0,0 0-1 0 0,0 1 1 0 0,2-1-1 0 0,3-1 152 0 0,-1 0-1 0 0,0 0 0 0 0,1 1 1 0 0,6-2-1 0 0,26 0 425 0 0,41 0 1 0 0,-1 1 231 0 0,-58 1-442 0 0,24-3-154 0 0,0 3 0 0 0,77 6-1 0 0,-82 0-240 0 0,-32-5 0 0 0,0 0 0 0 0,3 1 0 0 0,-10-1 0 0 0,1 0 0 0 0,-1 0 0 0 0,0 0 0 0 0,1 0 0 0 0,-1 0 0 0 0,0 0 0 0 0,0 0 0 0 0,1 0 0 0 0,-1 0 0 0 0,0 0 0 0 0,1 0 0 0 0,-1 0 0 0 0,0 0 0 0 0,0 0 0 0 0,1 0 0 0 0,-1-1 0 0 0,0 1 0 0 0,0 0 0 0 0,1 0 0 0 0,-1 0 0 0 0,0 0 0 0 0,0-1 0 0 0,1 1 0 0 0,-1 0 0 0 0,0 0 0 0 0,0 0 0 0 0,0-1 0 0 0,1 1 0 0 0,10-10 0 0 0,-10 9 97 0 0,1 0 0 0 0,-1 0 0 0 0,0 0 0 0 0,1 0 0 0 0,-1-1 0 0 0,0 1 0 0 0,0 0 0 0 0,0-1 0 0 0,0 1 0 0 0,0 0 0 0 0,0-1 0 0 0,-1 1 0 0 0,1-1 0 0 0,0 1 0 0 0,-1-1 0 0 0,1 0 0 0 0,-1 1 0 0 0,1-1 0 0 0,-1-3 0 0 0,0 4-157 0 0,-6-10 163 0 0,-2 5-42 0 0,-1 2-49 0 0,0 3-12 0 0,0-1 0 0 0,6 1-169 0 0,-1 0-1 0 0,1 1 1 0 0,-1 0-1 0 0,1 0 1 0 0,0 0-1 0 0,-1 0 1 0 0,1 0-1 0 0,-1 1 1 0 0,-3 0 0 0 0,-9 1-974 0 0,-11 4-1450 0 0,9-2 1555 0 0,7-1 494 0 0,-2 1 29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8.109"/>
    </inkml:context>
    <inkml:brush xml:id="br0">
      <inkml:brushProperty name="width" value="0.05" units="cm"/>
      <inkml:brushProperty name="height" value="0.05" units="cm"/>
    </inkml:brush>
  </inkml:definitions>
  <inkml:trace contextRef="#ctx0" brushRef="#br0">36 146 18207 0 0,'-10'-7'279'0'0,"7"5"-212"0"0,1 0 0 0 0,-1 0 0 0 0,1 0 0 0 0,-1 0 0 0 0,1-1 0 0 0,0 1 0 0 0,0-1 0 0 0,0 1-1 0 0,-3-6 1 0 0,5 7-56 0 0,1 0 0 0 0,-1 0 0 0 0,1 1 0 0 0,-1-1 0 0 0,1 0 0 0 0,-1 1 0 0 0,1-1 0 0 0,-1 0 0 0 0,1 1 0 0 0,0-1 0 0 0,1 0 0 0 0,1-2 3 0 0,1-1 0 0 0,0 1 0 0 0,0 1 0 0 0,0-1 0 0 0,0 1 0 0 0,0 0 0 0 0,1-1 0 0 0,-1 2-1 0 0,6-3 1 0 0,0 1 75 0 0,1 0 0 0 0,18-2 0 0 0,-13 3 148 0 0,-5 0-92 0 0,0 1-1 0 0,0 0 1 0 0,0 1-1 0 0,1 0 1 0 0,-1 0 0 0 0,0 1-1 0 0,0 1 1 0 0,13 2-1 0 0,-19-2-120 0 0,0 0-1 0 0,0 0 1 0 0,-1 0-1 0 0,1 0 0 0 0,0 1 1 0 0,-1-1-1 0 0,1 1 1 0 0,-1 0-1 0 0,7 7 1 0 0,-10-8-25 0 0,1 0 0 0 0,-1 0 0 0 0,0 0 0 0 0,1 0 1 0 0,-1 0-1 0 0,0 1 0 0 0,0-1 0 0 0,0 1 0 0 0,-1-1 1 0 0,1 0-1 0 0,-1 1 0 0 0,1 0 0 0 0,-1-1 0 0 0,0 1 1 0 0,0-1-1 0 0,0 1 0 0 0,0-1 0 0 0,0 1 1 0 0,0-1-1 0 0,-1 1 0 0 0,0-1 0 0 0,0 4 0 0 0,-1-3-22 0 0,1 1-1 0 0,0-1 1 0 0,-1 0-1 0 0,1 0 1 0 0,-1 0-1 0 0,0 0 1 0 0,0 0-1 0 0,0-1 1 0 0,0 1-1 0 0,0 0 0 0 0,-1-1 1 0 0,-4 4-1 0 0,2-2-61 0 0,-1-1-1 0 0,1 0 0 0 0,-1 0 1 0 0,1 0-1 0 0,-1-1 1 0 0,-10 3-1 0 0,5-2-41 0 0,0-1 0 0 0,1 0 0 0 0,-1-1 1 0 0,0 0-1 0 0,0-1 0 0 0,0 0 0 0 0,-21-4 0 0 0,26 3 198 0 0,1-1 1 0 0,-1 1-1 0 0,0-1 0 0 0,1-1 0 0 0,-1 1 0 0 0,1-1 0 0 0,-1 0 0 0 0,1 0 0 0 0,0-1 0 0 0,1 1 0 0 0,-1-1 0 0 0,0 0 0 0 0,1 0 0 0 0,0-1 0 0 0,0 1 0 0 0,0-1 0 0 0,-5-10 0 0 0,7 12 23 0 0,0-1-1 0 0,1 0 1 0 0,-1 1 0 0 0,1-1-1 0 0,0 0 1 0 0,0 0-1 0 0,1 0 1 0 0,-1 0-1 0 0,1 0 1 0 0,-1 0-1 0 0,1 0 1 0 0,0 0 0 0 0,1 1-1 0 0,-1-1 1 0 0,1 0-1 0 0,0 0 1 0 0,0 0-1 0 0,0 0 1 0 0,0 0-1 0 0,1 1 1 0 0,-1-1-1 0 0,1 1 1 0 0,0-1 0 0 0,0 1-1 0 0,0-1 1 0 0,1 1-1 0 0,-1 0 1 0 0,4-3-1 0 0,-3 3-93 0 0,1 0 0 0 0,-1 1 0 0 0,1-1 0 0 0,-1 1 0 0 0,1-1 0 0 0,0 1 0 0 0,0 1 0 0 0,7-3 0 0 0,36-9 0 0 0,-31 9 0 0 0,-10 2 0 0 0,-1 1 0 0 0,1 1 0 0 0,9-2 0 0 0,0 2 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8.511"/>
    </inkml:context>
    <inkml:brush xml:id="br0">
      <inkml:brushProperty name="width" value="0.05" units="cm"/>
      <inkml:brushProperty name="height" value="0.05" units="cm"/>
    </inkml:brush>
  </inkml:definitions>
  <inkml:trace contextRef="#ctx0" brushRef="#br0">93 137 18479 0 0,'-92'0'2384'0'0,"109"-7"-1241"0"0,-6 2-750 0 0,25-8 15 0 0,1 2-1 0 0,66-10 0 0 0,79 1-569 0 0,-162 18 222 0 0,248-14-60 0 0,-110 8 0 0 0,-63 2 0 0 0,541-21 0 0 0,-280 30 0 0 0,-351-2-231 0 0,-11 2 13 0 0,-11 2-209 0 0,-6-2-81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4.236"/>
    </inkml:context>
    <inkml:brush xml:id="br0">
      <inkml:brushProperty name="width" value="0.05" units="cm"/>
      <inkml:brushProperty name="height" value="0.05" units="cm"/>
    </inkml:brush>
  </inkml:definitions>
  <inkml:trace contextRef="#ctx0" brushRef="#br0">4 8 18079 0 0,'-3'-7'6356'0'0,"7"9"-6254"0"0,1 0 1 0 0,0 1-1 0 0,-1-1 0 0 0,1 1 0 0 0,-1 0 1 0 0,0 1-1 0 0,0-1 0 0 0,0 1 0 0 0,-1 0 0 0 0,1-1 1 0 0,-1 2-1 0 0,0-1 0 0 0,4 8 0 0 0,4 7 642 0 0,16 39 0 0 0,-26-56-648 0 0,6 18-13 0 0,6 25-1 0 0,-1-1-82 0 0,6 29 40 0 0,-9-28-281 0 0,0 3-2246 0 0,-8-24 975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9.163"/>
    </inkml:context>
    <inkml:brush xml:id="br0">
      <inkml:brushProperty name="width" value="0.05" units="cm"/>
      <inkml:brushProperty name="height" value="0.05" units="cm"/>
    </inkml:brush>
  </inkml:definitions>
  <inkml:trace contextRef="#ctx0" brushRef="#br0">1 24 16264 0 0,'0'0'901'0'0,"6"-8"-624"0"0,0 5-23 0 0,-2 1 63 0 0,-1 0 0 0 0,2 0 0 0 0,-1 0 0 0 0,0 1 0 0 0,0 0 0 0 0,6-2-1 0 0,-8 3-261 0 0,-1 0 1 0 0,0 0-1 0 0,0 0 0 0 0,1 0 0 0 0,-1 0 0 0 0,0 1 0 0 0,1-1 0 0 0,-1 0 0 0 0,0 1 0 0 0,0-1 0 0 0,1 1 0 0 0,-1-1 0 0 0,0 1 0 0 0,0 0 0 0 0,0-1 0 0 0,0 1 0 0 0,0 0 0 0 0,0 0 0 0 0,0 0 0 0 0,0 0 0 0 0,0-1 0 0 0,0 2 0 0 0,0-1 0 0 0,0 0 0 0 0,-1 0 0 0 0,1 0 0 0 0,0 1 0 0 0,5 10-52 0 0,0 0-1 0 0,-2 1 0 0 0,1-1 0 0 0,-2 1 0 0 0,1 0 0 0 0,-2 0 1 0 0,2 18-1 0 0,-2 7-3 0 0,-2 51 0 0 0,-4-43 53 0 0,-1-1-1 0 0,-13 50 1 0 0,-32 86 1825 0 0,44-161-1861 0 0,-5 17 56 0 0,23-40 1296 0 0,23-14-753 0 0,45-19-622 0 0,-39 20 7 0 0,53-21 0 0 0,-59 23 0 0 0,-26 9 0 0 0,1 1 0 0 0,13-4 0 0 0,121-30-673 0 0,-128 32-928 0 0,-2 1-93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9.506"/>
    </inkml:context>
    <inkml:brush xml:id="br0">
      <inkml:brushProperty name="width" value="0.05" units="cm"/>
      <inkml:brushProperty name="height" value="0.05" units="cm"/>
    </inkml:brush>
  </inkml:definitions>
  <inkml:trace contextRef="#ctx0" brushRef="#br0">310 12 20423 0 0,'-3'-2'112'0'0,"0"0"-1"0"0,0 1 0 0 0,-1-1 0 0 0,1 1 0 0 0,0 0 0 0 0,-1 0 1 0 0,1 1-1 0 0,-1-1 0 0 0,-3 1 0 0 0,4 0-117 0 0,0 0 0 0 0,1 1 0 0 0,-1-1 0 0 0,0 1-1 0 0,1 0 1 0 0,-1 0 0 0 0,0 0 0 0 0,1 0 0 0 0,-1 0 0 0 0,1 1 0 0 0,0-1-1 0 0,-4 4 1 0 0,-4 4 6 0 0,1 0 0 0 0,0 1 0 0 0,1 0 0 0 0,-11 17 0 0 0,2-3 0 0 0,-29 38 38 0 0,-57 101-1 0 0,101-158 90 0 0,0-1 1 0 0,0 1-1 0 0,0 0 0 0 0,1-1 0 0 0,-1 1 0 0 0,1 0 1 0 0,0 0-1 0 0,0 10 0 0 0,1-14-97 0 0,0 1 1 0 0,0 0-1 0 0,0 0 0 0 0,0 0 0 0 0,1-1 0 0 0,-1 1 0 0 0,1 0 0 0 0,-1 0 1 0 0,1-1-1 0 0,0 1 0 0 0,-1 0 0 0 0,1-1 0 0 0,0 1 0 0 0,0-1 0 0 0,0 1 1 0 0,0-1-1 0 0,1 1 0 0 0,-1-1 0 0 0,0 0 0 0 0,1 1 0 0 0,-1-1 0 0 0,0 0 1 0 0,1 0-1 0 0,0 0 0 0 0,-1 0 0 0 0,1-1 0 0 0,1 2 0 0 0,4 0-30 0 0,0 0 0 0 0,-1 0 0 0 0,1-1 0 0 0,0 0 0 0 0,0 0 0 0 0,0-1 0 0 0,0 0 0 0 0,0 0 0 0 0,14-3 0 0 0,-4 0 0 0 0,0-1 0 0 0,30-11 0 0 0,-38 11 0 0 0,0 0-1 0 0,0 0 1 0 0,0-1-1 0 0,0-1 1 0 0,-1 1-1 0 0,0-1 1 0 0,0-1-1 0 0,-1 0 1 0 0,1 0-1 0 0,-2 0 1 0 0,1-1-1 0 0,9-14 1 0 0,-7 7 11 0 0,-1-1 0 0 0,0 1 1 0 0,-1-1-1 0 0,-1 0 0 0 0,0-1 0 0 0,4-26 0 0 0,-1 7 1949 0 0,-10 89-1943 0 0,0-21-49 0 0,3 39-1 0 0,-1-57-324 0 0,4 27-227 0 0,-4-38 326 0 0,0-1 1 0 0,-1 1-1 0 0,1 0 1 0 0,0-1-1 0 0,0 1 1 0 0,1-1-1 0 0,-1 1 1 0 0,0-1-1 0 0,1 1 0 0 0,0-1 1 0 0,2 3-1 0 0,6 1-2166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9.908"/>
    </inkml:context>
    <inkml:brush xml:id="br0">
      <inkml:brushProperty name="width" value="0.05" units="cm"/>
      <inkml:brushProperty name="height" value="0.05" units="cm"/>
    </inkml:brush>
  </inkml:definitions>
  <inkml:trace contextRef="#ctx0" brushRef="#br0">34 43 24319 0 0,'-4'-13'211'0'0,"3"10"-93"0"0,-1 0 1 0 0,1 0-1 0 0,0-1 1 0 0,-1 1-1 0 0,0 0 1 0 0,-3-4-1 0 0,5 6-114 0 0,0 1 0 0 0,0 0 0 0 0,0 0 0 0 0,0 0 0 0 0,0 0 0 0 0,-1 0 0 0 0,1-1 0 0 0,0 1 1 0 0,0 0-1 0 0,0 0 0 0 0,0 0 0 0 0,0 0 0 0 0,0 0 0 0 0,0 0 0 0 0,-1 0 0 0 0,1-1 0 0 0,0 1 0 0 0,0 0 0 0 0,0 0 0 0 0,0 0 0 0 0,0 0 0 0 0,-1 0 0 0 0,1 0 0 0 0,0 0 0 0 0,0 0 0 0 0,0 0 0 0 0,0 0 0 0 0,-1 0 0 0 0,1 0 0 0 0,0 0 0 0 0,0 0 0 0 0,0 0 0 0 0,0 0 0 0 0,-1 0 0 0 0,1 0 0 0 0,0 0 0 0 0,0 0 0 0 0,0 0 0 0 0,0 0 0 0 0,0 0 1 0 0,-1 0-1 0 0,1 1 0 0 0,0-1 0 0 0,0 0 0 0 0,0 0 0 0 0,0 0 0 0 0,0 0 0 0 0,0 0 0 0 0,-1 0 0 0 0,1 0 0 0 0,0 1 0 0 0,0-1 0 0 0,-2 5-74 0 0,0-1 2 0 0,1 0 1 0 0,0 1-1 0 0,0-1 0 0 0,0 0 1 0 0,1 0-1 0 0,0 1 0 0 0,-1-1 0 0 0,1 0 1 0 0,1 5-1 0 0,8 43-916 0 0,-3-22 717 0 0,2 24 267 0 0,15 86 0 0 0,-22-124 64 0 0,8-37 1256 0 0,-3-1-1046 0 0,32-96 102 0 0,-32 100-384 0 0,2 0-1 0 0,0 1 1 0 0,1 0 0 0 0,16-22-1 0 0,-21 35 9 0 0,0-1 0 0 0,0 1 0 0 0,0 0 0 0 0,0 0 0 0 0,1 0 0 0 0,-1 1 0 0 0,1-1 0 0 0,0 1 0 0 0,0 1 0 0 0,11-6 0 0 0,-14 7 0 0 0,0 1 0 0 0,0-1 0 0 0,1 1 0 0 0,-1-1 0 0 0,0 1 0 0 0,0-1 0 0 0,1 1 0 0 0,-1 0 0 0 0,0 0 0 0 0,0 0 0 0 0,1 0 0 0 0,-1 1 0 0 0,0-1 0 0 0,0 1 0 0 0,0-1 0 0 0,0 1 0 0 0,1 0 0 0 0,-1 0 0 0 0,0 0 0 0 0,0 0 0 0 0,0 0 0 0 0,0 0 0 0 0,-1 0 0 0 0,1 1 0 0 0,0-1 0 0 0,0 1 0 0 0,-1-1 0 0 0,1 1 0 0 0,-1 0 0 0 0,2 3 0 0 0,3 6-184 0 0,0 1 0 0 0,-1 0-1 0 0,-1 0 1 0 0,0 0 0 0 0,-1 1-1 0 0,3 14 1 0 0,1 6-352 0 0,-3-15 285 0 0,1-1 1 0 0,0 0 0 0 0,1 0 0 0 0,1-1 0 0 0,0 1 0 0 0,2-1-1 0 0,11 17 1 0 0,-5-13-762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0.356"/>
    </inkml:context>
    <inkml:brush xml:id="br0">
      <inkml:brushProperty name="width" value="0.05" units="cm"/>
      <inkml:brushProperty name="height" value="0.05" units="cm"/>
    </inkml:brush>
  </inkml:definitions>
  <inkml:trace contextRef="#ctx0" brushRef="#br0">324 40 16527 0 0,'-3'-3'84'0'0,"0"-1"0"0"0,-1 1 0 0 0,1 0 0 0 0,-1 0 0 0 0,0 0 0 0 0,0 0 0 0 0,0 1 0 0 0,0-1 0 0 0,-1 1 0 0 0,1 0 0 0 0,0 0 0 0 0,-1 1 0 0 0,0-1 0 0 0,1 1 0 0 0,-1 0-1 0 0,0 1 1 0 0,0-1 0 0 0,0 1 0 0 0,1 0 0 0 0,-7 0 0 0 0,6 2 86 0 0,0-1 0 0 0,1 1-1 0 0,-1 0 1 0 0,1 0 0 0 0,0 1 0 0 0,-1-1 0 0 0,1 1-1 0 0,1 0 1 0 0,-1 0 0 0 0,0 1 0 0 0,-5 5-1 0 0,-11 11 420 0 0,11-13-348 0 0,1 1 0 0 0,1 0-1 0 0,-12 14 1 0 0,3 4-6 0 0,0 0-1 0 0,2 1 0 0 0,0 1 0 0 0,2 0 1 0 0,2 1-1 0 0,-11 42 0 0 0,19-62-232 0 0,0-1 0 0 0,1 1 0 0 0,0 0 1 0 0,1 0-1 0 0,0 0 0 0 0,0 0 0 0 0,1 0 0 0 0,0-1 0 0 0,0 1 0 0 0,1 0 0 0 0,5 13 0 0 0,-5-16 77 0 0,1 0-1 0 0,0-1 1 0 0,0 1-1 0 0,0-1 1 0 0,1 0 0 0 0,0 0-1 0 0,0-1 1 0 0,0 1 0 0 0,0-1-1 0 0,1 0 1 0 0,-1 0-1 0 0,1 0 1 0 0,0 0 0 0 0,1-1-1 0 0,-1 0 1 0 0,0 0 0 0 0,10 3-1 0 0,0-1-216 0 0,1 0-1 0 0,1-2 1 0 0,16 3-1 0 0,-10-3-484 0 0,13 6-384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0.759"/>
    </inkml:context>
    <inkml:brush xml:id="br0">
      <inkml:brushProperty name="width" value="0.05" units="cm"/>
      <inkml:brushProperty name="height" value="0.05" units="cm"/>
    </inkml:brush>
  </inkml:definitions>
  <inkml:trace contextRef="#ctx0" brushRef="#br0">346 0 22943 0 0,'-24'1'166'0'0,"16"-1"-110"0"0,-1 1 1 0 0,1 0-1 0 0,0 0 0 0 0,0 0 1 0 0,-1 1-1 0 0,-9 4 0 0 0,6-2-54 0 0,-1 0-1 0 0,1 1 0 0 0,0 1 1 0 0,0 0-1 0 0,1 0 0 0 0,0 1 1 0 0,0 1-1 0 0,0 0 0 0 0,1 0 1 0 0,1 1-1 0 0,-12 13 0 0 0,3 1-1 0 0,2 1 0 0 0,0 0 0 0 0,2 1 0 0 0,-12 29 0 0 0,22-46 0 0 0,1 0 0 0 0,1 0 0 0 0,-1 1 0 0 0,1-1 0 0 0,-1 18 0 0 0,2-23 0 0 0,1 1 0 0 0,0 0 0 0 0,0 0 0 0 0,0-1 0 0 0,0 1 0 0 0,1 0 0 0 0,0 0 0 0 0,0-1 0 0 0,0 1 0 0 0,0 0 0 0 0,0-1 0 0 0,1 1 0 0 0,-1-1 0 0 0,1 0 0 0 0,3 5 0 0 0,-3-6 30 0 0,1 0-1 0 0,-1 0 0 0 0,1 0 0 0 0,-1 0 1 0 0,1 0-1 0 0,-1-1 0 0 0,1 1 1 0 0,0-1-1 0 0,0 0 0 0 0,0 0 0 0 0,0 0 1 0 0,0 0-1 0 0,0 0 0 0 0,0-1 1 0 0,0 1-1 0 0,0-1 0 0 0,0 0 1 0 0,0 0-1 0 0,0 0 0 0 0,0 0 0 0 0,0-1 1 0 0,0 1-1 0 0,0-1 0 0 0,0 0 1 0 0,5-1-1 0 0,2-2 183 0 0,1 0-1 0 0,-1-1 1 0 0,0 0 0 0 0,0-1 0 0 0,16-11-1 0 0,-7 3-258 0 0,-2 0 0 0 0,0-1 0 0 0,0 0 0 0 0,-2-2 0 0 0,0 0 0 0 0,22-32 0 0 0,-29 36-45 0 0,19-29 223 0 0,-24 39-110 0 0,0 0 0 0 0,-1 0 0 0 0,2 0 0 0 0,-1 0 0 0 0,0 0 0 0 0,0 1 0 0 0,1-1 0 0 0,0 1 0 0 0,5-3 0 0 0,-8 5-46 0 0,0-1 0 0 0,0 0 0 0 0,1 1-1 0 0,-1 0 1 0 0,0-1 0 0 0,0 1 0 0 0,1 0 0 0 0,-1-1-1 0 0,1 1 1 0 0,-1 0 0 0 0,3 0 0 0 0,-3 1 32 0 0,0-1-1 0 0,-1 1 1 0 0,1-1-1 0 0,0 1 1 0 0,0-1 0 0 0,0 1-1 0 0,0 0 1 0 0,-1-1 0 0 0,1 1-1 0 0,0 0 1 0 0,0 0 0 0 0,-1 0-1 0 0,1-1 1 0 0,-1 1 0 0 0,1 0-1 0 0,-1 0 1 0 0,1 0 0 0 0,0 2-1 0 0,9 21 9 0 0,-1 1 0 0 0,-1 1 0 0 0,-1-1 0 0 0,-1 1 0 0 0,-1 0-1 0 0,1 29 1 0 0,-5-41-435 0 0,1 0 1 0 0,5 20-1 0 0,-6-30 118 0 0,0-1 1 0 0,0 1 0 0 0,0-1-1 0 0,1 0 1 0 0,-1 0-1 0 0,1 1 1 0 0,0-1-1 0 0,0 0 1 0 0,0 0-1 0 0,0-1 1 0 0,0 1 0 0 0,1 0-1 0 0,-1-1 1 0 0,1 1-1 0 0,4 2 1 0 0,7 3-1521 0 0</inkml:trace>
  <inkml:trace contextRef="#ctx0" brushRef="#br0" timeOffset="1">766 30 20423 0 0,'2'-8'146'0'0,"-2"7"-78"0"0,0 0 0 0 0,1-1 0 0 0,-1 1 0 0 0,1 0 0 0 0,-1-1 0 0 0,1 1 1 0 0,-1 0-1 0 0,1 0 0 0 0,-1-1 0 0 0,1 1 0 0 0,0 0 0 0 0,1-2 0 0 0,-1 3-67 0 0,0-1 0 0 0,0 1-1 0 0,-1-1 1 0 0,1 1 0 0 0,0 0 0 0 0,0-1 0 0 0,0 1 0 0 0,0 0-1 0 0,-1 0 1 0 0,1 0 0 0 0,0-1 0 0 0,0 1 0 0 0,0 0 0 0 0,0 0-1 0 0,0 0 1 0 0,0 0 0 0 0,0 1 0 0 0,0-1 0 0 0,-1 0 0 0 0,1 0-1 0 0,0 0 1 0 0,1 1 0 0 0,23 10-4 0 0,-17-7 4 0 0,1 1-1 0 0,-1 0 0 0 0,0 1 0 0 0,0 0 0 0 0,0 0 0 0 0,0 1 0 0 0,-1 0 0 0 0,0 0 0 0 0,8 13 0 0 0,-2-2 0 0 0,-1 0 0 0 0,17 35 0 0 0,-21-36 0 0 0,-1 1 0 0 0,0-1 0 0 0,-2 1 0 0 0,7 31 0 0 0,-11-39 0 0 0,0 0 0 0 0,0-1 0 0 0,-1 1 0 0 0,0 0 0 0 0,-1-1 0 0 0,0 1 0 0 0,0 0 0 0 0,-1-1 0 0 0,0 0 0 0 0,-7 18 0 0 0,7-23 0 0 0,-2 7 0 0 0,-1 0 0 0 0,-9 12 0 0 0,13-21 0 0 0,-1 0 0 0 0,1 0 0 0 0,-1 0 0 0 0,0 0 0 0 0,1 0 0 0 0,-1 0 0 0 0,0 0 0 0 0,-1 0 0 0 0,1-1 0 0 0,0 1 0 0 0,0-1 0 0 0,-1 0 0 0 0,1 0 0 0 0,0 1 0 0 0,-5 0 0 0 0,6-2 0 0 0,1 0 0 0 0,-1 0 0 0 0,1 0 0 0 0,-1 0 0 0 0,1 0 0 0 0,-1 0 0 0 0,1 0 0 0 0,-1 0 0 0 0,1-1 0 0 0,-1 1 0 0 0,1 0 0 0 0,-1 0 0 0 0,1 0 0 0 0,-1-1 0 0 0,1 1 0 0 0,-1 0 0 0 0,1-1 0 0 0,0 1 0 0 0,-1 0 0 0 0,1-1 0 0 0,-1 1 0 0 0,1 0 0 0 0,0-1 0 0 0,0 1 0 0 0,-1-1 0 0 0,1 1 0 0 0,0 0 0 0 0,0-1 0 0 0,-1 0 0 0 0,-5-17 0 0 0,3 2 137 0 0,0 0 0 0 0,2 0-1 0 0,0-1 1 0 0,0 1 0 0 0,1 0-1 0 0,1-1 1 0 0,1 1 0 0 0,7-31-1 0 0,-7 39-32 0 0,1 0 0 0 0,0 0 0 0 0,0 0 0 0 0,0 0 1 0 0,1 0-1 0 0,0 0 0 0 0,1 1 0 0 0,0 0 0 0 0,0 0 0 0 0,0 0 0 0 0,1 1 0 0 0,0 0 0 0 0,0 0 0 0 0,1 0 0 0 0,-1 1 0 0 0,1 0 0 0 0,1 0 0 0 0,14-7 0 0 0,8-1-1285 0 0,36-10-1 0 0,-35 17-286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1.266"/>
    </inkml:context>
    <inkml:brush xml:id="br0">
      <inkml:brushProperty name="width" value="0.05" units="cm"/>
      <inkml:brushProperty name="height" value="0.05" units="cm"/>
    </inkml:brush>
  </inkml:definitions>
  <inkml:trace contextRef="#ctx0" brushRef="#br0">351 0 22519 0 0,'0'0'971'0'0,"5"6"-782"0"0,34 41-238 0 0,81 107-238 0 0,-102-129 277 0 0,-12-19-109 0 0,-5-11-5 0 0,-4-8-80 0 0,3 13 197 0 0,-1-3-46 0 0,0 0 0 0 0,-1 1 0 0 0,1-1-1 0 0,-1 0 1 0 0,1 1 0 0 0,-1-1-1 0 0,0 1 1 0 0,0 0 0 0 0,0 0 0 0 0,0 0-1 0 0,0 0 1 0 0,0 0 0 0 0,-1 0 0 0 0,1 0-1 0 0,-1 1 1 0 0,1-1 0 0 0,-1 1 0 0 0,0-1-1 0 0,-4 0 1 0 0,1 0 42 0 0,0 0-1 0 0,1 1 1 0 0,-1 0 0 0 0,0 0-1 0 0,0 1 1 0 0,0-1 0 0 0,0 1-1 0 0,0 1 1 0 0,-6 0 0 0 0,-16 4 111 0 0,1 2 0 0 0,-1 1 0 0 0,2 1 0 0 0,-1 1 1 0 0,1 2-1 0 0,1 0 0 0 0,0 2 0 0 0,1 0 0 0 0,0 2 1 0 0,2 0-1 0 0,-1 2 0 0 0,2 1 0 0 0,-29 32 0 0 0,42-41-19 0 0,0-1 1 0 0,-10 19-1 0 0,15-24-65 0 0,1 1 1 0 0,0-1-1 0 0,0 1 1 0 0,1 0-1 0 0,-1-1 0 0 0,1 1 1 0 0,0 0-1 0 0,0 0 1 0 0,0 7-1 0 0,1-9-16 0 0,1-1 0 0 0,-1 0 0 0 0,1 1 0 0 0,-1-1 0 0 0,1 0 0 0 0,0 1 0 0 0,0-1 0 0 0,0 0 0 0 0,0 0 0 0 0,0 1 0 0 0,1-1 0 0 0,-1 0 0 0 0,1 0 0 0 0,-1-1 0 0 0,1 1 0 0 0,0 0 0 0 0,0 0 0 0 0,0-1 0 0 0,3 3 0 0 0,-1-1 0 0 0,1-1 0 0 0,-1 1 0 0 0,1-1 0 0 0,-1 0 0 0 0,1 0 0 0 0,0 0 0 0 0,0-1 0 0 0,6 2 0 0 0,6-1 9 0 0,-1-1 0 0 0,1-1 0 0 0,-1 0-1 0 0,1-1 1 0 0,-1-1 0 0 0,0-1 0 0 0,1 0-1 0 0,-1-1 1 0 0,0-1 0 0 0,-1 0 0 0 0,1-1-1 0 0,-1-1 1 0 0,-1 0 0 0 0,1-1 0 0 0,16-12-1 0 0,-28 17-114 0 0,1 0-1 0 0,0 0 1 0 0,-1-1 0 0 0,1 0-1 0 0,-1 0 1 0 0,0 0 0 0 0,-1 0-1 0 0,1 0 1 0 0,0 0-1 0 0,-1-1 1 0 0,0 1 0 0 0,0-1-1 0 0,-1 1 1 0 0,1-1-1 0 0,-1 0 1 0 0,0 0 0 0 0,0 0-1 0 0,-1 0 1 0 0,1-8-1 0 0,-1-3-809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21.698"/>
    </inkml:context>
    <inkml:brush xml:id="br0">
      <inkml:brushProperty name="width" value="0.05" units="cm"/>
      <inkml:brushProperty name="height" value="0.05" units="cm"/>
    </inkml:brush>
  </inkml:definitions>
  <inkml:trace contextRef="#ctx0" brushRef="#br0">107 159 20423 0 0,'-60'-27'875'0'0,"58"26"-849"0"0,-1 0-30 0 0,-1 0 0 0 0,1-1 0 0 0,0 1 0 0 0,-1 0 0 0 0,1 1 0 0 0,-1-1 1 0 0,1 1-1 0 0,-1 0 0 0 0,1-1 0 0 0,-7 2 0 0 0,25-10 121 0 0,38-2-40 0 0,83-8-1 0 0,-86 13 115 0 0,303-17 905 0 0,-223 17-856 0 0,546-7 177 0 0,-345 10-417 0 0,147-1 75 0 0,172 12 1906 0 0,-368-2-1702 0 0,-7 0 1490 0 0,-272-6-1759 0 0,14 1 61 0 0,1-2 1 0 0,-1 0 0 0 0,33-6-1 0 0,-50 7-53 0 0,1 0 0 0 0,-1 0 0 0 0,1 0 0 0 0,-1 0 0 0 0,1-1 0 0 0,-1 1 0 0 0,1 0 0 0 0,-1 0 0 0 0,0 0 0 0 0,1-1 0 0 0,-1 1 0 0 0,1 0 0 0 0,-1 0 0 0 0,1-1 0 0 0,-1 1 0 0 0,0 0 0 0 0,1-1 0 0 0,-1 1 0 0 0,0 0 0 0 0,1-1 0 0 0,-1 1 0 0 0,0-1 0 0 0,0 1 0 0 0,1-1 0 0 0,-1 1 0 0 0,0-1 0 0 0,0 0 0 0 0,0 1-3 0 0,0-1 0 0 0,0 0 0 0 0,0 1 0 0 0,0-1 0 0 0,-1 0 0 0 0,1 1 0 0 0,0-1 0 0 0,-1 1 0 0 0,1-1 0 0 0,0 0-1 0 0,-1 1 1 0 0,1-1 0 0 0,-1 1 0 0 0,1-1 0 0 0,-1 1 0 0 0,0-1 0 0 0,-2-2-17 0 0,0 1 0 0 0,0 0 0 0 0,-1-1 1 0 0,1 2-1 0 0,-6-4 0 0 0,-2 3-178 0 0,0 0 1 0 0,0 0-1 0 0,-1 2 1 0 0,1-1-1 0 0,-14 2 1 0 0,5-1-192 0 0,-35 4-2117 0 0,24-3 1053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4.808"/>
    </inkml:context>
    <inkml:brush xml:id="br0">
      <inkml:brushProperty name="width" value="0.05" units="cm"/>
      <inkml:brushProperty name="height" value="0.05" units="cm"/>
    </inkml:brush>
  </inkml:definitions>
  <inkml:trace contextRef="#ctx0" brushRef="#br0">1 600 18479 0 0,'1'-15'952'0'0,"0"14"-952"0"0,0-1 0 0 0,0 0 0 0 0,0 1 0 0 0,1-1 0 0 0,-1 0 0 0 0,0 1 0 0 0,1 0 0 0 0,-1-1 0 0 0,1 1 0 0 0,0 0 0 0 0,-1 0 0 0 0,1 0 0 0 0,0 0 0 0 0,0 0 0 0 0,0 0 0 0 0,3-1 0 0 0,2 0 0 0 0,0 0 0 0 0,0 0 0 0 0,11-1 0 0 0,-1 1 73 0 0,0 1 0 0 0,1 1-1 0 0,-1 0 1 0 0,0 1 0 0 0,19 4-1 0 0,-16-2 390 0 0,-14-2-335 0 0,0 0 0 0 0,0 0 0 0 0,1 0 0 0 0,-2 1 0 0 0,1 0 0 0 0,0 0 0 0 0,0 0-1 0 0,10 7 1 0 0,-16-9-127 0 0,1 1 0 0 0,0-1 0 0 0,0 1 0 0 0,-1-1 0 0 0,1 1 0 0 0,0-1 0 0 0,-1 1 0 0 0,1-1 0 0 0,-1 1 0 0 0,1 0 0 0 0,-1-1 0 0 0,1 1 0 0 0,-1 0 0 0 0,1-1 0 0 0,-1 1 0 0 0,0 0 0 0 0,1 0 0 0 0,-1 0 0 0 0,0-1 0 0 0,0 1 0 0 0,1 0 0 0 0,-1 0 0 0 0,0 0 0 0 0,0 0 0 0 0,0-1 0 0 0,0 1 0 0 0,0 0 0 0 0,0 0 0 0 0,0 0 0 0 0,0 0 0 0 0,-1-1 0 0 0,1 1 0 0 0,0 0 0 0 0,0 0 0 0 0,-1 0 0 0 0,1-1 0 0 0,-1 1 0 0 0,1 0 0 0 0,-1 1 0 0 0,-1 0 0 0 0,0 0 0 0 0,0 0 0 0 0,0 0 0 0 0,0 0 0 0 0,0 0 0 0 0,0 0 0 0 0,-1 0 0 0 0,-2 1 0 0 0,-1 0 0 0 0,0-1 0 0 0,-1 0 0 0 0,1 0 0 0 0,-1 0 0 0 0,1-1 0 0 0,-1 1 0 0 0,0-2 0 0 0,1 1 0 0 0,-1-1 0 0 0,0 0 0 0 0,1 0 0 0 0,-13-3 0 0 0,6 1 0 0 0,0-2 0 0 0,0 1 0 0 0,0-2 0 0 0,0 0 0 0 0,-15-8 0 0 0,23 11 189 0 0,1-1-1 0 0,0 1 0 0 0,0-1 0 0 0,0 0 1 0 0,0 0-1 0 0,1-1 0 0 0,-1 1 0 0 0,1-1 1 0 0,-4-4-1 0 0,8 7-175 0 0,-1-1-1 0 0,0 1 1 0 0,1 0 0 0 0,-1 0 0 0 0,1-1-1 0 0,-1 1 1 0 0,1 0 0 0 0,0 0-1 0 0,-1 0 1 0 0,1 0 0 0 0,0 0 0 0 0,2-2-1 0 0,-1 1-12 0 0,0 0 0 0 0,1 1 0 0 0,-1-1 0 0 0,1 1 0 0 0,0-1 0 0 0,0 1 0 0 0,-1 0 0 0 0,1 0 0 0 0,0 0 0 0 0,4 0 0 0 0,31-3 0 0 0,-14 3 0 0 0,-9-1 0 0 0,0 1 0 0 0,0 1 0 0 0,0 0 0 0 0,30 6 0 0 0,-45-6 0 0 0,0 0 0 0 0,0 0 0 0 0,0 0 0 0 0,0 0 0 0 0,0 0 0 0 0,0 0 0 0 0,-1 0 0 0 0,1 0 0 0 0,0 0 0 0 0,0 0 0 0 0,0 0 0 0 0,0 0 0 0 0,0 0 0 0 0,0 0 0 0 0,0 0 0 0 0,0 0 0 0 0,0 1 0 0 0,0-1 0 0 0,0 0 0 0 0,0 0 0 0 0,0 0 0 0 0,0 0 0 0 0,0 0 0 0 0,0 0 0 0 0,0 0 0 0 0,0 0 0 0 0,0 0 0 0 0,0 0 0 0 0,0 0 0 0 0,0 0 0 0 0,0 0 0 0 0,0 0 0 0 0,0 0 0 0 0,0 0 0 0 0,0 1 0 0 0,0-1 0 0 0,0 0 0 0 0,0 0 0 0 0,1 0 0 0 0,-1 0 0 0 0,0 0 0 0 0,0 0 0 0 0,0 0 0 0 0,0 0 0 0 0,0 0 0 0 0,0 0 0 0 0,0 0 0 0 0,0 0 0 0 0,0 0 0 0 0,0 0 0 0 0,0 0 0 0 0,0 0 0 0 0,0 0 0 0 0,0 0 0 0 0,0 0 0 0 0,0 0 0 0 0,0 0 0 0 0,1 0 0 0 0,-1 0 0 0 0,0 0 0 0 0,0 0 0 0 0,0 0 0 0 0,0 0 0 0 0,0 0 0 0 0,0 0 0 0 0,0 0 0 0 0,0 0 0 0 0,0 0 0 0 0,0 0 0 0 0,-7 3 0 0 0,-11 0 0 0 0,-3-2 0 0 0,14-1 0 0 0,-1 1 0 0 0,1-1 0 0 0,-1-1 0 0 0,1 1 0 0 0,-1-1 0 0 0,-11-3 0 0 0,10 0 0 0 0,9 4 0 0 0,0 0 0 0 0,0 0 0 0 0,-1 0 0 0 0,1-1 0 0 0,0 1 0 0 0,0 0 0 0 0,0 0 0 0 0,-1 0 0 0 0,1-1 0 0 0,0 1 0 0 0,0 0 0 0 0,0 0 0 0 0,-1 0 0 0 0,1-1 0 0 0,0 1 0 0 0,0 0 0 0 0,0 0 0 0 0,0-1 0 0 0,0 1 0 0 0,0 0 0 0 0,0-1 0 0 0,0 1 0 0 0,0 0 0 0 0,0 0 0 0 0,0-1 0 0 0,0 1 0 0 0,0 0 0 0 0,0-1 0 0 0,0 1 0 0 0,0 0 0 0 0,0 0 0 0 0,0-1 0 0 0,0 1 0 0 0,0 0 0 0 0,0-1 0 0 0,0 1 0 0 0,0 0 0 0 0,1 0 0 0 0,-1-1 0 0 0,0 1 0 0 0,0 0 0 0 0,0 0 0 0 0,0 0 0 0 0,1-1 0 0 0,-1 1 0 0 0,0 0 0 0 0,0 0 0 0 0,0 0 0 0 0,1 0 0 0 0,-1-1 0 0 0,4-2 0 0 0,-1 0 0 0 0,1 0 0 0 0,0 0 0 0 0,0 0 0 0 0,0 1 0 0 0,0-1 0 0 0,0 1 0 0 0,0 0 0 0 0,0 1 0 0 0,1-1 0 0 0,-1 1 0 0 0,1-1 0 0 0,-1 2 0 0 0,1-1 0 0 0,0 0 0 0 0,-1 1 0 0 0,1 0 0 0 0,5 0 0 0 0,63-5 0 0 0,-57 4 0 0 0,24-5 0 0 0,-11 2 0 0 0,148-30 0 0 0,-123 22 0 0 0,599-142 1440 0 0,-216 68-808 0 0,-129 27-656 0 0,62 5 602 0 0,-246 44-334 0 0,203-43 0 0 0,-264 41 202 0 0,-62 10-463 0 0,-6 0-116 0 0,-7 1-438 0 0,-3 4-257 0 0,-2-2-47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6.111"/>
    </inkml:context>
    <inkml:brush xml:id="br0">
      <inkml:brushProperty name="width" value="0.05" units="cm"/>
      <inkml:brushProperty name="height" value="0.05" units="cm"/>
    </inkml:brush>
  </inkml:definitions>
  <inkml:trace contextRef="#ctx0" brushRef="#br0">23 554 18479 0 0,'0'-49'952'0'0,"0"49"-952"0"0,0 0 0 0 0,0-1 0 0 0,0 1 0 0 0,1 0 0 0 0,-1-1 0 0 0,0 1 0 0 0,0 0 0 0 0,0-1 0 0 0,0 1 0 0 0,0 0 0 0 0,0-1 0 0 0,0 1 0 0 0,1 0 0 0 0,-1 0 0 0 0,0-1 0 0 0,0 1 0 0 0,0 0 0 0 0,1 0 0 0 0,-1-1 0 0 0,0 1 0 0 0,0 0 0 0 0,1 0 0 0 0,-1 0 0 0 0,0-1 0 0 0,0 1 0 0 0,1 0 0 0 0,-1 0 0 0 0,0 0 0 0 0,1 0 0 0 0,-1 0 0 0 0,0 0 0 0 0,1 0 0 0 0,-1-1 0 0 0,0 1 0 0 0,1 0 0 0 0,-1 0 0 0 0,0 0 0 0 0,1 0 0 0 0,-1 0 0 0 0,0 1 0 0 0,1-1 0 0 0,-1 0 0 0 0,0 0 0 0 0,0 0 0 0 0,1 0 0 0 0,-1 0 0 0 0,0 0 0 0 0,1 0 0 0 0,-1 1 0 0 0,0-1 0 0 0,0 0 0 0 0,1 0 0 0 0,-1 0 0 0 0,0 1 0 0 0,1-1 0 0 0,-1 0 0 0 0,3 2 3 0 0,-1-1 0 0 0,1 1-1 0 0,-1 0 1 0 0,1 0 0 0 0,-1 0-1 0 0,0 0 1 0 0,0 0 0 0 0,0 0-1 0 0,0 1 1 0 0,0-1 0 0 0,-1 1-1 0 0,1-1 1 0 0,-1 1 0 0 0,2 3-1 0 0,3 8 262 0 0,7 24 0 0 0,-8-19 91 0 0,40 167 762 0 0,-41-154-1104 0 0,-1-1-1 0 0,-2 44 0 0 0,-1-60 23 0 0,-3 35 1776 0 0,-3-68-1429 0 0,2 11-156 0 0,-8-29 351 0 0,1 0-1 0 0,-10-62 1 0 0,-1-77-790 0 0,19 151 301 0 0,-4-42-88 0 0,3-1 0 0 0,4-81 0 0 0,3 121 0 0 0,0 1 0 0 0,2 0 0 0 0,11-33 0 0 0,-11 42 0 0 0,2 0 0 0 0,0 1 0 0 0,1 0 0 0 0,1 0 0 0 0,19-26 0 0 0,-25 37 0 0 0,1 1 0 0 0,0-1 0 0 0,0 1 0 0 0,0 0 0 0 0,0 0 0 0 0,1 0 0 0 0,0 1 0 0 0,-1-1 0 0 0,2 1 0 0 0,-1 0 0 0 0,0 1 0 0 0,0-1 0 0 0,1 1 0 0 0,-1 0 0 0 0,1 0 0 0 0,0 1 0 0 0,0 0 0 0 0,-1 0 0 0 0,1 0 0 0 0,0 1 0 0 0,0-1 0 0 0,0 1 0 0 0,0 1 0 0 0,0-1 0 0 0,0 1 0 0 0,-1 0 0 0 0,1 1 0 0 0,0-1 0 0 0,-1 1 0 0 0,1 0 0 0 0,-1 1 0 0 0,9 3 0 0 0,-1 3 0 0 0,0-1 0 0 0,0 2 0 0 0,-1-1 0 0 0,0 2 0 0 0,-1 0 0 0 0,0 0 0 0 0,0 1 0 0 0,11 17 0 0 0,-18-23 0 0 0,0 0 0 0 0,-1 1 0 0 0,0-1 0 0 0,0 1 0 0 0,0 0 0 0 0,-1-1 0 0 0,0 1 0 0 0,0 0 0 0 0,-1 0 0 0 0,0 0 0 0 0,0 1 0 0 0,0-1 0 0 0,-1 0 0 0 0,-1 0 0 0 0,1 0 0 0 0,-1 0 0 0 0,0 1 0 0 0,0-1 0 0 0,-1 0 0 0 0,-4 11 0 0 0,-3 1-166 0 0,-1-1 0 0 0,0-1 0 0 0,-1 1 0 0 0,-1-2 0 0 0,-1 0 0 0 0,0 0 0 0 0,-1-1 0 0 0,-1-1 0 0 0,0 0 0 0 0,-25 17 0 0 0,30-24 143 0 0,0-1 0 0 0,-1 0 1 0 0,1-1-1 0 0,-1 0 0 0 0,0-1 1 0 0,-12 4-1 0 0,17-7 22 0 0,0 1 1 0 0,0-1 0 0 0,-1 0-1 0 0,1-1 1 0 0,0 1-1 0 0,0-1 1 0 0,-1-1-1 0 0,1 1 1 0 0,0-1-1 0 0,0 0 1 0 0,0 0-1 0 0,0-1 1 0 0,-7-2-1 0 0,-2-2 327 0 0,0-2-1 0 0,-18-12 0 0 0,28 17-225 0 0,0 0 0 0 0,1-1 0 0 0,-1 0 0 0 0,1 0 0 0 0,0 0 0 0 0,0 0 0 0 0,0-1 0 0 0,1 0 0 0 0,-6-9 0 0 0,8 11-86 0 0,1 3-11 0 0,0-1 1 0 0,-1 1 0 0 0,1-1 0 0 0,0 1-1 0 0,0-1 1 0 0,-1 1 0 0 0,1-1 0 0 0,0 1-1 0 0,-1 0 1 0 0,1-1 0 0 0,0 1-1 0 0,-1-1 1 0 0,1 1 0 0 0,-1 0 0 0 0,1-1-1 0 0,-1 1 1 0 0,1 0 0 0 0,-1-1 0 0 0,0 1-1 0 0,0-1 368 0 0,9 1 505 0 0,-7 0-834 0 0,1 0 0 0 0,-1-1 0 0 0,0 1 0 0 0,0 0 0 0 0,1 1 0 0 0,-1-1 0 0 0,0 0 0 0 0,0 0 0 0 0,0 1 0 0 0,1-1 0 0 0,-1 0 0 0 0,0 1-1 0 0,0-1 1 0 0,0 1 0 0 0,0-1 0 0 0,2 2 0 0 0,6 3-36 0 0,24 14-3 0 0,1-2 1 0 0,45 17-1 0 0,175 35-136 0 0,-150-44-1516 0 0,-57-13 639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6.512"/>
    </inkml:context>
    <inkml:brush xml:id="br0">
      <inkml:brushProperty name="width" value="0.05" units="cm"/>
      <inkml:brushProperty name="height" value="0.05" units="cm"/>
    </inkml:brush>
  </inkml:definitions>
  <inkml:trace contextRef="#ctx0" brushRef="#br0">256 0 23887 0 0,'-6'0'111'0'0,"-1"1"0"0"0,1 0 0 0 0,-1 0 0 0 0,1 0 0 0 0,-1 0 0 0 0,1 1 0 0 0,0 0 0 0 0,0 1 0 0 0,0-1 0 0 0,0 1 0 0 0,0 0-1 0 0,0 1 1 0 0,1-1 0 0 0,-9 8 0 0 0,0 0-111 0 0,1 0 0 0 0,-1 1 0 0 0,2 1 0 0 0,0 0 0 0 0,0 0 0 0 0,1 2 0 0 0,1-1 0 0 0,0 1 0 0 0,1 1 0 0 0,1-1 0 0 0,1 2 0 0 0,-10 27 0 0 0,15-36 0 0 0,0 0 0 0 0,1 0 0 0 0,0 0 0 0 0,1-1 0 0 0,0 11 0 0 0,0-15 0 0 0,0 1 0 0 0,0-1 0 0 0,1 0 0 0 0,-1 0 0 0 0,1 1 0 0 0,0-1 0 0 0,0 0 0 0 0,0 0 0 0 0,0 0 0 0 0,1 0 0 0 0,-1 0 0 0 0,1 0 0 0 0,0-1 0 0 0,4 6 0 0 0,-5-7 0 0 0,0 0 0 0 0,0-1 0 0 0,0 1 0 0 0,0 0 0 0 0,0-1 0 0 0,0 1 0 0 0,1-1 0 0 0,-1 1 0 0 0,0-1 0 0 0,0 0 0 0 0,0 1 0 0 0,1-1 0 0 0,-1 0 0 0 0,0 0 0 0 0,0 0 0 0 0,1 0 0 0 0,-1 0 0 0 0,0 0 0 0 0,0 0 0 0 0,1-1 0 0 0,-1 1 0 0 0,0 0 0 0 0,0-1 0 0 0,1 1 0 0 0,-1-1 0 0 0,0 1 0 0 0,2-2 0 0 0,3-2 0 0 0,-1 1 0 0 0,1-1 0 0 0,8-9 0 0 0,-12 11 0 0 0,17-15 0 0 0,-2-1 0 0 0,0-1 0 0 0,-2-1 0 0 0,0 0 0 0 0,17-31 0 0 0,20-40 46 0 0,-51 90 982 0 0,0 4-1118 0 0,-1-1 1 0 0,1 1 0 0 0,-1-1 0 0 0,1 1-1 0 0,0-1 1 0 0,2 5 0 0 0,3 11-190 0 0,23 204 83 0 0,-28-215-110 0 0,0 1 0 0 0,1-1 0 0 0,0 0 1 0 0,1 1-1 0 0,4 9 0 0 0,-5-14 46 0 0,0 1-1 0 0,0-1 1 0 0,0 0 0 0 0,1 0 0 0 0,-1 0-1 0 0,1 0 1 0 0,-1 0 0 0 0,1-1-1 0 0,0 1 1 0 0,0-1 0 0 0,0 0-1 0 0,7 4 1 0 0,7 2-1239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4.670"/>
    </inkml:context>
    <inkml:brush xml:id="br0">
      <inkml:brushProperty name="width" value="0.05" units="cm"/>
      <inkml:brushProperty name="height" value="0.05" units="cm"/>
    </inkml:brush>
  </inkml:definitions>
  <inkml:trace contextRef="#ctx0" brushRef="#br0">206 775 16240 0 0,'0'0'947'0'0,"2"2"-777"0"0,2 0 49 0 0,0 1-1 0 0,0-1 1 0 0,1 0 0 0 0,-1 0 0 0 0,1 0 0 0 0,0-1 0 0 0,0 0-1 0 0,-1 0 1 0 0,1 0 0 0 0,0 0 0 0 0,0-1 0 0 0,0 0-1 0 0,0 0 1 0 0,0 0 0 0 0,10-2 0 0 0,8-2 928 0 0,45-12 0 0 0,-51 11-969 0 0,6-2 267 0 0,0 0 0 0 0,0-1 1 0 0,-1-1-1 0 0,39-22 0 0 0,-50 23-582 0 0,1 0 0 0 0,-2-1-1 0 0,1 0 1 0 0,-1 0 0 0 0,0-1-1 0 0,-1-1 1 0 0,0 1 0 0 0,-1-2 0 0 0,10-15-1 0 0,-15 22-83 0 0,-1-1-1 0 0,0 1 1 0 0,0 0-1 0 0,-1-1 1 0 0,1 1 0 0 0,-1-1-1 0 0,0 1 1 0 0,-1-1-1 0 0,1 0 1 0 0,-1-8-1 0 0,0-6-798 0 0</inkml:trace>
  <inkml:trace contextRef="#ctx0" brushRef="#br0" timeOffset="1">0 54 17231 0 0,'0'0'872'0'0,"10"3"-168"0"0,-1-3 104 0 0,5 0 24 0 0,-1 0 8 0 0,6 0-672 0 0,2 0-168 0 0,2-3 0 0 0,0 3 0 0 0,5-5 0 0 0,-5-2 0 0 0,0-3 0 0 0,0 3 0 0 0,3-1-784 0 0,-3-1-192 0 0,5 1-40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6.992"/>
    </inkml:context>
    <inkml:brush xml:id="br0">
      <inkml:brushProperty name="width" value="0.05" units="cm"/>
      <inkml:brushProperty name="height" value="0.05" units="cm"/>
    </inkml:brush>
  </inkml:definitions>
  <inkml:trace contextRef="#ctx0" brushRef="#br0">0 134 20423 0 0,'0'0'1963'0'0,"0"2"-1462"0"0,1 3-418 0 0,-1 1 0 0 0,1 0 0 0 0,0-1-1 0 0,0 1 1 0 0,1-1 0 0 0,0 0 0 0 0,4 10-1 0 0,23 37-180 0 0,-13-24 142 0 0,-5-11-28 0 0,1-1-1 0 0,16 17 1 0 0,-24-28 12 0 0,-2-3 75 0 0,0 0 0 0 0,0 1 0 0 0,0-1 0 0 0,0 0 0 0 0,1 0-1 0 0,-1 0 1 0 0,1-1 0 0 0,-1 1 0 0 0,1-1 0 0 0,0 1 0 0 0,0-1 0 0 0,-1 0 0 0 0,4 1 0 0 0,-4-2-83 0 0,-1 0-1 0 0,1 0 1 0 0,-1 0 0 0 0,1 0 0 0 0,-1 0 0 0 0,1 0 0 0 0,-1 0 0 0 0,1-1 0 0 0,-1 1-1 0 0,1-1 1 0 0,-1 1 0 0 0,1-1 0 0 0,-1 1 0 0 0,0-1 0 0 0,1 0 0 0 0,-1 0 0 0 0,0 0-1 0 0,0 0 1 0 0,0 0 0 0 0,1 0 0 0 0,-1 0 0 0 0,0 0 0 0 0,0 0 0 0 0,-1 0 0 0 0,1 0-1 0 0,0-1 1 0 0,1-1 0 0 0,3-7-20 0 0,-1 0 0 0 0,1 0 0 0 0,-2 0 0 0 0,0-1 0 0 0,0 1 0 0 0,0-1 0 0 0,-2 1 0 0 0,1-1 0 0 0,-1-14 0 0 0,4-7 0 0 0,-5 32 0 0 0,0-1 0 0 0,-1 1 0 0 0,1-1 0 0 0,0 1 0 0 0,0 0 0 0 0,0-1 0 0 0,0 1 0 0 0,0-1 0 0 0,1 1 0 0 0,-1-1 0 0 0,0 1 0 0 0,0 0 0 0 0,0-1 0 0 0,0 1 0 0 0,0-1 0 0 0,0 1 0 0 0,1 0 0 0 0,-1-1 0 0 0,0 1 0 0 0,0 0 0 0 0,1-1 0 0 0,-1 1 0 0 0,0 0 0 0 0,1-1 0 0 0,-1 1 0 0 0,0 0 0 0 0,1-1 0 0 0,-1 1 0 0 0,0 0 0 0 0,1 0 0 0 0,-1 0 0 0 0,0-1 0 0 0,1 1 0 0 0,-1 0 0 0 0,1 0 0 0 0,-1 0 0 0 0,1 0 0 0 0,1-1 0 0 0,101-61 0 0 0,-70 40-181 0 0,0 2-1 0 0,2 1 0 0 0,38-15 1 0 0,-58 28 298 0 0,0 1 0 0 0,0 1 1 0 0,30-5-1 0 0,-39 9-103 0 0,-1-1-1 0 0,0 1 1 0 0,0 0 0 0 0,0 1 0 0 0,0-1-1 0 0,0 1 1 0 0,0 0 0 0 0,0 0 0 0 0,0 1-1 0 0,0-1 1 0 0,0 1 0 0 0,-1 0-1 0 0,1 1 1 0 0,-1-1 0 0 0,1 1 0 0 0,3 3-1 0 0,1 1-13 0 0,0 2 0 0 0,-1-1 0 0 0,0 1 0 0 0,-1 0 0 0 0,0 0 0 0 0,9 16 0 0 0,-1 3 0 0 0,13 34 0 0 0,-24-51-293 0 0,-1 0 0 0 0,0 0 0 0 0,0 0 0 0 0,-1 0 0 0 0,0 12 0 0 0,-1 9-717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08.497"/>
    </inkml:context>
    <inkml:brush xml:id="br0">
      <inkml:brushProperty name="width" value="0.05" units="cm"/>
      <inkml:brushProperty name="height" value="0.05" units="cm"/>
    </inkml:brush>
  </inkml:definitions>
  <inkml:trace contextRef="#ctx0" brushRef="#br0">2973 322 10512 0 0,'0'-8'608'0'0,"5"-20"-488"0"0,0 7 1457 0 0,-5 19-1385 0 0,1 0 0 0 0,0 1-1 0 0,-1-1 1 0 0,1 0 0 0 0,-1 0 0 0 0,1 0 0 0 0,-1-1 0 0 0,0 1 0 0 0,0 0 0 0 0,0 0 0 0 0,0 0 0 0 0,-1-2 0 0 0,1 3-191 0 0,0 0 1 0 0,0 0 0 0 0,0 1 0 0 0,0-1 0 0 0,0 0 0 0 0,0 0 0 0 0,0 1 0 0 0,-1-1 0 0 0,1 0 0 0 0,0 0 0 0 0,-1 1 0 0 0,1-1 0 0 0,0 0 0 0 0,-1 1 0 0 0,1-1 0 0 0,-1 1 0 0 0,1-1 0 0 0,-1 0 0 0 0,1 1 0 0 0,-1-1 0 0 0,-2-1 45 0 0,-3-7 206 0 0,4 5-49 0 0,0 0-1 0 0,-1 1 0 0 0,0-1 0 0 0,0 1 1 0 0,0-1-1 0 0,0 1 0 0 0,-4-3 0 0 0,-15-11 743 0 0,15 11-707 0 0,-1 0 1 0 0,0 0 0 0 0,-1 0 0 0 0,-13-6-1 0 0,-3 1-239 0 0,-4-2 0 0 0,-38-11 0 0 0,-3 7-1 0 0,-94-10-1 0 0,53 10 77 0 0,28 8 949 0 0,-162 1 0 0 0,195 8-1096 0 0,0 0 432 0 0,1 2 0 0 0,-1 2 0 0 0,-83 19 0 0 0,-7 12-64 0 0,-159 64 0 0 0,37 16-278 0 0,209-87-19 0 0,2 1 1 0 0,-85 64-1 0 0,-61 88 1 0 0,120-105 0 0 0,-106 79 0 0 0,152-129 163 0 0,1 1-1 0 0,2 2 0 0 0,0 1 1 0 0,2 1-1 0 0,1 1 1 0 0,2 1-1 0 0,1 2 0 0 0,2 0 1 0 0,-20 46-1 0 0,27-53-20 0 0,4-9-56 0 0,1 0 0 0 0,-8 26 0 0 0,13-34-86 0 0,-16 66 0 0 0,18-67 0 0 0,0 1 0 0 0,0 0 0 0 0,1 0 0 0 0,0 0 0 0 0,2 14 0 0 0,1-9 0 0 0,1 0 0 0 0,0-1 0 0 0,1 0 0 0 0,13 29 0 0 0,37 52 0 0 0,-38-68 0 0 0,3 3 0 0 0,2-1 0 0 0,1 0 0 0 0,41 40 0 0 0,-15-24 0 0 0,59 43 0 0 0,-76-67 0 0 0,1 0 0 0 0,35 16 0 0 0,74 27 0 0 0,75 32 75 0 0,-168-76 270 0 0,10 5 473 0 0,104 32 0 0 0,111 9-799 0 0,-115-29-22 0 0,-66-19-66 0 0,115 7 1 0 0,-143-19 37 0 0,-14-3-79 0 0,1-2-1 0 0,0-3 1 0 0,-1-1-1 0 0,1-3 0 0 0,-1-3 1 0 0,0-1-1 0 0,0-3 1 0 0,-2-2-1 0 0,1-2 1 0 0,50-24-1 0 0,-65 25-198 0 0,3-2 602 0 0,47-27 1 0 0,-7-9 227 0 0,83-72 0 0 0,-124 95-895 0 0,9-7-144 0 0,-1-3 0 0 0,68-77 0 0 0,-64 53 518 0 0,-3-1 0 0 0,-2-3 0 0 0,40-87 0 0 0,-74 133 0 0 0,0-2 0 0 0,-1 1 0 0 0,-1-1 0 0 0,-1-1 0 0 0,-2 1 0 0 0,0-1 0 0 0,-2 0 0 0 0,1-34 0 0 0,-4 17 0 0 0,-1 0 0 0 0,-3 0 0 0 0,-1 0 0 0 0,-2 0 0 0 0,-2 1 0 0 0,-20-57 0 0 0,-41-59 0 0 0,32 74 0 0 0,-114-219 0 0 0,139 281 0 0 0,-1 1 0 0 0,-1 1 0 0 0,-21-23 0 0 0,-59-45 0 0 0,71 68 0 0 0,0 2 0 0 0,-2 0 0 0 0,1 2 0 0 0,-2 1 0 0 0,-46-18 0 0 0,-146-36 0 0 0,204 64 0 0 0,-52-13 0 0 0,-2 2 0 0 0,1 4 0 0 0,-2 3 0 0 0,1 2 0 0 0,-113 7 0 0 0,98 5 0 0 0,0 4 0 0 0,-93 23 0 0 0,134-22 15 0 0,-222 63-5696 0 0,188-46 3635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10.663"/>
    </inkml:context>
    <inkml:brush xml:id="br0">
      <inkml:brushProperty name="width" value="0.05" units="cm"/>
      <inkml:brushProperty name="height" value="0.05" units="cm"/>
    </inkml:brush>
  </inkml:definitions>
  <inkml:trace contextRef="#ctx0" brushRef="#br0">6218 1529 11976 0 0,'10'-15'392'0'0,"0"-1"1"0"0,12-28 0 0 0,-13 24 135 0 0,17-25 0 0 0,-23 39-366 0 0,0 1-1 0 0,0 0 0 0 0,-1-1 1 0 0,0 0-1 0 0,0 0 1 0 0,0 1-1 0 0,0-1 0 0 0,-1 0 1 0 0,0 0-1 0 0,-1 0 1 0 0,1-1-1 0 0,-1 1 0 0 0,0 0 1 0 0,-1 0-1 0 0,1 0 1 0 0,-1 0-1 0 0,-3-10 1 0 0,-3-6-6 0 0,-1 0 1 0 0,-1 0 0 0 0,-15-26 0 0 0,7 14 406 0 0,-60-105 570 0 0,61 112-1149 0 0,2 5 118 0 0,0 1-1 0 0,-2 1 0 0 0,0 0 0 0 0,-2 1 0 0 0,-36-31 0 0 0,17 20 244 0 0,-2 3 0 0 0,-52-29 0 0 0,-12-9-85 0 0,42 25-143 0 0,-53-41-94 0 0,7 5-25 0 0,42 38 0 0 0,-1 3 0 0 0,-85-32 0 0 0,-150-37 82 0 0,185 73 882 0 0,-153-21 0 0 0,92 21-904 0 0,-159-17-58 0 0,198 37 0 0 0,9 1 0 0 0,-147 6 0 0 0,85 20 0 0 0,6 0 0 0 0,-147 16 0 0 0,105-8 0 0 0,118-17 0 0 0,-50 5 0 0 0,-335 72 0 0 0,449-73 0 0 0,0 2 0 0 0,1 2 0 0 0,-58 29 0 0 0,43-14 0 0 0,-98 68 0 0 0,75-42 0 0 0,-96 48 0 0 0,75-49 0 0 0,3 4 0 0 0,-121 94 0 0 0,-156 173 0 0 0,357-306 0 0 0,2 0 0 0 0,0 2 0 0 0,1 0 0 0 0,1 0 0 0 0,1 2 0 0 0,1 0 0 0 0,1 0 0 0 0,2 1 0 0 0,-13 37 0 0 0,-6 61 0 0 0,19-69 0 0 0,0 1 0 0 0,3-1 0 0 0,3 1 0 0 0,2 109 0 0 0,6-122 74 0 0,2 0 0 0 0,1-1 0 0 0,3 1-1 0 0,1-2 1 0 0,18 44 0 0 0,-19-61 96 0 0,2-1 0 0 0,1 0 0 0 0,0-1-1 0 0,2 0 1 0 0,0-1 0 0 0,2-1 0 0 0,0 0 0 0 0,30 27 0 0 0,15 5-137 0 0,89 58 0 0 0,-89-67-23 0 0,255 143-10 0 0,-187-116 0 0 0,-54-29 0 0 0,2-4 0 0 0,1-4 0 0 0,114 33 0 0 0,-83-33 0 0 0,-7 0 0 0 0,126 21 0 0 0,61-6 0 0 0,45-8 0 0 0,-169-22 0 0 0,289 16 0 0 0,-223-20 0 0 0,104-1 0 0 0,-226-13 0 0 0,347-17 0 0 0,-442 16 0 0 0,480-58 0 0 0,-264 20 0 0 0,-86 12 0 0 0,-51 10-1 0 0,135-47 0 0 0,80-50 27 0 0,-188 62 211 0 0,171-102 0 0 0,-215 114-419 0 0,94-35 1 0 0,28-14 470 0 0,-174 75-319 0 0,0 0 0 0 0,0-2 0 0 0,-2 0 0 0 0,0-2 0 0 0,-1 0 0 0 0,-1-1 0 0 0,-1-1 0 0 0,0-1 0 0 0,-2-1 0 0 0,-1 0 0 0 0,24-45 0 0 0,-38 64 30 0 0,92-193 0 0 0,-84 172 0 0 0,-2 1 0 0 0,-1-1 0 0 0,-1 0 0 0 0,-1-1 0 0 0,-2 0 0 0 0,2-38 0 0 0,-10-15 0 0 0,-3 0 0 0 0,-22-99 0 0 0,11 102 0 0 0,-41-109 0 0 0,43 135 0 0 0,2 10 0 0 0,-1-1 0 0 0,-2 2 0 0 0,-27-44 0 0 0,33 65 0 0 0,-1 0 0 0 0,0 0 0 0 0,-1 1 0 0 0,-1 1 0 0 0,-1 0 0 0 0,-1 2 0 0 0,0-1 0 0 0,-21-12 0 0 0,-6 1 0 0 0,0 2 0 0 0,-92-34 0 0 0,-105-18 0 0 0,-124 0 0 0 0,161 49-1658 0 0,2 14-3764 0 0,71 11-2553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14.820"/>
    </inkml:context>
    <inkml:brush xml:id="br0">
      <inkml:brushProperty name="width" value="0.05" units="cm"/>
      <inkml:brushProperty name="height" value="0.05" units="cm"/>
    </inkml:brush>
  </inkml:definitions>
  <inkml:trace contextRef="#ctx0" brushRef="#br0">100 1 2760 0 0,'0'0'773'0'0,"-1"10"-138"0"0,-12 14 2167 0 0,13-23-2652 0 0,-1 5-134 0 0,-2 2-16 0 0,-1 0 0 0 0,2 1 0 0 0,-2-2 0 0 0,-1-1 0 0 0,-2-2 0 0 0,5-8 0 0 0,2-2 0 0 0,1-1 0 0 0,4 2 0 0 0,-5 5 22 0 0,1-1 0 0 0,-1 0 1 0 0,1 1-1 0 0,0-1 0 0 0,-1 1 1 0 0,1 0-1 0 0,-1-1 0 0 0,1 1 1 0 0,0-1-1 0 0,-1 1 0 0 0,1 0 1 0 0,0-1-1 0 0,0 1 0 0 0,-1 0 1 0 0,1 0-1 0 0,0 0 0 0 0,0 0 1 0 0,-1 0-1 0 0,2 0 0 0 0,1-1 68 0 0,-2 0 42 0 0,-1 2-699 0 0,5 2 538 0 0,2 0 46 0 0,-6-2 535 0 0,0 0-1092 0 0,3 3 511 0 0,0 3 29 0 0,-3 0 26 0 0,-1-6 766 0 0,4 4-1594 0 0,1 2 802 0 0,-1-2 0 0 0,1-2 0 0 0,-2 2 0 0 0,-5 3 0 0 0,0 0 0 0 0,-1 0 0 0 0,2 0 0 0 0,-3 1 0 0 0,-1-1 0 0 0,1-1 0 0 0,-2-2 0 0 0,-2-2 0 0 0,0 1 16 0 0,7-3 816 0 0,-5 12-1188 0 0,6-11 157 0 0,-8 11-94 0 0,2-10 293 0 0,-1-2 16 0 0,6-1 550 0 0,0-1-1134 0 0,-3-5 538 0 0,-1 1 30 0 0,-4 4 0 0 0,0-1 0 0 0,-1 2 0 0 0,-1 0 0 0 0,6 3 0 0 0,8 2 0 0 0,2 1 0 0 0,8 10-1763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2.856"/>
    </inkml:context>
    <inkml:brush xml:id="br0">
      <inkml:brushProperty name="width" value="0.05" units="cm"/>
      <inkml:brushProperty name="height" value="0.05" units="cm"/>
    </inkml:brush>
  </inkml:definitions>
  <inkml:trace contextRef="#ctx0" brushRef="#br0">225 50 4864 0 0,'0'0'5120'0'0,"-5"-18"-908"0"0,3 16-3733 0 0,1-1 1 0 0,-1 1 0 0 0,0-1-1 0 0,0 1 1 0 0,0 0 0 0 0,0-1-1 0 0,-5-2 1 0 0,5 3-392 0 0,0 1 0 0 0,-1 0 0 0 0,1 0 0 0 0,-1 0 0 0 0,1 0 0 0 0,-1 1 0 0 0,1-1 0 0 0,-1 0 0 0 0,0 1 0 0 0,1 0 0 0 0,-1 0 0 0 0,0 0 0 0 0,1 0 0 0 0,-1 0 0 0 0,-2 1 0 0 0,-1 0 32 0 0,1 0 0 0 0,-1 0 0 0 0,1 1 0 0 0,0 0 0 0 0,0 0 0 0 0,0 1 0 0 0,0-1 0 0 0,0 1 0 0 0,0 0 0 0 0,1 0 0 0 0,-1 1 0 0 0,1-1 0 0 0,0 1 0 0 0,0 0-1 0 0,0 0 1 0 0,-5 9 0 0 0,-3 5 233 0 0,1 0 0 0 0,-18 39 0 0 0,25-48 19 0 0,1-2-320 0 0,1 1 0 0 0,-1-1-1 0 0,1 0 1 0 0,1 1 0 0 0,-1-1-1 0 0,1 1 1 0 0,1 0 0 0 0,-1-1-1 0 0,1 1 1 0 0,1 0 0 0 0,1 11-1 0 0,-1-15-32 0 0,-1 0 0 0 0,1 0 0 0 0,0 0-1 0 0,1 0 1 0 0,-1 0 0 0 0,1 0-1 0 0,0-1 1 0 0,-1 1 0 0 0,2 0 0 0 0,-1-1-1 0 0,0 1 1 0 0,1-1 0 0 0,-1 0-1 0 0,1 0 1 0 0,0 0 0 0 0,0 0 0 0 0,0-1-1 0 0,1 1 1 0 0,-1-1 0 0 0,1 0-1 0 0,-1 0 1 0 0,5 2 0 0 0,7 1 182 0 0,-1-1-1 0 0,1 0 1 0 0,0-1 0 0 0,0-1-1 0 0,0 0 1 0 0,0-1 0 0 0,24-2-1 0 0,-9 0-477 0 0,0-1 1 0 0,0-2-1 0 0,-1-1 0 0 0,34-10 0 0 0,-5-3-2012 0 0,-38 7 346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3.322"/>
    </inkml:context>
    <inkml:brush xml:id="br0">
      <inkml:brushProperty name="width" value="0.05" units="cm"/>
      <inkml:brushProperty name="height" value="0.05" units="cm"/>
    </inkml:brush>
  </inkml:definitions>
  <inkml:trace contextRef="#ctx0" brushRef="#br0">0 224 22359 0 0,'0'-17'525'0'0,"0"14"-135"0"0,0 11-546 0 0,5 53-1419 0 0,-1 28 1961 0 0,-2-51 11 0 0,0-1 1 0 0,3 0 0 0 0,14 57-1 0 0,-17-89-395 0 0,-1-3 4 0 0,-1 0 1 0 0,1-1-1 0 0,-1 1 0 0 0,0 0 1 0 0,1 0-1 0 0,-1-1 1 0 0,0 1-1 0 0,0 0 0 0 0,0 0 1 0 0,0 2-1 0 0,0-2 365 0 0,0-7 626 0 0,-10-97-357 0 0,2 27-672 0 0,7 38 32 0 0,2 1 0 0 0,1-1 0 0 0,10-51 0 0 0,-9 72 0 0 0,1 0 0 0 0,1 1 0 0 0,0-1 0 0 0,1 1 0 0 0,15-27 0 0 0,-15 33 0 0 0,-1 0 0 0 0,1 0 0 0 0,1 1 0 0 0,-1 0 0 0 0,1 0 0 0 0,1 1 0 0 0,0 0 0 0 0,0 0 0 0 0,0 0 0 0 0,10-4 0 0 0,-17 10 0 0 0,1 0 0 0 0,-1 0 0 0 0,0 0 0 0 0,1 1 0 0 0,-1-1 0 0 0,1 1 0 0 0,-1-1 0 0 0,1 1 0 0 0,-1 0 0 0 0,1-1 0 0 0,0 1 0 0 0,-1 0 0 0 0,1 0 0 0 0,-1 0 0 0 0,1 0 0 0 0,-1 1 0 0 0,1-1 0 0 0,-1 0 0 0 0,1 0 0 0 0,0 1 0 0 0,-1-1 0 0 0,0 1 0 0 0,1 0 0 0 0,-1-1 0 0 0,3 3 0 0 0,-2-2 0 0 0,-1 0 0 0 0,0 1 0 0 0,0-1 0 0 0,0 1 0 0 0,0-1 0 0 0,0 1 0 0 0,0-1 0 0 0,0 1 0 0 0,0-1 0 0 0,0 1 0 0 0,-1 0 0 0 0,1 0 0 0 0,-1-1 0 0 0,0 1 0 0 0,1 0 0 0 0,-1 0 0 0 0,0-1 0 0 0,0 1 0 0 0,0 0 0 0 0,0 0 0 0 0,-1 3 0 0 0,-4 21-272 0 0,-1-1 0 0 0,-2 0 0 0 0,-19 45 1 0 0,6-18-1471 0 0,15-35 751 0 0,-3-4-29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13.723"/>
    </inkml:context>
    <inkml:brush xml:id="br0">
      <inkml:brushProperty name="width" value="0.05" units="cm"/>
      <inkml:brushProperty name="height" value="0.05" units="cm"/>
    </inkml:brush>
  </inkml:definitions>
  <inkml:trace contextRef="#ctx0" brushRef="#br0">100 109 20423 0 0,'-3'-4'94'0'0,"2"1"10"0"0,-1 0 0 0 0,1 0 0 0 0,-1 0 0 0 0,0 0 0 0 0,0 0 1 0 0,0 1-1 0 0,-1-1 0 0 0,-3-3 0 0 0,5 6-104 0 0,1 0 1 0 0,0-1-1 0 0,-1 1 1 0 0,1 0-1 0 0,-1 0 1 0 0,1-1-1 0 0,0 1 1 0 0,-1 0-1 0 0,1 0 1 0 0,-1 0-1 0 0,1 0 0 0 0,-1 0 1 0 0,1 0-1 0 0,-1 0 1 0 0,1 0-1 0 0,-1 0 1 0 0,1 0-1 0 0,-1 0 1 0 0,1 0-1 0 0,0 0 1 0 0,-1 0-1 0 0,1 0 0 0 0,-1 0 1 0 0,1 0-1 0 0,-1 0 1 0 0,1 1-1 0 0,-1-1 1 0 0,1 0-1 0 0,0 0 1 0 0,-1 1-1 0 0,1-1 1 0 0,0 0-1 0 0,-1 1 0 0 0,1-1 1 0 0,-1 1 0 0 0,-2 1-1 0 0,0 0 0 0 0,1 0 0 0 0,-1 0 0 0 0,0 1 0 0 0,1-1 0 0 0,0 1 0 0 0,-1 0 0 0 0,1 0 0 0 0,0 0 0 0 0,1 0 0 0 0,-1 0 0 0 0,-2 7 0 0 0,-1 3 0 0 0,-6 26 0 0 0,9-27 0 0 0,-1 2 167 0 0,0 0 0 0 0,1 1 0 0 0,1-1-1 0 0,0 1 1 0 0,1-1 0 0 0,1 1 0 0 0,0-1-1 0 0,1 1 1 0 0,1-1 0 0 0,7 24 0 0 0,-8-30-48 0 0,2 0 0 0 0,-1 0 0 0 0,1 0 0 0 0,0 0 0 0 0,0-1 0 0 0,1 0 0 0 0,0 1 0 0 0,0-2 0 0 0,1 1 0 0 0,0-1 0 0 0,0 1 0 0 0,0-2 0 0 0,1 1 0 0 0,0-1 0 0 0,0 0 0 0 0,0 0 0 0 0,1-1 0 0 0,15 7 0 0 0,-15-8-119 0 0,-1 0 0 0 0,1-1 0 0 0,-1 0 0 0 0,1 0 0 0 0,0-1 0 0 0,0 0 0 0 0,-1 0 0 0 0,1-1 0 0 0,0 1 0 0 0,0-2 0 0 0,13-1 0 0 0,-10 0-3 0 0,-1-1-1 0 0,1 0 1 0 0,-1 0 0 0 0,1-1-1 0 0,-1-1 1 0 0,18-10-1 0 0,-22 12 27 0 0,-1-2 1 0 0,1 1-1 0 0,-1-1 0 0 0,0 1 0 0 0,0-1 0 0 0,0-1 0 0 0,-1 1 1 0 0,0-1-1 0 0,0 1 0 0 0,0-1 0 0 0,-1 0 0 0 0,3-8 1 0 0,-2 5 73 0 0,-1-1 1 0 0,-1 0 0 0 0,0 0 0 0 0,0-1 0 0 0,-1 1 0 0 0,0 0-1 0 0,-1-1 1 0 0,0 1 0 0 0,-3-18 0 0 0,-2-1-54 0 0,-1 0 0 0 0,-11-30 0 0 0,12 41-265 0 0,-1 0 0 0 0,-1 1-1 0 0,-1-1 1 0 0,0 2 0 0 0,-13-19-1 0 0,13 21 189 0 0,7 12-46 0 0,0 0 0 0 0,0 0 0 0 0,0 1 0 0 0,0-1 0 0 0,0 0 0 0 0,0 1 0 0 0,0-1 0 0 0,0 1 0 0 0,-1-1 0 0 0,1 1 0 0 0,-1 0 0 0 0,1 0 0 0 0,-1 0 0 0 0,1-1 0 0 0,-4 0 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19.660"/>
    </inkml:context>
    <inkml:brush xml:id="br0">
      <inkml:brushProperty name="width" value="0.05" units="cm"/>
      <inkml:brushProperty name="height" value="0.05" units="cm"/>
    </inkml:brush>
  </inkml:definitions>
  <inkml:trace contextRef="#ctx0" brushRef="#br0">0 877 8288 0 0,'0'0'13039'0'0,"1"8"-12607"0"0,3 5-262 0 0,1 0 0 0 0,0-1 0 0 0,1 1 0 0 0,0-1 0 0 0,9 11-1 0 0,8 19 52 0 0,-8-14-138 0 0,-7-14-47 0 0,9 23 0 0 0,-11-22-10 0 0,1-1 1 0 0,1 1-1 0 0,0-1 1 0 0,1 0-1 0 0,0-1 1 0 0,13 14-1 0 0,-21-25-14 0 0,0-1 0 0 0,0 0 0 0 0,0 0-1 0 0,0 0 1 0 0,1 0 0 0 0,-1 0 0 0 0,0 0-1 0 0,1 0 1 0 0,-1 0 0 0 0,0 0 0 0 0,1-1 0 0 0,-1 1-1 0 0,1 0 1 0 0,0-1 0 0 0,-1 1 0 0 0,1-1-1 0 0,-1 0 1 0 0,1 0 0 0 0,0 1 0 0 0,-1-1 0 0 0,1 0-1 0 0,-1 0 1 0 0,1-1 0 0 0,0 1 0 0 0,-1 0-1 0 0,1 0 1 0 0,-1-1 0 0 0,1 1 0 0 0,1-2 0 0 0,3-1 87 0 0,0 0 0 0 0,-1-1 0 0 0,0 0 0 0 0,1 0 0 0 0,8-10 0 0 0,-5 5-19 0 0,-5 6-48 0 0,18-18 123 0 0,1 1 0 0 0,43-28-1 0 0,-7 12-85 0 0,246-160 558 0 0,-280 178-627 0 0,395-266 0 0 0,-149 134 513 0 0,89-53 333 0 0,-206 101-493 0 0,-144 95-281 0 0,1 0-1 0 0,-2-1 1 0 0,14-13-1 0 0,-3 2-5 0 0,-19 17 19 0 0,1 0 0 0 0,-1 1 0 0 0,1-1 0 0 0,-1 0 0 0 0,0 0 0 0 0,0 0 0 0 0,0-1 0 0 0,0 1-1 0 0,0 0 1 0 0,0 0 0 0 0,-1 0 0 0 0,1-5 0 0 0,-1 6-36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0:18.029"/>
    </inkml:context>
    <inkml:brush xml:id="br0">
      <inkml:brushProperty name="width" value="0.05" units="cm"/>
      <inkml:brushProperty name="height" value="0.05" units="cm"/>
    </inkml:brush>
  </inkml:definitions>
  <inkml:trace contextRef="#ctx0" brushRef="#br0">550 265 10888 0 0,'-30'0'1221'0'0,"11"0"11981"0"0,25-7-13002 0 0,15-3-178 0 0,36-12-1 0 0,-17 7 39 0 0,7-1 504 0 0,71-16 0 0 0,53 0 237 0 0,-6 8-759 0 0,-38 7-44 0 0,-29 4-304 0 0,146-1 0 0 0,76 5 926 0 0,-295 7-620 0 0,315-16 0 0 0,-90-1-97 0 0,-208 15 55 0 0,53-2-397 0 0,-28 3 428 0 0,-42 2 207 0 0,0 0 1 0 0,49 6-1 0 0,-59-3-196 0 0,26-2 0 0 0,8 2 0 0 0,-35-2-5 0 0,0 1-1 0 0,18-3 1 0 0,13 0 96 0 0,-37 0 446 0 0,-7 2-502 0 0,-1 0 1 0 0,0 0-1 0 0,1 0 1 0 0,-1-1-1 0 0,1 1 1 0 0,-1 0-1 0 0,1 0 1 0 0,-1 0-1 0 0,0 0 1 0 0,1 0-1 0 0,-1 0 1 0 0,1 0-1 0 0,-1 0 1 0 0,1 0-1 0 0,-1 0 1 0 0,0 0-1 0 0,1 0 1 0 0,-1 1-1 0 0,1-1 1 0 0,-1 0-1 0 0,0 0 1 0 0,1 0-1 0 0,-1 0 1 0 0,1 1 0 0 0,-1-1-1 0 0,0 0 1 0 0,1 0-1 0 0,-1 1 1 0 0,0-1-1 0 0,0 0 1 0 0,1 1-1 0 0,-1-1 1 0 0,0 0-1 0 0,1 1 1 0 0,-1-1-1 0 0,0 0 1 0 0,0 1-1 0 0,0-1 1 0 0,1 1-1 0 0,1 3-35 0 0,1 1 0 0 0,-1-1 0 0 0,0 1 0 0 0,0-1 0 0 0,0 1 0 0 0,-1 0 0 0 0,0 0 0 0 0,0 0 0 0 0,0 0 0 0 0,0 0 0 0 0,-1 0 0 0 0,0 9 0 0 0,23 357 0 0 0,-9-218 0 0 0,17 169 0 0 0,-3-109 0 0 0,-12-139-19 0 0,1 18 115 0 0,-12-57 550 0 0,-2-12-169 0 0,1 30 0 0 0,1 36-1966 0 0,17 39 1546 0 0,-20-108 641 0 0,-2-16-603 0 0,0-1 1 0 0,0 1 0 0 0,1 0 0 0 0,-1-1-1 0 0,1 1 1 0 0,0-1 0 0 0,0 0-1 0 0,2 5 1 0 0,-2-7 188 0 0,-3 1-1633 0 0,1-1 1413 0 0,1-1 1 0 0,-1 1 0 0 0,0-1 0 0 0,1 1 0 0 0,-1-1-1 0 0,0 0 1 0 0,0 1 0 0 0,1-1 0 0 0,-1 0 0 0 0,0 0-1 0 0,0 1 1 0 0,0-1 0 0 0,0 0 0 0 0,-1 0 0 0 0,-18 3 93 0 0,18-3-256 0 0,-81 4-1417 0 0,57-4 1563 0 0,1 1 0 0 0,-37 6 0 0 0,-199 40-213 0 0,-33 7 418 0 0,228-43-350 0 0,-114 4 0 0 0,1-1-109 0 0,-273 36 206 0 0,420-47 0 0 0,-117 14 0 0 0,-72 6 0 0 0,-202 17 0 0 0,233-19 0 0 0,29-4 0 0 0,142-14 0 0 0,0 0 0 0 0,-21 7 0 0 0,30-6 0 0 0,2 0 0 0 0,-3 1 1 0 0,9-6 5 0 0,1 0 2 0 0,-4-3-8 0 0,1 0 1 0 0,-1-1 0 0 0,1 1-1 0 0,0-1 1 0 0,0 0 0 0 0,1 0-1 0 0,-5-8 1 0 0,-10-14-21 0 0,6 7 20 0 0,8 14 0 0 0,1 0 0 0 0,-1 0 0 0 0,-6-5 0 0 0,5 4 0 0 0,-1-1 0 0 0,1 1 0 0 0,0-1 1 0 0,0 0-1 0 0,1-1 0 0 0,-6-13 0 0 0,-15-59 134 0 0,20 60-45 0 0,-27-113 175 0 0,-7-68-497 0 0,27 134 139 0 0,-7-94-55 0 0,10 60 372 0 0,-4-88 65 0 0,8 84-291 0 0,4 70 3 0 0,0 16 0 0 0,-2-23 0 0 0,-10-27 0 0 0,7 43 0 0 0,3 14 0 0 0,2 5 0 0 0,-1 0 0 0 0,0 3 0 0 0,-2-15 3 0 0,0-9-126 0 0,-1-7-237 0 0,4 32 358 0 0,0 1 0 0 0,1-1 0 0 0,-1 0 0 0 0,0 0 0 0 0,1 0 0 0 0,0 1 0 0 0,0-1 0 0 0,0 0 0 0 0,1 0 0 0 0,-1 0 0 0 0,2-3 0 0 0,2-11 2 0 0,-3 11 0 0 0,-1 2 0 0 0,0 2 0 0 0,0 1 0 0 0,1-1 0 0 0,-1 1 0 0 0,1 0 0 0 0,-1 0 0 0 0,1-1 0 0 0,0 1 0 0 0,-1 0 0 0 0,1 0 0 0 0,0 0 0 0 0,1 0 0 0 0,-1-1 0 0 0,3-2 0 0 0,1-4 0 0 0,-2 5 0 0 0,-1 0 0 0 0,1 0 0 0 0,0 0 0 0 0,0 0 0 0 0,0 0 0 0 0,0 1 0 0 0,0-1 0 0 0,1 1 0 0 0,0 0 0 0 0,0 0 0 0 0,4-2 0 0 0,8-4 0 0 0,26-11 0 0 0,-28 13 0 0 0,35-15 0 0 0,103-33 0 0 0,-96 41 0 0 0,86-25 0 0 0,-79 22 0 0 0,16-5 0 0 0,-60 16 0 0 0,2 0 0 0 0,-1 2 0 0 0,0 0 0 0 0,1 2 0 0 0,32-1 0 0 0,-30 5 0 0 0,-23-2-1 0 0,0 1 0 0 0,0-1 0 0 0,0 0 0 0 0,0 0-1 0 0,0 0 1 0 0,0 0 0 0 0,-1 0 0 0 0,1 0 0 0 0,0 0 0 0 0,0 1-1 0 0,0-1 1 0 0,0 0 0 0 0,0 0 0 0 0,0 0 0 0 0,0 0 0 0 0,0 0 0 0 0,0 1-1 0 0,0-1 1 0 0,0 0 0 0 0,0 0 0 0 0,0 0 0 0 0,0 0 0 0 0,0 1 0 0 0,0-1-1 0 0,0 0 1 0 0,0 0 0 0 0,0 0 0 0 0,0 0 0 0 0,0 0 0 0 0,0 1 0 0 0,0-1-1 0 0,0 0 1 0 0,0 0 0 0 0,0 0 0 0 0,0 0 0 0 0,0 0 0 0 0,1 1 0 0 0,-1-1-1 0 0,0 0 1 0 0,0 0 0 0 0,0 0 0 0 0,0 0 0 0 0,0 0 0 0 0,0 0 0 0 0,0 0-1 0 0,1 0 1 0 0,-1 0 0 0 0,0 1 0 0 0,0-1 0 0 0,0 0 0 0 0,0 0-1 0 0,0 0 1 0 0,1 0 0 0 0,-1 0 0 0 0,0 0 0 0 0,0 0 0 0 0,0 0 0 0 0,0 0-1 0 0,1 0 1 0 0,-1 0 0 0 0,0 0 0 0 0,0 0 0 0 0,0 0 0 0 0,0 0 0 0 0,0 0-1 0 0,1 0 1 0 0,-1 0 0 0 0,0-1 0 0 0,0 1 0 0 0,-10 7-252 0 0,8-6 137 0 0,-9 8-463 0 0,-12 5-2553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19.354"/>
    </inkml:context>
    <inkml:brush xml:id="br0">
      <inkml:brushProperty name="width" value="0.05" units="cm"/>
      <inkml:brushProperty name="height" value="0.05" units="cm"/>
    </inkml:brush>
  </inkml:definitions>
  <inkml:trace contextRef="#ctx0" brushRef="#br0">608 383 13792,'0'0'4453,"3"-1"-2715,13-5-61,21-8 1,90-21-831,-40 10-521,210-50 224,-83 15 89,122-33 540,-77 21 197,-256 72-1351,0-1-1,0 1 1,0 0-1,0 0 1,0 0-1,0 0 1,-1 0 0,1 1-1,0-1 1,0 1-1,0 0 1,-1 0-1,1 0 1,0 0-1,-1 0 1,1 0-1,-1 1 1,1 0 0,-1-1-1,0 1 1,0 0-1,0 0 1,3 3-1,5 7-38,0-1 0,-1 2 0,9 16 0,-7-12-108,31 52 15,58 129 0,-70-131 85,81 202 98,139 589 537,-226-744-464,14 174 1,-37-281-192,-1-4 60,1 1 0,-1 0 0,0-1 0,0 1 0,-1 4 0,1-7-6,0 0-1,0-1 0,0 1 0,-1-1 0,1 1 0,0 0 0,0-1 1,-1 1-1,1-1 0,0 1 0,-1-1 0,1 1 0,0-1 1,-1 1-1,1-1 0,-1 1 0,1-1 0,-1 0 0,1 1 1,-1-1-1,1 0 0,-1 1 0,1-1 0,-1 0 0,0 0 1,1 0-1,-1 1 0,1-1 0,-1 0 0,0 0 0,1 0 0,-1 0 1,0 0-1,1 0 0,-1 0 0,1 0 0,-2 0 0,-23-4 21,-5 0 19,-34-1 0,-192 7-158,-125 14-112,-71 9 118,27 9-91,283-24 126,-231 23 9,353-31 78,-54 9 179,-84-1 1,155-9-182,-1-1 0,1-1 0,-1 1 0,1 0 0,0-1 1,-1 0-1,1 0 0,0 0 0,-1 0 0,1 0 0,0-1 0,0 1 0,0-1 1,0 0-1,0 0 0,1 0 0,-1 0 0,0 0 0,1-1 0,-3-2 0,-1-5 10,1 1 1,0-1-1,0 1 0,1-1 0,-4-15 0,-14-46 67,-14-80 0,-8-101-262,27 146 257,-32-270-144,38 271-33,5 16 17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5.108"/>
    </inkml:context>
    <inkml:brush xml:id="br0">
      <inkml:brushProperty name="width" value="0.05" units="cm"/>
      <inkml:brushProperty name="height" value="0.05" units="cm"/>
    </inkml:brush>
  </inkml:definitions>
  <inkml:trace contextRef="#ctx0" brushRef="#br0">1 179 14592 0 0,'14'30'895'0'0,"-1"0"0"0"0,10 43 0 0 0,-3-10 326 0 0,2 9-92 0 0,-15-36-682 0 0,-1 1 0 0 0,-1 1 0 0 0,-1 49 0 0 0,-4-16-356 0 0,0-69 588 0 0,-9-14 67 0 0,5 5-640 0 0,1 1 0 0 0,-1-1 0 0 0,1 0 0 0 0,-3-12 0 0 0,-3-4-48 0 0,-1-7 88 0 0,1 0 0 0 0,1-1-1 0 0,-7-56 1 0 0,4 17 1154 0 0,4 35-617 0 0,2-1-1 0 0,-1-44 1 0 0,1-17-518 0 0,5 82-165 0 0,0 0 0 0 0,1-1 0 0 0,1 1 0 0 0,4-15 0 0 0,-2 8 0 0 0,-3 15 0 0 0,0 2 0 0 0,3 2 0 0 0,-2 1 0 0 0,0 1 0 0 0,0 0 0 0 0,0-1 0 0 0,0 1 0 0 0,1 0 0 0 0,-1 0 0 0 0,0 0 0 0 0,1 1 0 0 0,-1-1 0 0 0,1 0 0 0 0,-1 1 0 0 0,1 0 0 0 0,-1-1 0 0 0,1 1 0 0 0,-1 0 0 0 0,1 1 0 0 0,-1-1 0 0 0,1 0 0 0 0,-1 1 0 0 0,1-1 0 0 0,-1 1 0 0 0,1 0 0 0 0,3 1 0 0 0,4 3 0 0 0,0 0 0 0 0,0 1 0 0 0,17 12 0 0 0,-13-9 0 0 0,-9-4-96 0 0,1-1-1 0 0,-1 1 1 0 0,0-1-1 0 0,0 1 0 0 0,-1 1 1 0 0,7 9-1 0 0,21 39-915 0 0,-24-39 874 0 0,-6-11 45 0 0,0 0 34 0 0,4 20 45 0 0,-3-16-58 0 0,-2-7-298 0 0,-6-10-7668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19.774"/>
    </inkml:context>
    <inkml:brush xml:id="br0">
      <inkml:brushProperty name="width" value="0.05" units="cm"/>
      <inkml:brushProperty name="height" value="0.05" units="cm"/>
    </inkml:brush>
  </inkml:definitions>
  <inkml:trace contextRef="#ctx0" brushRef="#br0">1 248 29311,'0'1'29,"1"-1"-1,-1 1 1,1-1-1,-1 1 1,1 0-1,0-1 1,-1 1-1,1-1 1,0 0-1,-1 1 1,1-1-1,0 1 1,0-1-1,-1 0 1,1 0-1,0 1 1,0-1-1,0 0 1,-1 0-1,1 0 1,0 0-1,0 0 1,1 0-1,21-5-102,-12 2 184,36-8-82,61-24 0,-23 5-36,204-44 13,-254 65 1,404-74 31,-431 82-69,5-1-3,-1 1-1,1 0 1,-1 1-1,1 0 0,22 4 1,-34-4-10,-1 0 0,1 0 1,-1 0-1,1 0 0,0 1 0,-1-1 1,1 0-1,-1 0 0,1 0 0,0 1 1,-1-1-1,1 0 0,-1 1 1,1-1-1,-1 0 0,1 1 0,-1-1 1,0 1-1,1-1 0,-1 1 0,1-1 1,-1 1-1,0-1 0,1 1 0,-1-1 1,0 1-1,0 0 0,1 0 1,-1 0-241,-1 1 1,1-1-1,0 0 1,0 1 0,-1-1-1,1 0 1,-1 0-1,1 1 1,-2 1 0,1 0-508,-5 13-1406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5.759"/>
    </inkml:context>
    <inkml:brush xml:id="br0">
      <inkml:brushProperty name="width" value="0.05" units="cm"/>
      <inkml:brushProperty name="height" value="0.05" units="cm"/>
    </inkml:brush>
  </inkml:definitions>
  <inkml:trace contextRef="#ctx0" brushRef="#br0">23 361 6688 0 0,'0'0'197'0'0,"-5"-5"22"0"0,5 5-207 0 0,-1-1 1 0 0,0 0 0 0 0,1 1-1 0 0,-1-1 1 0 0,0 1 0 0 0,1-1-1 0 0,-1 1 1 0 0,0-1 0 0 0,1 1-1 0 0,-1 0 1 0 0,0-1 0 0 0,0 1-1 0 0,1 0 1 0 0,-1 0 0 0 0,-7-1 5877 0 0,9-1-5378 0 0,1-1-339 0 0,0 0 1 0 0,0 1 0 0 0,0-1 0 0 0,0 1 0 0 0,0-1 0 0 0,1 1 0 0 0,-1 0 0 0 0,1 0 0 0 0,3-3 0 0 0,32-16 1150 0 0,-8 4-292 0 0,90-72 600 0 0,-73 56-1639 0 0,44-27 536 0 0,-49 39-31 0 0,1 0 0 0 0,49-14 0 0 0,-34 13-498 0 0,-54 21-60 0 0,-3 1-260 0 0,-6 8-6239 0 0,-4-1 315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6.238"/>
    </inkml:context>
    <inkml:brush xml:id="br0">
      <inkml:brushProperty name="width" value="0.05" units="cm"/>
      <inkml:brushProperty name="height" value="0.05" units="cm"/>
    </inkml:brush>
  </inkml:definitions>
  <inkml:trace contextRef="#ctx0" brushRef="#br0">9 199 10512 0 0,'0'0'608'0'0,"-1"-1"-500"0"0,-7-7 762 0 0,9 0 1113 0 0,0 6-1799 0 0,0-1-1 0 0,0 1 1 0 0,0 0-1 0 0,0 0 1 0 0,1 0 0 0 0,-1 0-1 0 0,1 0 1 0 0,-1 0-1 0 0,1 0 1 0 0,0 0 0 0 0,0 1-1 0 0,0-1 1 0 0,0 1-1 0 0,3-3 1 0 0,5-1 328 0 0,0-1 0 0 0,12-3 0 0 0,5-3 368 0 0,-16 6-831 0 0,97-47 88 0 0,-83 42-142 0 0,1 0 1 0 0,36-8-1 0 0,-47 14 5 0 0,14-5 0 0 0,-24 10-276 0 0,3-4-5074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6.624"/>
    </inkml:context>
    <inkml:brush xml:id="br0">
      <inkml:brushProperty name="width" value="0.05" units="cm"/>
      <inkml:brushProperty name="height" value="0.05" units="cm"/>
    </inkml:brush>
  </inkml:definitions>
  <inkml:trace contextRef="#ctx0" brushRef="#br0">0 102 11976 0 0,'0'0'1200'0'0,"10"-8"-1088"0"0,71-16 2238 0 0,-55 16-1980 0 0,0 0 0 0 0,33-5-1 0 0,38 0-67 0 0,111 1 0 0 0,-40 0-302 0 0,-131 11-4759 0 0,-18-2-641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7.080"/>
    </inkml:context>
    <inkml:brush xml:id="br0">
      <inkml:brushProperty name="width" value="0.05" units="cm"/>
      <inkml:brushProperty name="height" value="0.05" units="cm"/>
    </inkml:brush>
  </inkml:definitions>
  <inkml:trace contextRef="#ctx0" brushRef="#br0">15 169 10136 0 0,'-1'-1'230'0'0,"-11"-30"596"0"0,12 30-761 0 0,-1 0 1 0 0,1 0-1 0 0,0 0 1 0 0,0 0 0 0 0,0 0-1 0 0,-1 0 1 0 0,1 0-1 0 0,0-1 1 0 0,1 1 0 0 0,-1 0-1 0 0,0 0 1 0 0,0 0-1 0 0,0 0 1 0 0,1 0 0 0 0,-1 0-1 0 0,0 0 1 0 0,1 0-1 0 0,-1 0 1 0 0,1 0 0 0 0,-1 0-1 0 0,1 0 1 0 0,0 0-1 0 0,-1 0 1 0 0,1 0 0 0 0,0 0-1 0 0,0 1 1 0 0,0-1-1 0 0,-1 0 1 0 0,1 0 0 0 0,0 1-1 0 0,0-1 1 0 0,0 1-1 0 0,0-1 1 0 0,0 1 0 0 0,2-1-1 0 0,2-2 334 0 0,9-5 126 0 0,0 1 1 0 0,1 1 0 0 0,0 1-1 0 0,0 0 1 0 0,28-6 0 0 0,-17 5-314 0 0,118-19-178 0 0,-56 13-35 0 0,-57 8 1 0 0,-18 3 0 0 0,25-6 0 0 0,-34 5-27 0 0,14 1-723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7.497"/>
    </inkml:context>
    <inkml:brush xml:id="br0">
      <inkml:brushProperty name="width" value="0.05" units="cm"/>
      <inkml:brushProperty name="height" value="0.05" units="cm"/>
    </inkml:brush>
  </inkml:definitions>
  <inkml:trace contextRef="#ctx0" brushRef="#br0">19 183 13824 0 0,'-10'-13'1388'0'0,"4"9"-1276"0"0,4-4-30 0 0,2 6 18 0 0,1 0 0 0 0,0 0-1 0 0,-1 0 1 0 0,1 1 0 0 0,0-1 0 0 0,0 0-1 0 0,0 0 1 0 0,0 0 0 0 0,1 1 0 0 0,-1-1-1 0 0,0 1 1 0 0,1-1 0 0 0,-1 1 0 0 0,1 0-1 0 0,-1-1 1 0 0,1 1 0 0 0,0 0 0 0 0,-1 0-1 0 0,5-2 1 0 0,2-1 116 0 0,0 0-1 0 0,1 0 1 0 0,11-3-1 0 0,94-29 888 0 0,-112 35-1101 0 0,44-11 14 0 0,88-36-1 0 0,-131 46-180 0 0,0 1-1 0 0,0 0 0 0 0,0 0 1 0 0,1 0-1 0 0,-1 0 0 0 0,0 1 1 0 0,1-1-1 0 0,-1 1 0 0 0,1 0 1 0 0,-1 0-1 0 0,0 0 0 0 0,1 1 1 0 0,-1-1-1 0 0,5 2 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7.930"/>
    </inkml:context>
    <inkml:brush xml:id="br0">
      <inkml:brushProperty name="width" value="0.05" units="cm"/>
      <inkml:brushProperty name="height" value="0.05" units="cm"/>
    </inkml:brush>
  </inkml:definitions>
  <inkml:trace contextRef="#ctx0" brushRef="#br0">1 122 11976 0 0,'0'0'1200'0'0,"2"0"-1099"0"0,24-1 230 0 0,-1-2 0 0 0,1 0 1 0 0,-1-1-1 0 0,0-2 0 0 0,0-1 0 0 0,-1 0 1 0 0,0-2-1 0 0,41-21 0 0 0,-49 23 197 0 0,27-9-1 0 0,-29 12-506 0 0,0-1 0 0 0,19-10-1 0 0,-28 11-221 0 0,3 3-3800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32.368"/>
    </inkml:context>
    <inkml:brush xml:id="br0">
      <inkml:brushProperty name="width" value="0.05" units="cm"/>
      <inkml:brushProperty name="height" value="0.05" units="cm"/>
    </inkml:brush>
  </inkml:definitions>
  <inkml:trace contextRef="#ctx0" brushRef="#br0">298 53 6104 0 0,'0'0'457'0'0,"-10"-1"1160"0"0,-12-6 4917 0 0,22 6-6285 0 0,-1 0 0 0 0,1-1 0 0 0,-1 1 0 0 0,0 0 0 0 0,1 0 1 0 0,-1 0-1 0 0,0 0 0 0 0,0 0 0 0 0,0 0 0 0 0,0 0 1 0 0,1 0-1 0 0,-1 0 0 0 0,-1 0 0 0 0,0-1 0 0 0,-3-2 805 0 0,4 3-990 0 0,1 0 0 0 0,-1 1 0 0 0,1-1-1 0 0,-1 1 1 0 0,1-1 0 0 0,-1 1-1 0 0,1-1 1 0 0,-1 1 0 0 0,0-1 0 0 0,1 1-1 0 0,-1-1 1 0 0,0 1 0 0 0,1 0 0 0 0,-1-1-1 0 0,0 1 1 0 0,0 0 0 0 0,1 0-1 0 0,-1 0 1 0 0,0-1 0 0 0,0 1 0 0 0,1 0-1 0 0,-2 0 1 0 0,-20-2 533 0 0,13 2-431 0 0,-1 1-1 0 0,1 1 1 0 0,-1-1-1 0 0,1 2 1 0 0,0-1-1 0 0,0 1 1 0 0,0 0 0 0 0,0 1-1 0 0,1 0 1 0 0,-14 9-1 0 0,16-9-152 0 0,0 0-1 0 0,-1 1 0 0 0,2 0 1 0 0,-1 0-1 0 0,1 1 1 0 0,-1-1-1 0 0,2 1 0 0 0,-1 0 1 0 0,1 1-1 0 0,-1-1 1 0 0,2 1-1 0 0,-1 0 0 0 0,1 0 1 0 0,0 0-1 0 0,1 0 1 0 0,-3 9-1 0 0,0 4 339 0 0,1 0 1 0 0,0 0-1 0 0,2 0 1 0 0,-1 24-1 0 0,3-5-245 0 0,6 48 0 0 0,-4-69-106 0 0,1 0 0 0 0,1-1 0 0 0,0 0 0 0 0,1 0 0 0 0,1 0 0 0 0,1 0 0 0 0,0-1 0 0 0,1 0 0 0 0,15 23 0 0 0,-17-32 126 0 0,0-1-1 0 0,0 1 1 0 0,0-1-1 0 0,1 0 1 0 0,0 0-1 0 0,0-1 1 0 0,1 0-1 0 0,-1 0 1 0 0,1-1-1 0 0,0 0 1 0 0,1 0-1 0 0,-1-1 1 0 0,1 0-1 0 0,12 2 1 0 0,-16-4-113 0 0,0-1 0 0 0,0 1 1 0 0,0-2-1 0 0,0 1 0 0 0,0 0 1 0 0,0-1-1 0 0,0 0 0 0 0,0 0 1 0 0,0-1-1 0 0,0 1 0 0 0,5-3 1 0 0,-2 1-45 0 0,-1-1 1 0 0,1 0 0 0 0,-1 0 0 0 0,0 0-1 0 0,0-1 1 0 0,8-7 0 0 0,3-4 82 0 0,-8 7 14 0 0,-1 1 0 0 0,0-2 0 0 0,12-15 0 0 0,-13 12-27 0 0,-1 0 0 0 0,0-1 0 0 0,0 1 0 0 0,-1-2 0 0 0,-1 1 0 0 0,-1 0 0 0 0,4-18 0 0 0,-3 2 104 0 0,-1 0 0 0 0,-1-50 0 0 0,-4 50 38 0 0,-2 0 1 0 0,-11-51-1 0 0,13 75-172 0 0,-1 0 0 0 0,0 0 0 0 0,0 0 0 0 0,-1 1 0 0 0,1-1-1 0 0,-1 0 1 0 0,0 1 0 0 0,-7-9 0 0 0,-1 2 15 0 0,-24-22 0 0 0,13 19-85 0 0,4 4-14 0 0,13 8-47 0 0,1 0-1 0 0,-1 0 1 0 0,0 0 0 0 0,-10-3-1 0 0,12 5-239 0 0,1 0-1 0 0,-1 1 0 0 0,1-1 0 0 0,-1 1 0 0 0,1-1 1 0 0,-1 1-1 0 0,1 0 0 0 0,-1 0 0 0 0,0 0 1 0 0,1 0-1 0 0,-1 1 0 0 0,-4 0 0 0 0,4 0-1369 0 0,-5-1-248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32.818"/>
    </inkml:context>
    <inkml:brush xml:id="br0">
      <inkml:brushProperty name="width" value="0.05" units="cm"/>
      <inkml:brushProperty name="height" value="0.05" units="cm"/>
    </inkml:brush>
  </inkml:definitions>
  <inkml:trace contextRef="#ctx0" brushRef="#br0">36 37 21191 0 0,'0'0'480'0'0,"-1"-1"67"0"0,-8-16 734 0 0,4 11-1261 0 0,-3 1-20 0 0,2 1 0 0 0,-1 1-281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33.203"/>
    </inkml:context>
    <inkml:brush xml:id="br0">
      <inkml:brushProperty name="width" value="0.05" units="cm"/>
      <inkml:brushProperty name="height" value="0.05" units="cm"/>
    </inkml:brush>
  </inkml:definitions>
  <inkml:trace contextRef="#ctx0" brushRef="#br0">297 24 19351 0 0,'0'0'439'0'0,"-1"-9"1225"0"0,0 8-1658 0 0,0 0 1 0 0,0-1-1 0 0,0 1 0 0 0,0 0 0 0 0,0 0 1 0 0,0 0-1 0 0,-1 1 0 0 0,1-1 1 0 0,0 0-1 0 0,-1 0 0 0 0,1 1 1 0 0,-1-1-1 0 0,1 1 0 0 0,-1-1 0 0 0,1 1 1 0 0,-1-1-1 0 0,1 1 0 0 0,-1 0 1 0 0,1 0-1 0 0,-1 0 0 0 0,1 0 0 0 0,-1 0 1 0 0,1 0-1 0 0,-1 0 0 0 0,1 1 1 0 0,-1-1-1 0 0,1 0 0 0 0,-4 2 0 0 0,1-1 59 0 0,0 1-1 0 0,0-1 0 0 0,0 1 0 0 0,0 0 0 0 0,0 0 0 0 0,0 1 0 0 0,1-1 0 0 0,-1 1 0 0 0,-4 4 0 0 0,3-2 20 0 0,0 1 0 0 0,0 0 0 0 0,1 1 0 0 0,-7 10 0 0 0,10-15-69 0 0,0 0 1 0 0,0 1-1 0 0,0-1 1 0 0,0 0-1 0 0,0 1 1 0 0,1-1-1 0 0,-1 1 1 0 0,1-1-1 0 0,0 1 1 0 0,-1-1-1 0 0,1 1 0 0 0,0-1 1 0 0,1 1-1 0 0,-1-1 1 0 0,0 1-1 0 0,1-1 1 0 0,1 5-1 0 0,2 2 16 0 0,0-1 0 0 0,0 0 0 0 0,1 0 0 0 0,1-1 0 0 0,-1 0 0 0 0,1 1 0 0 0,13 11 0 0 0,3 0 10 0 0,29 18 0 0 0,-25-19-12 0 0,84 53 124 0 0,-100-65-153 0 0,-1 1 0 0 0,1-1 0 0 0,-1 2 0 0 0,0-1 0 0 0,15 17 0 0 0,-22-21 0 0 0,0-1 0 0 0,0 1 0 0 0,-1 0 0 0 0,1 0 0 0 0,-1-1 0 0 0,1 1 0 0 0,-1 0 0 0 0,0 0 0 0 0,0 0 0 0 0,-1 0 0 0 0,1 1 0 0 0,-1-1 0 0 0,1 0 0 0 0,-1 0 0 0 0,0 0 0 0 0,0 0 0 0 0,0 1 0 0 0,-1-1 0 0 0,1 0 0 0 0,-1 0 0 0 0,0 0 0 0 0,1 0 0 0 0,-3 3 0 0 0,1 0 45 0 0,-1 0 1 0 0,-1 0-1 0 0,1 0 0 0 0,-1-1 0 0 0,0 1 0 0 0,0-1 1 0 0,0 0-1 0 0,-1-1 0 0 0,-6 7 0 0 0,-6 2 643 0 0,-27 17-1 0 0,39-27-599 0 0,-9 5 18 0 0,-24 8-45 0 0,22-10-67 0 0,6-3 5 0 0,3-1 6 0 0,-21 7-37 0 0,0-2 0 0 0,0-1 0 0 0,-1-2 0 0 0,-37 3 0 0 0,-12-7-2496 0 0,44-4-181 0 0,1-3-4797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5.544"/>
    </inkml:context>
    <inkml:brush xml:id="br0">
      <inkml:brushProperty name="width" value="0.05" units="cm"/>
      <inkml:brushProperty name="height" value="0.05" units="cm"/>
    </inkml:brush>
  </inkml:definitions>
  <inkml:trace contextRef="#ctx0" brushRef="#br0">1 48 10696 0 0,'0'0'232'0'0,"9"-1"32"0"0,20-1 189 0 0,-12-3 1090 0 0,-3-3-1010 0 0,-3 4 2002 0 0,-10 4-2024 0 0,5-5 1025 0 0,10-5-344 0 0,-13 9-678 0 0,-1-2-336 0 0,3-4-958 0 0,-5 5 410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3.972"/>
    </inkml:context>
    <inkml:brush xml:id="br0">
      <inkml:brushProperty name="width" value="0.05" units="cm"/>
      <inkml:brushProperty name="height" value="0.05" units="cm"/>
    </inkml:brush>
  </inkml:definitions>
  <inkml:trace contextRef="#ctx0" brushRef="#br0">438 45 11264,'-11'-5'1881,"5"2"-1081,0 0-1,1 0 1,-1 0 0,-9-8-1,13 9-564,-1 1 0,0-1 0,1 0 0,-1 1 0,0-1 0,0 1 0,0 0 0,0 0 0,0 0 0,-1 1 0,-5-1 0,-39-1 1097,32 3-748,7-1-352,0 1-1,1 0 1,-1 1-1,0 0 1,1 0-1,-16 7 1,-46 27-141,61-30 42,-1 0 0,1 1 0,0 1 1,1 0-1,-1 0 0,2 0 0,-1 1 0,1 0 0,1 1 0,-1-1 0,2 1 0,-1 1 0,-5 16 0,5-11 40,1 1-1,0 0 1,2 0-1,0 0 1,0 1 0,2-1-1,0 1 1,3 21-1,-1-32-235,0 0 1,0 1-1,1-1 0,0 0 1,0 0-1,1 0 0,0 0 0,0-1 1,1 1-1,-1-1 0,2 0 1,-1 0-1,8 9 0,-9-12 59,1 0-1,-1 0 0,1 0 1,-1 0-1,1-1 1,0 0-1,0 1 1,0-1-1,0-1 1,0 1-1,0 0 1,1-1-1,-1 0 0,1 0 1,-1-1-1,1 1 1,-1-1-1,1 0 1,-1 0-1,1 0 1,-1 0-1,9-3 1,-1-1 94,-1 0 0,0-1 1,0 0-1,-1 0 1,1-1-1,-1-1 1,-1 0-1,1 0 0,16-17 1,-12 8 46,0 0 0,-1-1 1,0 0-1,17-32 0,-25 39-137,-1 0 0,0 0 0,0-1 0,-1 0 0,0 1 0,0-1 0,-2 0 0,1 0 0,-1-20 0,-1 22 0,-1 1 0,0-1 0,-1 0 0,1 1 0,-2 0 0,1-1 0,-1 1 0,-1 0 0,1 1 0,-1-1 0,0 0 0,-10-11 0,5 7 8,4 5 2,0 1 0,0 0 0,-11-10 0,14 15-28,-1-1 0,1 0 0,-1 1 1,0 0-1,1 0 0,-1-1 0,0 1 1,0 1-1,1-1 0,-1 0 0,0 1 0,0 0 1,-6-1-1,7 1-531,-1 1 1,0-1-1,1 1 1,-1-1-1,1 1 1,-1 0 0,1 0-1,-1 0 1,1 0-1,0 1 1,-1-1-1,-3 4 1,4-4-413,0 1 0,0 0 0,0 0 1,0 0-1,1 0 0,-1 0 0,1 1 1,-2 2-1,-2 7-2620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4.361"/>
    </inkml:context>
    <inkml:brush xml:id="br0">
      <inkml:brushProperty name="width" value="0.05" units="cm"/>
      <inkml:brushProperty name="height" value="0.05" units="cm"/>
    </inkml:brush>
  </inkml:definitions>
  <inkml:trace contextRef="#ctx0" brushRef="#br0">47 53 21503,'0'0'1920</inkml:trace>
  <inkml:trace contextRef="#ctx0" brushRef="#br0" timeOffset="1">0 1 8896,'0'0'4032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4.762"/>
    </inkml:context>
    <inkml:brush xml:id="br0">
      <inkml:brushProperty name="width" value="0.05" units="cm"/>
      <inkml:brushProperty name="height" value="0.05" units="cm"/>
    </inkml:brush>
  </inkml:definitions>
  <inkml:trace contextRef="#ctx0" brushRef="#br0">127 2 14112,'-1'-1'489,"0"1"0,-1 0 1,1 0-1,0-1 0,0 1 1,-1 0-1,1 0 0,0 0 1,0 0-1,-1 1 0,1-1 0,-2 1 1,-15 8 850,10-3-1194,-1 0 1,1 1 0,1 0 0,-1 1-1,-11 15 1,15-17-130,0-1 1,0 1-1,1 0 1,0 0-1,0 0 1,1 0-1,0 1 0,0-1 1,0 1-1,0 7 1,1-11-23,2-1 1,-1 0-1,0 1 1,0-1-1,1 0 1,-1 1-1,1-1 1,0 0 0,-1 0-1,1 0 1,0 1-1,0-1 1,1 0-1,-1 0 1,0-1-1,1 1 1,-1 0-1,1 0 1,0-1-1,-1 1 1,1-1 0,0 1-1,0-1 1,0 0-1,0 0 1,0 1-1,4 0 1,4 2-44,1 0 1,0-1-1,0 0 1,15 2-1,87 9-173,-71-10 398,0 1 0,80 22-1,-118-25-123,1-1-1,-1 1 0,0 0 1,0 0-1,0 0 0,0 0 1,-1 1-1,1 0 0,0 0 1,-1 0-1,4 4 0,-6-6-31,0 1 0,0-1-1,0 1 1,-1-1-1,1 1 1,0 0-1,-1-1 1,1 1-1,-1 0 1,0 0-1,0-1 1,1 1-1,-1 0 1,0 0 0,0-1-1,-1 1 1,1 0-1,0 0 1,-1-1-1,1 1 1,-1 0-1,1-1 1,-1 1-1,0 0 1,1-1-1,-1 1 1,0-1-1,0 1 1,0-1 0,0 0-1,-3 2 1,-4 7-261,-1-1 0,0-1-1,0 0 1,-1 0 0,-12 6 0,-55 29-5407,11-10 1834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6.945"/>
    </inkml:context>
    <inkml:brush xml:id="br0">
      <inkml:brushProperty name="width" value="0.05" units="cm"/>
      <inkml:brushProperty name="height" value="0.05" units="cm"/>
    </inkml:brush>
  </inkml:definitions>
  <inkml:trace contextRef="#ctx0" brushRef="#br0">50 303 15664 0 0,'-5'-10'426'0'0,"0"-1"0"0"0,1 1 0 0 0,-4-15 1 0 0,8 25-417 0 0,0 0 0 0 0,0 0 0 0 0,0 0 0 0 0,0 0-1 0 0,0 0 1 0 0,1 0 0 0 0,-1 0 0 0 0,0 0 0 0 0,0 0 0 0 0,0 0 0 0 0,0 0 0 0 0,0 0 0 0 0,0 0 0 0 0,1 0 0 0 0,-1 0 0 0 0,0 0 0 0 0,0 0-1 0 0,0 0 1 0 0,0 0 0 0 0,0 0 0 0 0,0 0 0 0 0,1 0 0 0 0,-1 0 0 0 0,0 0 0 0 0,0 0 0 0 0,0 0 0 0 0,0 0 0 0 0,0 0 0 0 0,0 0 0 0 0,1-1 0 0 0,-1 1-1 0 0,0 0 1 0 0,0 0 0 0 0,0 0 0 0 0,0 0 0 0 0,0 0 0 0 0,0 0 0 0 0,0 0 0 0 0,0 0 0 0 0,0-1 0 0 0,0 1 0 0 0,0 0 0 0 0,0 0 0 0 0,1 0 0 0 0,-1 0-1 0 0,0 0 1 0 0,0 0 0 0 0,0-1 0 0 0,0 1 0 0 0,0 0 0 0 0,0 0 0 0 0,0 0 0 0 0,0 0 0 0 0,0 0 0 0 0,-1-1 0 0 0,9 9 371 0 0,-3 3-11 0 0,0 0 0 0 0,5 23 1 0 0,-2-7-365 0 0,7 17-202 0 0,-2 1 0 0 0,10 73-1 0 0,-18-68 319 0 0,-1 66 0 0 0,-6-98-245 0 0,1-16 147 0 0,0 1-1 0 0,1-1 1 0 0,0 0-1 0 0,-1 0 1 0 0,1 0 0 0 0,0 1-1 0 0,0-1 1 0 0,1 3-1 0 0,-11-6 549 0 0,7-2-409 0 0,0 1 0 0 0,0-1-1 0 0,-1 0 1 0 0,2 0 0 0 0,-1 0-1 0 0,0-1 1 0 0,1 1 0 0 0,-1-1-1 0 0,1 0 1 0 0,-3-7 0 0 0,-3-2 186 0 0,-4-9-75 0 0,1-1-1 0 0,1 0 1 0 0,1-1-1 0 0,1 0 1 0 0,-6-26-1 0 0,10 25-209 0 0,2 0 0 0 0,0 0 0 0 0,1 0 0 0 0,2 0 0 0 0,0 0 0 0 0,6-27 0 0 0,-2 18-159 0 0,16-55 0 0 0,-16 74 66 0 0,0 1 1 0 0,1 0-1 0 0,1 0 0 0 0,0 0 0 0 0,0 1 0 0 0,12-15 0 0 0,-18 27 29 0 0,4-6 0 0 0,0 0 0 0 0,0 1 0 0 0,0 0 0 0 0,1 0 0 0 0,0 0 0 0 0,0 0 0 0 0,1 1 0 0 0,0 0 0 0 0,0 1 0 0 0,10-6 0 0 0,-6 5 0 0 0,-5 2 0 0 0,0 0 0 0 0,0 1 0 0 0,1 0 0 0 0,5-1 0 0 0,-9 3 0 0 0,0-1 0 0 0,-1 1 0 0 0,1 0 0 0 0,0 0 0 0 0,0 1 0 0 0,-1-1 0 0 0,1 0 0 0 0,0 1 0 0 0,-1 0 0 0 0,1-1 0 0 0,-1 1 0 0 0,1 0 0 0 0,2 2 0 0 0,3 2 1 0 0,-1-1 0 0 0,0 1 0 0 0,0 1 0 0 0,0-1 0 0 0,-1 1 0 0 0,0 1 0 0 0,0-1 0 0 0,0 1 0 0 0,-1 0 0 0 0,0 0 0 0 0,8 15 0 0 0,-1 5-1 0 0,0 1 0 0 0,9 32 0 0 0,-13-36-6 0 0,7 23-694 0 0,-2 0 1 0 0,14 89-1 0 0,-27-132 362 0 0,0 0 0 0 0,0 0 0 0 0,0 0 0 0 0,-1 0 0 0 0,1 1 0 0 0,-1-1 0 0 0,-1 4 0 0 0,-3 9-1193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7.378"/>
    </inkml:context>
    <inkml:brush xml:id="br0">
      <inkml:brushProperty name="width" value="0.05" units="cm"/>
      <inkml:brushProperty name="height" value="0.05" units="cm"/>
    </inkml:brush>
  </inkml:definitions>
  <inkml:trace contextRef="#ctx0" brushRef="#br0">32 90 20095 0 0,'-9'-17'984'0'0,"0"14"-432"0"0,0-2 8 0 0,4 1-448 0 0,5-4 72 0 0,5 0-96 0 0,4-1 0 0 0,5 6-312 0 0,4-5-56 0 0,1 4-8 0 0,7-4-5583 0 0,1-4-1113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7.875"/>
    </inkml:context>
    <inkml:brush xml:id="br0">
      <inkml:brushProperty name="width" value="0.05" units="cm"/>
      <inkml:brushProperty name="height" value="0.05" units="cm"/>
    </inkml:brush>
  </inkml:definitions>
  <inkml:trace contextRef="#ctx0" brushRef="#br0">9 76 21191 0 0,'-4'-11'480'0'0,"3"9"1167"0"0,-3 12-1446 0 0,4-1-201 0 0,0-1 0 0 0,1 0 0 0 0,0 0 0 0 0,0 0 0 0 0,0 0 0 0 0,1 0 0 0 0,0 0 0 0 0,4 7 0 0 0,-2-3 0 0 0,23 82 0 0 0,43 119 0 0 0,-58-182-931 0 0,-1 0 0 0 0,14 61 0 0 0,-25-92 900 0 0,0 1 0 0 0,1-1 0 0 0,-1 0 0 0 0,0 1 0 0 0,0-1-1 0 0,0 0 1 0 0,0 1 0 0 0,0-1 0 0 0,0 1 0 0 0,0-1 0 0 0,0 0 0 0 0,0 1 0 0 0,0-1 0 0 0,0 0-1 0 0,0 1 1 0 0,0-1 0 0 0,0 1 0 0 0,0-1 0 0 0,0 0 0 0 0,0 1 0 0 0,0-1 0 0 0,0 0 0 0 0,0 1 0 0 0,-1-1-1 0 0,1 0 1 0 0,0 1 0 0 0,0-1 0 0 0,0 0 0 0 0,-1 1 0 0 0,1-1 0 0 0,0 0 0 0 0,0 0 0 0 0,-1 1 0 0 0,1-1-1 0 0,0 0 1 0 0,-1 0 0 0 0,1 1 0 0 0,0-1 0 0 0,-1 0 0 0 0,1 0 0 0 0,0 0 0 0 0,-1 0 0 0 0,1 0 0 0 0,0 1-1 0 0,-1-1 1 0 0,1 0 0 0 0,-1 0 0 0 0,1 0 0 0 0,0 0 0 0 0,-1 0 0 0 0,1 0 0 0 0,0 0 0 0 0,-1 0-1 0 0,1-1 1 0 0,-1 1 0 0 0,1 0 0 0 0,0 0 0 0 0,-1 0 0 0 0,1 0 0 0 0,-1-1 0 0 0,-21-11 529 0 0,14 6-180 0 0,0 0 0 0 0,1-1 0 0 0,0 0-1 0 0,0 0 1 0 0,0-1 0 0 0,1 1 0 0 0,0-1-1 0 0,-5-11 1 0 0,4 6-82 0 0,0-1 1 0 0,2 1-1 0 0,-1-1 0 0 0,-5-28 1 0 0,6 14-212 0 0,1-1 0 0 0,2 1 0 0 0,1-1 0 0 0,1 1 0 0 0,4-33 0 0 0,-2 43 24 0 0,1 0-1 0 0,0 0 0 0 0,1 1 0 0 0,1 0 0 0 0,9-19 1 0 0,-12 30-27 0 0,0 1 1 0 0,1 0-1 0 0,0-1 1 0 0,0 1-1 0 0,0 0 1 0 0,1 1-1 0 0,-1-1 1 0 0,1 0-1 0 0,0 1 1 0 0,1 0-1 0 0,-1 0 1 0 0,1 0-1 0 0,0 1 1 0 0,-1 0-1 0 0,2-1 1 0 0,-1 2 0 0 0,0-1-1 0 0,12-3 1 0 0,-16 5-34 0 0,1 1 0 0 0,0-1 0 0 0,0 1 1 0 0,0 0-1 0 0,0 0 0 0 0,0 0 1 0 0,0 0-1 0 0,0 0 0 0 0,0 0 1 0 0,0 1-1 0 0,0-1 0 0 0,0 1 1 0 0,-1-1-1 0 0,1 1 0 0 0,0 0 0 0 0,0-1 1 0 0,0 1-1 0 0,-1 0 0 0 0,1 0 1 0 0,0 0-1 0 0,-1 1 0 0 0,1-1 1 0 0,-1 0-1 0 0,0 1 0 0 0,1-1 0 0 0,-1 0 1 0 0,0 1-1 0 0,0 0 0 0 0,0-1 1 0 0,0 1-1 0 0,0 0 0 0 0,1 3 1 0 0,2 5-41 0 0,0 1 0 0 0,-1-1 0 0 0,0 1 0 0 0,1 17 0 0 0,-2-18 45 0 0,5 64-989 0 0,0 2-1679 0 0,-4-48-2371 0 0,-2-4-1392 0 0</inkml:trace>
  <inkml:trace contextRef="#ctx0" brushRef="#br0" timeOffset="0.99">383 201 18575 0 0,'-1'-31'927'0'0,"0"21"-764"0"0,1 0-1 0 0,0-1 1 0 0,0 1-1 0 0,1 0 1 0 0,0-1-1 0 0,5-16 0 0 0,-6 26-143 0 0,0 1-1 0 0,0-1 0 0 0,1 1 1 0 0,-1-1-1 0 0,1 1 0 0 0,-1-1 1 0 0,0 1-1 0 0,1-1 0 0 0,-1 1 1 0 0,1-1-1 0 0,-1 1 1 0 0,1 0-1 0 0,-1-1 0 0 0,1 1 1 0 0,-1 0-1 0 0,1 0 0 0 0,0-1 1 0 0,-1 1-1 0 0,1 0 0 0 0,-1 0 1 0 0,1 0-1 0 0,-1 0 0 0 0,1 0 1 0 0,0 0-1 0 0,-1 0 0 0 0,1 0 1 0 0,0 0-1 0 0,-1 0 0 0 0,1 0 1 0 0,-1 0-1 0 0,1 0 0 0 0,0 0 1 0 0,-1 1-1 0 0,1-1 0 0 0,-1 0 1 0 0,1 0-1 0 0,-1 1 0 0 0,1-1 1 0 0,-1 0-1 0 0,1 1 1 0 0,0 0-1 0 0,3 1-11 0 0,-1 0 1 0 0,0 0-1 0 0,1 1 1 0 0,4 4-1 0 0,-4-2-7 0 0,-1 0 0 0 0,0 0 0 0 0,1 0 0 0 0,-2 0 0 0 0,5 11 0 0 0,2 3 0 0 0,5 12 36 0 0,-2 0 0 0 0,15 55 1 0 0,7 69 25 0 0,-32-136-209 0 0,0-1-1 0 0,-1 22 1 0 0,-1-33 42 0 0,-1-6 101 0 0,-1-1 1 0 0,1 0-1 0 0,0 1 0 0 0,0-1 0 0 0,0 0 0 0 0,-1 0 0 0 0,1 0 0 0 0,0 0 0 0 0,0 0 0 0 0,0 0 0 0 0,-1 0 0 0 0,1 0 1 0 0,0 0-1 0 0,-2-1 0 0 0,-1 0 66 0 0,0 0 0 0 0,1-1 0 0 0,-1 1 0 0 0,0-1 0 0 0,0 0 0 0 0,1 0 0 0 0,-1 0 0 0 0,1-1 0 0 0,-1 1 0 0 0,1-1 1 0 0,0 0-1 0 0,0 0 0 0 0,0 0 0 0 0,1 0 0 0 0,-1-1 0 0 0,1 1 0 0 0,0-1 0 0 0,-3-5 0 0 0,0-1 145 0 0,0-1-1 0 0,1 0 1 0 0,1 0-1 0 0,0 0 1 0 0,-3-20-1 0 0,3 1 80 0 0,1 0-1 0 0,1 0 0 0 0,2 1 1 0 0,1-1-1 0 0,7-30 0 0 0,-7 49-348 0 0,1 0 0 0 0,0 0 0 0 0,1 0 0 0 0,0 1 0 0 0,1-1 0 0 0,0 1 0 0 0,1 0 0 0 0,0 1-1 0 0,0-1 1 0 0,9-9 0 0 0,-9 13 1 0 0,0 0-1 0 0,0-1 1 0 0,1 2 0 0 0,-1-1-1 0 0,1 1 1 0 0,1 0-1 0 0,-1 1 1 0 0,1-1-1 0 0,0 1 1 0 0,0 1 0 0 0,0 0-1 0 0,0 0 1 0 0,15-3-1 0 0,-17 5 63 0 0,-1 1 0 0 0,1-1 0 0 0,0 1 0 0 0,-1 0 0 0 0,1 0 0 0 0,-1 1 0 0 0,1 0 0 0 0,9 2 0 0 0,-12-2 0 0 0,0 0 0 0 0,0 0 0 0 0,0 1 0 0 0,0-1 0 0 0,0 1 0 0 0,0 0 0 0 0,-1-1 0 0 0,1 1 0 0 0,-1 0 0 0 0,1 1 0 0 0,-1-1 0 0 0,0 0 0 0 0,0 1 0 0 0,0-1 0 0 0,0 1 0 0 0,3 5 0 0 0,-1 2-232 0 0,0 0 1 0 0,-1 0-1 0 0,0 0 0 0 0,-1 1 0 0 0,0-1 0 0 0,-1 1 1 0 0,1 21-1 0 0,-8 73-2775 0 0,4-89 2620 0 0,-7 42-1501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8.557"/>
    </inkml:context>
    <inkml:brush xml:id="br0">
      <inkml:brushProperty name="width" value="0.05" units="cm"/>
      <inkml:brushProperty name="height" value="0.05" units="cm"/>
    </inkml:brush>
  </inkml:definitions>
  <inkml:trace contextRef="#ctx0" brushRef="#br0">0 341 18335 0 0,'0'-16'539'0'0,"0"12"-10"0"0,1 6-354 0 0,24 95 160 0 0,-7-47-474 0 0,-3 1 0 0 0,17 98-1 0 0,-27-115 139 0 0,-1-10-28 0 0,1 35-1 0 0,-2-27 18 0 0,-3-27 12 0 0,-3-6 0 0 0,-2-4 0 0 0,0-2 82 0 0,0-1 0 0 0,1 0 1 0 0,0 0-1 0 0,0 0 0 0 0,-5-17 0 0 0,-8-48 1214 0 0,9 33-651 0 0,-2-14-313 0 0,1 0 1 0 0,4-1-1 0 0,2 0 1 0 0,4-70-1 0 0,1 98-332 0 0,1 0 0 0 0,9-42 0 0 0,-8 53 0 0 0,1 1 0 0 0,1-1 0 0 0,0 1 0 0 0,0 1 0 0 0,14-22 0 0 0,-16 31 0 0 0,0 0 0 0 0,0 0 0 0 0,0 0 0 0 0,0 1 0 0 0,1 0 0 0 0,-1 0 0 0 0,1 0 0 0 0,0 1 0 0 0,0-1 0 0 0,1 1 0 0 0,-1 1 0 0 0,1-1 0 0 0,-1 1 0 0 0,1 0 0 0 0,10-3 0 0 0,-11 4 0 0 0,0 0 0 0 0,0 1 0 0 0,0-1 0 0 0,1 1 0 0 0,-1 0 0 0 0,0 0 0 0 0,0 1 0 0 0,1 0 0 0 0,-1 0 0 0 0,0 0 0 0 0,0 0 0 0 0,0 1 0 0 0,0 0 0 0 0,0 0 0 0 0,-1 0 0 0 0,1 0 0 0 0,0 1 0 0 0,7 5 0 0 0,5 8 0 0 0,-1-1 0 0 0,0 2 0 0 0,-1 0 0 0 0,23 35 0 0 0,-21-25 0 0 0,-1 0 0 0 0,22 57 0 0 0,-28-60 88 0 0,10 44-1 0 0,-19-60-382 0 0,1 0-1 0 0,-1 1 0 0 0,0 0 0 0 0,-1-1 1 0 0,0 1-1 0 0,-1-1 0 0 0,1 1 0 0 0,-2-1 0 0 0,-1 10 1 0 0,-2-1-7210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8.943"/>
    </inkml:context>
    <inkml:brush xml:id="br0">
      <inkml:brushProperty name="width" value="0.05" units="cm"/>
      <inkml:brushProperty name="height" value="0.05" units="cm"/>
    </inkml:brush>
  </inkml:definitions>
  <inkml:trace contextRef="#ctx0" brushRef="#br0">0 82 21191 0 0,'0'0'2328'0'0,"0"-3"-2328"0"0,9-9 0 0 0,0 3 0 0 0,4 1 0 0 0,5-4 0 0 0,10-1 0 0 0,-1 1-1352 0 0,1 0-296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9.438"/>
    </inkml:context>
    <inkml:brush xml:id="br0">
      <inkml:brushProperty name="width" value="0.05" units="cm"/>
      <inkml:brushProperty name="height" value="0.05" units="cm"/>
    </inkml:brush>
  </inkml:definitions>
  <inkml:trace contextRef="#ctx0" brushRef="#br0">74 191 21975 0 0,'-1'-3'194'0'0,"1"2"-136"0"0,0 1-1 0 0,0-1 0 0 0,0 1 1 0 0,0-1-1 0 0,0 1 0 0 0,0-1 0 0 0,0 0 1 0 0,0 1-1 0 0,0-1 0 0 0,-1 1 1 0 0,1-1-1 0 0,0 1 0 0 0,0-1 0 0 0,-1 1 1 0 0,1-1-1 0 0,0 1 0 0 0,-1-1 1 0 0,0 0-1 0 0,1 1-53 0 0,0 0 0 0 0,0 0 0 0 0,0 0 0 0 0,0 0-1 0 0,0 0 1 0 0,0 0 0 0 0,0 0 0 0 0,0 1 0 0 0,0-1 0 0 0,0 0 0 0 0,0 0 0 0 0,0 0 0 0 0,0 0 0 0 0,0 0 0 0 0,0 0-1 0 0,0 0 1 0 0,0 0 0 0 0,0 0 0 0 0,0 0 0 0 0,0 0 0 0 0,0 0 0 0 0,0 0 0 0 0,0 0 0 0 0,0 0 0 0 0,0 0 0 0 0,0 0-1 0 0,0 0 1 0 0,0 0 0 0 0,0 1 0 0 0,0-1 0 0 0,0 0 0 0 0,0 0 0 0 0,0 0 0 0 0,0 0 0 0 0,0 0 0 0 0,0 0-1 0 0,0 0 1 0 0,0 0 0 0 0,0 0 0 0 0,0 0 0 0 0,0 0 0 0 0,0 0 0 0 0,0 0 0 0 0,0 0 0 0 0,0 0 0 0 0,-1 0 0 0 0,1 0-1 0 0,0 0 1 0 0,0 0 0 0 0,0 0 0 0 0,0 0 0 0 0,0 0 0 0 0,0 0 0 0 0,0 0 0 0 0,0 0 0 0 0,0 0 0 0 0,0 0 0 0 0,0 0-1 0 0,0 0 1 0 0,0 0 0 0 0,2 9 34 0 0,7 11-61 0 0,62 167 23 0 0,-5-14 0 0 0,-66-173 0 0 0,8 17 0 0 0,-1 0 0 0 0,8 33 0 0 0,-14-49 0 0 0,-1 1 0 0 0,0-1 0 0 0,0 0 0 0 0,0 1 0 0 0,0-1 0 0 0,0 0 0 0 0,0 1 0 0 0,0-1 0 0 0,0 0 0 0 0,0 1 0 0 0,-1-1 0 0 0,0 2 0 0 0,1-3 0 0 0,0 1 0 0 0,-1-1 0 0 0,1 0 0 0 0,0 1 0 0 0,0-1 0 0 0,-1 0 0 0 0,1 1 0 0 0,0-1 0 0 0,-1 0 0 0 0,1 0 0 0 0,0 1 0 0 0,-1-1 0 0 0,1 0 0 0 0,0 0 0 0 0,-1 0 0 0 0,1 0 0 0 0,-1 1 0 0 0,1-1 0 0 0,-1 0 0 0 0,1 0 0 0 0,0 0 0 0 0,-1 0 0 0 0,1 0 0 0 0,-1 0 0 0 0,-2-1 0 0 0,0 1 0 0 0,1-1 0 0 0,-1 0 0 0 0,0 0 0 0 0,1 0 0 0 0,-1 0 0 0 0,-3-3 0 0 0,1 2 0 0 0,0-2 0 0 0,-1 0 0 0 0,0-1 0 0 0,1 1 0 0 0,0-1 0 0 0,0-1 0 0 0,0 1 0 0 0,1 0 0 0 0,-6-10 0 0 0,-8-8 0 0 0,5 6 92 0 0,1 0 0 0 0,0-1 0 0 0,1-1-1 0 0,1 1 1 0 0,-12-34 0 0 0,5 6-235 0 0,-12-66-1 0 0,25 97 278 0 0,2 0-1 0 0,-1 0 0 0 0,2 0 0 0 0,0-1 0 0 0,1 1 1 0 0,2-17-1 0 0,-1 27-55 0 0,0-1 1 0 0,0 1 0 0 0,0 0-1 0 0,1 0 1 0 0,0 0 0 0 0,0 0-1 0 0,0 0 1 0 0,1 0 0 0 0,3-4 0 0 0,-3 6-90 0 0,-1 0 1 0 0,1 0 0 0 0,0 0 0 0 0,-1 1 0 0 0,1-1 0 0 0,0 1 0 0 0,1 0 0 0 0,-1 0 0 0 0,0 0 0 0 0,1 0 0 0 0,-1 0-1 0 0,1 1 1 0 0,0 0 0 0 0,4-2 0 0 0,-5 2-7 0 0,1 1-1 0 0,0-1 1 0 0,0 1-1 0 0,0 0 1 0 0,0-1-1 0 0,0 2 1 0 0,0-1-1 0 0,0 0 1 0 0,0 1-1 0 0,-1 0 1 0 0,1 0-1 0 0,0 0 1 0 0,0 0-1 0 0,4 3 0 0 0,-3-1-49 0 0,1 0-1 0 0,-1 0 0 0 0,0 1 1 0 0,-1 0-1 0 0,1 0 0 0 0,-1 0 1 0 0,1 0-1 0 0,5 9 0 0 0,-4-5-13 0 0,0 1-1 0 0,-1 0 1 0 0,0 1-1 0 0,0-1 1 0 0,-1 1 0 0 0,-1 0-1 0 0,1 0 1 0 0,-2 0-1 0 0,1 0 1 0 0,1 16-1 0 0,-3-9-1760 0 0,-1 0-1 0 0,-5 32 0 0 0,2-30-4924 0 0</inkml:trace>
  <inkml:trace contextRef="#ctx0" brushRef="#br0" timeOffset="1">247 215 15664 0 0,'1'-9'262'0'0,"0"0"0"0"0,0 0 0 0 0,-1 0-1 0 0,0 0 1 0 0,-2-10 0 0 0,1 4-171 0 0,1-27-1 0 0,0 17 2719 0 0,1 24-1924 0 0,3-5-581 0 0,-4 6-301 0 0,0-1 0 0 0,1 1 0 0 0,-1-1 0 0 0,1 1 0 0 0,-1 0 0 0 0,1-1 0 0 0,-1 1 0 0 0,1 0 0 0 0,-1-1 0 0 0,1 1 0 0 0,0 0 0 0 0,-1-1 0 0 0,1 1 0 0 0,-1 0 0 0 0,1 0 0 0 0,-1 0 0 0 0,1 0 0 0 0,0 0 0 0 0,-1 0 0 0 0,1 0 0 0 0,0 0 0 0 0,-1 0 0 0 0,1 0 0 0 0,-1 0 1 0 0,1 0-1 0 0,0 0 0 0 0,-1 0 0 0 0,1 0 0 0 0,-1 1 0 0 0,1-1 0 0 0,0 0 0 0 0,-1 0 0 0 0,1 1 0 0 0,-1-1 0 0 0,1 0 0 0 0,-1 1 0 0 0,1-1 0 0 0,-1 1 0 0 0,1 0 0 0 0,0-1 5 0 0,5 5 1 0 0,0 0 0 0 0,0 0-1 0 0,-1 1 1 0 0,1 0 0 0 0,-1 0-1 0 0,6 9 1 0 0,-2-2-73 0 0,-1 1 0 0 0,7 17 1 0 0,-1 6-37 0 0,-2 1 0 0 0,13 70 0 0 0,-12-46 213 0 0,-8-30 60 0 0,-11-44 583 0 0,-11-24 0 0 0,15 26-610 0 0,1 1 0 0 0,-1-1 0 0 0,1-12-1 0 0,-1-11-120 0 0,-2-3-25 0 0,2 1 0 0 0,4-51 0 0 0,-1 77 0 0 0,0 1 0 0 0,1 0 0 0 0,0-1 0 0 0,0 1 0 0 0,1 0 0 0 0,0 0 0 0 0,0 0 0 0 0,1 1 0 0 0,0-1 0 0 0,6-8 0 0 0,-6 11 0 0 0,-1 1 0 0 0,1-1 0 0 0,0 0 0 0 0,1 1 0 0 0,-1 0 0 0 0,1 0 0 0 0,0 0 0 0 0,0 1 0 0 0,0 0 0 0 0,0 0 0 0 0,0 0 0 0 0,1 0 0 0 0,-1 1 0 0 0,12-3 0 0 0,-13 4-13 0 0,0 1 0 0 0,0 0 0 0 0,0 0 0 0 0,1 0 0 0 0,-1 0 0 0 0,0 0 0 0 0,0 1 0 0 0,0 0 0 0 0,0 0-1 0 0,1 0 1 0 0,-1 1 0 0 0,-1-1 0 0 0,1 1 0 0 0,0 0 0 0 0,0 0 0 0 0,6 5 0 0 0,-6-4 23 0 0,1 0-1 0 0,-1 1 1 0 0,0 0-1 0 0,0 0 1 0 0,-1 0 0 0 0,1 0-1 0 0,-1 0 1 0 0,0 1-1 0 0,0-1 1 0 0,0 1 0 0 0,-1 0-1 0 0,3 7 1 0 0,-3-4-153 0 0,0 0-1 0 0,-1 0 1 0 0,0-1 0 0 0,0 1-1 0 0,-1 0 1 0 0,0 10 0 0 0,-3 3-704 0 0,-4 24 1 0 0,-3 2-177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1.137"/>
    </inkml:context>
    <inkml:brush xml:id="br0">
      <inkml:brushProperty name="width" value="0.05" units="cm"/>
      <inkml:brushProperty name="height" value="0.05" units="cm"/>
    </inkml:brush>
  </inkml:definitions>
  <inkml:trace contextRef="#ctx0" brushRef="#br0">925 680 6976,'-52'-14'3141,"-15"-7"-1594,35 12 2437,-49-7-1,42 14-1210,22 3-1583,17-1-1169,0 0 0,0 0 0,0 0 0,0 0 1,0 0-1,0 0 0,0 0 0,0 0 0,-1 0 0,1 0 0,0 0 0,0 0 0,0 0 1,0 0-1,0 0 0,0 0 0,0 0 0,0 0 0,0 0 0,0 0 0,0 0 1,0 0-1,-1 0 0,1 0 0,0 0 0,0 0 0,0-1 0,0 1 0,0 0 0,0 0 1,0 0-1,0 0 0,0 0 0,0 0 0,0 0 0,0 0 0,0 0 0,0 0 0,0 0 1,0 0-1,0-1 0,0 1 0,0 0 0,0 0 0,0 0 0,0 0 0,0 0 1,0 0-1,0 0 0,0 0 0,0 0 0,0 0 0,0 0 0,0-1 0,0 1 0,0 0 1,0 0-1,0 0 0,0 0 0,0 0 0,0 0 0,0 0 0,0 0 0,0 0 1,0 0-1,8-8 562,10-5-85,0 2-308,1 2 0,0 0 0,39-13 0,-21 9-118,9-4-34,125-43-2,-115 41-71,210-64-79,498-93 386,-492 132-256,-60 3-80,81-10 458,-193 37-54,48-8 494,-144 21-820,1 0 1,-1 0-1,1 1 0,-1 0 1,1 0-1,-1 0 0,0 0 1,1 1-1,5 1 0,-7-1-19,-1 0 0,1 0 0,-1 0 0,1 1 0,-1-1 0,0 1 0,1 0 0,-1 0 0,0 0 0,0 0 0,0 0 0,-1 0 0,1 0 0,0 1 0,-1-1 0,2 5 0,8 16 41,-2 0-1,-1 1 0,8 35 0,-8-30 54,95 420 225,-25-1-367,-60-318-40,46 373 117,-50-59-8,-14-429 2,1-9-14,-1 1 0,0-1 0,0 0 0,0 0 1,-1 0-1,0 0 0,0 0 0,-1 0 0,0-1 1,-4 10-1,4-11-14,-1 0 1,1 0-1,-1-1 1,0 0-1,0 1 1,-1-1-1,1 0 1,-1 0-1,1-1 1,-1 1-1,0-1 1,0 0-1,0 0 1,0 0-1,-1 0 1,-4 1-1,-6 0-62,0 0-1,-1-1 1,-20 0-1,7 0 34,-369 26-570,270-20 381,-512 37 20,-62 12 437,99-2-698,587-53 430,-280 28 182,1-16 985,275-15-1035,0 1 0,-1-2 1,-30-7-1,48 8-82,-1 1-1,0-1 1,1 0 0,0-1-1,-1 1 1,1 0 0,0-1-1,0 0 1,0 0 0,0 0-1,0 0 1,0 0 0,0-1-1,1 1 1,-1-1 0,1 0-1,0 1 1,0-1 0,0 0-1,0-1 1,0 1 0,1 0-1,-1 0 1,1-1 0,0 1-1,0-1 1,-1-4 0,-3-18 115,-4-50 1,8 63-130,-14-177-237,-24-263-448,6-20 800,31 412-107,-1-251-196,3 282 225,-1 18 8,1-1 0,2-14 0,-2 24-37,1 0 0,0-1 0,-1 1 0,1 0 0,1 0-1,-1 0 1,0 0 0,1 0 0,0 0 0,-1 0 0,1 0 0,4-4 0,1 1-15,-1 1 0,1 0 0,0 0 1,0 0-1,1 1 0,11-5 0,55-17 129,-43 16-89,207-72-366,4-2 119,3 18-830,-219 61-1038,44-3-1,-28 8-74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6.092"/>
    </inkml:context>
    <inkml:brush xml:id="br0">
      <inkml:brushProperty name="width" value="0.05" units="cm"/>
      <inkml:brushProperty name="height" value="0.05" units="cm"/>
    </inkml:brush>
  </inkml:definitions>
  <inkml:trace contextRef="#ctx0" brushRef="#br0">18 198 14592 0 0,'0'0'314'0'0,"-4"-4"104"0"0,-10-48 2435 0 0,14 49-2527 0 0,0 1 0 0 0,0-1 1 0 0,1 0-1 0 0,-1 0 0 0 0,1 1 0 0 0,-1-1 1 0 0,1 1-1 0 0,0-1 0 0 0,0 1 1 0 0,0-1-1 0 0,0 1 0 0 0,1-1 0 0 0,-1 1 1 0 0,2-3-1 0 0,2-2 65 0 0,-2 2-241 0 0,1 1-1 0 0,0 0 1 0 0,1 0 0 0 0,-1 0 0 0 0,1 0-1 0 0,-1 1 1 0 0,1 0 0 0 0,0 0 0 0 0,11-5-1 0 0,-13 7-16 0 0,10-5 124 0 0,22-6 0 0 0,-32 11-260 0 0,1 0 0 0 0,-1 0 0 0 0,1 0 0 0 0,-1 1 0 0 0,1 0 0 0 0,-1 0 0 0 0,1 0 0 0 0,-1 0 0 0 0,1 0 0 0 0,-1 1 0 0 0,0-1 0 0 0,6 3 0 0 0,-3-1 3 0 0,0 0 0 0 0,0 0 0 0 0,0 1 0 0 0,-1-1 0 0 0,1 1 0 0 0,-1 0 0 0 0,1 1 0 0 0,-1-1 0 0 0,0 1 0 0 0,-1 0 0 0 0,9 9 0 0 0,-6-4 0 0 0,13 15 0 0 0,-2 0 0 0 0,27 49 0 0 0,-34-51-344 0 0,-1 1 0 0 0,0 0 0 0 0,-2 0 0 0 0,-1 0 0 0 0,6 36 0 0 0,-10-35-1585 0 0,-1 28 0 0 0,-9-61 1757 0 0,1 2 178 0 0,-10-35-6 0 0,9 24 0 0 0,-16-63 779 0 0,20 66-422 0 0,-1 0-1 0 0,2 0 1 0 0,0 0-1 0 0,1-1 0 0 0,0 1 1 0 0,1 0-1 0 0,4-28 1 0 0,-3 35-238 0 0,1 1 0 0 0,0 0 1 0 0,0 0-1 0 0,1 0 0 0 0,0 0 0 0 0,0 0 1 0 0,0 1-1 0 0,1-1 0 0 0,0 1 0 0 0,0 0 1 0 0,1 0-1 0 0,0 0 0 0 0,0 1 0 0 0,8-7 1 0 0,-8 7-78 0 0,1 0 1 0 0,0 1-1 0 0,0-1 1 0 0,0 1-1 0 0,1 1 1 0 0,-1-1-1 0 0,1 1 1 0 0,0 0-1 0 0,0 1 1 0 0,0 0-1 0 0,1 0 1 0 0,-1 0-1 0 0,0 1 1 0 0,10-1 0 0 0,-9 3-41 0 0,-1 0 0 0 0,0 0 0 0 0,0 1 0 0 0,1-1 0 0 0,-1 1 0 0 0,0 1 0 0 0,-1 0 0 0 0,1 0 0 0 0,0 0 0 0 0,-1 1 0 0 0,0-1 0 0 0,1 2 0 0 0,-2-1 0 0 0,8 7 0 0 0,3 3-20 0 0,-2 1 0 0 0,0 1 0 0 0,21 31 0 0 0,-16-19-977 0 0,-3 1 0 0 0,0 1-1 0 0,19 53 1 0 0,-30-71-144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22.122"/>
    </inkml:context>
    <inkml:brush xml:id="br0">
      <inkml:brushProperty name="width" value="0.05" units="cm"/>
      <inkml:brushProperty name="height" value="0.05" units="cm"/>
    </inkml:brush>
  </inkml:definitions>
  <inkml:trace contextRef="#ctx0" brushRef="#br0">567 341 17119,'-23'-16'5515,"23"16"-5421,-1-1 0,1 1 0,-1 0 0,1 0 0,0 0 0,-1-1 0,1 1 1,0 0-1,-1 0 0,1-1 0,-1 1 0,1 0 0,0-1 0,0 1 0,-1 0 0,1-1 0,0 1 0,0-1 0,-1 1 0,1 0 0,0-1 0,0 1 0,0-1 1,0 1-1,0 0 0,-1-1 0,1 1 0,0-1 0,0 1 0,0-1 0,0 1 0,0-1 0,0 1 0,1-1 0,12-7-701,-10 7 663,15-5-453,24-5-1,-27 7 372,380-93 714,-258 61-483,366-82 971,-446 108-1067,83-10 102,-133 20-232,0 0 0,-1 0 0,1 0 0,-1 1 0,12 3 0,-15-4 25,-1 1 0,1 0 0,-1 0 0,1 0-1,-1 1 1,1-1 0,-1 1 0,0-1 0,0 1 0,0 0 0,0 0 0,0 0 0,0 0-1,0 0 1,2 4 0,5 11 81,-2 0 0,10 30-1,-9-23-114,26 94-138,-26-86 123,43 185 78,-14-52 105,93 316-21,-81-332 64,67 143 0,-23-94 166,-31-70-182,-50-103-285,-2 0-1,0 1 0,9 37 0,-17-55 154,-1 0 0,0-1 0,0 1 0,0-1 0,-1 1 0,0 0 0,-1 0 0,0-1 1,0 1-1,0-1 0,-1 1 0,0-1 0,-1 1 0,0-1 0,0 0 0,0 0 0,-6 8 0,3-7-82,-1-1-1,1 0 1,-2 0-1,1-1 0,-1 0 1,1 0-1,-14 7 0,-2-1-204,-38 15-1,13-10 56,-2-2 0,-76 13 1,-96 0 101,-218-1-835,410-26 936,-400 13 1190,54-17-1022,353 2-168,-3 1-17,-50-4 222,66 3-164,0 0 1,0-1 0,1-1-1,-1 1 1,-10-6 0,16 7-52,1-1 1,0 0-1,0 0 1,0 1 0,1-2-1,-1 1 1,0 0 0,1 0-1,-1-1 1,1 0-1,0 1 1,0-1 0,0 0-1,-2-4 1,0 0-16,-22-42-5,-77-192 217,-105-313-1753,195 516 1382,-64-215 492,57 180 227,-12-104 1,30 163-640,1 1 1,0-1 0,1 1 0,3-22 0,-2 27-32,1 0 1,1 0-1,-1 0 1,1 1 0,1-1-1,-1 1 1,1 0 0,9-12-1,-4 7 318,1 1 1,0 0-1,1 1 0,0 0 0,14-9 0,67-38 168,-30 25-446,102-39 0,-103 49-2098,80-16 0,-93 29 359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2.699"/>
    </inkml:context>
    <inkml:brush xml:id="br0">
      <inkml:brushProperty name="width" value="0.05" units="cm"/>
      <inkml:brushProperty name="height" value="0.05" units="cm"/>
    </inkml:brush>
  </inkml:definitions>
  <inkml:trace contextRef="#ctx0" brushRef="#br0">0 195 11136,'0'0'3594,"15"-5"1579,27-19-4330,1 0 0,1 3-1,1 2 1,49-14 0,-27 16-1627,-237 74 1509,168-56 29,5-3-299,9-7-135,19-8 140,7-1-115,48-21-3858,-84 38 2982,1 0 0,-1 0-1,1 0 1,-1 0-1,0 0 1,0-1 0,1 1-1,-1-1 1,0 0 0,2-1-1,5-6-2134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3.068"/>
    </inkml:context>
    <inkml:brush xml:id="br0">
      <inkml:brushProperty name="width" value="0.05" units="cm"/>
      <inkml:brushProperty name="height" value="0.05" units="cm"/>
    </inkml:brush>
  </inkml:definitions>
  <inkml:trace contextRef="#ctx0" brushRef="#br0">165 11 10304,'-1'-5'4883,"-6"-1"-2791,-43 34 3226,45-25-5227,1 0 0,0 0 0,0 0 0,0 1 0,0 0 0,0 0 0,1 0 0,0 0 0,-5 7 0,-1 6 283,-9 21-1,14-30-238,-3 8 53,1-1 0,0 1 0,-4 21 0,9-32-173,0-1 0,0 1 0,1 0 0,0 0 0,-1 0 0,2 0 0,-1 0 0,1-1 0,-1 1 0,1 0 0,1 0 0,-1-1 0,1 1 0,-1 0 0,5 7 0,-4-10-100,-1-1 0,1 1 1,-1 0-1,1 0 1,0-1-1,-1 1 1,1-1-1,0 0 1,0 1-1,0-1 1,0 0-1,0 0 1,0 0-1,1 0 0,-1-1 1,0 1-1,0-1 1,1 1-1,-1-1 1,0 0-1,1 0 1,-1 0-1,0 0 1,0 0-1,1 0 1,2-1-1,23-4-1638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3.501"/>
    </inkml:context>
    <inkml:brush xml:id="br0">
      <inkml:brushProperty name="width" value="0.05" units="cm"/>
      <inkml:brushProperty name="height" value="0.05" units="cm"/>
    </inkml:brush>
  </inkml:definitions>
  <inkml:trace contextRef="#ctx0" brushRef="#br0">10 56 14464,'-7'1'5947,"7"0"-5777,-3 9 2197,3 23-2448,1-19 819,6 74 220,0 2-55,-7-83-58,2-8-546,0-11-206,-2-14-25,-1-2 124,1 1 0,2 0 1,0 0-1,12-49 0,-12 71-196,0-1 0,1 1-1,-1 0 1,1 0 0,0 0-1,0 0 1,0 0 0,1 1-1,8-8 1,-10 10-21,0 0 0,0 0 1,0 1-1,0-1 0,0 1 1,0 0-1,1-1 0,-1 1 1,0 0-1,1 0 0,-1 1 0,1-1 1,-1 0-1,1 1 0,0-1 1,-1 1-1,1 0 0,-1 0 0,1 0 1,0 0-1,-1 1 0,1-1 1,-1 1-1,4 0 0,-5 0 9,0-1 0,0 1 0,0 0 0,1 0 0,-1-1 0,0 1 0,0 0 0,-1 0 0,1 0 0,0 0 0,0 0 0,0 0 1,-1 0-1,1 1 0,0-1 0,-1 0 0,1 0 0,-1 0 0,1 1 0,-1-1 0,0 0 0,0 1 0,1 1 0,-1 0-85,0 0 1,0-1 0,0 1-1,0 0 1,-1-1-1,1 1 1,-1 0-1,1-1 1,-1 1 0,-2 3-1,1-2-438,-1 1 0,0-1 1,0 0-1,0-1 0,-8 8 0,-11 3-5342,8-6 2404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3.965"/>
    </inkml:context>
    <inkml:brush xml:id="br0">
      <inkml:brushProperty name="width" value="0.05" units="cm"/>
      <inkml:brushProperty name="height" value="0.05" units="cm"/>
    </inkml:brush>
  </inkml:definitions>
  <inkml:trace contextRef="#ctx0" brushRef="#br0">23 131 12544,'27'-41'4042,"-21"30"-1933,-6 11-2094,0 0 1,0 0-1,0 0 0,0 0 1,0-1-1,0 1 0,0 0 1,0 0-1,0 0 0,0 0 1,0 0-1,0 0 0,0 0 1,0 0-1,0 0 0,0 0 1,0 0-1,0 0 0,0 0 1,0 0-1,0 0 0,0 0 1,0 0-1,0 0 0,0-1 1,0 1-1,0 0 0,0 0 1,0 0-1,0 0 0,0 0 1,0 0-1,0 0 0,0 0 1,0 0-1,0 0 0,0 0 1,0 0-1,0 0 0,0 0 1,0 0-1,0 0 0,0 0 1,0 0-1,-1 0 0,1 0 1,0 0-1,0 0 0,0 0 1,0 0-1,0 0 0,0 0 1,0 0-1,0 0 0,0 0 1,0 0-1,0 0 0,0 0 1,0 0-1,0 0 0,0 0 1,0 0-1,0 0 1,0 0-1,-1 0 0,-6 5 1467,1 5-1142,0-1 0,1 0 0,0 1 0,0 0 0,1 1 0,1-1 0,-1 0 0,2 1 1,0 0-1,0 0 0,1 0 0,0 20 0,1-27-318,0-1 0,1 0 0,0 1 0,-1-1 0,1 0 0,1 0 0,-1 0 1,0 0-1,3 4 0,-3-6-30,0 0 1,0 1 0,0-1 0,0 0 0,0 0-1,0 1 1,1-1 0,-1 0 0,0 0 0,1 0-1,-1-1 1,1 1 0,-1 0 0,1-1-1,0 1 1,-1-1 0,1 1 0,-1-1 0,1 1-1,2-1 1,3 0-20,-1-1 0,1 1 0,0-1-1,-1-1 1,1 1 0,-1-1 0,1 0-1,-1-1 1,0 0 0,0 0 0,0 0-1,9-7 1,1-1 256,-1-1-1,-1-1 1,15-17-1,-21 22-30,0-1 0,-1-1 0,-1 1 0,0-1 0,0 0 0,5-13 0,-8 16-244,0-1 1,-1 1-1,0 0 1,-1-1-1,1 1 1,-2-1-1,1 1 1,-1-1-1,0 1 1,-1-10 0,1 16-112,0 0 0,0 0 0,0 1 1,0-1-1,0 0 0,0 0 1,-1 0-1,1 0 0,0 0 1,0 0-1,-1 1 0,1-1 1,-1 0-1,1 0 0,-1 1 1,1-1-1,-1 0 0,1 0 1,-1 1-1,1-1 0,-1 1 0,0-1 1,1 0-1,-1 1 0,0-1 1,0 1-1,0 0 0,0-1 1,-13-1-2234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4.603"/>
    </inkml:context>
    <inkml:brush xml:id="br0">
      <inkml:brushProperty name="width" value="0.05" units="cm"/>
      <inkml:brushProperty name="height" value="0.05" units="cm"/>
    </inkml:brush>
  </inkml:definitions>
  <inkml:trace contextRef="#ctx0" brushRef="#br0">99 68 10464,'-1'0'176,"0"-1"1,0 0 0,-1 0 0,1 1 0,0-1-1,0 1 1,0-1 0,-1 1 0,1 0-1,0 0 1,-1-1 0,1 1 0,0 0-1,-1 0 1,1 0 0,0 0 0,-1 0-1,1 1 1,0-1 0,0 0 0,-1 1 0,1-1-1,0 0 1,0 1 0,-2 0 0,0 1-75,-23-10 4298,10-3-677,16 11-3692,-1 0-1,1 0 1,0 0 0,0 0-1,0-1 1,0 1 0,0 0 0,0 0-1,0 0 1,0 0 0,0 0-1,0-1 1,0 1 0,0 0 0,0 0-1,0 0 1,0 0 0,0 0-1,0-1 1,0 1 0,0 0-1,0 0 1,0 0 0,0 0 0,0 0-1,0-1 1,0 1 0,0 0-1,0 0 1,0 0 0,0 0 0,1 0-1,-1 0 1,0-1 0,0 1-1,0 0 1,0 0 0,13-4 380,193-33-384,-201 36-68,-1 0 0,1 1 0,0 0 0,-1 0 0,8 1 1,-12-1 31,0 0 0,0 0 0,0 0 0,0 0 0,0 0 0,1 0 1,-1 0-1,0 0 0,0 0 0,0 0 0,0 0 0,0 1 0,0-1 1,0 0-1,0 0 0,0 0 0,0 0 0,1 0 0,-1 0 0,0 0 1,0 0-1,0 0 0,0 1 0,0-1 0,0 0 0,0 0 0,0 0 1,0 0-1,0 0 0,0 0 0,0 0 0,0 1 0,0-1 0,0 0 1,0 0-1,0 0 0,0 0 0,0 0 0,0 0 0,0 0 0,0 1 1,0-1-1,-1 0 0,1 0 0,0 0 0,0 0 0,0 0 0,0 0 1,0 0-1,0 0 0,0 0 0,0 0 0,0 1 0,-1-1 0,-3 4-31,-2 1 61,-1-1 0,1 0 0,-1 0 0,0-1 1,0 0-1,-9 2 0,-48 11-29,24-7 198,21-6 68,18-4-145,11-2-142,52-14-158,-58 17-93,-13 1-12,-30 4 5,-1-1 211,-37 2 366,92-14-333,15-1-2160,-3 8 843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5.223"/>
    </inkml:context>
    <inkml:brush xml:id="br0">
      <inkml:brushProperty name="width" value="0.05" units="cm"/>
      <inkml:brushProperty name="height" value="0.05" units="cm"/>
    </inkml:brush>
  </inkml:definitions>
  <inkml:trace contextRef="#ctx0" brushRef="#br0">24 92 13536,'-4'-14'4373,"4"13"-4289,-1 1 0,1 0 0,0 0 0,0 0 0,0 0 0,-1 0 0,1 0 0,0-1 0,0 1 0,0 0 0,-1 0-1,1 0 1,0 0 0,0 0 0,-1 0 0,1 0 0,0 0 0,0 0 0,-1 0 0,1 0 0,0 0 0,0 0 0,0 0 0,-1 1 0,1-1 0,0 0 0,0 0 0,-1 0 0,1 0 0,0 0 0,0 0 0,0 0 0,0 1 0,-1-1 0,1 0 0,0 0 0,0 0 0,0 1 0,0-1 0,-1 0 2,2 2 109,0 0 0,-1 1 0,0-1 0,1 0 0,-1 0 0,0 0 0,0 0 0,0 3 0,-13 204 1287,17-113-1156,-2-86 173,-2-10-495,0 0 0,1 0 0,-1 1-1,0-1 1,0 0 0,0 0-1,0 0 1,0 0 0,0 0 0,1 0-1,-1 0 1,0 0 0,0 0-1,0 0 1,0 0 0,0 0 0,1 0-1,-1 0 1,0 0 0,0 0-1,0 0 1,0 0 0,0 0 0,1 0-1,-1 0 1,0 0 0,0 0-1,0 0 1,0 0 0,0 0 0,1 0-1,-1 0 1,0-1 0,0 1-1,1-1-9,0 0-1,0 0 0,1 0 0,-1-1 0,-1 1 0,1 0 1,0-1-1,0 1 0,0 0 0,0-3 0,2-8 51,1-1 0,-2 1 0,0-1 0,1-18 0,4-30 67,-3 39-117,2-1 0,1 1 0,11-27 0,-11 35-4,0 0-1,0 0 1,1 1 0,1 0-1,1 0 1,10-11 0,-15 19 0,-1 1 0,1 0 0,0 0 1,1 0-1,8-4 0,-11 6 17,-1 1 1,0 0-1,1 0 1,-1 1-1,0-1 1,1 0-1,-1 1 0,1 0 1,-1-1-1,1 1 1,-1 0-1,1 0 0,-1 0 1,1 1-1,-1-1 1,1 1-1,2 0 1,-4-1-16,0 1 1,0-1 0,0 1 0,0-1 0,0 1 0,-1-1 0,1 1 0,0-1 0,0 1 0,-1 0 0,1 0 0,0-1 0,-1 1 0,1 0 0,-1 0-1,1 0 1,-1-1 0,1 1 0,-1 0 0,0 0 0,1 0 0,-1 0 0,0 0 0,0 0 0,1 1 0,-1 1-19,-1 0 0,1 0 1,0 0-1,-1 0 0,1 0 1,-1 0-1,0 0 0,-2 4 1,-4 6-16,0-1 1,-14 20-1,21-31 44,-11 13 10,0 0 0,-1 0 0,-17 16 0,20-23 41,1-1-1,-1 1 1,-1-1-1,1-1 1,-1 0-1,-19 7 1,25-10 38,-12 2 113,16-4-199,0 0-1,0 1 1,0-1-1,0 0 1,-1 0-1,1 0 1,0 0 0,0 0-1,0 0 1,0 0-1,-1 0 1,1 0-1,0 0 1,0 1-1,0-1 1,0 0-1,0 0 1,0 0-1,-1 0 1,1 0-1,0 1 1,0-1-1,0 0 1,0 0-1,0 0 1,0 0 0,0 1-1,0-1 1,0 0-1,0 0 1,0 0-1,0 0 1,0 1-1,0-1 1,0 0-1,0 0 1,0 0-1,0 1 1,0-1-1,0 0 1,0 0-1,0 0 1,0 0-1,0 1 1,0-1-1,0 0 1,0 0 0,1 0-1,-1 0 1,0 0-1,0 1 1,0-1-1,0 0 1,0 0-1,0 0 1,1 0-1,-1 0 1,0 0-1,0 0 1,0 0-1,1 1 1,13 7-229,0-1 1,0 0-1,1 0 1,0-2 0,0 0-1,19 4 1,7 2-1240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5.656"/>
    </inkml:context>
    <inkml:brush xml:id="br0">
      <inkml:brushProperty name="width" value="0.05" units="cm"/>
      <inkml:brushProperty name="height" value="0.05" units="cm"/>
    </inkml:brush>
  </inkml:definitions>
  <inkml:trace contextRef="#ctx0" brushRef="#br0">123 13 14624,'0'-1'278,"0"-10"5498,-5 15-2609,-1 5-3237,-11 12 600,2-3-328,1 1 0,-15 26 0,22-31-124,-15 31 55,20-42-133,1 1 0,0 0 1,0-1-1,0 1 0,0 0 0,1 0 1,0 0-1,0 0 0,0-1 0,0 5 1,0-7 8,0 0 1,1 0 0,-1-1-1,0 1 1,0 0 0,0 0-1,1-1 1,-1 1 0,0 0-1,1-1 1,-1 1 0,1 0-1,-1-1 1,1 1 0,-1-1 0,1 1-1,-1-1 1,1 1 0,0-1-1,-1 1 1,1-1 0,0 0-1,-1 1 1,1-1 0,0 0-1,-1 1 1,1-1 0,0 0-1,0 0 1,-1 0 0,1 0-1,0 0 1,0 0 0,-1 0 0,1 0-1,0 0 1,0 0 0,-1 0-1,1 0 1,1-1 0,3 0 56,0-1 1,0 1 0,0-1-1,7-4 1,-9 4-40,4-2 37,0-1 0,-1 1 0,1-1 0,-1-1 0,0 1 0,-1-1 1,0 0-1,1-1 0,-2 1 0,1-1 0,4-9 0,8-11 602,-12 20-347,-4 7-316,-1 0 0,0 0 0,0 0-1,0 0 1,0 0 0,0 0 0,0 0-1,0 0 1,0 0 0,0-1 0,1 1-1,-1 0 1,0 0 0,0 0 0,0 0-1,0 0 1,0 0 0,0 0 0,0 0-1,1 0 1,-1 0 0,0 0 0,0 0-1,0 0 1,0 0 0,0 0 0,0 1-1,0-1 1,0 0 0,1 0 0,-1 0-1,0 0 1,0 0 0,0 0 0,0 0-1,0 0 1,0 0 0,0 0 0,0 0-1,0 0 1,0 0 0,0 1-1,1-1 1,-1 0 0,0 0 0,0 0-1,0 0 1,0 0 0,0 0 0,0 0-1,0 0 1,0 1 0,0-1 0,0 0-1,0 0 1,0 0 0,0 0 0,0 0-1,0 0 1,0 5-24,0-1 12,1 0-1,-1 0 1,1-1-1,2 8 0,2 12-267,-4-15-446,-1-1 0,0 0 0,0 0 0,-1 0 0,0 1 0,-3 11 0,1-6-4530,6 0 1584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0:56.032"/>
    </inkml:context>
    <inkml:brush xml:id="br0">
      <inkml:brushProperty name="width" value="0.05" units="cm"/>
      <inkml:brushProperty name="height" value="0.05" units="cm"/>
    </inkml:brush>
  </inkml:definitions>
  <inkml:trace contextRef="#ctx0" brushRef="#br0">5 26 13632,'6'-24'6286,"-6"24"-6246,0 0 0,0 0 0,0 0 0,0 0 0,0 0 1,0 0-1,0 0 0,0 0 0,0 0 0,0 0 0,0-1 0,0 1 0,0 0 1,0 0-1,0 0 0,0 0 0,0 0 0,0 0 0,0 0 0,0 0 1,0 0-1,-1 7 641,-1-3-582,1 0 0,-1 0 1,1 0-1,0 0 0,0 0 0,0 0 0,1 1 1,0-1-1,0 0 0,0 6 0,8 46 854,-6-48-928,0 0 15,-1-8 67,2-16 246,0-3 118,0 11-305,1 0 1,0 0-1,0 0 0,1 1 1,8-11-1,-11 16-142,0-1 1,0 1 0,1-1-1,-1 1 1,1 0-1,-1 0 1,1 0-1,0 0 1,0 0-1,-1 1 1,1-1 0,1 1-1,-1 0 1,0 0-1,0 0 1,0 0-1,5 0 1,-5 1-12,0 0 0,-1 1 0,1 0 1,0-1-1,-1 1 0,1 0 0,-1 1 0,1-1 0,-1 0 0,1 1 1,-1-1-1,0 1 0,0 0 0,0 0 0,0-1 0,0 1 1,2 3-1,3 5-85,1 0 0,8 16 0,-14-21-413,1 0-1,0 1 0,-1-1 1,0 1-1,1 7 1,1 16-7327,0-5 2570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3.298"/>
    </inkml:context>
    <inkml:brush xml:id="br0">
      <inkml:brushProperty name="width" value="0.05" units="cm"/>
      <inkml:brushProperty name="height" value="0.05" units="cm"/>
    </inkml:brush>
  </inkml:definitions>
  <inkml:trace contextRef="#ctx0" brushRef="#br0">0 170 6688 0 0,'0'0'197'0'0,"1"-1"-16"0"0,6-9 650 0 0,-5 1 4204 0 0,8-3-2654 0 0,-6 9-2169 0 0,1 1 0 0 0,0-1 1 0 0,0 1-1 0 0,1 0 0 0 0,-1 0 0 0 0,0 1 1 0 0,10-2-1 0 0,44-2 162 0 0,-45 5-382 0 0,0-1-1 0 0,0 0 1 0 0,22-6-1 0 0,136-54 1643 0 0,-90 33-1236 0 0,-36 11 1320 0 0,-74 22-9131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3:44:59.968"/>
    </inkml:context>
    <inkml:brush xml:id="br0">
      <inkml:brushProperty name="width" value="0.05" units="cm"/>
      <inkml:brushProperty name="height" value="0.05" units="cm"/>
      <inkml:brushProperty name="color" value="#E71224"/>
    </inkml:brush>
  </inkml:definitions>
  <inkml:trace contextRef="#ctx0" brushRef="#br0">9 1432 1984,'0'1'47,"0"-1"0,0 0 0,0 0 0,0 1 0,1-1 1,-1 0-1,0 1 0,0-1 0,0 0 0,0 0 0,0 1 0,0-1 0,0 0 0,0 1 0,0-1 1,0 0-1,0 1 0,0-1 0,0 0 0,0 1 0,0-1 0,0 0 0,0 0 0,0 1 0,0-1 1,0 0-1,-1 1 0,1-1 0,0 0 0,0 0 0,0 1 0,0-1 0,-1 0 0,1 1 0,-3 5 428,-1 10 9236,5-18-9564,0 1 0,0-1-1,0 1 1,0 0 0,0-1-1,1 1 1,-1 0 0,1-1-1,-1 1 1,3-1 0,2-2 85,31-28 202,2 2 1,1 2-1,77-42 1,-62 43-426,80-44 46,79-67 49,-185 119-85,104-72 45,171-127 160,49-39 560,-297 214-418,-1-2 0,65-71 0,-85 78-166,-3-1 0,-1-2 0,44-75 0,-66 101-2749,0 5 667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6.531"/>
    </inkml:context>
    <inkml:brush xml:id="br0">
      <inkml:brushProperty name="width" value="0.05" units="cm"/>
      <inkml:brushProperty name="height" value="0.05" units="cm"/>
    </inkml:brush>
  </inkml:definitions>
  <inkml:trace contextRef="#ctx0" brushRef="#br0">19 458 16527 0 0,'1'1'358'0'0,"0"2"-286"0"0,1-1 1 0 0,0 1-1 0 0,0-1 1 0 0,0 1-1 0 0,0-1 1 0 0,3 2-1 0 0,-2-2-57 0 0,-1 1 0 0 0,1 0 0 0 0,-1-1 0 0 0,1 1 0 0 0,-1 0 0 0 0,4 6 0 0 0,9 23 1474 0 0,23 53 2188 0 0,-29-60-3201 0 0,6 34-1 0 0,-13-50-538 0 0,-1 0 0 0 0,0 1 1 0 0,0-1-1 0 0,-1 0 0 0 0,0 0 0 0 0,-1 0 0 0 0,-2 13 0 0 0,3-22 32 0 0,0 0-1 0 0,0 0 1 0 0,0 1-1 0 0,0-1 0 0 0,0 0 1 0 0,0 0-1 0 0,0 0 1 0 0,0 0-1 0 0,-1 1 1 0 0,1-1-1 0 0,0 0 0 0 0,0 0 1 0 0,0 0-1 0 0,0 0 1 0 0,0 0-1 0 0,0 1 0 0 0,0-1 1 0 0,0 0-1 0 0,0 0 1 0 0,-1 0-1 0 0,1 0 1 0 0,0 0-1 0 0,0 0 0 0 0,0 0 1 0 0,0 0-1 0 0,0 1 1 0 0,-1-1-1 0 0,1 0 1 0 0,0 0-1 0 0,0 0 0 0 0,0 0 1 0 0,0 0-1 0 0,-1 0 1 0 0,1 0-1 0 0,0 0 1 0 0,0 0-1 0 0,0 0 0 0 0,0 0 1 0 0,-1 0-1 0 0,1 0 1 0 0,0 0-1 0 0,0 0 0 0 0,0 0 1 0 0,-10-7-140 0 0,-10-17 1046 0 0,16 19-854 0 0,-5-10 207 0 0,0 0 0 0 0,1 0 0 0 0,1 0 0 0 0,0-1 0 0 0,-7-26 0 0 0,5 14 278 0 0,2 1 18 0 0,1 0 0 0 0,1 0 0 0 0,-2-51 1 0 0,4 36-32 0 0,-2-28-141 0 0,6-100 0 0 0,4 127-352 0 0,16-69 0 0 0,-20 96-1782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8.339"/>
    </inkml:context>
    <inkml:brush xml:id="br0">
      <inkml:brushProperty name="width" value="0.05" units="cm"/>
      <inkml:brushProperty name="height" value="0.05" units="cm"/>
    </inkml:brush>
  </inkml:definitions>
  <inkml:trace contextRef="#ctx0" brushRef="#br0">1 435 12416 0 0,'2'-12'244'0'0,"-2"10"-211"0"0,0-1 0 0 0,0 1 0 0 0,0 0 0 0 0,1 0 0 0 0,-1 0 0 0 0,1 0 0 0 0,-1 1 0 0 0,1-1 0 0 0,0 0 0 0 0,0 0 0 0 0,0 0 0 0 0,0 0 0 0 0,0 1 0 0 0,0-1 0 0 0,0 0 0 0 0,1 1 1 0 0,-1-1-1 0 0,3-1 0 0 0,132-74-33 0 0,-46 29 0 0 0,-68 35 35 0 0,153-96 366 0 0,-7 2 1248 0 0,-122 77-509 0 0,-42 29-938 0 0,-6 5-2973 0 0,-13 16 2259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8.694"/>
    </inkml:context>
    <inkml:brush xml:id="br0">
      <inkml:brushProperty name="width" value="0.05" units="cm"/>
      <inkml:brushProperty name="height" value="0.05" units="cm"/>
    </inkml:brush>
  </inkml:definitions>
  <inkml:trace contextRef="#ctx0" brushRef="#br0">1 320 10512 0 0,'0'0'608'0'0,"1"-1"-500"0"0,49-23-96 0 0,15-5-12 0 0,94-59 0 0 0,-116 61 139 0 0,73-41 984 0 0,-86 52-734 0 0,63-23 0 0 0,-13 12-1273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9.096"/>
    </inkml:context>
    <inkml:brush xml:id="br0">
      <inkml:brushProperty name="width" value="0.05" units="cm"/>
      <inkml:brushProperty name="height" value="0.05" units="cm"/>
    </inkml:brush>
  </inkml:definitions>
  <inkml:trace contextRef="#ctx0" brushRef="#br0">0 349 10512 0 0,'0'0'608'0'0,"6"-1"-488"0"0,2-6 371 0 0,0 1 0 0 0,0-1 0 0 0,0 0 0 0 0,-1-1 0 0 0,12-16 0 0 0,0 2 431 0 0,0-1-642 0 0,2 2 1 0 0,1 0-1 0 0,0 1 1 0 0,1 1-1 0 0,2 2 0 0 0,0 0 1 0 0,27-14-1 0 0,-16 13-280 0 0,-14 6 0 0 0,34-14 0 0 0,-21 12-6 0 0,43-13-388 0 0,-75 27-218 0 0,0 0 0 0 0,-1 0-1 0 0,1 0 1 0 0,0 0-1 0 0,-1 0 1 0 0,1 1-1 0 0,3 0 1 0 0,3 1-314 0 0,-6-2-608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5.210"/>
    </inkml:context>
    <inkml:brush xml:id="br0">
      <inkml:brushProperty name="width" value="0.05" units="cm"/>
      <inkml:brushProperty name="height" value="0.05" units="cm"/>
    </inkml:brush>
  </inkml:definitions>
  <inkml:trace contextRef="#ctx0" brushRef="#br0">200 42 9376,'-44'-12'5200,"41"11"-4870,-1 1 0,1-1 0,-1 1 0,0-1 0,1 1 1,-1 0-1,1 1 0,-1-1 0,1 1 0,-1-1 1,1 1-1,-1 0 0,1 0 0,-6 3 0,3-1-94,0 0 0,0 0-1,0 1 1,1 0 0,-1 0-1,-6 6 1,8-5-49,0 1 0,0 0 0,0 0 0,0 0 0,1 0 0,0 0 0,0 1 0,1-1 0,-2 9 0,-2 7 387,-3 33 1,8-37-500,1 0 0,0 0 0,2 0 0,0 0 1,0 0-1,2-1 0,0 1 0,1-1 0,14 32 1,-17-45-76,0 0 0,0 1 1,0-1-1,1 0 0,-1 0 1,1 0-1,0 0 1,0-1-1,0 1 0,1-1 1,-1 0-1,8 5 0,-7-6 12,0 0 0,1 0 0,-1-1 0,1 0 0,-1 0 0,1 0 0,-1 0 0,1-1 0,0 1 0,-1-1 0,1-1 0,8 0 0,-6 0 46,-1 0 0,1 0 1,-1-1-1,0 0 0,0 0 1,0 0-1,0-1 0,0 0 1,0 0-1,-1 0 0,1-1 0,-1 0 1,0 0-1,0 0 0,6-8 1,0-2 161,-1 0-1,-1-1 1,0 0 0,11-28 0,-15 32-194,-1-1 1,0 1 0,0-1-1,-1 0 1,-1-1 0,0 1-1,0 0 1,-2-1 0,1 1-1,-2-1 1,1 1 0,-2 0-1,0-1 1,0 1-1,-1 0 1,0 0 0,-1 0-1,-7-13 1,10 22-39,-23-43-2,21 41-262,0 1-1,0-1 0,-1 1 0,1 0 1,-1 0-1,0 0 0,-6-5 0,9 9 47,0-1 0,0 1-1,0 0 1,1-1 0,-1 1-1,0 0 1,0-1 0,0 1 0,0 0-1,0 0 1,1 0 0,-1 0-1,-1 0 1,15 22-17153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5.644"/>
    </inkml:context>
    <inkml:brush xml:id="br0">
      <inkml:brushProperty name="width" value="0.05" units="cm"/>
      <inkml:brushProperty name="height" value="0.05" units="cm"/>
    </inkml:brush>
  </inkml:definitions>
  <inkml:trace contextRef="#ctx0" brushRef="#br0">46 0 16032,'0'0'7263,"0"12"-6303,-4-7-320,-1 0-544,-4 2 608,0 1-416,-5-3-1856,9 2 832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6.062"/>
    </inkml:context>
    <inkml:brush xml:id="br0">
      <inkml:brushProperty name="width" value="0.05" units="cm"/>
      <inkml:brushProperty name="height" value="0.05" units="cm"/>
    </inkml:brush>
  </inkml:definitions>
  <inkml:trace contextRef="#ctx0" brushRef="#br0">164 1 15872,'0'0'5125,"-5"4"-3115,-19 18-714,-37 45 0,49-50-1113,-26 38 161,34-48-420,1 0-1,-1 1 0,1-1 0,1 1 0,-1 0 0,-1 9 1,4-15 62,0 0 1,0 1 0,0-1 0,0 0 0,0 1 0,1-1-1,-1 0 1,0 0 0,1 0 0,0 1 0,-1-1-1,1 0 1,0 0 0,0 0 0,1 0 0,-1 0 0,0 0-1,0-1 1,1 1 0,-1 0 0,1-1 0,0 1-1,-1-1 1,1 1 0,0-1 0,0 0 0,0 0 0,0 1-1,0-2 1,0 1 0,0 0 0,1 0 0,2 0 0,14 3-73,1-1 0,0-1 0,0 0 0,30-3 0,-24 1 30,-17 0-10,78 3 731,-77-2-534,1 0-1,0 2 0,-1-1 1,0 1-1,20 8 1,-29-10-135,0-1 0,0 1 0,0-1 0,0 1 0,0-1 0,0 1 1,0 0-1,0 0 0,0-1 0,-1 1 0,1 0 0,0 0 0,0 0 1,-1 0-1,1 0 0,0 0 0,-1 0 0,1 0 0,-1 0 0,0 0 1,1 2-1,-1-1-3,0-1 1,0 1 0,0 0-1,0-1 1,-1 1-1,1-1 1,-1 1 0,1-1-1,-1 1 1,1-1-1,-1 1 1,0-1 0,-1 3-1,-5 5 7,0-1 0,0 0 0,-1-1 1,-9 7-1,9-6 67,-10 7-162,0-1 1,-1 0-1,-39 20 0,-7 2-177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6.466"/>
    </inkml:context>
    <inkml:brush xml:id="br0">
      <inkml:brushProperty name="width" value="0.05" units="cm"/>
      <inkml:brushProperty name="height" value="0.05" units="cm"/>
    </inkml:brush>
  </inkml:definitions>
  <inkml:trace contextRef="#ctx0" brushRef="#br0">41 41 7712,'10'-9'806,"-7"6"-570,-1 0 1,0 1-1,1-1 1,0 1-1,-1 0 0,1 0 1,0 0-1,0 0 0,0 0 1,0 1-1,1 0 1,-1-1-1,0 1 0,8 1 2515,-12-3-1281,0 3-1324,1 0 0,0 0 0,-1 0 0,1-1 0,0 1 1,-1 0-1,1 0 0,0 0 0,-1 0 0,1 0 1,0 1-1,0-1 0,-1 0 0,1 0 0,0 0 0,-1 0 1,1 0-1,0 0 0,0 0 0,-1 0 0,1 1 1,0-1-1,0 0 0,-1 0 0,1 0 0,0 1 0,0-1 1,-1 0-1,1 0 0,0 1 0,0-1 0,0 0 1,0 0-1,0 1 0,-1-1 0,1 1 0,-8 11 904,1 1-709,1 0 0,0 0 0,1 1 0,-4 20 0,-8 59 349,11-55-386,-1 0 58,-10 76 367,16-96-660,0-1-1,1 1 1,0 0 0,5 23-1,-4-35-85,1 0 0,-1 0 0,1 0 0,0 0 0,1 0-1,-1-1 1,1 1 0,0-1 0,1 0 0,-1 0 0,6 6 0,-6-8 17,1 0 1,-1 0 0,0-1 0,1 1 0,0-1 0,0 1 0,0-1-1,0 0 1,0-1 0,0 1 0,0-1 0,1 0 0,-1 0 0,0 0-1,8 0 1,-4-1 63,0 0-1,1-1 1,-1 0-1,0 0 1,0-1 0,0 0-1,11-4 1,-3 0-74,-1-2 1,23-14-1,-25 14 9,-2-1 0,1 0 0,-1-1 0,0-1 1,-1 1-1,0-2 0,-1 1 0,-1-1 0,1-1 0,-2 1 0,0-1 0,0-1 0,-1 1 0,-1-1 0,-1 0 0,0-1 0,0 1 0,-1-1 1,-1 1-1,-1-1 0,0 0 0,-1-21 0,-1 27-143,0 0-1,0 0 1,-1 0 0,0 0 0,-1 0-1,0 1 1,0-1 0,-1 1 0,0 0-1,0 0 1,-1 0 0,0 0 0,-1 1-1,1 0 1,-1 0 0,-1 0 0,1 1-1,-1 0 1,0 0 0,-11-6 0,-8-2-3883,2 7 1136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6.854"/>
    </inkml:context>
    <inkml:brush xml:id="br0">
      <inkml:brushProperty name="width" value="0.05" units="cm"/>
      <inkml:brushProperty name="height" value="0.05" units="cm"/>
    </inkml:brush>
  </inkml:definitions>
  <inkml:trace contextRef="#ctx0" brushRef="#br0">13 292 16128,'-5'20'8415,"2"-23"-9183,-2-7-4256,5 7 2912</inkml:trace>
  <inkml:trace contextRef="#ctx0" brushRef="#br0" timeOffset="1">505 0 14048,'-37'9'6311,"5"3"-4525,26-8-1686,1-1 0,-1 1 0,1 0 1,0 0-1,0 0 0,1 1 0,-1 0 0,1 0 0,-5 8 0,2-4-25,1 1-1,0 0 1,1 1 0,0 0 0,-6 18-1,10-24-76,-1-1 0,2 1 0,-1 0 0,0-1 0,1 1 0,0 0 0,0 0 0,0-1 0,1 1-1,0 0 1,0-1 0,0 1 0,0-1 0,1 1 0,-1-1 0,1 1 0,4 5 0,0-1-8,0-2 1,0 1 0,1-1 0,0 0-1,0 0 1,1 0 0,8 4 0,63 36-306,-61-38 288,0 0 0,-1 2 1,0 0-1,26 23 0,-39-30 50,-1 0 0,0 0 0,1 0 1,-1 0-1,-1 0 0,1 1 0,-1-1 0,1 1 0,-1-1 1,-1 1-1,1 0 0,1 10 0,-2-11-33,-1 0-1,0 0 1,0 0-1,-1 0 1,1-1-1,-1 1 1,1 0-1,-1 0 1,-1 0-1,1-1 1,0 1-1,-1 0 1,0-1-1,0 1 0,0-1 1,0 0-1,-5 5 1,-23 20-1912,24-23 1583,-31 27-1347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1:37.208"/>
    </inkml:context>
    <inkml:brush xml:id="br0">
      <inkml:brushProperty name="width" value="0.05" units="cm"/>
      <inkml:brushProperty name="height" value="0.05" units="cm"/>
    </inkml:brush>
  </inkml:definitions>
  <inkml:trace contextRef="#ctx0" brushRef="#br0">45 300 15712,'-40'5'7103,"36"2"-6175,8-7-288,5 5-544,17-10 1024,11 5-608,46-19-96,3 3-256,55-25-192,1 4 0,31-15 160,-9 12-64,10-5-96,-33 12 0,-17 13 32,-29 12 0,-27 8-1984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4.873"/>
    </inkml:context>
    <inkml:brush xml:id="br0">
      <inkml:brushProperty name="width" value="0.05" units="cm"/>
      <inkml:brushProperty name="height" value="0.05" units="cm"/>
    </inkml:brush>
  </inkml:definitions>
  <inkml:trace contextRef="#ctx0" brushRef="#br0">1 499 10136 0 0,'0'0'769'0'0,"0"-1"-530"0"0,3-3-194 0 0,6-20 1438 0 0,-9 26-1311 0 0,1 0 0 0 0,-1 0 0 0 0,1 0 1 0 0,-1 0-1 0 0,1 0 0 0 0,0 0 0 0 0,1 4 0 0 0,5 11 499 0 0,-3 31 511 0 0,-3-31-710 0 0,4 23 0 0 0,9 53 40 0 0,-10-65-494 0 0,-3-20-2 0 0,0 1 0 0 0,1-1 1 0 0,4 12-1 0 0,-4-14 321 0 0,0-1 1 0 0,-1 1 0 0 0,1-1-1 0 0,0 10 2105 0 0,-2-28-1028 0 0,-5-188 389 0 0,6 149-1431 0 0,2 0 1 0 0,17-85-1 0 0,-13 114-372 0 0,0-1 0 0 0,2 1 0 0 0,22-41 0 0 0,-17 36 0 0 0,-5 9 0 0 0,2 1 0 0 0,0-1 0 0 0,1 2 0 0 0,0 0 0 0 0,2 0 0 0 0,0 1 0 0 0,1 1 0 0 0,24-20 0 0 0,-35 32 0 0 0,1 0 0 0 0,-1 0 0 0 0,1 0 0 0 0,0 0 0 0 0,0 1 0 0 0,0 0 0 0 0,8-2 0 0 0,-11 3 0 0 0,0 1 0 0 0,-1 0 0 0 0,1-1 0 0 0,0 1 0 0 0,0 0 0 0 0,-1 0 0 0 0,1 0 0 0 0,0 1 0 0 0,0-1 0 0 0,0 0 0 0 0,-1 1 0 0 0,1-1 0 0 0,0 1 0 0 0,-1-1 0 0 0,1 1 0 0 0,0 0 0 0 0,-1 0 0 0 0,1 0 0 0 0,-1 0 0 0 0,1 0 0 0 0,-1 0 0 0 0,0 0 0 0 0,1 0 0 0 0,-1 1 0 0 0,0-1 0 0 0,2 2 0 0 0,0 3 0 0 0,0-1 0 0 0,0 1 0 0 0,0 0 0 0 0,-1 0 0 0 0,1 0 0 0 0,-1 0 0 0 0,-1 0 0 0 0,1 1 0 0 0,0 9 0 0 0,1 62 0 0 0,-3-69 0 0 0,-9 121 0 0 0,0 15 0 0 0,8-116-50 0 0,-1-1 0 0 0,-2 1-1 0 0,-7 31 1 0 0,6-40-5146 0 0,0-11-2310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6.889"/>
    </inkml:context>
    <inkml:brush xml:id="br0">
      <inkml:brushProperty name="width" value="0.05" units="cm"/>
      <inkml:brushProperty name="height" value="0.05" units="cm"/>
    </inkml:brush>
  </inkml:definitions>
  <inkml:trace contextRef="#ctx0" brushRef="#br0">1 183 16136 0 0,'18'8'679'0'0,"5"-4"-543"0"0,0-4 376 0 0,5 0 80 0 0,-1-4 16 0 0,1 1 0 0 0,-2-10-160 0 0,2 1-24 0 0,-1-8-8 0 0,1 3 0 0 0,-10-3-656 0 0,1 0-136 0 0,-1-1-24 0 0,-5-2-8 0 0,0 1-904 0 0,-3 2-176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5.290"/>
    </inkml:context>
    <inkml:brush xml:id="br0">
      <inkml:brushProperty name="width" value="0.05" units="cm"/>
      <inkml:brushProperty name="height" value="0.05" units="cm"/>
    </inkml:brush>
  </inkml:definitions>
  <inkml:trace contextRef="#ctx0" brushRef="#br0">23 188 21191 0 0,'-8'-6'602'0'0,"7"5"-450"0"0,0 0 1 0 0,0 0-1 0 0,0 0 1 0 0,0 0-1 0 0,-1 0 1 0 0,1 0-1 0 0,1 0 1 0 0,-1 0-1 0 0,-1-2 1 0 0,1 2-148 0 0,1 0-1 0 0,-1 0 1 0 0,1 0 0 0 0,0 0 0 0 0,-1 1-1 0 0,1-1 1 0 0,0 0 0 0 0,0 0-1 0 0,-1 0 1 0 0,1 0 0 0 0,0 0 0 0 0,0 0-1 0 0,0 0 1 0 0,0 0 0 0 0,0 0-1 0 0,0 0 1 0 0,1 0 0 0 0,-1 0 0 0 0,0 1-1 0 0,0-1 1 0 0,1 0 0 0 0,-1 0-1 0 0,1 0 1 0 0,-1 0 0 0 0,0 0 0 0 0,1 1-1 0 0,0-1 1 0 0,-1 0 0 0 0,1 0 0 0 0,-1 1-1 0 0,1-1 1 0 0,0 0 0 0 0,-1 1-1 0 0,1-1 1 0 0,0 1 0 0 0,0-1 0 0 0,0 1-1 0 0,1-1 1 0 0,2-3 12 0 0,2 0-17 0 0,0 0 0 0 0,0 0 0 0 0,0 1 0 0 0,1 0 0 0 0,-1 0 0 0 0,8-2 0 0 0,3-2 0 0 0,34-17 0 0 0,-33 14 0 0 0,0 1 0 0 0,1 1 0 0 0,31-8 0 0 0,95-11-1168 0 0,-81 21-5198 0 0,-27 6-515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5.712"/>
    </inkml:context>
    <inkml:brush xml:id="br0">
      <inkml:brushProperty name="width" value="0.05" units="cm"/>
      <inkml:brushProperty name="height" value="0.05" units="cm"/>
    </inkml:brush>
  </inkml:definitions>
  <inkml:trace contextRef="#ctx0" brushRef="#br0">0 210 16240 0 0,'0'0'5603'0'0,"15"1"-4099"0"0,-12 0-1492 0 0,0 0 0 0 0,1 1-1 0 0,-1-1 1 0 0,0 1 0 0 0,0 0-1 0 0,0 0 1 0 0,-1 0 0 0 0,1 0 0 0 0,0 0-1 0 0,-1 1 1 0 0,0-1 0 0 0,1 1-1 0 0,-1 0 1 0 0,0-1 0 0 0,2 5-1 0 0,3 5-16 0 0,0 1 0 0 0,7 17 0 0 0,11 39 5 0 0,8 16 0 0 0,-29-78 72 0 0,-3-6 299 0 0,-7-7 626 0 0,2 1-902 0 0,0-1 0 0 0,1-1 0 0 0,-1 1 0 0 0,1 0 0 0 0,0-1 0 0 0,-4-13-1 0 0,-7-47-200 0 0,8 38 156 0 0,3 17-50 0 0,1 0 0 0 0,0-1 0 0 0,1 1 0 0 0,1-1 0 0 0,0 0 0 0 0,0 1 0 0 0,1-1 0 0 0,1 1 0 0 0,0-1 0 0 0,1 1 0 0 0,0 0 0 0 0,1 0 0 0 0,5-13 0 0 0,-3 14 0 0 0,0 0 0 0 0,0 0 0 0 0,1 0 0 0 0,13-15 0 0 0,-15 21 0 0 0,-1 0 0 0 0,1 0 0 0 0,0 1 0 0 0,1-1 0 0 0,-1 1 0 0 0,1 0 0 0 0,-1 1 0 0 0,1-1 0 0 0,13-4 0 0 0,-18 7 0 0 0,1 1 0 0 0,0-1 0 0 0,0 1 0 0 0,-1 0 0 0 0,1 0 0 0 0,0 0 0 0 0,0 0 0 0 0,0 0 0 0 0,-1 0 0 0 0,1 0 0 0 0,0 0 0 0 0,0 1 0 0 0,0-1 0 0 0,-1 0 0 0 0,1 1 0 0 0,0 0 0 0 0,-1-1 0 0 0,1 1 0 0 0,0 0 0 0 0,-1 0 0 0 0,1 0 0 0 0,-1 0 0 0 0,0 0 0 0 0,1 0 0 0 0,-1 1 0 0 0,0-1 0 0 0,1 0 0 0 0,-1 1 0 0 0,1 1 0 0 0,-1-1 0 0 0,1 1 0 0 0,-1-1 0 0 0,0 0 0 0 0,0 0 0 0 0,0 1 0 0 0,-1-1 0 0 0,1 1 0 0 0,0-1 0 0 0,-1 1 0 0 0,0-1 0 0 0,1 1 0 0 0,-1-1 0 0 0,0 1 0 0 0,0-1 0 0 0,-1 1 0 0 0,1-1 0 0 0,0 1 0 0 0,-1-1 0 0 0,0 0 0 0 0,1 1 0 0 0,-3 2 0 0 0,0 1 0 0 0,0 0 0 0 0,0-1 0 0 0,-1 0 0 0 0,0 0 0 0 0,0 0 0 0 0,0 0 0 0 0,-1 0 0 0 0,0-1 0 0 0,0 0 0 0 0,-5 4 0 0 0,-7 3 0 0 0,-36 16 0 0 0,18-10 0 0 0,29-13-731 0 0,0 0-1 0 0,-1 0 1 0 0,1 1-1 0 0,-7 6 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2:56.104"/>
    </inkml:context>
    <inkml:brush xml:id="br0">
      <inkml:brushProperty name="width" value="0.05" units="cm"/>
      <inkml:brushProperty name="height" value="0.05" units="cm"/>
    </inkml:brush>
  </inkml:definitions>
  <inkml:trace contextRef="#ctx0" brushRef="#br0">0 187 11976 0 0,'0'0'1200'0'0,"0"2"-1028"0"0,1 7 60 0 0,1 1 1 0 0,0-1 0 0 0,0 0 0 0 0,0 0 0 0 0,7 15 0 0 0,6 18 350 0 0,-3 7 97 0 0,13 50 1615 0 0,-12-10-1175 0 0,-11-83-1110 0 0,-1-1-1 0 0,0 1 0 0 0,0 0 0 0 0,-1 0 0 0 0,0 10 0 0 0,0-4 1772 0 0,-1-13-1580 0 0,0-1-1 0 0,0 1 0 0 0,0-1 0 0 0,0 0 1 0 0,0 1-1 0 0,1-1 0 0 0,-1 0 0 0 0,1 0 0 0 0,-1 1 1 0 0,1-4-1 0 0,-4-23-102 0 0,1-1 0 0 0,2 1 0 0 0,1-1 0 0 0,7-52 1 0 0,-2 44-117 0 0,2-1 1 0 0,2 1-1 0 0,17-46 1 0 0,-20 68-11 0 0,1 0 0 0 0,0 0 0 0 0,0 1 0 0 0,2 1 0 0 0,0-1 0 0 0,0 1 0 0 0,1 1 0 0 0,1 0 0 0 0,0 0 0 0 0,20-16 0 0 0,-28 26 28 0 0,1-1 0 0 0,0 1 0 0 0,0 0 0 0 0,0 0 0 0 0,0 0 0 0 0,0 1 0 0 0,1-1 0 0 0,-1 1 0 0 0,1 0 0 0 0,-1 0 0 0 0,0 1 0 0 0,6-1 0 0 0,-8 1 0 0 0,-1 0 0 0 0,0 0 0 0 0,1 0 0 0 0,-1 0 0 0 0,0 0 0 0 0,1 1 0 0 0,-1-1 0 0 0,0 0 0 0 0,0 1 0 0 0,1-1 0 0 0,-1 1 0 0 0,0 0 0 0 0,0-1 0 0 0,0 1 0 0 0,0 0 0 0 0,0 0 0 0 0,0-1 0 0 0,0 1 0 0 0,0 0 0 0 0,0 0 0 0 0,0 0 0 0 0,0 0 0 0 0,-1 0 0 0 0,1 0 0 0 0,0 1 0 0 0,-1-1 0 0 0,1 0 0 0 0,-1 0 0 0 0,1 0 0 0 0,-1 1 0 0 0,1-1 0 0 0,-1 0 0 0 0,0 0 0 0 0,0 1 0 0 0,0-1 0 0 0,0 0 0 0 0,0 1 0 0 0,0-1 0 0 0,0 0 0 0 0,0 1 0 0 0,0-1 0 0 0,0 0 0 0 0,-1 2 0 0 0,0 3 6 0 0,-1-1 0 0 0,0 1 0 0 0,1 0 1 0 0,-2-1-1 0 0,1 1 0 0 0,-1-1 0 0 0,-3 6 0 0 0,-26 33-109 0 0,21-30-51 0 0,-74 93-3895 0 0,46-67 2514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3:00.278"/>
    </inkml:context>
    <inkml:brush xml:id="br0">
      <inkml:brushProperty name="width" value="0.05" units="cm"/>
      <inkml:brushProperty name="height" value="0.05" units="cm"/>
    </inkml:brush>
  </inkml:definitions>
  <inkml:trace contextRef="#ctx0" brushRef="#br0">1 307 13824 0 0,'0'-4'1500'0'0,"5"14"-1499"0"0,0 1 1 0 0,-2-1 0 0 0,1 1 0 0 0,2 15 0 0 0,-1-5-14 0 0,15 74-60 0 0,-14-57 71 0 0,-2-14 68 0 0,0 30 0 0 0,1 13 431 0 0,0-38-94 0 0,-1 35-1 0 0,-4-63-385 0 0,0 1-1 0 0,0 0 0 0 0,1-1 0 0 0,-1 1 1 0 0,0 0-1 0 0,0-1 0 0 0,1 1 0 0 0,-1-1 0 0 0,1 1 1 0 0,0 2-1 0 0,0-3 600 0 0,-2-3 130 0 0,-1-8-224 0 0,-1 0 0 0 0,1 0 0 0 0,1 0 1 0 0,0 0-1 0 0,0-12 0 0 0,-2-19-456 0 0,-13-109 565 0 0,11 76 88 0 0,6-80 0 0 0,-1 140-720 0 0,2 0 0 0 0,0 0 0 0 0,0 0 0 0 0,1 0 0 0 0,1 1 0 0 0,0-1 0 0 0,1 1 0 0 0,1 0 0 0 0,0 0 0 0 0,12-19 0 0 0,-5 14 0 0 0,-2 2 0 0 0,24-30 0 0 0,-31 42 0 0 0,1 0 0 0 0,0-1 0 0 0,-1 1 0 0 0,1 1 0 0 0,1-1 0 0 0,-1 1 0 0 0,1 0 0 0 0,-1 0 0 0 0,1 0 0 0 0,7-1 0 0 0,-11 3 0 0 0,0 1 0 0 0,0-1 0 0 0,0 1 0 0 0,0-1 0 0 0,0 1 0 0 0,0 0 0 0 0,0 0 0 0 0,0 0 0 0 0,0 0 0 0 0,0 1 0 0 0,0-1 0 0 0,0 0 0 0 0,0 1 0 0 0,0-1 0 0 0,0 1 0 0 0,0 0 0 0 0,3 1 0 0 0,-3 0 0 0 0,1 0 0 0 0,-1 0 0 0 0,0 0 0 0 0,1 0 0 0 0,-1 0 0 0 0,0 0 0 0 0,-1 1 0 0 0,1-1 0 0 0,0 1 0 0 0,2 4 0 0 0,-1 1 0 0 0,0 0 0 0 0,0 0 0 0 0,-1 0 0 0 0,0 0 0 0 0,0 0 0 0 0,-1 1 0 0 0,1 15 0 0 0,-3-11 0 0 0,0 0 0 0 0,-1 1 0 0 0,0-1 0 0 0,-1 0 0 0 0,-1 0 0 0 0,-8 22 0 0 0,1-11 0 0 0,-1 0 0 0 0,-21 32 0 0 0,18-30 0 0 0,10-18 0 0 0,1 0 0 0 0,-1 0 0 0 0,-10 11 0 0 0,9-9 6 0 0,5-8-24 0 0,1-1 1 0 0,-1 1 0 0 0,0 0-1 0 0,0-1 1 0 0,0 1 0 0 0,0-1-1 0 0,0 1 1 0 0,-1-1 0 0 0,1 1-1 0 0,0-1 1 0 0,-1 0 0 0 0,-2 2-1 0 0,3-1-1130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3:01.044"/>
    </inkml:context>
    <inkml:brush xml:id="br0">
      <inkml:brushProperty name="width" value="0.05" units="cm"/>
      <inkml:brushProperty name="height" value="0.05" units="cm"/>
    </inkml:brush>
  </inkml:definitions>
  <inkml:trace contextRef="#ctx0" brushRef="#br0">89 383 15664 0 0,'0'0'2289'0'0,"1"2"-1979"0"0,8 24-14 0 0,-1 1-1 0 0,6 43 0 0 0,0 60-153 0 0,-10-91-60 0 0,13 56 2441 0 0,-20-97-1142 0 0,-6-9-782 0 0,-11-17-956 0 0,4-5 357 0 0,2 0 0 0 0,1-2 0 0 0,-11-45 0 0 0,16 50 0 0 0,-23-97 0 0 0,24 96 0 0 0,5 16 0 0 0,-2-28 0 0 0,2 11 0 0 0,0 10 0 0 0,1 1 0 0 0,3-33 0 0 0,-1 42 0 0 0,1 0 0 0 0,1 0 0 0 0,-1 0 0 0 0,2 0 0 0 0,8-20 0 0 0,-9 26 0 0 0,0 0 0 0 0,1 1 0 0 0,0-1 0 0 0,0 1 0 0 0,1 0 0 0 0,-1 0 0 0 0,1 1 0 0 0,0-1 0 0 0,0 1 0 0 0,1 0 0 0 0,-1 0 0 0 0,1 1 0 0 0,0 0 0 0 0,0 0 0 0 0,0 0 0 0 0,0 1 0 0 0,0 0 0 0 0,1 0 0 0 0,-1 0 0 0 0,1 1 0 0 0,0 0 0 0 0,-1 0 0 0 0,8 1 0 0 0,-10 0 0 0 0,0 0 0 0 0,0 1 0 0 0,-1 0 0 0 0,1 0 0 0 0,-1 0 0 0 0,1 0 0 0 0,0 0 0 0 0,-1 1 0 0 0,0 0 0 0 0,1-1 0 0 0,-1 1 0 0 0,0 1 0 0 0,0-1 0 0 0,0 0 0 0 0,0 1 0 0 0,-1-1 0 0 0,1 1 0 0 0,-1 0 0 0 0,1 0 0 0 0,-1 0 0 0 0,0 0 0 0 0,2 4 0 0 0,2 4 0 0 0,-1 0 0 0 0,0 0 0 0 0,-1 0 0 0 0,0 1 0 0 0,4 20 0 0 0,6 24 0 0 0,-8-38 0 0 0,-1 1 0 0 0,-1 1 0 0 0,-1-1 0 0 0,1 23 0 0 0,-3-25 3 0 0,-1-17-3 0 0,1 0 0 0 0,-1 1 1 0 0,0-1-1 0 0,0 1 0 0 0,0-1 0 0 0,0 0 1 0 0,0 1-1 0 0,-1-1 0 0 0,1 1 0 0 0,0-1 0 0 0,0 0 1 0 0,0 1-1 0 0,0-1 0 0 0,0 1 0 0 0,0-1 0 0 0,-1 0 1 0 0,1 1-1 0 0,0-1 0 0 0,0 0 0 0 0,-1 1 1 0 0,1-1-1 0 0,0 1 0 0 0,-4 5 0 0 0,-1 2 0 0 0,-3 0 0 0 0,2-1 0 0 0,0-2 0 0 0,-4 0 2 0 0,1 0-1 0 0,-1 0 0 0 0,1-1 1 0 0,-1-1-1 0 0,-20 5 0 0 0,-4 1-74 0 0,2-1-921 0 0,19-7-4204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3:01.489"/>
    </inkml:context>
    <inkml:brush xml:id="br0">
      <inkml:brushProperty name="width" value="0.05" units="cm"/>
      <inkml:brushProperty name="height" value="0.05" units="cm"/>
    </inkml:brush>
  </inkml:definitions>
  <inkml:trace contextRef="#ctx0" brushRef="#br0">0 353 11976 0 0,'1'-1'266'0'0,"1"-2"-175"0"0,-1 1 0 0 0,1-1 1 0 0,0 1-1 0 0,0 0 0 0 0,0-1 0 0 0,0 1 0 0 0,1 0 0 0 0,-1 0 0 0 0,1 0 0 0 0,3-2 0 0 0,-5 3-89 0 0,0 1-1 0 0,1-1 1 0 0,-1 1 0 0 0,0 0-1 0 0,1-1 1 0 0,-1 1 0 0 0,0 0-1 0 0,1 0 1 0 0,-1-1 0 0 0,1 1 0 0 0,-1 0-1 0 0,0 1 1 0 0,1-1 0 0 0,-1 0-1 0 0,0 0 1 0 0,1 0 0 0 0,-1 1-1 0 0,1-1 1 0 0,-1 1 0 0 0,0-1-1 0 0,0 1 1 0 0,1 0 0 0 0,-1-1-1 0 0,0 1 1 0 0,2 2 0 0 0,0 1-2 0 0,1 0 0 0 0,-1 0 0 0 0,0 0 0 0 0,-1 1 0 0 0,1 0 0 0 0,-1-1 0 0 0,2 6 0 0 0,6 10 0 0 0,-8-17 0 0 0,0 0 0 0 0,0 0 0 0 0,-1 1 0 0 0,1-1 0 0 0,-1 1 0 0 0,1 4 0 0 0,23 90 2968 0 0,-22-91-2673 0 0,-2-6-242 0 0,-1 0 0 0 0,1 0-1 0 0,0 0 1 0 0,-1 1 0 0 0,1-1 0 0 0,-1 0-1 0 0,1 1 1 0 0,-1-1 0 0 0,0 0-1 0 0,0 1 1 0 0,0-1 0 0 0,1 0 0 0 0,-1 1-1 0 0,0-1 1 0 0,0 0 0 0 0,-1 4 1810 0 0,5-13-1698 0 0,-4 7-127 0 0,0-1-1 0 0,0 0 1 0 0,0 1-1 0 0,0-1 1 0 0,0 0-1 0 0,0 1 1 0 0,0-1-1 0 0,-1 0 1 0 0,1 1-1 0 0,-1-1 1 0 0,1 0-1 0 0,-2-1 1 0 0,-2-10 405 0 0,-6-42 691 0 0,6 34-1140 0 0,0-1 1 0 0,-1-35-1 0 0,4 27 6 0 0,2 0 0 0 0,2 0 0 0 0,0 0 0 0 0,2 1 0 0 0,1-1 0 0 0,2 1 0 0 0,11-30 0 0 0,-16 53 0 0 0,0 0 0 0 0,0 0 0 0 0,1 0 0 0 0,0 0 0 0 0,0 1 0 0 0,0 0 0 0 0,0 0 0 0 0,1 0 0 0 0,0 0 0 0 0,0 1 0 0 0,0 0 0 0 0,1 0 0 0 0,9-5 0 0 0,-13 7 0 0 0,1 2 0 0 0,0-1 0 0 0,-1 0 0 0 0,1 0 0 0 0,0 1 0 0 0,0 0 0 0 0,-1-1 0 0 0,1 1 0 0 0,0 0 0 0 0,0 0 0 0 0,-1 1 0 0 0,1-1 0 0 0,0 0 0 0 0,0 1 0 0 0,-1 0 0 0 0,1 0 0 0 0,0 0 0 0 0,-1 0 0 0 0,5 2 0 0 0,0 1 0 0 0,0 0 0 0 0,0 1 0 0 0,0-1 0 0 0,-1 2 0 0 0,9 7 0 0 0,-9-7-104 0 0,0 1 0 0 0,0 0 0 0 0,-1 0-1 0 0,0 0 1 0 0,-1 1 0 0 0,0-1-1 0 0,0 1 1 0 0,0 0 0 0 0,-1 0 0 0 0,0 1-1 0 0,-1-1 1 0 0,0 1 0 0 0,0-1-1 0 0,-1 1 1 0 0,0-1 0 0 0,0 11 0 0 0,-1-12 72 0 0,-1-1 1 0 0,0 1-1 0 0,0 0 1 0 0,0 0-1 0 0,-1-1 1 0 0,1 1-1 0 0,-2-1 0 0 0,1 1 1 0 0,-1-1-1 0 0,0 0 1 0 0,0 0-1 0 0,-1 0 1 0 0,1 0-1 0 0,-1-1 1 0 0,-1 1-1 0 0,1-1 1 0 0,-1 0-1 0 0,0 0 1 0 0,0-1-1 0 0,-11 8 1 0 0,-15 8-2092 0 0,13-11-4015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3:01.861"/>
    </inkml:context>
    <inkml:brush xml:id="br0">
      <inkml:brushProperty name="width" value="0.05" units="cm"/>
      <inkml:brushProperty name="height" value="0.05" units="cm"/>
    </inkml:brush>
  </inkml:definitions>
  <inkml:trace contextRef="#ctx0" brushRef="#br0">0 174 15664 0 0,'5'-24'344'0'0,"-5"16"71"0"0,4-4 9 0 0,1 4 24 0 0,4-4-360 0 0,1 0-88 0 0,8-1 0 0 0,5 1 0 0 0,0-3-800 0 0,9-2-183 0 0,8-3-33 0 0,6 0-8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4:22.326"/>
    </inkml:context>
    <inkml:brush xml:id="br0">
      <inkml:brushProperty name="width" value="0.05" units="cm"/>
      <inkml:brushProperty name="height" value="0.05" units="cm"/>
    </inkml:brush>
  </inkml:definitions>
  <inkml:trace contextRef="#ctx0" brushRef="#br0">26 218 11520 0 0,'-5'-5'67'0'0,"3"2"3"0"0,0 1 0 0 0,1 0 0 0 0,-1 0 0 0 0,0-1 0 0 0,1 1 0 0 0,-1-1 0 0 0,1 0 0 0 0,0 1 0 0 0,0-1 0 0 0,-1-3 0 0 0,2 4-45 0 0,-1 0-1 0 0,1 0 1 0 0,-1 0-1 0 0,1 1 1 0 0,0-1-1 0 0,0 0 1 0 0,-1 0-1 0 0,2-4 1 0 0,-1-3 1129 0 0,-2-2 3333 0 0,3 11-4400 0 0,0 0 0 0 0,0-1 0 0 0,0 1 0 0 0,-1 0-1 0 0,1 0 1 0 0,0 0 0 0 0,0-1 0 0 0,0 1 0 0 0,0 0-1 0 0,-1 0 1 0 0,1 0 0 0 0,0 0 0 0 0,0 0 0 0 0,0 1-1 0 0,0-1 1 0 0,-1 0 0 0 0,1 0 0 0 0,0 1 0 0 0,1 0-1 0 0,6 2 34 0 0,-1 0 0 0 0,0 0 0 0 0,0 1 0 0 0,-1 1 0 0 0,1-1 0 0 0,9 9 0 0 0,34 38 226 0 0,-16-15-160 0 0,5 6 606 0 0,40 55 0 0 0,-22-6-295 0 0,-23-34-612 0 0,-33-56 110 0 0,28 46-146 0 0,72 86 1 0 0,-91-121 166 0 0,1 0-1 0 0,1-1 1 0 0,0-1 0 0 0,1 0-1 0 0,0 0 1 0 0,0-1 0 0 0,1-1-1 0 0,0 0 1 0 0,1-1 0 0 0,-1-1 0 0 0,27 8-1 0 0,-35-12 41 0 0,0-1 0 0 0,0 0 1 0 0,0 0-1 0 0,0 0 0 0 0,0-1 0 0 0,0 0 0 0 0,1-1 0 0 0,-1 1 0 0 0,0-1 0 0 0,0 0 0 0 0,0 0 0 0 0,0-1 0 0 0,8-3 1 0 0,-8 2 105 0 0,0-1 0 0 0,0 1 0 0 0,0-1 0 0 0,-1-1 0 0 0,1 1 0 0 0,-1-1 0 0 0,0 0 0 0 0,0 0 0 0 0,0-1 0 0 0,-1 1 0 0 0,5-9 0 0 0,0-1 87 0 0,-1 0 0 0 0,-1-1 1 0 0,0 0-1 0 0,-1-1 1 0 0,-1 1-1 0 0,5-25 0 0 0,10-107-350 0 0,-18 126 159 0 0,1-39-58 0 0,-4-65 0 0 0,-1 34 0 0 0,-3-103-180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4:22.833"/>
    </inkml:context>
    <inkml:brush xml:id="br0">
      <inkml:brushProperty name="width" value="0.05" units="cm"/>
      <inkml:brushProperty name="height" value="0.05" units="cm"/>
    </inkml:brush>
  </inkml:definitions>
  <inkml:trace contextRef="#ctx0" brushRef="#br0">74 254 21623 0 0,'-2'-2'496'0'0,"-2"-2"-76"0"0,0-1 0 0 0,-1 1-1 0 0,-7-5 1 0 0,3 5-239 0 0,1 8-173 0 0,5-1-19 0 0,0 0 0 0 0,1 0 0 0 0,-1 0 0 0 0,1 1 0 0 0,0-1 0 0 0,0 1 0 0 0,0-1 0 0 0,0 1 0 0 0,1 0 0 0 0,0 0-1 0 0,-1 0 1 0 0,1 0 0 0 0,1 0 0 0 0,-1 4 0 0 0,-1 10-62 0 0,1-1 1 0 0,2 19-1 0 0,-1-12 45 0 0,6 86-37 0 0,-2-41 34 0 0,6 79 31 0 0,-8-124 0 0 0,1 0 0 0 0,2-1 0 0 0,7 24 0 0 0,-8-34 0 0 0,-4-13 2 0 0,0 0 0 0 0,1 1 0 0 0,-1-1 0 0 0,0 0 0 0 0,0 1-1 0 0,0-1 1 0 0,0 0 0 0 0,0 1 0 0 0,0-1 0 0 0,0 0 0 0 0,1 0 0 0 0,-1 1 0 0 0,0-1-1 0 0,0 0 1 0 0,0 0 0 0 0,1 1 0 0 0,-1-1 0 0 0,0 0 0 0 0,0 0 0 0 0,1 0-1 0 0,-1 0 1 0 0,0 1 0 0 0,0-1 0 0 0,1 0 0 0 0,-1 0 0 0 0,0 0 0 0 0,1 0-1 0 0,-1 0 1 0 0,0 0 0 0 0,0 0 0 0 0,1 1 0 0 0,2-5 179 0 0,-3 3-132 0 0,4-4 47 0 0,-1-1 0 0 0,-1 0 0 0 0,1 0 0 0 0,-1 0 0 0 0,0 0 0 0 0,-1 0 0 0 0,1 0 0 0 0,-1-1 0 0 0,0-5 1 0 0,3-10 59 0 0,21-154 433 0 0,-2 16 433 0 0,-18 134-1076 0 0,1 0 1 0 0,2 0 0 0 0,1 1-1 0 0,13-28 1 0 0,-20 50 19 0 0,0 0 0 0 0,0 0 0 0 0,0 0 0 0 0,0 0 0 0 0,1 0 0 0 0,-1 0 0 0 0,1 0 0 0 0,0 1 0 0 0,0-1 0 0 0,0 1 0 0 0,0 0 0 0 0,0 0 0 0 0,0 0 0 0 0,1 0 0 0 0,-1 1 0 0 0,1-1 0 0 0,-1 1 0 0 0,5-1 0 0 0,-3 1 37 0 0,0 0 0 0 0,-1 0-1 0 0,1 1 1 0 0,0 0 0 0 0,0 0 0 0 0,0 0 0 0 0,-1 0-1 0 0,1 1 1 0 0,0 0 0 0 0,-1 0 0 0 0,1 0 0 0 0,-1 1-1 0 0,8 2 1 0 0,10 9-190 0 0,1 1 0 0 0,-2 2 0 0 0,0 0-1 0 0,37 36 1 0 0,12 11-825 0 0,-57-53 986 0 0,26 16 0 0 0,-38-26 26 0 0,-1 0 0 0 0,0 0 0 0 0,0 0 0 0 0,0 0 0 0 0,0 0 0 0 0,1 1 0 0 0,-1-1 0 0 0,0 0 0 0 0,0 0 0 0 0,0 0 0 0 0,1 0 0 0 0,-1 0 0 0 0,0 0 0 0 0,0 0 0 0 0,0 0 0 0 0,1 0 0 0 0,-1 0 0 0 0,0 0 0 0 0,0 0 0 0 0,0 0 0 0 0,1 0 0 0 0,-1 0 0 0 0,0 0 0 0 0,0 0 0 0 0,0 0 0 0 0,1 0 0 0 0,-1-1 0 0 0,0 1 0 0 0,0 0 0 0 0,0 0 0 0 0,1 0 0 0 0,0-2 37 0 0,0 0 0 0 0,0 0 0 0 0,-1 0 0 0 0,1 0 1 0 0,0 0-1 0 0,-1 0 0 0 0,1 0 0 0 0,-1 0 0 0 0,0-1 0 0 0,0 1 0 0 0,0 0 0 0 0,0-4 0 0 0,-3-28 683 0 0,1 5 442 0 0,0-49 1 0 0,5 35-1810 0 0,14-73-1 0 0,-15 107 642 0 0,2-7 1 0 0,-1 8 2 0 0,0 0 0 0 0,1 0 0 0 0,4-9 0 0 0,8-4-29 0 0,-3 11-11 0 0,1 5-23 0 0,-3 4 8 0 0,-2 3 24 0 0,4 3-5 0 0,-7 0 4 0 0,1 0-1 0 0,10 10 0 0 0,-10-8-12 0 0,13 10-172 0 0,-2 2 0 0 0,0 0 1 0 0,15 21-1 0 0,50 90-297 0 0,-46-61 1469 0 0,-23-40-442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4:23.360"/>
    </inkml:context>
    <inkml:brush xml:id="br0">
      <inkml:brushProperty name="width" value="0.05" units="cm"/>
      <inkml:brushProperty name="height" value="0.05" units="cm"/>
    </inkml:brush>
  </inkml:definitions>
  <inkml:trace contextRef="#ctx0" brushRef="#br0">0 172 14368,'20'-26'4650,"-17"21"-3459,0 7-563,6 7-462,-2 0 1,1 0 0,-1 1-1,-1-1 1,0 2 0,7 15-1,25 71-527,-24-53 174,-3 0 1,12 87-1,-23-113 1188,0-17-702,1-2-62,1-5-83,6-24 595,7-51 1,-2 7-441,-8 53-354,2-1 1,0 1-1,2 1 1,0-1-1,1 1 1,1 1-1,1 0 1,22-27 0,-31 42-26,0 0 0,1 1 0,0-1 1,-1 1-1,1 0 0,7-4 1,-9 6 57,-1 0 0,1 0 1,-1 1-1,1-1 0,-1 1 1,1-1-1,-1 1 0,1-1 1,0 1-1,-1 0 0,1 0 1,0 0-1,-1 0 0,1 0 1,-1 0-1,1 0 0,0 1 1,-1-1-1,1 1 0,-1-1 1,1 1-1,-1-1 0,3 3 1,0-1-16,-1 1 1,0 0 0,0 0 0,0 0 0,0 0-1,-1 1 1,1-1 0,-1 1 0,0 0-1,3 7 1,2 6-253,5 23 0,-4-12 22,-5-17 19,-2-6 203,1 1-1,-1-1 0,1 0 0,1 0 0,2 6 0,-4-10 60,-1-1 0,0 1 0,1 0 0,-1-1 0,1 1 0,-1-1 0,1 1 0,-1-1 0,1 0 0,-1 1 0,1-1 0,0 1 0,-1-1 0,1 0 0,-1 0 0,1 1 0,0-1 0,-1 0 0,2 0 0,-1 0 37,0 0 1,0 0-1,0-1 0,0 1 1,0 0-1,0-1 0,0 1 0,0-1 1,0 1-1,0-1 0,0 1 1,0-1-1,-1 0 0,1 1 0,0-1 1,0 0-1,0-1 0,16-19 474,24-43 1,7-9-188,-32 52-271,1 1 0,29-27 0,-39 40-65,1 1 1,0-1 0,1 2-1,0-1 1,-1 1 0,2 0-1,-1 1 1,1 0 0,13-3-1,-17 5-102,0 1-1,1 1 0,-1-1 1,0 1-1,0 0 1,1 1-1,-1 0 0,0-1 1,0 2-1,0-1 1,0 1-1,0 0 0,0 0 1,0 1-1,-1 0 1,1 0-1,-1 0 0,0 0 1,9 8-1,-4-2-314,-1 1 1,0 0-1,0 0 0,-1 1 0,0 0 0,-1 0 0,0 1 0,5 13 0,16 38-2331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7.359"/>
    </inkml:context>
    <inkml:brush xml:id="br0">
      <inkml:brushProperty name="width" value="0.05" units="cm"/>
      <inkml:brushProperty name="height" value="0.05" units="cm"/>
    </inkml:brush>
  </inkml:definitions>
  <inkml:trace contextRef="#ctx0" brushRef="#br0">253 1 12632 0 0,'0'0'2637'0'0,"-9"0"-519"0"0,5 0-1983 0 0,1 0 0 0 0,-1 0 0 0 0,0 1-1 0 0,1 0 1 0 0,-1 0 0 0 0,1 0 0 0 0,-1 0-1 0 0,1 0 1 0 0,-1 1 0 0 0,1-1-1 0 0,0 1 1 0 0,0 0 0 0 0,0 0 0 0 0,0 0-1 0 0,0 0 1 0 0,0 1 0 0 0,0-1-1 0 0,1 1 1 0 0,-1 0 0 0 0,1-1 0 0 0,-3 6-1 0 0,-19 24 631 0 0,-1-1-646 0 0,1 2-1 0 0,-35 66 0 0 0,50-80-118 0 0,1 1 0 0 0,-8 29 0 0 0,15-43 0 0 0,-5 19 0 0 0,6-24 0 0 0,0 0 0 0 0,0-1 0 0 0,0 1 0 0 0,1 0 0 0 0,-1 0 0 0 0,0-1 0 0 0,0 1 0 0 0,0 0 0 0 0,0-1 0 0 0,1 1 0 0 0,-1 0 0 0 0,0-1 0 0 0,1 1 0 0 0,-1 0 0 0 0,0-1 0 0 0,1 1 0 0 0,-1-1 0 0 0,1 1 0 0 0,-1-1 0 0 0,1 1 0 0 0,-1-1 0 0 0,1 1 0 0 0,-1-1 0 0 0,1 1 0 0 0,-1-1 0 0 0,1 0 0 0 0,0 1 0 0 0,-1-1 0 0 0,1 0 0 0 0,0 1 0 0 0,1-1 0 0 0,2 1 0 0 0,0-1 0 0 0,0 0 0 0 0,0 1 0 0 0,0-2 0 0 0,1 1 0 0 0,-1 0 0 0 0,0-1 0 0 0,0 0 0 0 0,0 0 0 0 0,5-1 0 0 0,41-19 0 0 0,-38 16 0 0 0,12-7 249 0 0,-1 0 1 0 0,0-2-1 0 0,-1-1 0 0 0,-1-1 0 0 0,0 0 0 0 0,-1-2 0 0 0,-1 0 0 0 0,0-1 1 0 0,-2-1-1 0 0,0-1 0 0 0,-1 0 0 0 0,-2-1 0 0 0,17-31 0 0 0,-13 26 690 0 0,-5 10 170 0 0,-13 17-1095 0 0,1 0 0 0 0,-1 0 0 0 0,0 0 0 0 0,0-1 0 0 0,1 1 0 0 0,-1 0 0 0 0,0 0 0 0 0,0 0 0 0 0,1 0 0 0 0,-1 0-1 0 0,0 0 1 0 0,0 0 0 0 0,1 0 0 0 0,-1 0 0 0 0,0 0 0 0 0,0 0 0 0 0,1 0 0 0 0,-1 0 0 0 0,0 0 0 0 0,0 0 0 0 0,1 1 0 0 0,-1-1 0 0 0,0 0 0 0 0,0 0 0 0 0,1 0-1 0 0,-1 0 1 0 0,0 0 0 0 0,0 0 0 0 0,0 1 0 0 0,1-1 0 0 0,7 6 162 0 0,7 10-176 0 0,0 0 0 0 0,-1 1 0 0 0,-1 1 0 0 0,17 30 0 0 0,-12-20 0 0 0,22 27 0 0 0,29 35-1252 0 0,-56-70-176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4:23.762"/>
    </inkml:context>
    <inkml:brush xml:id="br0">
      <inkml:brushProperty name="width" value="0.05" units="cm"/>
      <inkml:brushProperty name="height" value="0.05" units="cm"/>
    </inkml:brush>
  </inkml:definitions>
  <inkml:trace contextRef="#ctx0" brushRef="#br0">246 835 15616,'-99'10'5039,"66"-6"-3065,-27 5-988,52-8-852,4 0-33,0-1-1,1 1 0,-1-1 0,0 1 0,0 0 1,0 1-1,0-1 0,1 1 0,-4 1 0,6-3-96,1 0-1,0 0 1,0 0 0,0 0-1,0 0 1,-1 1 0,1-1-1,0 0 1,0 0-1,0 0 1,0 0 0,-1 0-1,1 0 1,0 0 0,0 0-1,0 1 1,0-1-1,0 0 1,0 0 0,-1 0-1,1 0 1,0 0 0,0 1-1,0-1 1,0 0-1,0 0 1,0 0 0,0 0-1,0 1 1,0-1 0,0 0-1,0 0 1,0 0-1,0 0 1,0 1 0,0-1-1,0 0 1,0 0-1,0 0 1,0 1 0,14 0 7,122-15-277,191-35 196,200-49 70,540-119 0,-605 116 295,160-34 834,-299 69-254,560-97 986,-666 134-2464,-204 27 502,-4 1-393,1 0 0,0 0 0,-1 1 0,1 0 0,0 0 0,-1 1 0,13 3 0,3 7-1634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3.867"/>
    </inkml:context>
    <inkml:brush xml:id="br0">
      <inkml:brushProperty name="width" value="0.05" units="cm"/>
      <inkml:brushProperty name="height" value="0.05" units="cm"/>
    </inkml:brush>
  </inkml:definitions>
  <inkml:trace contextRef="#ctx0" brushRef="#br0">0 77 13824 0 0,'0'0'674'0'0,"0"-16"152"0"0,0 14-788 0 0,1-1 1 0 0,-1 0 0 0 0,1 0 0 0 0,0 1 0 0 0,-1-1 0 0 0,1 0 0 0 0,0 0 0 0 0,1 1 0 0 0,-1-1 0 0 0,0 1 0 0 0,1-1 0 0 0,-1 1 0 0 0,1 0 0 0 0,0 0 0 0 0,0 0 0 0 0,0 0 0 0 0,0 0 0 0 0,0 0-1 0 0,0 0 1 0 0,0 0 0 0 0,1 1 0 0 0,-1-1 0 0 0,6-1 0 0 0,-7 2 5 0 0,0 1 0 0 0,0-1 0 0 0,-1 1 0 0 0,1-1 0 0 0,0 1 0 0 0,0 0 0 0 0,0-1 0 0 0,0 1 0 0 0,0 0 0 0 0,0 0 0 0 0,0 0 0 0 0,0 0 0 0 0,1 0 0 0 0,-1 0 0 0 0,0 0 0 0 0,0 0-1 0 0,0 0 1 0 0,0 0 0 0 0,0 0 0 0 0,0 1 0 0 0,0-1 0 0 0,0 0 0 0 0,1 2 0 0 0,0-1-31 0 0,-1 0 0 0 0,1 0 0 0 0,-1 1 0 0 0,1-1-1 0 0,-1 1 1 0 0,0 0 0 0 0,0-1 0 0 0,0 1 0 0 0,1 0-1 0 0,-2-1 1 0 0,2 4 0 0 0,2 3-17 0 0,-2 1 0 0 0,1 0 0 0 0,-1-1 0 0 0,1 15 0 0 0,3 160 2090 0 0,-7-143-2196 0 0,2-32 110 0 0,0 0 0 0 0,0 1 0 0 0,1-1 0 0 0,3 9 0 0 0,-5-14 0 0 0,5 4 0 0 0,-3-6 82 0 0,0 0 0 0 0,0 1 0 0 0,0-1-1 0 0,0 0 1 0 0,1-1 0 0 0,-1 1 0 0 0,0 0-1 0 0,1-1 1 0 0,-1 1 0 0 0,0-1 0 0 0,1 1-1 0 0,-1-1 1 0 0,0 0 0 0 0,3 0 0 0 0,35-7 1297 0 0,-25 4-1009 0 0,15-4-309 0 0,1-2 0 0 0,-1-2 0 0 0,55-27 0 0 0,-71 31-1417 0 0,0-1 0 0 0,-1-1 0 0 0,0 0-1 0 0,20-18 1 0 0,-19 15-690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4.284"/>
    </inkml:context>
    <inkml:brush xml:id="br0">
      <inkml:brushProperty name="width" value="0.05" units="cm"/>
      <inkml:brushProperty name="height" value="0.05" units="cm"/>
    </inkml:brush>
  </inkml:definitions>
  <inkml:trace contextRef="#ctx0" brushRef="#br0">98 98 11976 0 0,'-6'-35'704'0'0,"4"24"-455"0"0,0 0 0 0 0,-6-20-1 0 0,8 30-112 0 0,0 1 0 0 0,0 0 0 0 0,0-1 0 0 0,0 1 0 0 0,-1-1 0 0 0,1 1 0 0 0,0-1 0 0 0,0 1 0 0 0,-1-1 0 0 0,1 1 0 0 0,0 0 0 0 0,0-1 0 0 0,-1 1 0 0 0,1 0 0 0 0,0-1 0 0 0,-1 1 0 0 0,1 0 0 0 0,-1-1 0 0 0,1 1 0 0 0,0 0 0 0 0,-1 0 0 0 0,1 0 0 0 0,-1-1 0 0 0,1 1 0 0 0,-1 0 0 0 0,1 0 0 0 0,0 0 0 0 0,-1 0 0 0 0,1 0 0 0 0,-1 0 0 0 0,0 0-1 0 0,0 0-67 0 0,0 0-1 0 0,0 1 0 0 0,0-1 1 0 0,0 1-1 0 0,0-1 0 0 0,0 1 1 0 0,0-1-1 0 0,0 1 0 0 0,0 0 1 0 0,0 0-1 0 0,0-1 0 0 0,-1 3 1 0 0,-1 1-173 0 0,-1 0 1 0 0,1 0 0 0 0,0 1 0 0 0,0-1 0 0 0,-2 7-1 0 0,-3 11 280 0 0,2 1-1 0 0,0 0 1 0 0,1 1-1 0 0,1-1 1 0 0,2 1-1 0 0,0 0 1 0 0,2 26-1 0 0,-1-47-171 0 0,1-2 1 0 0,0 0-1 0 0,0-1 1 0 0,0 1 0 0 0,0 0-1 0 0,0-1 1 0 0,1 1 0 0 0,-1 0-1 0 0,0 0 1 0 0,0-1 0 0 0,0 1-1 0 0,1 0 1 0 0,-1-1 0 0 0,0 1-1 0 0,1 0 1 0 0,-1-1-1 0 0,0 1 1 0 0,1 0 0 0 0,0 0-1 0 0,-1-1 32 0 0,1 0 0 0 0,-1 1 0 0 0,0-1 0 0 0,0 0-1 0 0,1 0 1 0 0,-1 0 0 0 0,1 0 0 0 0,-1 1-1 0 0,0-1 1 0 0,1 0 0 0 0,-1 0 0 0 0,0 0 0 0 0,1 0-1 0 0,-1 0 1 0 0,1 0 0 0 0,-1 0 0 0 0,0 0-1 0 0,1 0 1 0 0,-1 0 0 0 0,0 0 0 0 0,1 0 0 0 0,-1 0-1 0 0,1 0 1 0 0,-1-1 0 0 0,0 1 0 0 0,1 0 0 0 0,-1 0-1 0 0,0 0 1 0 0,1 0 0 0 0,-1-1 0 0 0,0 1-1 0 0,1 0 1 0 0,-1-1 0 0 0,12-7 593 0 0,-7 2-605 0 0,-1 1 0 0 0,1-1-1 0 0,-1-1 1 0 0,0 1 0 0 0,0 0 0 0 0,4-11-1 0 0,3-6-16 0 0,-8 18 69 0 0,-1-1-1 0 0,0 0 1 0 0,3-10-1 0 0,-4 11 243 0 0,1 0 0 0 0,-1 0 0 0 0,1 0 0 0 0,3-5 0 0 0,-4 9-232 0 0,0 2-881 0 0,3 3 676 0 0,-1-1 0 0 0,0 1 0 0 0,0 0 0 0 0,0 0 0 0 0,0 0 0 0 0,-1 1 1 0 0,1-1-1 0 0,-1 0 0 0 0,2 7 0 0 0,14 50 275 0 0,-9-29-227 0 0,-1 6-75 0 0,-6-27 231 0 0,1 0-1 0 0,5 16 0 0 0,-7-24-489 0 0,0 0-1 0 0,1 1 1 0 0,0-1 0 0 0,-1 0 0 0 0,1 0-1 0 0,1-1 1 0 0,-1 1 0 0 0,0 0 0 0 0,1-1 0 0 0,-1 1-1 0 0,1-1 1 0 0,3 3 0 0 0,3 0-5735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4.692"/>
    </inkml:context>
    <inkml:brush xml:id="br0">
      <inkml:brushProperty name="width" value="0.05" units="cm"/>
      <inkml:brushProperty name="height" value="0.05" units="cm"/>
    </inkml:brush>
  </inkml:definitions>
  <inkml:trace contextRef="#ctx0" brushRef="#br0">1 111 13824 0 0,'0'-28'1388'0'0,"0"28"-1385"0"0,0-1 1 0 0,1 1 0 0 0,-1 0 0 0 0,0 0 0 0 0,0 0 0 0 0,0 0 0 0 0,1 0 0 0 0,-1-1 0 0 0,0 1 0 0 0,0 0 0 0 0,1 0 0 0 0,-1 0 0 0 0,0 0 0 0 0,0 0 0 0 0,1 0 0 0 0,-1 0 0 0 0,0 0 0 0 0,0 0 0 0 0,1 0 0 0 0,-1 0-1 0 0,0 0 1 0 0,0 0 0 0 0,1 0 0 0 0,-1 0 0 0 0,0 0 0 0 0,0 1 0 0 0,1-1 0 0 0,-1 0 0 0 0,0 0 0 0 0,0 0 0 0 0,1 0 0 0 0,-1 0 0 0 0,0 1 0 0 0,10 4-14 0 0,-3 2 123 0 0,-1 0 0 0 0,0 0 0 0 0,-1 1 1 0 0,0-1-1 0 0,0 1 0 0 0,-1 1 1 0 0,6 12-1 0 0,7 14 232 0 0,-7-16-166 0 0,12 36 0 0 0,-18-45 51 0 0,-3-6-90 0 0,-1-3-97 0 0,7-18 1352 0 0,3-9-1141 0 0,31-76 204 0 0,-35 89-611 0 0,1 1 0 0 0,0-1 0 0 0,1 2 0 0 0,0-1 0 0 0,16-16 0 0 0,-20 23 100 0 0,1 0 0 0 0,0 1 0 0 0,0 0 0 0 0,0 0 0 0 0,0 0 0 0 0,1 0-1 0 0,-1 1 1 0 0,1 0 0 0 0,0 0 0 0 0,0 1 0 0 0,0-1 0 0 0,0 1 0 0 0,1 1-1 0 0,-1-1 1 0 0,1 1 0 0 0,-1 0 0 0 0,1 1 0 0 0,-1-1 0 0 0,1 1 0 0 0,8 1-1 0 0,-8 1 54 0 0,-1-1 0 0 0,1 1 0 0 0,-1 0 0 0 0,0 1 0 0 0,1-1 0 0 0,-1 1 0 0 0,-1 0 0 0 0,1 1 0 0 0,0 0 0 0 0,-1-1 0 0 0,9 10 0 0 0,-8-8 0 0 0,0 1 0 0 0,0 1 0 0 0,-1-1 0 0 0,0 1 0 0 0,-1 0 0 0 0,1 0 0 0 0,-1 0 0 0 0,-1 1 0 0 0,4 9 0 0 0,-5-11 25 0 0,8 24-862 0 0,-7-10-3165 0 0,1-4-1415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5:25.836"/>
    </inkml:context>
    <inkml:brush xml:id="br0">
      <inkml:brushProperty name="width" value="0.05" units="cm"/>
      <inkml:brushProperty name="height" value="0.05" units="cm"/>
    </inkml:brush>
  </inkml:definitions>
  <inkml:trace contextRef="#ctx0" brushRef="#br0">741 398 8592 0 0,'0'0'1522'0'0,"2"-1"-1012"0"0,14-6 109 0 0,0 1 1 0 0,0 1 0 0 0,0 0 0 0 0,27-4-1 0 0,-10 1 580 0 0,0 0 0 0 0,38-17 1 0 0,40-10 286 0 0,220-23-877 0 0,-124 29 839 0 0,105-7-1098 0 0,-92 5-97 0 0,-170 26-245 0 0,288-32-3 0 0,-70-8-5 0 0,-212 30 170 0 0,7-1 1092 0 0,-31 9-690 0 0,-22 4-563 0 0,0 1 0 0 0,0 0 0 0 0,19-1 0 0 0,-26 3-9 0 0,1 0 0 0 0,-1 1 0 0 0,0-1 0 0 0,1 1 0 0 0,-1-1 0 0 0,0 1 0 0 0,0 0 0 0 0,0 0 0 0 0,0 1 0 0 0,0-1 0 0 0,0 1 0 0 0,0-1 0 0 0,0 1 0 0 0,0 0 0 0 0,-1 0 0 0 0,1 0 0 0 0,3 4 0 0 0,-1 1 0 0 0,1 0 0 0 0,-1 0 0 0 0,-1 1 0 0 0,1-1 0 0 0,5 15 0 0 0,76 175 0 0 0,-71-163 0 0 0,3 7 0 0 0,14 48 0 0 0,35 194 0 0 0,-26-98 0 0 0,83 366 0 0 0,-117-515 0 0 0,-4-16 0 0 0,9 27 0 0 0,7 31 0 0 0,-10-35 0 0 0,3 36 0 0 0,-11-76 0 0 0,0 11 0 0 0,0-1 0 0 0,0 1 0 0 0,-1-1 0 0 0,-3 21 0 0 0,2-32 80 0 0,1 0 0 0 0,-1-1 0 0 0,1 1 0 0 0,-1 0-1 0 0,0 0 1 0 0,0 0 0 0 0,0-1 0 0 0,1 1 0 0 0,-2 0 0 0 0,1-1-1 0 0,0 1 1 0 0,0-1 0 0 0,0 1 0 0 0,-1-1 0 0 0,1 0-1 0 0,-1 1 1 0 0,1-1 0 0 0,-1 0 0 0 0,-2 1 0 0 0,0 0 2 0 0,0-1 1 0 0,-1 1-1 0 0,1-1 1 0 0,0 0-1 0 0,-1-1 1 0 0,-4 1-1 0 0,-1 0-208 0 0,-19 1 126 0 0,1-2 0 0 0,-1-1 0 0 0,-43-6 0 0 0,-30-2 0 0 0,-453 9 0 0 0,66 25 0 0 0,465-23 0 0 0,-781 75-92 0 0,557-36-29 0 0,115-17 269 0 0,-19 1-71 0 0,-149 26-81 0 0,246-40 4 0 0,-74 4 0 0 0,101-12 0 0 0,18-2 0 0 0,1 0 0 0 0,-1 0 0 0 0,0-1 0 0 0,0 0 0 0 0,-17-4 0 0 0,18 1 0 0 0,6 1 0 0 0,1-1 0 0 0,0 1 0 0 0,0 0 0 0 0,0-1 0 0 0,0 0 0 0 0,1 1 0 0 0,-1-1 0 0 0,1 0 0 0 0,0 0 0 0 0,-1 0 0 0 0,1 0 0 0 0,0 0 0 0 0,1 0 0 0 0,-1 0 0 0 0,1 0 0 0 0,-1-5 0 0 0,-3-13 0 0 0,-1-1 0 0 0,-3-30 0 0 0,-3-15 0 0 0,-51-164 0 0 0,54 197 0 0 0,-8-55 0 0 0,8 39 0 0 0,-14-162-3 0 0,3 17 42 0 0,10 132 284 0 0,-14-73-110 0 0,4 23-705 0 0,18 104 492 0 0,1 1 0 0 0,0-1 0 0 0,0 1 0 0 0,0-1 0 0 0,2-7 0 0 0,-1 12 0 0 0,0 0 0 0 0,0 0 0 0 0,0 1 0 0 0,0-1 0 0 0,0 1 0 0 0,1-1 0 0 0,0 1 0 0 0,0 0 0 0 0,0-1 0 0 0,0 1 0 0 0,0 0 0 0 0,1 0 0 0 0,3-3 0 0 0,11-9 0 0 0,0 1 0 0 0,0 1 0 0 0,2 1 0 0 0,0 1 0 0 0,0 0 0 0 0,36-14 0 0 0,104-46 18 0 0,-107 45 27 0 0,80-28-1 0 0,236-56-167 0 0,-330 100 123 0 0,-38 10 0 0 0,0-1 0 0 0,1 1-1 0 0,-1 0 1 0 0,1 0 0 0 0,-1 0 0 0 0,0 0-1 0 0,1-1 1 0 0,-1 1 0 0 0,0 0 0 0 0,1 0-1 0 0,-1 0 1 0 0,1 0 0 0 0,-1 0 0 0 0,1 0-1 0 0,-1 0 1 0 0,0 0 0 0 0,1 0-1 0 0,-1 0 1 0 0,1 0 0 0 0,-1 0 0 0 0,0 1-1 0 0,1-1 1 0 0,-1 0 0 0 0,1 0 0 0 0,-1 0-1 0 0,0 0 1 0 0,1 1 0 0 0,-1-1 0 0 0,0 0-1 0 0,1 0 1 0 0,-1 1 0 0 0,0-1 0 0 0,1 1-1 0 0,0 0-64 0 0,0 0-58 0 0,1 0 0 0 0,0 1 0 0 0,0-1 1 0 0,-1 1-1 0 0,1 0 0 0 0,-1 0 0 0 0,1-1 1 0 0,1 5-1 0 0,3 2-1690 0 0,3 7-6378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9.832"/>
    </inkml:context>
    <inkml:brush xml:id="br0">
      <inkml:brushProperty name="width" value="0.05" units="cm"/>
      <inkml:brushProperty name="height" value="0.05" units="cm"/>
    </inkml:brush>
  </inkml:definitions>
  <inkml:trace contextRef="#ctx0" brushRef="#br0">287 201 18895 0 0,'0'-2'20'0'0,"-6"-46"1225"0"0,6 44-1351 0 0,0 0 0 0 0,0 0 0 0 0,1 0 0 0 0,-1 0 0 0 0,1 1 0 0 0,0-1 0 0 0,0 0 0 0 0,0 0 0 0 0,1 1 0 0 0,2-7 0 0 0,0 4 12 0 0,-1 0 0 0 0,1 1 1 0 0,0 0-1 0 0,1-1 0 0 0,0 1 0 0 0,-1 1 0 0 0,2-1 0 0 0,-1 1 1 0 0,0 0-1 0 0,1 0 0 0 0,0 0 0 0 0,0 1 0 0 0,0 0 0 0 0,0 0 1 0 0,9-2-1 0 0,6-2 117 0 0,1 1 1 0 0,0 1-1 0 0,0 1 0 0 0,41-1 1 0 0,-50 4-26 0 0,0 2 0 0 0,0-1-1 0 0,0 2 1 0 0,-1 0 0 0 0,1 0 0 0 0,0 1 0 0 0,-1 1 0 0 0,1 0 0 0 0,18 10 0 0 0,-27-13-4 0 0,-1 1 1 0 0,0 0 0 0 0,0-1-1 0 0,0 2 1 0 0,0-1-1 0 0,0 0 1 0 0,-1 0-1 0 0,1 1 1 0 0,-1-1 0 0 0,1 1-1 0 0,-1 0 1 0 0,0 0-1 0 0,0 0 1 0 0,0 0-1 0 0,0 0 1 0 0,-1 0 0 0 0,1 1-1 0 0,-1-1 1 0 0,0 1-1 0 0,0-1 1 0 0,0 0-1 0 0,-1 1 1 0 0,1 0 0 0 0,-1-1-1 0 0,0 1 1 0 0,1-1-1 0 0,-2 1 1 0 0,0 5-1 0 0,-1-1 6 0 0,0 0 0 0 0,-1 0 0 0 0,-1 0 0 0 0,1 0 0 0 0,-1-1 0 0 0,0 1 0 0 0,-1-1 0 0 0,0 0 0 0 0,0 0 0 0 0,-1-1 0 0 0,-10 11 0 0 0,-7 4 0 0 0,-49 32 0 0 0,58-44 139 0 0,-1-1-1 0 0,0 0 1 0 0,0-1-1 0 0,-1-1 0 0 0,0-1 1 0 0,0 0-1 0 0,0-1 1 0 0,-1 0-1 0 0,-24 1 0 0 0,38-5-47 0 0,-1 1 0 0 0,0-1 0 0 0,1 0 0 0 0,-1-1-1 0 0,1 1 1 0 0,-1 0 0 0 0,1-1 0 0 0,-1 0-1 0 0,1 0 1 0 0,0 0 0 0 0,-1 0 0 0 0,1-1 0 0 0,0 1-1 0 0,0-1 1 0 0,0 0 0 0 0,0 1 0 0 0,0-2 0 0 0,0 1-1 0 0,-4-5 1 0 0,4 4-35 0 0,0-1 0 0 0,0 0 0 0 0,1 0 0 0 0,0 0 0 0 0,0 0 0 0 0,0 0 0 0 0,0 0 0 0 0,1-1 0 0 0,0 1 0 0 0,0 0 0 0 0,0-1 0 0 0,0 0 0 0 0,0 1 0 0 0,1-9 0 0 0,1 6-42 0 0,-1 1 1 0 0,2 0-1 0 0,-1 0 0 0 0,0 0 0 0 0,1 0 0 0 0,0 0 0 0 0,1 0 1 0 0,-1 0-1 0 0,1 1 0 0 0,0-1 0 0 0,1 1 0 0 0,-1 0 0 0 0,7-7 0 0 0,2-2 81 0 0,0 1-1 0 0,1 1 0 0 0,21-16 0 0 0,-17 15-121 0 0,0 2 1 0 0,1 0-1 0 0,0 0 1 0 0,1 2-1 0 0,0 1 1 0 0,0 0-1 0 0,1 1 1 0 0,0 1-1 0 0,0 1 0 0 0,1 1 1 0 0,39-4-1 0 0,-51 8 6 0 0,1 0-1 0 0,-1 0 0 0 0,1 1 0 0 0,-1 1 0 0 0,0-1 0 0 0,1 1 1 0 0,-1 1-1 0 0,9 3 0 0 0,-15-5 24 0 0,0 1-1 0 0,0-1 1 0 0,-1 1 0 0 0,1-1 0 0 0,0 1-1 0 0,-1 0 1 0 0,1 0 0 0 0,-1 1-1 0 0,1-1 1 0 0,-1 0 0 0 0,3 5 0 0 0,-4-5-3 0 0,0 0 1 0 0,0 0-1 0 0,0 0 1 0 0,0 0-1 0 0,-1 1 1 0 0,1-1-1 0 0,0 0 1 0 0,-1 0 0 0 0,0 1-1 0 0,0-1 1 0 0,1 0-1 0 0,-1 1 1 0 0,-1-1-1 0 0,1 1 1 0 0,0-1-1 0 0,0 0 1 0 0,-2 4-1 0 0,-2 5 1 0 0,0 0 0 0 0,0-1 0 0 0,-2 0 0 0 0,1 0 0 0 0,-1 0 0 0 0,0 0 0 0 0,-1-1 0 0 0,0 0 0 0 0,-1-1 0 0 0,-9 10 0 0 0,-5 1 0 0 0,0 0 0 0 0,-46 28 0 0 0,41-29 11 0 0,-1-1 0 0 0,-1-2-1 0 0,0-1 1 0 0,-58 19 0 0 0,54-24 450 0 0,-61 8 1 0 0,81-16-292 0 0,0 0-1 0 0,1-1 1 0 0,-1-1 0 0 0,0 0-1 0 0,1 0 1 0 0,-1-1 0 0 0,1-1 0 0 0,-16-5-1 0 0,24 7-141 0 0,0-1 0 0 0,0 1 0 0 0,1-1 0 0 0,-1 0 0 0 0,1 0 0 0 0,-1-1 0 0 0,1 1 0 0 0,0-1 0 0 0,0 0 0 0 0,0 0 0 0 0,0 0 0 0 0,0 0 0 0 0,1 0 0 0 0,-1 0 0 0 0,1-1 0 0 0,0 0 0 0 0,0 1 0 0 0,0-1 0 0 0,1 0 0 0 0,-1 0 0 0 0,1 0 0 0 0,0 0 0 0 0,0 0 0 0 0,0 0 0 0 0,1 0 0 0 0,-1 0 0 0 0,1 0 0 0 0,0 0 0 0 0,0 0 0 0 0,1-7 0 0 0,1 0 37 0 0,0-1-1 0 0,1 0 0 0 0,0 1 1 0 0,1 0-1 0 0,0 0 1 0 0,1 0-1 0 0,0 0 0 0 0,1 1 1 0 0,12-18-1 0 0,-8 16-64 0 0,0-1 0 0 0,2 2 0 0 0,-1-1 0 0 0,1 1 0 0 0,1 1 0 0 0,0 1 0 0 0,19-12 0 0 0,-10 9 0 0 0,1 1 0 0 0,0 1 0 0 0,1 0 0 0 0,25-5 0 0 0,-38 12-19 0 0,-1 1-1 0 0,1 0 0 0 0,0 0 1 0 0,0 1-1 0 0,-1 1 0 0 0,1 0 1 0 0,17 2-1 0 0,-25-2 14 0 0,1 1-1 0 0,0 0 0 0 0,0 0 1 0 0,-1 0-1 0 0,1 0 0 0 0,-1 0 0 0 0,1 1 1 0 0,-1 0-1 0 0,0 0 0 0 0,1 0 1 0 0,-1 0-1 0 0,0 0 0 0 0,0 0 1 0 0,0 1-1 0 0,-1 0 0 0 0,1-1 1 0 0,-1 1-1 0 0,1 0 0 0 0,-1 0 1 0 0,0 1-1 0 0,0-1 0 0 0,0 0 1 0 0,-1 1-1 0 0,3 5 0 0 0,-3-2 24 0 0,1 1-1 0 0,-1-1 0 0 0,0 1 0 0 0,-1 0 1 0 0,1-1-1 0 0,-2 1 0 0 0,1 0 1 0 0,-1-1-1 0 0,-2 9 0 0 0,-2 6 60 0 0,-13 37 0 0 0,9-35-74 0 0,-1-1-1 0 0,-2 1 1 0 0,0-2 0 0 0,-1 0 0 0 0,-1 0-1 0 0,-1-1 1 0 0,-1-1 0 0 0,-1 0-1 0 0,-34 29 1 0 0,40-40-2 0 0,-1 0 0 0 0,0-1 0 0 0,0-1 0 0 0,-1 0 0 0 0,0 0 0 0 0,-1-2 0 0 0,1 1 0 0 0,-27 5 0 0 0,38-10 0 0 0,0-1 0 0 0,1 0 0 0 0,-1 1 0 0 0,0-1 0 0 0,0 0 0 0 0,0 0 0 0 0,0-1 0 0 0,1 1 0 0 0,-1 0 0 0 0,0 0 0 0 0,0-1 0 0 0,1 1 0 0 0,-1-1 0 0 0,0 0 0 0 0,1 1 0 0 0,-1-1 0 0 0,0 0 0 0 0,1 0 0 0 0,-1 0 0 0 0,1 0 0 0 0,0 0 0 0 0,-1 0 0 0 0,1-1 0 0 0,0 1 0 0 0,-1 0 0 0 0,1-1 0 0 0,0 1 0 0 0,0-1 0 0 0,0 1 0 0 0,0-1 0 0 0,1 0 0 0 0,-1 1 0 0 0,0-1 0 0 0,1 0 0 0 0,-1 1 0 0 0,1-1 0 0 0,0 0 0 0 0,-1 0 0 0 0,1 0 0 0 0,0 1 0 0 0,0-1 0 0 0,0 0 0 0 0,0 0 0 0 0,0 0 0 0 0,1 1 0 0 0,0-5 0 0 0,5-16 0 0 0,1-1 0 0 0,0 1 0 0 0,2 0-1 0 0,1 0 1 0 0,22-36 0 0 0,-3 14 9 0 0,53-61-1 0 0,-65 85 68 0 0,1 1 0 0 0,36-29 0 0 0,-41 38-77 0 0,1 1 0 0 0,0 0 0 0 0,0 1 0 0 0,1 1 0 0 0,25-10 0 0 0,-36 16-17 0 0,-1 0 0 0 0,1 0 1 0 0,-1 0-1 0 0,1 1 0 0 0,0-1 1 0 0,-1 1-1 0 0,5 0 1 0 0,-7 0 15 0 0,0 0 1 0 0,0 0-1 0 0,-1 0 1 0 0,1 0-1 0 0,0 1 1 0 0,-1-1 0 0 0,1 0-1 0 0,0 0 1 0 0,-1 1-1 0 0,1-1 1 0 0,0 0-1 0 0,-1 1 1 0 0,1-1-1 0 0,0 0 1 0 0,-1 1 0 0 0,1-1-1 0 0,-1 1 1 0 0,1-1-1 0 0,-1 1 1 0 0,1 0-1 0 0,-1-1 1 0 0,1 1 0 0 0,-1-1-1 0 0,0 1 1 0 0,1 0-1 0 0,-1-1 1 0 0,0 1-1 0 0,1 0 1 0 0,-1-1-1 0 0,0 1 1 0 0,0 0 0 0 0,0 0-1 0 0,0-1 1 0 0,0 1-1 0 0,0 0 1 0 0,0 0-1 0 0,0-1 1 0 0,0 1 0 0 0,0 0-1 0 0,0-1 1 0 0,0 2-1 0 0,-4 9-5 0 0,1-1 0 0 0,-1 0 0 0 0,0 0 0 0 0,-1 0 0 0 0,-1 0 0 0 0,1-1 0 0 0,-11 13 0 0 0,0 3 3 0 0,-5 7 4 0 0,0-2 0 0 0,-45 48 0 0 0,50-61 0 0 0,-1-1 0 0 0,-1 0 0 0 0,-1-2 0 0 0,0 0 0 0 0,-30 16 0 0 0,35-23 0 0 0,-32 12 0 0 0,39-17 0 0 0,0 0 0 0 0,0-1 0 0 0,0 0 0 0 0,0 0 0 0 0,0 0 0 0 0,-13-1 0 0 0,18 0 0 0 0,0 0 0 0 0,1 0 0 0 0,-1 0 0 0 0,0-1 0 0 0,0 1 0 0 0,1 0 0 0 0,-1-1 0 0 0,0 0 0 0 0,0 1 0 0 0,1-1 0 0 0,-1 0 0 0 0,1 0 0 0 0,-1 0 0 0 0,1 0 0 0 0,-1 0 0 0 0,1 0 0 0 0,0 0 0 0 0,-1 0 0 0 0,1-1 0 0 0,0 1 0 0 0,0-1 0 0 0,0 1 0 0 0,0-1 0 0 0,0 1 0 0 0,0-1 0 0 0,0 1 0 0 0,1-1 0 0 0,-1 0 0 0 0,0 1 0 0 0,1-1 0 0 0,0 0 0 0 0,-1 0 0 0 0,1 1 0 0 0,0-1 0 0 0,0 0 0 0 0,0 0 0 0 0,0 0 0 0 0,0-2 0 0 0,2-6 0 0 0,-1-1 0 0 0,2 1 0 0 0,0 0 0 0 0,0 0 0 0 0,5-11 0 0 0,-5 13 0 0 0,8-19 269 0 0,1 0 0 0 0,1 1 0 0 0,1 0 0 0 0,22-29 0 0 0,-25 41-391 0 0,0 1 0 0 0,1-1-1 0 0,0 2 1 0 0,1 0 0 0 0,0 0 0 0 0,1 1 0 0 0,1 1 0 0 0,20-12 0 0 0,-32 21 103 0 0,-1 0 1 0 0,0 0 0 0 0,0 0 0 0 0,1 1 0 0 0,-1-1 0 0 0,0 0 0 0 0,1 1 0 0 0,2 0 0 0 0,-5-1 18 0 0,1 1 0 0 0,0 0 0 0 0,-1 0 0 0 0,1 1 0 0 0,-1-1 0 0 0,1 0 0 0 0,-1 0-1 0 0,1 0 1 0 0,-1 0 0 0 0,1 0 0 0 0,-1 1 0 0 0,1-1 0 0 0,-1 0 0 0 0,1 0 0 0 0,-1 1 0 0 0,1-1 0 0 0,-1 0 0 0 0,1 1 0 0 0,-1-1 0 0 0,1 0 0 0 0,-1 1-1 0 0,0-1 1 0 0,1 1 0 0 0,-1-1 0 0 0,0 1 0 0 0,1-1 0 0 0,-1 1 0 0 0,0-1 0 0 0,0 1 0 0 0,0-1 0 0 0,1 1 0 0 0,-1-1 0 0 0,0 1 0 0 0,0-1 0 0 0,0 1-1 0 0,0-1 1 0 0,0 1 0 0 0,0 0 0 0 0,0 0 0 0 0,0 3 0 0 0,-1-1 0 0 0,1 1 0 0 0,-1-1 0 0 0,0 1 0 0 0,0-1 0 0 0,-1 1 0 0 0,1-1 0 0 0,-1 0 0 0 0,-3 6 0 0 0,-23 31 0 0 0,14-21 0 0 0,-22 27 0 0 0,-72 72 0 0 0,98-108 0 0 0,-21 19 0 0 0,-1-2 0 0 0,-64 42 0 0 0,88-63 0 0 0,0-2 0 0 0,0 1 0 0 0,-18 5 0 0 0,25-9 0 0 0,0-1 0 0 0,0 1 0 0 0,-1-1 0 0 0,1 0 0 0 0,0 0 0 0 0,0 1 0 0 0,0-1 0 0 0,0 0 0 0 0,-1 0 0 0 0,1 0 0 0 0,-2-1 0 0 0,2 1 0 0 0,1 0 0 0 0,0 0 0 0 0,-1 0 0 0 0,1-1 0 0 0,0 1 0 0 0,-1 0 0 0 0,1 0 0 0 0,0 0 0 0 0,0-1 0 0 0,-1 1 0 0 0,1 0 0 0 0,0 0 0 0 0,0-1 0 0 0,-1 1 0 0 0,1 0 0 0 0,0-1 0 0 0,0 1 0 0 0,0 0 0 0 0,-1-1 0 0 0,1 1 0 0 0,0 0 0 0 0,0-1 0 0 0,0 1 0 0 0,0-1 0 0 0,0-1 0 0 0,0 0 0 0 0,0 0 0 0 0,0 0 0 0 0,1 0 0 0 0,-1 0 0 0 0,1 1 0 0 0,-1-1 0 0 0,1 0 0 0 0,0 0 0 0 0,0 0 0 0 0,-1 1 0 0 0,3-3 0 0 0,24-34-1433 0 0,57-64-1 0 0,-50 63 44 0 0,7-6-145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8.289"/>
    </inkml:context>
    <inkml:brush xml:id="br0">
      <inkml:brushProperty name="width" value="0.05" units="cm"/>
      <inkml:brushProperty name="height" value="0.05" units="cm"/>
    </inkml:brush>
  </inkml:definitions>
  <inkml:trace contextRef="#ctx0" brushRef="#br0">0 771 24879 0 0,'5'-8'544'0'0,"-5"4"120"0"0,5-1 856 0 0,4 2-1520 0 0,3 3 0 0 0,2 3 0 0 0,9-3-792 0 0,9 0-184 0 0,5 0-40 0 0,9-3-5736 0 0,8 3-1151 0 0</inkml:trace>
  <inkml:trace contextRef="#ctx0" brushRef="#br0" timeOffset="1">1482 593 24879 0 0,'1'-5'109'0'0,"2"0"0"0"0,-1 0 1 0 0,0 0-1 0 0,1 0 0 0 0,0 1 0 0 0,0 0 0 0 0,1-1 0 0 0,-1 1 0 0 0,1 0 0 0 0,0 1 1 0 0,0-1-1 0 0,0 1 0 0 0,0-1 0 0 0,1 1 0 0 0,-1 0 0 0 0,1 1 0 0 0,0-1 0 0 0,0 1 0 0 0,0 0 1 0 0,0 0-1 0 0,0 1 0 0 0,0-1 0 0 0,1 1 0 0 0,6 0 0 0 0,94-4-96 0 0,-16 2-158 0 0,80-6-2508 0 0,-99 2 1630 0 0</inkml:trace>
  <inkml:trace contextRef="#ctx0" brushRef="#br0" timeOffset="2">3302 99 24879 0 0,'5'-17'544'0'0,"-5"-3"120"0"0,4 3 16 0 0,1 5 24 0 0,-5 4-568 0 0,4 0-136 0 0,-4-1 0 0 0,5 6-384 0 0,0-2-96 0 0,4 5-32 0 0,5 0 0 0 0,-1 0-816 0 0,10 0-168 0 0,36 0-32 0 0,-13 5-7175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8.858"/>
    </inkml:context>
    <inkml:brush xml:id="br0">
      <inkml:brushProperty name="width" value="0.05" units="cm"/>
      <inkml:brushProperty name="height" value="0.05" units="cm"/>
    </inkml:brush>
  </inkml:definitions>
  <inkml:trace contextRef="#ctx0" brushRef="#br0">2 147 23887 0 0,'1'-4'218'0'0,"-1"3"-145"0"0,0 0 1 0 0,0 0-1 0 0,1 0 0 0 0,-1 0 1 0 0,0 0-1 0 0,0 0 1 0 0,0 0-1 0 0,0 0 0 0 0,-1 0 1 0 0,1 0-1 0 0,0 0 1 0 0,0 0-1 0 0,0 0 0 0 0,-1 0 1 0 0,0-1-1 0 0,1 2-68 0 0,0 0 0 0 0,0 0 0 0 0,0 0 0 0 0,0-1 0 0 0,0 1 0 0 0,0 0 0 0 0,0 0 0 0 0,0 0-1 0 0,0 0 1 0 0,-1-1 0 0 0,1 1 0 0 0,0 0 0 0 0,0 0 0 0 0,0 0 0 0 0,0 0 0 0 0,0-1 0 0 0,0 1 0 0 0,0 0 0 0 0,0 0-1 0 0,0 0 1 0 0,0 0 0 0 0,0-1 0 0 0,1 1 0 0 0,-1 0 0 0 0,0 0 0 0 0,0 0 0 0 0,0 0 0 0 0,0-1 0 0 0,0 1 0 0 0,0 0-1 0 0,0 0 1 0 0,0 0 0 0 0,0 0 0 0 0,1 0 0 0 0,-1-1 0 0 0,0 1 0 0 0,0 0 0 0 0,0 0 0 0 0,0 0 0 0 0,0 0 0 0 0,1 0 0 0 0,-1 0-1 0 0,0 0 1 0 0,0 0 0 0 0,0 0 0 0 0,0-1 0 0 0,1 1 0 0 0,-1 0 0 0 0,0 0 0 0 0,0 0 0 0 0,0 0 0 0 0,1 0 0 0 0,-1 0-1 0 0,0 0 1 0 0,0 0 0 0 0,0 0 0 0 0,0 0 0 0 0,1 0 0 0 0,-1 1 0 0 0,10 0-28 0 0,-7 0 23 0 0,0 0 0 0 0,0 0 0 0 0,-1 1 0 0 0,1 0 0 0 0,0-1 0 0 0,-1 1 0 0 0,0 0 0 0 0,1 0 0 0 0,-1 1 0 0 0,2 2 0 0 0,20 26 0 0 0,-8-5 0 0 0,22 53 0 0 0,-22-43 0 0 0,-5-7-15 0 0,-1 1-1 0 0,-1 0 0 0 0,5 33 1 0 0,-12-49-266 0 0,0-1 0 0 0,0 25 0 0 0,-2-32 81 0 0,0-1 0 0 0,0 1 0 0 0,-1-1 0 0 0,0 0 1 0 0,0 1-1 0 0,0-1 0 0 0,-1 0 0 0 0,0 0 0 0 0,-4 8 0 0 0,6-12-312 0 0,-10-6-80 0 0,8 3 591 0 0,0 0 0 0 0,0 0 0 0 0,-1 0 0 0 0,1 0-1 0 0,1-1 1 0 0,-1 1 0 0 0,0-1 0 0 0,1 1 0 0 0,-1-1 0 0 0,1 1-1 0 0,0-1 1 0 0,-1 0 0 0 0,1 0 0 0 0,0-3 0 0 0,-2-6 2 0 0,1 0 0 0 0,-1-14 0 0 0,1 12-3 0 0,-2-23 367 0 0,1-1 0 0 0,2 1 0 0 0,2-1 0 0 0,1 1 0 0 0,2 0 0 0 0,2 0 0 0 0,16-59 0 0 0,-19 87-241 0 0,1-1 0 0 0,0 1-1 0 0,0-1 1 0 0,0 1 0 0 0,1 0 0 0 0,1 1-1 0 0,0 0 1 0 0,12-15 0 0 0,-15 20-124 0 0,1 0 0 0 0,-1 0 1 0 0,0 0-1 0 0,1 1 0 0 0,0-1 0 0 0,0 1 1 0 0,0 0-1 0 0,0 0 0 0 0,0 0 1 0 0,0 0-1 0 0,0 1 0 0 0,1 0 0 0 0,-1 0 1 0 0,0 0-1 0 0,1 0 0 0 0,-1 1 1 0 0,1-1-1 0 0,-1 1 0 0 0,1 0 0 0 0,-1 1 1 0 0,1-1-1 0 0,5 2 0 0 0,-5 0 0 0 0,0 0 0 0 0,0 0 0 0 0,0 0 0 0 0,-1 0 0 0 0,1 1 0 0 0,0 0 0 0 0,-1 0 0 0 0,0 0 0 0 0,0 1 0 0 0,0-1 0 0 0,5 7 0 0 0,2 2 0 0 0,-1 1 0 0 0,12 20 0 0 0,20 44 0 0 0,-28-48 0 0 0,29 42 0 0 0,-43-70 0 0 0,1 0 0 0 0,-1 0 0 0 0,1 0 0 0 0,0 0 0 0 0,0 0 0 0 0,0 1 0 0 0,0-2 0 0 0,0 1 0 0 0,0 0 0 0 0,0 0 0 0 0,0 0 0 0 0,0 0 0 0 0,0-1 0 0 0,0 1 0 0 0,1 0 0 0 0,-1-1 0 0 0,0 1 0 0 0,0-1 0 0 0,1 1 0 0 0,-1-1 0 0 0,0 0 0 0 0,1 0 0 0 0,-1 0 0 0 0,0 1 0 0 0,1-1 0 0 0,-1 0 0 0 0,0-1 0 0 0,1 1 0 0 0,-1 0 0 0 0,0 0 0 0 0,1 0 0 0 0,-1-1 0 0 0,0 1 0 0 0,1-1 0 0 0,-1 1 0 0 0,0-1 0 0 0,0 0 0 0 0,0 1 0 0 0,0-1 0 0 0,1 0 0 0 0,-1 0 0 0 0,0 0 0 0 0,1-1 0 0 0,3-3 0 0 0,0-1 0 0 0,0 0 0 0 0,0 0 0 0 0,0-1 0 0 0,-1 1 0 0 0,4-9 0 0 0,37-70 0 0 0,-38 68 148 0 0,2 2-1 0 0,18-28 1 0 0,-21 35 79 0 0,1 0 0 0 0,-1 1 0 0 0,1 0 0 0 0,1 0 0 0 0,-1 0 0 0 0,14-8 0 0 0,-19 14-226 0 0,0 0 0 0 0,0 0-1 0 0,-1 0 1 0 0,1 0 0 0 0,0 0 0 0 0,0 1-1 0 0,0-1 1 0 0,0 0 0 0 0,0 1 0 0 0,0 0 0 0 0,1-1-1 0 0,-1 1 1 0 0,0 0 0 0 0,0 0 0 0 0,0 0-1 0 0,0 1 1 0 0,0-1 0 0 0,0 0 0 0 0,0 1-1 0 0,2 0 1 0 0,-1 0-1 0 0,0 1 1 0 0,0 0-1 0 0,0-1 0 0 0,-1 1 1 0 0,1 0-1 0 0,-1 0 0 0 0,1 1 1 0 0,-1-1-1 0 0,0 0 0 0 0,0 1 1 0 0,3 4-1 0 0,2 5-1 0 0,-1 0 1 0 0,-1 0-1 0 0,1 0 0 0 0,-2 0 1 0 0,4 16-1 0 0,16 108-567 0 0,-17-84-39 0 0,17 63 0 0 0,7-11-404 0 0,-7-10-12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00.568"/>
    </inkml:context>
    <inkml:brush xml:id="br0">
      <inkml:brushProperty name="width" value="0.05" units="cm"/>
      <inkml:brushProperty name="height" value="0.05" units="cm"/>
    </inkml:brush>
  </inkml:definitions>
  <inkml:trace contextRef="#ctx0" brushRef="#br0">1 573 21191 0 0,'0'3'1636'0'0,"0"4"-1555"0"0,1 0-1 0 0,0 1 1 0 0,0-1-1 0 0,1 0 1 0 0,0 0 0 0 0,0 0-1 0 0,1-1 1 0 0,4 10-1 0 0,34 52-325 0 0,-14-24 260 0 0,47 92 60 0 0,51 84 55 0 0,-115-205-130 0 0,36 52 0 0 0,-39-58 0 0 0,1 0 0 0 0,0-1 0 0 0,0 0 0 0 0,1-1 0 0 0,11 8 0 0 0,-19-14 0 0 0,0 0 0 0 0,0-1 0 0 0,1 1 0 0 0,-1-1 0 0 0,0 1 0 0 0,0-1 0 0 0,1 0 0 0 0,-1 1 0 0 0,0-1 0 0 0,0 0 0 0 0,1 0 0 0 0,1 0 0 0 0,-2 0 0 0 0,-1 0 0 0 0,0 0 0 0 0,1 0 0 0 0,-1 0 0 0 0,0 0 0 0 0,1 0 0 0 0,-1 0 0 0 0,0 0 0 0 0,1 0 0 0 0,-1 0 0 0 0,0 0 0 0 0,1 0 0 0 0,-1 0 0 0 0,0 0 0 0 0,1 0 0 0 0,-1-1 0 0 0,0 1 0 0 0,0 0 0 0 0,1 0 0 0 0,-1 0 0 0 0,0-1 0 0 0,1 1 0 0 0,-1-1 0 0 0,1-2 39 0 0,-1 0-1 0 0,0 0 0 0 0,0 0 0 0 0,0 0 1 0 0,0 0-1 0 0,0 0 0 0 0,-1 0 0 0 0,1 0 1 0 0,-1 0-1 0 0,-2-5 0 0 0,-1-9 208 0 0,0-6 61 0 0,-2 1 0 0 0,-15-41 0 0 0,-25-42-2 0 0,27 64-190 0 0,0 1-77 0 0,-64-153 90 0 0,66 148-90 0 0,3-1 0 0 0,-13-64 0 0 0,20 72-14 0 0,2 0-1 0 0,2-1 0 0 0,2-59 0 0 0,2 81-43 0 0,1 0 0 0 0,0 1 0 0 0,1-1 0 0 0,1 1 0 0 0,1 0 0 0 0,0 0 0 0 0,1 1 0 0 0,1-1-1 0 0,0 1 1 0 0,18-25 0 0 0,-19 31 8 0 0,1 0 0 0 0,-1 1-1 0 0,2 0 1 0 0,8-7 0 0 0,-10 10 22 0 0,-1 1 1 0 0,1 0 0 0 0,0 1 0 0 0,1 0 0 0 0,-1 0 0 0 0,1 0 0 0 0,-1 1-1 0 0,8-2 1 0 0,7-2-17 0 0,1 2-1 0 0,0 0 1 0 0,-1 1-1 0 0,1 2 1 0 0,0 0 0 0 0,44 5-1 0 0,-55-3-2 0 0,1 2 0 0 0,-1-1 0 0 0,0 2 0 0 0,0-1 0 0 0,0 2 0 0 0,17 8-1 0 0,-21-8 8 0 0,0-1-1 0 0,0 1 0 0 0,-1 0 0 0 0,1 1 0 0 0,-1-1 0 0 0,-1 1 1 0 0,1 0-1 0 0,-1 1 0 0 0,0-1 0 0 0,6 12 0 0 0,-8-12 5 0 0,-1 1 0 0 0,0-1 0 0 0,0 1-1 0 0,0-1 1 0 0,-1 1 0 0 0,1 0 0 0 0,-2 0 0 0 0,1 0 0 0 0,-1-1-1 0 0,0 1 1 0 0,0 0 0 0 0,-1 0 0 0 0,-3 12 0 0 0,-1 5 19 0 0,-2 0 1 0 0,-14 32 0 0 0,13-37-10 0 0,-1 0 0 0 0,-1 0 1 0 0,-1 0-1 0 0,-25 31 0 0 0,28-40-23 0 0,0-1 0 0 0,-1 1 0 0 0,0-2-1 0 0,-1 1 1 0 0,0-1 0 0 0,-1-1 0 0 0,1 0 0 0 0,-1 0-1 0 0,-15 6 1 0 0,19-11 221 0 0,0 0 1 0 0,0 0-1 0 0,0-1 0 0 0,0 0 0 0 0,0 0 0 0 0,0-1 0 0 0,-9 0 1 0 0,14 0-66 0 0,16-7 20 0 0,-4 6-161 0 0,0 0 0 0 0,0 0-1 0 0,0 1 1 0 0,0 1 0 0 0,12 1-1 0 0,53 13 32 0 0,-37-6-28 0 0,26 6 12 0 0,36 7 37 0 0,-67-16 4 0 0,-16-2-277 0 0,1 0 0 0 0,-1-2-1 0 0,1 0 1 0 0,0-1 0 0 0,0-1 0 0 0,34-4 0 0 0,-40 2-40 0 0,-8 2-111 0 0,0-1 0 0 0,0 0 0 0 0,0 0 0 0 0,0 0 0 0 0,0 0 1 0 0,0 0-1 0 0,-1-1 0 0 0,1 0 0 0 0,0 1 0 0 0,-1-1 0 0 0,1-1 0 0 0,-1 1 0 0 0,6-6 0 0 0,4-4-1343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01.040"/>
    </inkml:context>
    <inkml:brush xml:id="br0">
      <inkml:brushProperty name="width" value="0.05" units="cm"/>
      <inkml:brushProperty name="height" value="0.05" units="cm"/>
    </inkml:brush>
  </inkml:definitions>
  <inkml:trace contextRef="#ctx0" brushRef="#br0">10 17 18223 0 0,'0'0'414'0'0,"-1"-1"56"0"0,-7-15 3656 0 0,9 25-3781 0 0,4 10 140 0 0,1-1 0 0 0,1 1 0 0 0,14 27 1 0 0,34 50-475 0 0,-40-71 96 0 0,90 165 535 0 0,-88-155-656 0 0,-1 1 0 0 0,-2 0 0 0 0,12 47 0 0 0,-16-51-2254 0 0,-1 1-7119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7.890"/>
    </inkml:context>
    <inkml:brush xml:id="br0">
      <inkml:brushProperty name="width" value="0.05" units="cm"/>
      <inkml:brushProperty name="height" value="0.05" units="cm"/>
    </inkml:brush>
  </inkml:definitions>
  <inkml:trace contextRef="#ctx0" brushRef="#br0">0 1011 21975 0 0,'8'0'380'0'0,"0"-1"-1"0"0,0 0 1 0 0,12-4-1 0 0,11-1-361 0 0,157-26-18 0 0,-80 11 0 0 0,360-81 0 0 0,-6-23 0 0 0,-392 106 0 0 0,797-184 0 0 0,-608 154 0 0 0,324-57 0 0 0,-36 19 74 0 0,711-65 1516 0 0,-422 88-1710 0 0,-72 41 1360 0 0,-690 22-1137 0 0,282 1 468 0 0,-269-1-392 0 0,107-3 229 0 0,136 7-373 0 0,-270-2-35 0 0,-338-9-5697 0 0,232 4 3754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01.492"/>
    </inkml:context>
    <inkml:brush xml:id="br0">
      <inkml:brushProperty name="width" value="0.05" units="cm"/>
      <inkml:brushProperty name="height" value="0.05" units="cm"/>
    </inkml:brush>
  </inkml:definitions>
  <inkml:trace contextRef="#ctx0" brushRef="#br0">164 1 21191 0 0,'0'0'2127'0'0,"-2"0"-1946"0"0,-2 0-179 0 0,0 0 0 0 0,-1 0 0 0 0,1 1 0 0 0,0-1-1 0 0,0 1 1 0 0,0 0 0 0 0,-1 0 0 0 0,1 1 0 0 0,0 0-1 0 0,0-1 1 0 0,1 1 0 0 0,-1 0 0 0 0,0 1 0 0 0,1-1 0 0 0,-1 1-1 0 0,1-1 1 0 0,0 1 0 0 0,0 0 0 0 0,0 0 0 0 0,0 1-1 0 0,-4 5 1 0 0,-1 5 59 0 0,0 0 0 0 0,1 1-1 0 0,0-1 1 0 0,1 1 0 0 0,0 1 0 0 0,-3 19-1 0 0,2-13-103 0 0,3-6 82 0 0,0-1-1 0 0,1 1 1 0 0,0 0 0 0 0,1 0 0 0 0,0 29 0 0 0,2-40-16 0 0,1 0 0 0 0,-1 0 0 0 0,1 0 0 0 0,0 0 0 0 0,0 0 0 0 0,0 0 0 0 0,1 0 0 0 0,0 0 0 0 0,0-1 0 0 0,0 1 0 0 0,0-1 0 0 0,1 1-1 0 0,0-1 1 0 0,-1 0 0 0 0,2 0 0 0 0,-1 0 0 0 0,0 0 0 0 0,1-1 0 0 0,0 1 0 0 0,0-1 0 0 0,0 0 0 0 0,6 4 0 0 0,8 2-262 0 0,0-1 1 0 0,1-1 0 0 0,0-1-1 0 0,22 5 1 0 0,80 9 805 0 0,-62-12-91 0 0,-57-7-460 0 0,6 0 12 0 0,-1 0 0 0 0,14 5 0 0 0,-19-5-28 0 0,-1-1 1 0 0,1 1-1 0 0,-1-1 0 0 0,1 1 1 0 0,-1 0-1 0 0,1 0 1 0 0,-1 0-1 0 0,0 0 1 0 0,1 0-1 0 0,-1 0 1 0 0,0 0-1 0 0,0 0 1 0 0,0 1-1 0 0,0-1 1 0 0,0 0-1 0 0,0 1 1 0 0,0-1-1 0 0,0 0 0 0 0,1 4 1 0 0,-2-4 2 0 0,0 0 0 0 0,0 0 0 0 0,0 0-1 0 0,0 1 1 0 0,0-1 0 0 0,-1 0 0 0 0,1 0 0 0 0,0 1 0 0 0,-1-1 0 0 0,1 0 0 0 0,-1 0-1 0 0,1 0 1 0 0,-1 0 0 0 0,1 0 0 0 0,-1 0 0 0 0,0 0 0 0 0,1 0 0 0 0,-1 0 0 0 0,-1 1-1 0 0,-19 18 100 0 0,19-19-76 0 0,-135 101 154 0 0,124-94-721 0 0,0 0 0 0 0,-23 9-1 0 0,8-5-1210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01.896"/>
    </inkml:context>
    <inkml:brush xml:id="br0">
      <inkml:brushProperty name="width" value="0.05" units="cm"/>
      <inkml:brushProperty name="height" value="0.05" units="cm"/>
    </inkml:brush>
  </inkml:definitions>
  <inkml:trace contextRef="#ctx0" brushRef="#br0">0 223 20839 0 0,'1'-2'220'0'0,"1"-6"-63"0"0,0 0 1 0 0,0 1-1 0 0,0-1 1 0 0,1 1-1 0 0,1 0 1 0 0,-1 0-1 0 0,1 0 1 0 0,0 0-1 0 0,0 1 1 0 0,8-9-1 0 0,5-3-93 0 0,1 1 0 0 0,0 0 0 0 0,40-26 0 0 0,-50 38-55 0 0,0 0 0 0 0,1 1-1 0 0,-1 0 1 0 0,1 0 0 0 0,0 0 0 0 0,0 1 0 0 0,0 1 0 0 0,0 0 0 0 0,1 0 0 0 0,-1 0 0 0 0,1 2-1 0 0,-1-1 1 0 0,13 1 0 0 0,-20 0-12 0 0,-1 1 0 0 0,1-1 0 0 0,-1 0 0 0 0,1 1 0 0 0,-1-1 0 0 0,1 1 0 0 0,-1-1 0 0 0,0 1-1 0 0,1 0 1 0 0,-1 0 0 0 0,0 0 0 0 0,1-1 0 0 0,-1 1 0 0 0,0 0 0 0 0,0 0 0 0 0,0 1 0 0 0,0-1 0 0 0,2 2 0 0 0,-2-1 19 0 0,1 1 1 0 0,-1 0 0 0 0,0-1 0 0 0,0 1 0 0 0,0 0 0 0 0,0 0 0 0 0,0 0 0 0 0,-1 0 0 0 0,1 3 0 0 0,-1 4 15 0 0,1-1-1 0 0,-2 1 1 0 0,1 0 0 0 0,-5 17 0 0 0,0-8-189 0 0,-11 31 0 0 0,8-31 141 0 0,-4 22 0 0 0,6-23 10 0 0,4-12 59 0 0,0 1 0 0 0,1-1 1 0 0,-2 11-1 0 0,2-15-42 0 0,1-1-1 0 0,0 1 1 0 0,0-1 0 0 0,0 1 0 0 0,1 0 0 0 0,-1-1 0 0 0,0 1 0 0 0,0-1 0 0 0,1 1-1 0 0,-1 0 1 0 0,1-1 0 0 0,0 1 0 0 0,-1-1 0 0 0,1 0 0 0 0,0 1 0 0 0,0-1 0 0 0,0 1 0 0 0,0-1-1 0 0,2 2 1 0 0,-2-2-11 0 0,1 0 0 0 0,0 0 0 0 0,-1-1 0 0 0,1 1 0 0 0,0 0 0 0 0,-1-1 0 0 0,1 1 0 0 0,0-1 0 0 0,0 0 0 0 0,0 1 0 0 0,0-1 0 0 0,-1 0 0 0 0,1 0 0 0 0,0 0 0 0 0,0 0 0 0 0,0-1 0 0 0,3 0 0 0 0,4 0 0 0 0,23-2-107 0 0,-1 2 0 0 0,1 1-1 0 0,-1 2 1 0 0,1 0 0 0 0,37 10-1 0 0,-65-11 134 0 0,1 0 0 0 0,-1 0 0 0 0,0 1-1 0 0,0 0 1 0 0,0 0 0 0 0,0 0 0 0 0,-1 0 0 0 0,1 0-1 0 0,-1 1 1 0 0,1 0 0 0 0,-1 0 0 0 0,0 0-1 0 0,0 0 1 0 0,0 0 0 0 0,0 1 0 0 0,0-1 0 0 0,-1 1-1 0 0,0 0 1 0 0,0-1 0 0 0,0 1 0 0 0,0 0-1 0 0,2 6 1 0 0,-3-3-24 0 0,1 0 0 0 0,-1 0 0 0 0,0-1 0 0 0,0 1 0 0 0,-1 0 0 0 0,0 0 0 0 0,0 0 0 0 0,-1 0 0 0 0,0 0 0 0 0,0 0 0 0 0,-1-1-1 0 0,1 1 1 0 0,-5 9 0 0 0,-7 13 264 0 0,-1 0 0 0 0,-35 52 0 0 0,-46 44-182 0 0,52-71-2955 0 0,17-18-5003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02.376"/>
    </inkml:context>
    <inkml:brush xml:id="br0">
      <inkml:brushProperty name="width" value="0.05" units="cm"/>
      <inkml:brushProperty name="height" value="0.05" units="cm"/>
    </inkml:brush>
  </inkml:definitions>
  <inkml:trace contextRef="#ctx0" brushRef="#br0">1019 2915 24455 0 0,'-4'1'101'0'0,"3"-1"-57"0"0,0 1 0 0 0,-1-1 0 0 0,1 0 1 0 0,0 1-1 0 0,-1-1 0 0 0,1 0 0 0 0,0 0 0 0 0,-1 0 0 0 0,1 0 0 0 0,0 0 0 0 0,-1 0 0 0 0,1 0 0 0 0,0-1 1 0 0,0 1-1 0 0,-1 0 0 0 0,1-1 0 0 0,0 1 0 0 0,0-1 0 0 0,-1 1 0 0 0,1-1 0 0 0,0 0 0 0 0,0 1 0 0 0,0-1 1 0 0,0 0-1 0 0,0 0 0 0 0,0 0 0 0 0,0 0 0 0 0,0 0 0 0 0,-1-2 0 0 0,-11-19 208 0 0,6 14-227 0 0,2 11-18 0 0,2 14-25 0 0,5-18-9 0 0,-1 1 0 0 0,0-1 0 0 0,0 1 0 0 0,0-1 1 0 0,1 1-1 0 0,-1 0 0 0 0,0-1 0 0 0,1 1 0 0 0,-1 0 1 0 0,0 0-1 0 0,0 0 0 0 0,3 0 0 0 0,-3 0 14 0 0,13 0-29 0 0,9 1 148 0 0,1-1 0 0 0,0-2-1 0 0,0 0 1 0 0,33-9 0 0 0,48-17 28 0 0,93-28-13 0 0,-76 15-18 0 0,59-30 20 0 0,-60 23-63 0 0,142-58-53 0 0,76-28-103 0 0,78-42-46 0 0,-16-21-11 0 0,-333 161 45 0 0,30-20-94 0 0,-29 17 44 0 0,-22 13 54 0 0,55-28-62 0 0,104-59 117 0 0,-171 91 51 0 0,-2-2 0 0 0,-1 0-1 0 0,52-53 1 0 0,-19 6-2 0 0,-2-4 0 0 0,63-99 0 0 0,-108 144 0 0 0,-1 0 0 0 0,-2-1 0 0 0,0-1 0 0 0,-2 0 0 0 0,10-42 0 0 0,-16 49 0 0 0,-2-1 0 0 0,-1 1 0 0 0,-1-1 0 0 0,-1 0 0 0 0,-2 0 0 0 0,0 0 0 0 0,-7-42 0 0 0,-1 22 87 0 0,-2 1 0 0 0,-30-82 0 0 0,31 105 106 0 0,-1 0-1 0 0,-1 0 1 0 0,-1 1 0 0 0,-1 0 0 0 0,-1 1-1 0 0,0 1 1 0 0,-23-23 0 0 0,11 16-152 0 0,-1 1 0 0 0,-1 2 1 0 0,-60-40-1 0 0,33 34-41 0 0,0 2 0 0 0,-2 2 0 0 0,-1 3 0 0 0,-1 2 0 0 0,-69-13 0 0 0,31 14 0 0 0,0 5 0 0 0,-147-3 0 0 0,144 17 0 0 0,-170 22 0 0 0,-92 53 0 0 0,-150 85 0 0 0,85 12 0 0 0,335-129 0 0 0,3 4 0 0 0,-126 87 0 0 0,-205 198 0 0 0,350-269 0 0 0,2 3 0 0 0,-59 76 0 0 0,-105 157 0 0 0,201-257 0 0 0,2 2 0 0 0,2 0 0 0 0,2 2 0 0 0,2 1 0 0 0,2 1 0 0 0,3 0 0 0 0,1 2 0 0 0,3 0 0 0 0,-13 80 0 0 0,20-77 0 0 0,3 0 0 0 0,3 75 0 0 0,3-98 0 0 0,1 1 0 0 0,2-1 0 0 0,1 1 0 0 0,1-2 0 0 0,18 46 0 0 0,-10-40 0 0 0,2-1 0 0 0,1-1 0 0 0,2-1 0 0 0,1-1 0 0 0,1 0 0 0 0,2-2 0 0 0,1 0 0 0 0,1-2 0 0 0,1-1 0 0 0,2-1 0 0 0,0-1 0 0 0,2-2 0 0 0,0-1 0 0 0,1-2 0 0 0,2-1 0 0 0,0-1 0 0 0,0-2 0 0 0,49 15 0 0 0,-28-16 11 0 0,1-2 0 0 0,87 8 0 0 0,111-16-177 0 0,-124-13-1008 0 0,0-5 0 0 0,144-36 1 0 0,67-46-6454 0 0,-212 49 3569 0 0,-5-12-34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5:59.882"/>
    </inkml:context>
    <inkml:brush xml:id="br0">
      <inkml:brushProperty name="width" value="0.05" units="cm"/>
      <inkml:brushProperty name="height" value="0.05" units="cm"/>
    </inkml:brush>
  </inkml:definitions>
  <inkml:trace contextRef="#ctx0" brushRef="#br0">1180 516 11976 0 0,'0'0'576'0'0,"-9"-1"4934"0"0,11-2-5413 0 0,0 1 1 0 0,-1-1-1 0 0,1 1 0 0 0,0 0 1 0 0,0 0-1 0 0,1-1 0 0 0,-1 1 1 0 0,0 1-1 0 0,1-1 0 0 0,-1 0 1 0 0,1 0-1 0 0,2-1 0 0 0,40-15 634 0 0,-10 5 74 0 0,8-6-585 0 0,1 1-1 0 0,77-18 0 0 0,96-9-305 0 0,-72 17 122 0 0,367-41-36 0 0,-427 61 0 0 0,25-3 0 0 0,133-11 0 0 0,-212 21 0 0 0,269-18 0 0 0,-22 1 17 0 0,19 0 742 0 0,-27-6-487 0 0,-64 1-272 0 0,-192 21 0 0 0,1 0 0 0 0,-1-1 0 0 0,17-5 0 0 0,-5 1 0 0 0,-10 3 0 0 0,-14 2 0 0 0,1 0 0 0 0,5 3 0 0 0,-7 7 0 0 0,-1 7 0 0 0,-2-12 0 0 0,0 0 0 0 0,-2 14 0 0 0,4-4 0 0 0,2-10 0 0 0,-1 0 0 0 0,0 15 0 0 0,-3-9 0 0 0,1-3 0 0 0,3 24 0 0 0,16 60 0 0 0,-16-51 0 0 0,6 45 0 0 0,-5-51 0 0 0,-1 0 0 0 0,-2 0 0 0 0,-2 1 0 0 0,-5 34 0 0 0,1-9 0 0 0,2 89 0 0 0,4-88 0 0 0,0 123 0 0 0,4-64 0 0 0,-3 100 0 0 0,0-75 0 0 0,-1-117 0 0 0,0 95 0 0 0,-1 6 0 0 0,1-80 0 0 0,0 92 0 0 0,1 20 0 0 0,3 4 0 0 0,-8 27 0 0 0,3-46 0 0 0,0 34 0 0 0,-3-2 0 0 0,4-5 0 0 0,0-143 0 0 0,0-2 0 0 0,6 54 0 0 0,0-36 0 0 0,-1 92 0 0 0,-5-137 0 0 0,-1 67 0 0 0,0 40 0 0 0,4-52 0 0 0,-1 58 0 0 0,-8-52 0 0 0,3-41 0 0 0,-1 37 0 0 0,10 132 0 0 0,-10-82 0 0 0,1-44 0 0 0,2 79 0 0 0,2-126 0 0 0,11 230 0 0 0,-7-171 0 0 0,-4-59 0 0 0,3 130 0 0 0,-4 0 0 0 0,0-126 0 0 0,-5 156 0 0 0,-8 94 0 0 0,12-167 0 0 0,2-65 0 0 0,5 100 0 0 0,0-13 0 0 0,-9 19 0 0 0,-1 0 0 0 0,-1-42 0 0 0,1 149 0 0 0,5-213 0 0 0,1 150 0 0 0,-2-74 0 0 0,0-102 0 0 0,0 1 0 0 0,-2 13 0 0 0,1 8 0 0 0,2-17 0 0 0,7 76 0 0 0,-8-92 0 0 0,2 9 0 0 0,0 0 0 0 0,-1 0 0 0 0,0 1 0 0 0,-1-1 0 0 0,-1 12 0 0 0,2 17 0 0 0,0-27 0 0 0,-1 1 0 0 0,0-1 0 0 0,-3 24 0 0 0,1-21 0 0 0,1 0 0 0 0,2 26 0 0 0,-1-11 0 0 0,-3-14 0 0 0,-2 5 0 0 0,2-12 0 0 0,-2 6 0 0 0,1-12 0 0 0,1-1 0 0 0,-3 1-19 0 0,0 0-1 0 0,0 0 0 0 0,0 0 1 0 0,0-1-1 0 0,-7 3 0 0 0,-8-1 315 0 0,-24 3 0 0 0,-161 21 3756 0 0,120-13-2421 0 0,-75 9-1359 0 0,93-17-271 0 0,-121 15 0 0 0,-96 14-292 0 0,-52 0-286 0 0,31-2 224 0 0,-38 10 354 0 0,139-15 0 0 0,-411 83 366 0 0,219-34-59 0 0,305-59-135 0 0,-39 6-754 0 0,96-21 412 0 0,3 0 791 0 0,-33 1 1 0 0,60-5-587 0 0,-10 0-186 0 0,0 0 0 0 0,1-1 1 0 0,-26-5-1 0 0,35 5 217 0 0,1-1 0 0 0,-1 1 0 0 0,1-1 0 0 0,-1 0 0 0 0,1 0 0 0 0,0-1 0 0 0,0 1 0 0 0,0-1 0 0 0,0 0 0 0 0,0 0 0 0 0,1 0 0 0 0,-1-1 0 0 0,1 1 0 0 0,0-1 0 0 0,-4-6 0 0 0,-3-6-151 0 0,2-2 0 0 0,0 1 0 0 0,0-1 0 0 0,-6-28-1 0 0,2 9 109 0 0,4 12-3 0 0,1-1 0 0 0,2-1 0 0 0,-3-32-1 0 0,0-81 56 0 0,6 82-66 0 0,-2-81 57 0 0,-18-241 236 0 0,1 192-297 0 0,-16-124-31 0 0,-56-332-1569 0 0,30 153 1203 0 0,7 37 392 0 0,39 306 0 0 0,-34-504 635 0 0,39 461-386 0 0,-1-87 797 0 0,7 123-976 0 0,2-369-70 0 0,48-478 0 0 0,-26 535 0 0 0,-14 343 0 0 0,-2-206 0 0 0,-3 179 0 0 0,-6 5 0 0 0,0 3 0 0 0,6 101-22 0 0,0 24-432 0 0,1-1 0 0 0,2-19 0 0 0,-1 26 109 0 0,-1 6 325 0 0,1 0 0 0 0,-1 1 0 0 0,1-1 0 0 0,1 1 0 0 0,-1 0 1 0 0,1-1-1 0 0,0 1 0 0 0,0 0 0 0 0,5-8 0 0 0,0 1 276 0 0,-4 7-79 0 0,0 0 1 0 0,0 1-1 0 0,0 0 0 0 0,0 0 1 0 0,8-7-1 0 0,2-1-306 0 0,0 1-1 0 0,1 1 0 0 0,0 0 1 0 0,1 1-1 0 0,30-14 1 0 0,44-7-148 0 0,138-27 1 0 0,-109 30 222 0 0,114-23 54 0 0,127-34 0 0 0,-287 64 0 0 0,1 4 0 0 0,1 3 0 0 0,0 3 0 0 0,112 0 0 0 0,-110 11-2128 0 0,91 14-1 0 0,-141-11 594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1.319"/>
    </inkml:context>
    <inkml:brush xml:id="br0">
      <inkml:brushProperty name="width" value="0.05" units="cm"/>
      <inkml:brushProperty name="height" value="0.05" units="cm"/>
    </inkml:brush>
  </inkml:definitions>
  <inkml:trace contextRef="#ctx0" brushRef="#br0">707 593 19287 0 0,'-18'-44'1344'0'0,"18"43"-1337"0"0,0 0 0 0 0,-1 0 1 0 0,1 0-1 0 0,0 1 0 0 0,-1-1 0 0 0,1 0 0 0 0,0 0 0 0 0,0 0 0 0 0,0 1 0 0 0,0-1 0 0 0,0 0 0 0 0,0 0 0 0 0,0 0 0 0 0,0 0 0 0 0,0 0 0 0 0,0 1 0 0 0,0-1 0 0 0,1 0 0 0 0,-1 0 0 0 0,0 0 0 0 0,1 1 0 0 0,-1-1 1 0 0,0 0-1 0 0,1 0 0 0 0,0 0 0 0 0,1-2 41 0 0,0 0-33 0 0,-1 1-1 0 0,0 0 0 0 0,1 1 0 0 0,0-1 0 0 0,-1 0 1 0 0,1 0-1 0 0,0 1 0 0 0,0-1 0 0 0,0 1 0 0 0,0-1 1 0 0,0 1-1 0 0,0 0 0 0 0,0 0 0 0 0,5-2 0 0 0,38-9-157 0 0,-34 9 129 0 0,100-19 162 0 0,-35 9 74 0 0,120-24-56 0 0,46-10-263 0 0,-119 25-119 0 0,435-68-1087 0 0,-292 52 1423 0 0,83-9 1227 0 0,-146 26-1180 0 0,253-19-169 0 0,-208 19 377 0 0,20-2 1133 0 0,-119 18-1344 0 0,227-21-163 0 0,-313 17 0 0 0,65-11 70 0 0,-119 19 459 0 0,-7 2 78 0 0,-12 9 371 0 0,0-1-1008 0 0,4-3 26 0 0,1 1-1 0 0,1 0 1 0 0,-1 0-1 0 0,1 0 1 0 0,1 0-1 0 0,-1 0 1 0 0,1 1-1 0 0,0 0 1 0 0,1-1-1 0 0,0 1 1 0 0,0 0-1 0 0,1 0 1 0 0,0 0-1 0 0,0 1 1 0 0,1 11-1 0 0,4 68 4 0 0,3 1 0 0 0,24 112 0 0 0,6-47 0 0 0,-5-27 0 0 0,68 307 0 0 0,-33-115 0 0 0,-33-140 0 0 0,70 354 0 0 0,-69-364 0 0 0,137 567 0 0 0,-97-483 0 0 0,91 330 0 0 0,29 250 0 0 0,-34-162 0 0 0,-91-415 0 0 0,60 199 0 0 0,-7 35 0 0 0,-115-451 0 0 0,82 438 0 0 0,-71-310 0 0 0,-2-22 0 0 0,-6-43 0 0 0,-10-48 0 0 0,-1-33 0 0 0,-1-11 0 0 0,1-8 73 0 0,-1 0 1 0 0,1 0-1 0 0,-1 0 0 0 0,1 0 0 0 0,-1 0 0 0 0,0 0 0 0 0,0 0 1 0 0,0 0-1 0 0,0 0 0 0 0,0 0 0 0 0,0-1 0 0 0,0 1 1 0 0,-1 0-1 0 0,1-1 0 0 0,-1 1 0 0 0,1-1 0 0 0,-1 1 0 0 0,1-1 1 0 0,-1 0-1 0 0,0 1 0 0 0,-4 1 0 0 0,-6 5 309 0 0,9-6-382 0 0,-1 1 0 0 0,1-1 0 0 0,-1 0 0 0 0,0 0 0 0 0,0 0 0 0 0,1-1 0 0 0,-1 1 0 0 0,-1-1 0 0 0,-6 1 0 0 0,-42 5 0 0 0,37-5 0 0 0,-114 13 0 0 0,-248 24 0 0 0,-313 16-7 0 0,327-33 22 0 0,-206 16-152 0 0,1 0-62 0 0,-35 6 71 0 0,483-34 131 0 0,-363 33 322 0 0,50-6-197 0 0,27 0-128 0 0,90-9-7 0 0,-223 16-57 0 0,293-24-238 0 0,212-15 280 0 0,24-4 23 0 0,0 1 0 0 0,-13-2 0 0 0,22 1-1 0 0,1-1 0 0 0,-1 0 0 0 0,1 0 0 0 0,-1-1 0 0 0,1 1 0 0 0,0 0 0 0 0,-1 0 0 0 0,1-1 0 0 0,-1 1 0 0 0,1-1 0 0 0,0 1 0 0 0,-1-1 0 0 0,1 0 0 0 0,0 1 0 0 0,0-1 0 0 0,-1 0 0 0 0,1 0 0 0 0,0 0 0 0 0,0 0 0 0 0,0 0 0 0 0,0 0 0 0 0,-1-2 0 0 0,-15-12 0 0 0,6 9 0 0 0,0 1 0 0 0,-24-8 0 0 0,20 8 0 0 0,2-1 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1.893"/>
    </inkml:context>
    <inkml:brush xml:id="br0">
      <inkml:brushProperty name="width" value="0.05" units="cm"/>
      <inkml:brushProperty name="height" value="0.05" units="cm"/>
    </inkml:brush>
  </inkml:definitions>
  <inkml:trace contextRef="#ctx0" brushRef="#br0">0 187 25055 0 0,'0'0'572'0'0,"5"-8"770"0"0,-2 4-1271 0 0,1 0 1 0 0,0 0 0 0 0,1 1 0 0 0,-1-1 0 0 0,0 1 0 0 0,1 0 0 0 0,0 0 0 0 0,0 1 0 0 0,0-1 0 0 0,8-2-1 0 0,-9 3-31 0 0,-4 2-40 0 0,22-10 0 0 0,1 1 0 0 0,45-12 0 0 0,98-8 0 0 0,-22 6 0 0 0,-52 5-24 0 0,0 5-1 0 0,124-2 1 0 0,-188 15-61 0 0,34 0-326 0 0,77 9 0 0 0,-54 10-3623 0 0,-33-6 568 0 0,-25-6 1930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3.070"/>
    </inkml:context>
    <inkml:brush xml:id="br0">
      <inkml:brushProperty name="width" value="0.05" units="cm"/>
      <inkml:brushProperty name="height" value="0.05" units="cm"/>
    </inkml:brush>
  </inkml:definitions>
  <inkml:trace contextRef="#ctx0" brushRef="#br0">5 1 18167 0 0,'9'393'2088'0'0,"0"4"-1696"0"0,-5 6 746 0 0,-4 293 627 0 0,-3-586-1553 0 0,-2 178 329 0 0,13 384 378 0 0,-3-339-726 0 0,4 76-193 0 0,-7-72 32 0 0,-3-182-10 0 0,-11 169 93 0 0,5-195-30 0 0,-3-32-8 0 0,6-62-74 0 0,2 1 1 0 0,1 0-1 0 0,4 41 0 0 0,-3-60 35 0 0,0 0 0 0 0,-4 31 0 0 0,-1 10 51 0 0,5-27-9 0 0,0-13-45 0 0,0-17 201 0 0,1 2-102 0 0,2 7-32 0 0,-2-7-148 0 0,4-25-4759 0 0,-2 7 3321 0 0,-2 0-179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3.952"/>
    </inkml:context>
    <inkml:brush xml:id="br0">
      <inkml:brushProperty name="width" value="0.05" units="cm"/>
      <inkml:brushProperty name="height" value="0.05" units="cm"/>
    </inkml:brush>
  </inkml:definitions>
  <inkml:trace contextRef="#ctx0" brushRef="#br0">12 1 16008 0 0,'0'0'1603'0'0,"-1"1"-1475"0"0,-1 3-131 0 0,0-1-1 0 0,1 1 0 0 0,0 0 0 0 0,0 0 0 0 0,0-1 0 0 0,0 1 0 0 0,0 0 0 0 0,1 0 0 0 0,-1 7 0 0 0,5 41 351 0 0,-1-12-171 0 0,-1-7-25 0 0,1 0-1 0 0,13 55 1 0 0,-5-32-27 0 0,10 57 159 0 0,35 237 196 0 0,-42-239-411 0 0,18 273 358 0 0,-46 55 252 0 0,-9-206-320 0 0,-4 513 3000 0 0,25-673-3166 0 0,3 57 94 0 0,13 28 178 0 0,-11-117-294 0 0,7 56 36 0 0,-5-64-123 0 0,-4-27-27 0 0,-1-5-5 0 0,1-3-489 0 0,2-12-807 0 0,2-7-406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5.732"/>
    </inkml:context>
    <inkml:brush xml:id="br0">
      <inkml:brushProperty name="width" value="0.05" units="cm"/>
      <inkml:brushProperty name="height" value="0.05" units="cm"/>
    </inkml:brush>
  </inkml:definitions>
  <inkml:trace contextRef="#ctx0" brushRef="#br0">611 625 21191 0 0,'0'0'480'0'0,"0"-2"67"0"0,0-1-482 0 0,0 1 0 0 0,0 0-1 0 0,1 0 1 0 0,-1 0 0 0 0,1 0 0 0 0,-1 0 0 0 0,1 0 0 0 0,0 0-1 0 0,0 0 1 0 0,0 0 0 0 0,0 0 0 0 0,0 0 0 0 0,0 0 0 0 0,1 1 0 0 0,-1-1-1 0 0,1 0 1 0 0,-1 1 0 0 0,1-1 0 0 0,-1 1 0 0 0,1 0 0 0 0,3-3-1 0 0,4-1-123 0 0,0 1-1 0 0,0 0 1 0 0,15-5-1 0 0,-4 1 173 0 0,378-116-113 0 0,-231 90 0 0 0,-39 9 0 0 0,217-39 0 0 0,-193 36 0 0 0,81-11 0 0 0,15 5 0 0 0,539-67 0 0 0,-553 73 0 0 0,206-20 0 0 0,-345 39 70 0 0,82-6-223 0 0,-2 15 1167 0 0,-166 1-915 0 0,1 0 1 0 0,0 1-1 0 0,0 1 0 0 0,0 0 1 0 0,-1 0-1 0 0,0 1 0 0 0,1 0 1 0 0,-1 0-1 0 0,-1 1 0 0 0,1 0 1 0 0,14 12-1 0 0,-14-9-106 0 0,-1-1 1 0 0,0 1-1 0 0,0 0 0 0 0,-1 1 0 0 0,0 0 0 0 0,-1 0 0 0 0,0 1 1 0 0,0 0-1 0 0,-1-1 0 0 0,5 15 0 0 0,8 29 7 0 0,19 105 0 0 0,-7 59 0 0 0,-18-120 0 0 0,42 403 0 0 0,-29-101 0 0 0,-15-211 0 0 0,13 198 0 0 0,-7-147 0 0 0,14 172 0 0 0,-10-137 0 0 0,-12-153 0 0 0,19 282 0 0 0,-4 237 0 0 0,-15-371 0 0 0,43 765 1440 0 0,-50-1028-1429 0 0,53 588 586 0 0,-21-250-597 0 0,-16-139 0 0 0,7 188 0 0 0,-16-234 0 0 0,1 160 0 0 0,-14-149 0 0 0,-1-113 0 0 0,-15 68 0 0 0,17-111 0 0 0,0-1 0 0 0,-11 25 0 0 0,2-8 0 0 0,-5-2 12 0 0,10-13 215 0 0,7-14-286 0 0,-17 7-73 0 0,14-6 132 0 0,0 0 0 0 0,0-1 0 0 0,-1 0 0 0 0,1 1 0 0 0,0-2 0 0 0,-1 1 0 0 0,1 0 0 0 0,-1-1 0 0 0,1 0 0 0 0,-9-1 0 0 0,-6-1 0 0 0,-23-6 0 0 0,31 6 0 0 0,-22-5-6 0 0,-1 1-1 0 0,1 2 1 0 0,-1 2-1 0 0,0 1 1 0 0,-42 4-1 0 0,3 7-285 0 0,-95 24 0 0 0,-68 33-673 0 0,29-8 545 0 0,-711 233 2380 0 0,770-243-1960 0 0,-3-7 0 0 0,-217 33 0 0 0,278-60 0 0 0,-118 14 0 0 0,-73-11 0 0 0,39-3 0 0 0,210-12 182 0 0,1-3 0 0 0,-39-3-1 0 0,63 2-113 0 0,-1 0 0 0 0,0 0 0 0 0,1-1 0 0 0,-1 0 0 0 0,1-1 0 0 0,0 0 0 0 0,0 0 0 0 0,0 0-1 0 0,0-1 1 0 0,1 0 0 0 0,-1 0 0 0 0,-9-9 0 0 0,8 5-65 0 0,1 0 1 0 0,0-1-1 0 0,0 0 1 0 0,0 0-1 0 0,1 0 0 0 0,1-1 1 0 0,0 1-1 0 0,-5-14 1 0 0,-15-43 45 0 0,3-2 0 0 0,-14-75 0 0 0,-14-145-1383 0 0,36 200 1134 0 0,-11-67 184 0 0,-45-285 16 0 0,-13-110 0 0 0,-2 65 0 0 0,52 303 0 0 0,-80-414 0 0 0,63 335 0 0 0,-24-142 0 0 0,7-270 694 0 0,57 541-655 0 0,-18-321-286 0 0,6 74-76 0 0,-16 2 160 0 0,-99-328 211 0 0,111 609 171 0 0,-47-191 573 0 0,62 232-770 0 0,-39-217 449 0 0,40 183-373 0 0,4 1 0 0 0,9-149-1 0 0,0 197-258 0 0,3-34-69 0 0,26-137 0 0 0,-26 193 286 0 0,1 0 1 0 0,0 0-1 0 0,1 1 0 0 0,11-18 0 0 0,-15 29-68 0 0,0 1 0 0 0,0 0-1 0 0,0 0 1 0 0,0 0 0 0 0,1 0-1 0 0,8-6 1 0 0,34-22-1337 0 0,-33 24 1295 0 0,43-25 34 0 0,11-7 24 0 0,-23 12-4 0 0,1 2 0 0 0,1 3 0 0 0,2 1 0 0 0,0 2 0 0 0,101-27 0 0 0,137-13 0 0 0,-251 56-240 0 0,-1 3 0 0 0,1 1 0 0 0,0 1 0 0 0,0 2 0 0 0,65 12 0 0 0,-76-7-700 0 0,0 0-1 0 0,29 14 0 0 0,33 11-7151 0 0,-42-23 1455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7.395"/>
    </inkml:context>
    <inkml:brush xml:id="br0">
      <inkml:brushProperty name="width" value="0.05" units="cm"/>
      <inkml:brushProperty name="height" value="0.05" units="cm"/>
    </inkml:brush>
  </inkml:definitions>
  <inkml:trace contextRef="#ctx0" brushRef="#br0">2158 342 19351 0 0,'0'0'1943'0'0,"1"-5"-1766"0"0,-1 3-174 0 0,1 1-1 0 0,0 0 1 0 0,0-1-1 0 0,0 1 0 0 0,0 0 1 0 0,0 0-1 0 0,0 0 1 0 0,0 0-1 0 0,1 0 0 0 0,-1 0 1 0 0,0 0-1 0 0,1 0 1 0 0,-1 1-1 0 0,2-2 1 0 0,26-9 144 0 0,-16 6-75 0 0,45-14-123 0 0,104-20 0 0 0,-49 13 355 0 0,292-55 1336 0 0,-158 36-2091 0 0,239-19 687 0 0,-366 50-73 0 0,-62 7 60 0 0,61-1-1 0 0,-114 8-152 0 0,0 0 1 0 0,0 1-1 0 0,-1 0 1 0 0,1 0-1 0 0,0 0 1 0 0,0 0-1 0 0,0 1 1 0 0,-1 0-1 0 0,1 0 1 0 0,-1 0-1 0 0,1 0 1 0 0,-1 1-1 0 0,0-1 1 0 0,0 1-1 0 0,0 0 1 0 0,0 1-1 0 0,-1-1 1 0 0,1 1-1 0 0,-1-1 1 0 0,0 1-1 0 0,0 0 1 0 0,0 0-1 0 0,-1 1 1 0 0,3 4-1 0 0,4 11-127 0 0,-1 0-1 0 0,0 1 0 0 0,-2 0 1 0 0,5 26-1 0 0,-4-19 189 0 0,22 88-131 0 0,54 268 0 0 0,-18 428 0 0 0,-55-518 0 0 0,7 134 0 0 0,60 604 0 0 0,-28-515 0 0 0,30 270 0 0 0,-70-705 0 0 0,47 336 0 0 0,104 418 443 0 0,-6-55 1162 0 0,-53 42-1605 0 0,-93-742 0 0 0,0 5 0 0 0,38 277 0 0 0,-25-232 0 0 0,4 22 0 0 0,-13-79 0 0 0,-1-2 0 0 0,-10-46 1883 0 0,-2-26-1734 0 0,0 1-148 0 0,0-1 0 0 0,0 1 0 0 0,0-1-1 0 0,0 1 1 0 0,0-1 0 0 0,0 0 0 0 0,0 1 0 0 0,0-1 0 0 0,0 0 0 0 0,0 0-1 0 0,0 0 1 0 0,-1 0 0 0 0,1 0 0 0 0,0 0 0 0 0,0 0 0 0 0,0 0 0 0 0,-2-1-1 0 0,-3 1 1 0 0,-16-2-1 0 0,0-1 0 0 0,0-1 0 0 0,0 0 0 0 0,1-2 0 0 0,-31-12 0 0 0,-11-3-64 0 0,34 13 42 0 0,-330-91-1022 0 0,-6 21 182 0 0,-225-7 862 0 0,405 64 0 0 0,-149-15 0 0 0,136 21 0 0 0,-264-18 0 0 0,-28-4 0 0 0,27-6 313 0 0,8-36 250 0 0,402 66-26 0 0,-66-25-1 0 0,89 26-525 0 0,2-1 0 0 0,0-1-1 0 0,-42-29 1 0 0,51 28-11 0 0,1-1 0 0 0,1-1 0 0 0,1 0 0 0 0,0-2 0 0 0,-18-26 0 0 0,17 19-74 0 0,2 0 0 0 0,1-1 0 0 0,-13-32 0 0 0,23 50-31 0 0,-12-33-627 0 0,-14-58 0 0 0,16 50 621 0 0,-24-113 91 0 0,7 26 24 0 0,-58-285-4 0 0,28-6 0 0 0,21-91 0 0 0,34 157 0 0 0,15-1 0 0 0,0-212 0 0 0,-49-146 0 0 0,-10 212 0 0 0,35 330 0 0 0,6 51 0 0 0,-15-468 0 0 0,22 528 0 0 0,1-192 0 0 0,-2-82 0 0 0,2 103 0 0 0,1 134 0 0 0,0 69 0 0 0,2-1 0 0 0,1 0 0 0 0,14-59 0 0 0,-13 80 0 0 0,1 0 0 0 0,0 0 0 0 0,1 1 0 0 0,1-1 0 0 0,1 2 0 0 0,0-1 0 0 0,0 1 0 0 0,2 0 0 0 0,0 1 0 0 0,15-17 0 0 0,-15 20 0 0 0,5-6 0 0 0,1 0 0 0 0,1 1 0 0 0,0 1 0 0 0,1 1 0 0 0,22-13 0 0 0,-13 11 0 0 0,0 1 0 0 0,1 2 0 0 0,40-13 0 0 0,215-48 0 0 0,-191 47 0 0 0,77-21 0 0 0,199-58 18 0 0,-164 44-29 0 0,264-94-5 0 0,-337 109 17 0 0,118-31 259 0 0,-216 67-215 0 0,77-14 561 0 0,-105 23-549 0 0,-2 0-591 0 0,7 5 126 0 0,-5-2 422 0 0,0 1-341 0 0,-1-1-1 0 0,1 1 1 0 0,-1 0 0 0 0,5 4-1 0 0,6 4-915 0 0,-3-3 219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8.820"/>
    </inkml:context>
    <inkml:brush xml:id="br0">
      <inkml:brushProperty name="width" value="0.05" units="cm"/>
      <inkml:brushProperty name="height" value="0.05" units="cm"/>
    </inkml:brush>
  </inkml:definitions>
  <inkml:trace contextRef="#ctx0" brushRef="#br0">1 179 10696 0 0,'1'-7'95'0'0,"1"1"0"0"0,-1-1 1 0 0,2-12-1 0 0,-1-4 20 0 0,3-1 216 0 0,7-36 1475 0 0,-2 44 994 0 0,-9 15-2079 0 0,0 0 0 0 0,0-1 0 0 0,0 1 0 0 0,0-1 1 0 0,0 1-1 0 0,0-1 0 0 0,0 1 0 0 0,1-4 0 0 0,-2 5-673 0 0,1-1 0 0 0,0 1-1 0 0,0 0 1 0 0,0 0-1 0 0,-1 1 1 0 0,1-1 0 0 0,0 0-1 0 0,0 0 1 0 0,0 0-1 0 0,-1 1 1 0 0,1-1 0 0 0,0 0-1 0 0,0 0 1 0 0,-1 1-1 0 0,1-1 1 0 0,1 2 0 0 0,4 5 10 0 0,-1 0 0 0 0,1 0 0 0 0,-2 1-1 0 0,1 0 1 0 0,-1 0 0 0 0,0 0 0 0 0,-1 1 0 0 0,4 10 0 0 0,4 9-178 0 0,32 80 563 0 0,51 194-1 0 0,-75-231-392 0 0,10 44-40 0 0,7 44-170 0 0,20 103-455 0 0,-16 1 238 0 0,-33-212 377 0 0,1 25 0 0 0,-4-33 0 0 0,0 22 0 0 0,1 35 0 0 0,0 23 0 0 0,-25-151-78 0 0,-20-41-5573 0 0,32 57 3621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07.854"/>
    </inkml:context>
    <inkml:brush xml:id="br0">
      <inkml:brushProperty name="width" value="0.05" units="cm"/>
      <inkml:brushProperty name="height" value="0.05" units="cm"/>
    </inkml:brush>
  </inkml:definitions>
  <inkml:trace contextRef="#ctx0" brushRef="#br0">5 151 23887 0 0,'0'0'672'0'0,"-5"-9"160"0"0,5 1-672 0 0,0 0-160 0 0,9 4 0 0 0,5-4 0 0 0,3 0 0 0 0,11 4 0 0 0,13-8 0 0 0,5 4-376 0 0,8 0-104 0 0,1-1-32 0 0,14-3 0 0 0,-1-1-408 0 0,15 1-80 0 0,3 1-24 0 0,15-6-7367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6.735"/>
    </inkml:context>
    <inkml:brush xml:id="br0">
      <inkml:brushProperty name="width" value="0.05" units="cm"/>
      <inkml:brushProperty name="height" value="0.05" units="cm"/>
    </inkml:brush>
  </inkml:definitions>
  <inkml:trace contextRef="#ctx0" brushRef="#br0">1 794 18479 0 0,'0'0'1075'0'0,"1"-1"-883"0"0,12-2-189 0 0,-1 1 0 0 0,1 1 0 0 0,-1-1 0 0 0,1 2 0 0 0,18 1 0 0 0,-7-1-12 0 0,77-1-175 0 0,177-26-1 0 0,-142 7 178 0 0,172-34-61 0 0,-70 3 128 0 0,100-24-40 0 0,327-61 1452 0 0,-383 89-877 0 0,-44 8-582 0 0,206-24 1228 0 0,-189 30-475 0 0,10 2-748 0 0,-101 13-19 0 0,-31-3 380 0 0,-104 15 180 0 0,-1-1 0 0 0,42-16 0 0 0,-61 18-557 0 0,0 0 0 0 0,0-1-1 0 0,0 0 1 0 0,0-1-1 0 0,-1 1 1 0 0,0-1 0 0 0,0-1-1 0 0,6-9 1 0 0,18-14 71 0 0,-30 29 38 0 0,0 0 0 0 0,1 1-1 0 0,0-1 1 0 0,-1 1 0 0 0,1 0-1 0 0,0 0 1 0 0,-1 0 0 0 0,1 0 0 0 0,3-1-1 0 0,15-5 594 0 0,-17 5-660 0 0,1 0-1 0 0,0 0 1 0 0,10-2 0 0 0,1 0-189 0 0,-15 3-18 0 0,-11 2-3360 0 0,-3 1 2504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7.260"/>
    </inkml:context>
    <inkml:brush xml:id="br0">
      <inkml:brushProperty name="width" value="0.05" units="cm"/>
      <inkml:brushProperty name="height" value="0.05" units="cm"/>
    </inkml:brush>
  </inkml:definitions>
  <inkml:trace contextRef="#ctx0" brushRef="#br0">399 28 19351 0 0,'-9'-5'211'0'0,"-1"1"-1"0"0,1 0 0 0 0,-1 1 0 0 0,0 0 1 0 0,0 1-1 0 0,0-1 0 0 0,-1 2 0 0 0,1 0 1 0 0,-19 0-1 0 0,8 0-207 0 0,-1 1 0 0 0,1 1 0 0 0,0 1 0 0 0,0 1-1 0 0,-40 11 1 0 0,53-11-3 0 0,1-1 0 0 0,1 2 0 0 0,-1-1 0 0 0,0 1 0 0 0,1 0 0 0 0,-1 0 0 0 0,1 1 0 0 0,1-1 0 0 0,-1 1 0 0 0,-8 10 0 0 0,10-11 0 0 0,1 1 0 0 0,-1-1 0 0 0,1 1 0 0 0,0 0 0 0 0,0 0 0 0 0,1 1 0 0 0,-1-1 0 0 0,1 1 0 0 0,0-1 0 0 0,1 1 0 0 0,-1-1 0 0 0,1 1 0 0 0,0 0 0 0 0,0 6 0 0 0,1-9 0 0 0,1 0 0 0 0,-1-1 0 0 0,1 1 0 0 0,0-1 0 0 0,0 1 0 0 0,0 0 0 0 0,0-1 0 0 0,0 0 0 0 0,0 1 0 0 0,1-1 0 0 0,-1 0 0 0 0,1 1 0 0 0,0-1 0 0 0,0 0 0 0 0,2 2 0 0 0,5 4 0 0 0,-1-1 0 0 0,14 9 0 0 0,-5-6 0 0 0,0-1 0 0 0,1 0 0 0 0,1-2 0 0 0,30 9 0 0 0,-7-2 0 0 0,89 31 0 0 0,-108-37 0 0 0,1 1 0 0 0,40 23 0 0 0,-62-31 0 0 0,0 1 0 0 0,0-1 0 0 0,0 0 0 0 0,0 0 0 0 0,0 1 0 0 0,-1-1 0 0 0,1 1 0 0 0,0 0 0 0 0,-1-1 0 0 0,1 1 0 0 0,-1 0 0 0 0,1 0 0 0 0,-1 0 0 0 0,0 0 0 0 0,0 0 0 0 0,1 2 0 0 0,-2-2 0 0 0,1 0 0 0 0,-1-1 0 0 0,0 1 0 0 0,0 0 0 0 0,0-1 0 0 0,-1 1 0 0 0,1 0 0 0 0,0-1 0 0 0,-1 1 0 0 0,1-1 0 0 0,0 1 0 0 0,-1 0 0 0 0,0-1 0 0 0,1 1 0 0 0,-1-1 0 0 0,0 0 0 0 0,0 1 0 0 0,0-1 0 0 0,0 0 0 0 0,0 1 0 0 0,0-1 0 0 0,0 0 0 0 0,-1 0 0 0 0,-1 2 0 0 0,-3 1 0 0 0,0 0 0 0 0,0-1 0 0 0,0 0 0 0 0,0 0 0 0 0,-14 5 0 0 0,2-1 0 0 0,-34 11-1681 0 0,-97 21 0 0 0,79-22 643 0 0,-13 7-561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7.838"/>
    </inkml:context>
    <inkml:brush xml:id="br0">
      <inkml:brushProperty name="width" value="0.05" units="cm"/>
      <inkml:brushProperty name="height" value="0.05" units="cm"/>
    </inkml:brush>
  </inkml:definitions>
  <inkml:trace contextRef="#ctx0" brushRef="#br0">1 795 20647 0 0,'0'0'996'0'0,"1"-1"-429"0"0,4-3-474 0 0,-1 1 0 0 0,1 0 0 0 0,-1 0 0 0 0,1 0-1 0 0,0 0 1 0 0,0 1 0 0 0,9-4 0 0 0,44-10-146 0 0,-56 16 64 0 0,199-36-11 0 0,-114 23 0 0 0,164-26 12 0 0,330-56 40 0 0,-354 54-49 0 0,436-81 508 0 0,-135 28-432 0 0,2 25 1312 0 0,-311 46-844 0 0,221-17-486 0 0,48-5-61 0 0,-325 32 0 0 0,16-1 0 0 0,-132 8-63 0 0,-18 4 587 0 0,1-2 0 0 0,-1-1-1 0 0,51-16 1 0 0,-57 9-508 0 0,-23 12-16 0 0,1 0 0 0 0,-1 0 0 0 0,0 0 0 0 0,0-1 0 0 0,0 1 0 0 0,1 0 0 0 0,-1 0 0 0 0,0 0 0 0 0,0 0 0 0 0,0 0 0 0 0,0-1 0 0 0,0 1 0 0 0,1 0 0 0 0,-1 0 0 0 0,0 0 0 0 0,0 0 0 0 0,0-1 0 0 0,0 1 0 0 0,0 0 0 0 0,0 0 0 0 0,0 0 0 0 0,0-1 0 0 0,0 1 0 0 0,0 0 0 0 0,0 0 0 0 0,0 0 0 0 0,0-1 0 0 0,0 1 0 0 0,0 0 0 0 0,0 0 0 0 0,0-1 0 0 0,0 1 0 0 0,0 0 0 0 0,0 0 0 0 0,0 0 0 0 0,0-1 0 0 0,0 1 0 0 0,0 0 0 0 0,0 0 0 0 0,0 0 0 0 0,-1 0 0 0 0,1-1 0 0 0,0 1 0 0 0,0 0 0 0 0,0 0 0 0 0,0 0 0 0 0,-1-1 0 0 0,-4-2 0 0 0,-2-2-181 0 0,0 2 0 0 0,-1-1 0 0 0,1 1 0 0 0,-1 0-1 0 0,1 0 1 0 0,-12-1 0 0 0,-52-7-2082 0 0,42 7 1592 0 0,-22-1-863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8.274"/>
    </inkml:context>
    <inkml:brush xml:id="br0">
      <inkml:brushProperty name="width" value="0.05" units="cm"/>
      <inkml:brushProperty name="height" value="0.05" units="cm"/>
    </inkml:brush>
  </inkml:definitions>
  <inkml:trace contextRef="#ctx0" brushRef="#br0">324 20 13824 0 0,'-6'-7'1430'0'0,"1"4"-1207"0"0,1 1-1 0 0,-1 1 1 0 0,0-1-1 0 0,0 1 1 0 0,0 0-1 0 0,0 0 1 0 0,-10-1-1 0 0,6 2 148 0 0,0 0-1 0 0,0 0 1 0 0,0 1-1 0 0,0 0 1 0 0,0 1-1 0 0,0 0 1 0 0,-10 4-1 0 0,-2 1 152 0 0,-35 19-1 0 0,46-21-454 0 0,0 1 0 0 0,1 1-1 0 0,0-1 1 0 0,0 2-1 0 0,1-1 1 0 0,0 1 0 0 0,-8 9-1 0 0,13-13-52 0 0,0 0 0 0 0,0 0 0 0 0,0 0-1 0 0,0 0 1 0 0,1 0 0 0 0,0 1 0 0 0,0-1 0 0 0,0 1-1 0 0,0 0 1 0 0,1-1 0 0 0,-1 1 0 0 0,1 0 0 0 0,0 0-1 0 0,1 0 1 0 0,-1 0 0 0 0,1 0 0 0 0,0 0 0 0 0,1 6-1 0 0,0-6-1 0 0,1-1-1 0 0,0 1 0 0 0,0 0 1 0 0,0-1-1 0 0,0 1 0 0 0,1-1 1 0 0,-1 0-1 0 0,1 0 1 0 0,0 0-1 0 0,1 0 0 0 0,-1 0 1 0 0,1-1-1 0 0,4 4 0 0 0,0 0 23 0 0,0-1 0 0 0,1 0 0 0 0,0-1 0 0 0,0 0 0 0 0,13 5 0 0 0,171 51 746 0 0,-56-19-175 0 0,-119-36-602 0 0,-1 2 0 0 0,1 0 0 0 0,-1 1 0 0 0,27 20 0 0 0,-40-27-2 0 0,-2 1 0 0 0,1-1 0 0 0,0 1 0 0 0,0-1 0 0 0,-1 1 0 0 0,1 0 0 0 0,-1 0 0 0 0,0 0 0 0 0,0 0 0 0 0,3 5 0 0 0,-5-6 0 0 0,1 0 0 0 0,-1-1 0 0 0,1 1 0 0 0,-1 0 0 0 0,0-1 0 0 0,1 1 0 0 0,-1 0 0 0 0,0-1 0 0 0,0 1 0 0 0,0 0 0 0 0,0 0 0 0 0,-1-1 0 0 0,1 1 0 0 0,0 0 0 0 0,-1-1 0 0 0,1 1 0 0 0,-1 0 0 0 0,0-1 0 0 0,1 1 0 0 0,-1-1 0 0 0,0 1 0 0 0,0-1 0 0 0,0 1 0 0 0,-2 1 0 0 0,-5 6-297 0 0,-1 0 0 0 0,-1-1 0 0 0,1 0 0 0 0,-1 0 0 0 0,-1-1 0 0 0,0-1 0 0 0,0 1 0 0 0,0-2 0 0 0,0 0-1 0 0,-21 7 1 0 0,-7 0-1171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8.856"/>
    </inkml:context>
    <inkml:brush xml:id="br0">
      <inkml:brushProperty name="width" value="0.05" units="cm"/>
      <inkml:brushProperty name="height" value="0.05" units="cm"/>
    </inkml:brush>
  </inkml:definitions>
  <inkml:trace contextRef="#ctx0" brushRef="#br0">1 868 21623 0 0,'0'-11'768'0'0,"0"-6"820"0"0,0 16-1587 0 0,0 0 1 0 0,0 0-1 0 0,1 1 0 0 0,-1-1 0 0 0,0 0 0 0 0,1 1 1 0 0,-1-1-1 0 0,1 0 0 0 0,-1 1 0 0 0,1-1 0 0 0,-1 0 0 0 0,1 1 1 0 0,-1-1-1 0 0,1 1 0 0 0,-1-1 0 0 0,1 1 0 0 0,0-1 0 0 0,-1 1 1 0 0,1 0-1 0 0,1-1 0 0 0,18-9-5 0 0,-14 8 3 0 0,14-5-13 0 0,0 0 0 0 0,40-7 0 0 0,46-1-64 0 0,-6 2 38 0 0,327-54-26 0 0,-41 7-114 0 0,413-93 162 0 0,-92 16 1402 0 0,-136 53-791 0 0,-434 66-578 0 0,378-32-15 0 0,-385 39 0 0 0,347-18 0 0 0,-267 15 0 0 0,-10 0 0 0 0,91 5 443 0 0,-162-3 728 0 0,-127 11-1258 0 0,0 1 1 0 0,-1-1-1 0 0,1 1 1 0 0,0-1-1 0 0,0 0 1 0 0,0 0 0 0 0,-1 0-1 0 0,1 0 1 0 0,-1 0-1 0 0,3-1 1 0 0,-4 1 55 0 0,-1 0 0 0 0,1 1 0 0 0,0-1-1 0 0,0 1 1 0 0,-1-1 0 0 0,1 1 0 0 0,0-1 0 0 0,-1 1 0 0 0,1-1 0 0 0,-1 1 0 0 0,1-1 0 0 0,-1 1 0 0 0,1 0 0 0 0,-1-1-1 0 0,1 1 1 0 0,-1-1 0 0 0,0 1 0 0 0,1 0 0 0 0,-8-4-62 0 0,0 0-1 0 0,0 0 1 0 0,0 1 0 0 0,-1 0-1 0 0,1 1 1 0 0,-1 0-1 0 0,-13-1 1 0 0,1-1-890 0 0,-142-28-2969 0 0,63 11 1906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9.355"/>
    </inkml:context>
    <inkml:brush xml:id="br0">
      <inkml:brushProperty name="width" value="0.05" units="cm"/>
      <inkml:brushProperty name="height" value="0.05" units="cm"/>
    </inkml:brush>
  </inkml:definitions>
  <inkml:trace contextRef="#ctx0" brushRef="#br0">360 22 19087 0 0,'-3'-2'163'0'0,"0"0"-1"0"0,0 0 0 0 0,0 0 1 0 0,0 1-1 0 0,0-1 1 0 0,0 1-1 0 0,-1 0 0 0 0,1 0 1 0 0,0 0-1 0 0,-6-1 0 0 0,-1 0-58 0 0,1 1-1 0 0,-15 0 0 0 0,10 2-19 0 0,-1 0-1 0 0,1 2 1 0 0,-1-1-1 0 0,1 2 0 0 0,0 0 1 0 0,0 1-1 0 0,1 0 1 0 0,-1 1-1 0 0,1 0 1 0 0,0 1-1 0 0,1 1 0 0 0,0 0 1 0 0,-16 14-1 0 0,21-16-27 0 0,0 1 0 0 0,1 0-1 0 0,0 1 1 0 0,0-1 0 0 0,1 1-1 0 0,-1 1 1 0 0,-5 12 0 0 0,8-14-33 0 0,0 0 1 0 0,0 1-1 0 0,1-1 1 0 0,0 0-1 0 0,0 1 0 0 0,1-1 1 0 0,0 1-1 0 0,0 0 1 0 0,1 14-1 0 0,1-17-12 0 0,0-1-1 0 0,0 1 1 0 0,0-1-1 0 0,1 0 0 0 0,-1 0 1 0 0,1 0-1 0 0,0 0 1 0 0,0 0-1 0 0,1 0 0 0 0,-1-1 1 0 0,1 1-1 0 0,0-1 1 0 0,0 1-1 0 0,0-1 0 0 0,0 0 1 0 0,1 0-1 0 0,-1 0 1 0 0,1-1-1 0 0,0 1 0 0 0,0-1 1 0 0,7 3-1 0 0,6 3 30 0 0,1-2 0 0 0,-1 0 1 0 0,37 7-1 0 0,157 20 42 0 0,-169-24-82 0 0,0 2 0 0 0,53 21 0 0 0,-91-30 0 0 0,0-1 0 0 0,0 1 0 0 0,0 1 0 0 0,0-1 0 0 0,-1 1 0 0 0,1-1 0 0 0,5 6 0 0 0,-8-7 0 0 0,0 0 0 0 0,0 0 0 0 0,-1 0 0 0 0,1 0 0 0 0,-1 0 0 0 0,1 0 0 0 0,-1-1 0 0 0,1 1 0 0 0,-1 0 0 0 0,1 1 0 0 0,-1-1 0 0 0,0 0 0 0 0,1 0 0 0 0,-1 0 0 0 0,0 0 0 0 0,0 0 0 0 0,0 0 0 0 0,0 0 0 0 0,0 0 0 0 0,0 0 0 0 0,0 0 0 0 0,0 1 0 0 0,-1-1 0 0 0,1 0 0 0 0,0 0 0 0 0,-1 0 0 0 0,1 0 0 0 0,0 0 0 0 0,-1 0 0 0 0,1 0 0 0 0,-1 0 0 0 0,0 0 0 0 0,1-1 0 0 0,-1 1 0 0 0,0 0 0 0 0,-1 1 0 0 0,-3 2-4 0 0,1 0-1 0 0,-1 0 1 0 0,0 0 0 0 0,-1-1-1 0 0,1 1 1 0 0,-1-1-1 0 0,1-1 1 0 0,-1 1-1 0 0,-8 2 1 0 0,-62 12-142 0 0,19-5-57 0 0,-162 52-3021 0 0,165-47 1321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9.986"/>
    </inkml:context>
    <inkml:brush xml:id="br0">
      <inkml:brushProperty name="width" value="0.05" units="cm"/>
      <inkml:brushProperty name="height" value="0.05" units="cm"/>
    </inkml:brush>
  </inkml:definitions>
  <inkml:trace contextRef="#ctx0" brushRef="#br0">776 54 19063 0 0,'-6'-5'187'0'0,"-1"0"-1"0"0,0 1 0 0 0,0 0 0 0 0,0 0 0 0 0,-1 0 1 0 0,0 1-1 0 0,1 0 0 0 0,-1 0 0 0 0,-12-2 0 0 0,-8 0-48 0 0,-38-2-1 0 0,55 6-171 0 0,-5 1 69 0 0,0 0 0 0 0,0 1-1 0 0,0 1 1 0 0,0 1 0 0 0,0 0 0 0 0,1 1 0 0 0,-1 0 0 0 0,-22 11-1 0 0,11-3-34 0 0,-32 21 0 0 0,31-17 0 0 0,-2 1 0 0 0,2 1 0 0 0,-1 1 0 0 0,-25 25 0 0 0,52-42 0 0 0,-1 0 0 0 0,1 0 0 0 0,0 0 0 0 0,0 1 0 0 0,0-1 0 0 0,0 1 0 0 0,1-1 0 0 0,-1 1 0 0 0,1 0 0 0 0,-1 0 0 0 0,1 0 0 0 0,-1 5 0 0 0,1-7 0 0 0,1 1 0 0 0,0-1 0 0 0,0 0 0 0 0,1 1 0 0 0,-1-1 0 0 0,0 1 0 0 0,0-1 0 0 0,1 0 0 0 0,-1 1 0 0 0,1-1 0 0 0,-1 0 0 0 0,1 0 0 0 0,-1 1 0 0 0,1-1 0 0 0,0 0 0 0 0,0 0 0 0 0,0 0 0 0 0,0 0 0 0 0,-1 0 0 0 0,1 0 0 0 0,1 0 0 0 0,-1 0 0 0 0,0 0 0 0 0,0 0 0 0 0,0 0 0 0 0,0-1 0 0 0,1 1 0 0 0,-1 0 0 0 0,0-1 0 0 0,0 1 0 0 0,3 0 0 0 0,26 10 0 0 0,0-2 0 0 0,0 0 0 0 0,1-2 0 0 0,35 4 0 0 0,128 3 0 0 0,-181-14 0 0 0,20 2 0 0 0,48 9 0 0 0,-55-1 0 0 0,-26-10 0 0 0,1 0 0 0 0,-1 0 0 0 0,0 1 0 0 0,0-1 0 0 0,1 0 0 0 0,-1 0 0 0 0,0 0 0 0 0,0 0 0 0 0,0 1 0 0 0,1-1 0 0 0,-1 0 0 0 0,0 0 0 0 0,0 0 0 0 0,0 1 0 0 0,0-1 0 0 0,1 0 0 0 0,-1 0 0 0 0,0 0 0 0 0,0 1 0 0 0,0-1 0 0 0,0 0 0 0 0,0 0 0 0 0,0 1 0 0 0,0-1 0 0 0,0 0 0 0 0,0 1 0 0 0,0-1 0 0 0,0 1 0 0 0,0 0 0 0 0,0 1 0 0 0,0-1 0 0 0,-1 1 0 0 0,1-1 0 0 0,-1 1 0 0 0,1-1 0 0 0,-1 0 0 0 0,0 1 0 0 0,1-1 0 0 0,-1 0 0 0 0,0 1 0 0 0,0-1 0 0 0,0 0 0 0 0,0 0 0 0 0,0 0 0 0 0,-2 2 0 0 0,-26 18 0 0 0,15-12 0 0 0,-5 4 214 0 0,-1-1 0 0 0,0-1 0 0 0,0-1 0 0 0,-1-1 0 0 0,0 0 0 0 0,-41 9 0 0 0,-137 16 418 0 0,151-28-919 0 0,-124 9-3652 0 0,126-18 2435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0.959"/>
    </inkml:context>
    <inkml:brush xml:id="br0">
      <inkml:brushProperty name="width" value="0.05" units="cm"/>
      <inkml:brushProperty name="height" value="0.05" units="cm"/>
    </inkml:brush>
  </inkml:definitions>
  <inkml:trace contextRef="#ctx0" brushRef="#br0">93 547 12416 0 0,'-19'-1'580'0'0,"12"1"-445"0"0,0 0 0 0 0,1-1 0 0 0,-1 2 0 0 0,0-1-1 0 0,1 1 1 0 0,-1 0 0 0 0,0 1 0 0 0,-12 4 3416 0 0,25 1-2914 0 0,-3-5-567 0 0,0 0 0 0 0,1 0-1 0 0,-1-1 1 0 0,1 1-1 0 0,0-1 1 0 0,-1 0 0 0 0,1 0-1 0 0,0-1 1 0 0,4 1-1 0 0,39 0 237 0 0,-24-2-205 0 0,348-25 483 0 0,0-30 523 0 0,-325 48-1078 0 0,290-52 670 0 0,130-21 870 0 0,419-53-1404 0 0,-793 120-165 0 0,217-32 0 0 0,122-10-89 0 0,-56 9 1109 0 0,-147 19 97 0 0,-199 22-1109 0 0,-21 4-60 0 0,0 1 0 0 0,-1 0-1 0 0,15-1 1 0 0,-34-2-2435 0 0,-19 1-222 0 0,-11 2-4797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1.459"/>
    </inkml:context>
    <inkml:brush xml:id="br0">
      <inkml:brushProperty name="width" value="0.05" units="cm"/>
      <inkml:brushProperty name="height" value="0.05" units="cm"/>
    </inkml:brush>
  </inkml:definitions>
  <inkml:trace contextRef="#ctx0" brushRef="#br0">455 81 13824 0 0,'-3'-8'674'0'0,"2"4"-576"0"0,1 1 0 0 0,-1-1 0 0 0,0 1 0 0 0,0 0 1 0 0,-1-1-1 0 0,1 1 0 0 0,-1 0 0 0 0,1 0 0 0 0,-1 0 0 0 0,0 0 0 0 0,0 0 0 0 0,0 1 0 0 0,-1-1 0 0 0,1 0 0 0 0,-1 1 0 0 0,-5-4 0 0 0,4 3 143 0 0,0 1 0 0 0,-1 0 0 0 0,0 0-1 0 0,1 0 1 0 0,-1 0 0 0 0,0 1 0 0 0,0 0 0 0 0,0 0-1 0 0,0 0 1 0 0,-8 0 0 0 0,-4 1 199 0 0,0 2 0 0 0,1-1-1 0 0,-1 2 1 0 0,0 0 0 0 0,-30 11 0 0 0,28-8-438 0 0,0 1-1 0 0,0 1 1 0 0,1 0 0 0 0,0 1 0 0 0,1 1 0 0 0,0 1 0 0 0,1 0 0 0 0,0 2-1 0 0,-20 18 1 0 0,33-27-2 0 0,0 0 0 0 0,0 0 0 0 0,0 0 0 0 0,0 0 0 0 0,1 0 0 0 0,-1 0 0 0 0,1 1 0 0 0,0-1 0 0 0,1 1 0 0 0,-1 0 0 0 0,1-1 0 0 0,0 1 0 0 0,0 0 0 0 0,-1 8 0 0 0,2-9 0 0 0,1 1 0 0 0,-1-1 0 0 0,1 0 0 0 0,-1 0 0 0 0,1 0 0 0 0,0 0 0 0 0,1 0 0 0 0,-1 0 0 0 0,1 0 0 0 0,0 0 0 0 0,0-1 0 0 0,0 1 0 0 0,0-1 0 0 0,0 1 0 0 0,1-1 0 0 0,0 0 0 0 0,4 4 0 0 0,3 2 144 0 0,0-1 0 0 0,1 0 0 0 0,0 0 0 0 0,1-1-1 0 0,14 6 1 0 0,62 22 808 0 0,5-6-1579 0 0,-59-20 344 0 0,-1 1 0 0 0,1 2 0 0 0,57 30 0 0 0,-87-40 283 0 0,0 1 0 0 0,0-1 0 0 0,0 1 0 0 0,-1 0 0 0 0,1 0 0 0 0,5 7 0 0 0,-8-9 0 0 0,0 0 0 0 0,-1 0 0 0 0,1 0 0 0 0,-1 0 0 0 0,1 0 0 0 0,-1 0 0 0 0,1 0 0 0 0,-1 0 0 0 0,0 0 0 0 0,0 0 0 0 0,1 1 0 0 0,-1-1 0 0 0,0 0 0 0 0,0 0 0 0 0,0 0 0 0 0,0 0 0 0 0,0 0 0 0 0,0 0 0 0 0,-1 0 0 0 0,1 1 0 0 0,0-1 0 0 0,-1 0 0 0 0,1 0 0 0 0,0 0 0 0 0,-1 0 0 0 0,1 0 0 0 0,-1 0 0 0 0,0 0 0 0 0,1 0 0 0 0,-1-1 0 0 0,0 1 0 0 0,1 0 0 0 0,-2 1 0 0 0,-7 6 0 0 0,-1-1 0 0 0,1 0 0 0 0,-1 0 0 0 0,-1-1 0 0 0,-16 8 0 0 0,7-4 0 0 0,-73 38-54 0 0,51-29-3298 0 0,27-11 812 0 0,-26 11-4153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9.764"/>
    </inkml:context>
    <inkml:brush xml:id="br0">
      <inkml:brushProperty name="width" value="0.05" units="cm"/>
      <inkml:brushProperty name="height" value="0.05" units="cm"/>
    </inkml:brush>
  </inkml:definitions>
  <inkml:trace contextRef="#ctx0" brushRef="#br0">0 1 12640 0 0,'0'0'1082'0'0,"1"2"-594"0"0,12 28 2219 0 0,28 47 0 0 0,6 9-2189 0 0,-29-49-438 0 0,-9-18-75 0 0,9 21-1 0 0,36 98-16 0 0,-13-34-109 0 0,-26-64-427 0 0,1-1 1 0 0,2-1-1 0 0,2-1 0 0 0,35 49 0 0 0,-50-78 432 0 0,1-1-1 0 0,1 0 1 0 0,-1 0-1 0 0,1 0 1 0 0,0-1-1 0 0,15 10 1 0 0,-17-14 137 0 0,-1 1 1 0 0,1-1-1 0 0,-1 0 1 0 0,1 0-1 0 0,0-1 1 0 0,0 1-1 0 0,0-1 1 0 0,0 0-1 0 0,0 0 1 0 0,0-1-1 0 0,0 0 1 0 0,0 0-1 0 0,0 0 1 0 0,8-1-1 0 0,-2-1 155 0 0,0 0 0 0 0,-1 0 0 0 0,1-1 0 0 0,0-1 0 0 0,-1 0 0 0 0,0 0 0 0 0,13-8 0 0 0,17-13 441 0 0,-1-2-1 0 0,-1-2 1 0 0,49-48 0 0 0,-36 20-243 0 0,-5 5-12 0 0,12-5 659 0 0,124-93 0 0 0,-72 65 862 0 0,-106 81-1848 0 0,0 1 0 0 0,0-1 1 0 0,-1 0-1 0 0,5-5 0 0 0,14-16-110 0 0,-22 24-262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1.935"/>
    </inkml:context>
    <inkml:brush xml:id="br0">
      <inkml:brushProperty name="width" value="0.05" units="cm"/>
      <inkml:brushProperty name="height" value="0.05" units="cm"/>
    </inkml:brush>
  </inkml:definitions>
  <inkml:trace contextRef="#ctx0" brushRef="#br0">14 735 18151 0 0,'-10'-11'532'0'0,"8"9"-4"0"0,0 2-337 0 0,45-1-183 0 0,1-3-1 0 0,57-11 1 0 0,92-31-10 0 0,-28 7 2 0 0,-143 34 0 0 0,541-103 0 0 0,5 28 0 0 0,-286 41-42 0 0,449-70 1524 0 0,86-24 1158 0 0,-566 101-2622 0 0,1-1-20 0 0,-106 13 2 0 0,59-9 0 0 0,-199 28 0 0 0,-5 1 0 0 0,0 0 0 0 0,0 0 0 0 0,0 0 0 0 0,0 0 0 0 0,0 0 0 0 0,0-1 0 0 0,0 1 0 0 0,0 0 0 0 0,-1 0 0 0 0,1-1 0 0 0,0 1 0 0 0,0-1 0 0 0,0 1 0 0 0,0-1 0 0 0,-1 1 0 0 0,1-1 0 0 0,0 1 0 0 0,-1-1 0 0 0,2-1 0 0 0,-2 2 0 0 0,0 0 0 0 0,0 0 0 0 0,1 0 0 0 0,-1-1 0 0 0,0 1 0 0 0,0 0 0 0 0,0 0 0 0 0,0 0 0 0 0,0-1 0 0 0,1 1 0 0 0,-1 0 0 0 0,0 0 0 0 0,0-1 0 0 0,0 1 0 0 0,0 0 0 0 0,0 0 0 0 0,0-1 0 0 0,0 1 0 0 0,0 0 0 0 0,0 0 0 0 0,0-1 0 0 0,0 1 0 0 0,0 0 0 0 0,0 0 0 0 0,0 0 0 0 0,0-1 0 0 0,-1 1 0 0 0,0-1 1 0 0,0 0 0 0 0,-1 0 0 0 0,0 0 0 0 0,1 0 0 0 0,-1 0 0 0 0,1 1 0 0 0,-1-1 0 0 0,0 1 0 0 0,1-1 0 0 0,-1 1 0 0 0,-2-1 0 0 0,-23-2-163 0 0,-33 2-1937 0 0,33 1 1180 0 0,-12 0-233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2.383"/>
    </inkml:context>
    <inkml:brush xml:id="br0">
      <inkml:brushProperty name="width" value="0.05" units="cm"/>
      <inkml:brushProperty name="height" value="0.05" units="cm"/>
    </inkml:brush>
  </inkml:definitions>
  <inkml:trace contextRef="#ctx0" brushRef="#br0">420 0 18151 0 0,'0'0'1060'0'0,"-2"0"-869"0"0,-5 1-213 0 0,0-1-1 0 0,0 2 0 0 0,0-1 1 0 0,0 1-1 0 0,0 0 1 0 0,0 0-1 0 0,-7 5 1 0 0,0-1-64 0 0,0 2 1 0 0,-16 11 0 0 0,1 2 178 0 0,1 1 0 0 0,1 1-1 0 0,-32 36 1 0 0,48-46-4 0 0,0 0 0 0 0,1 0 0 0 0,1 1 0 0 0,0 0 0 0 0,1 1 0 0 0,1 0 0 0 0,0 0 0 0 0,1 1 0 0 0,-6 21 0 0 0,11-32-71 0 0,0-1-1 0 0,1 0 0 0 0,-1 0 0 0 0,1 1 0 0 0,0-1 0 0 0,0 0 0 0 0,1 1 1 0 0,-1-1-1 0 0,1 0 0 0 0,0 1 0 0 0,0-1 0 0 0,0 0 0 0 0,0 0 1 0 0,1 0-1 0 0,2 5 0 0 0,-1-5 0 0 0,0 1 1 0 0,0-1-1 0 0,1 0 0 0 0,0 0 1 0 0,-1 0-1 0 0,1 0 0 0 0,1-1 1 0 0,-1 0-1 0 0,0 1 0 0 0,1-1 1 0 0,0-1-1 0 0,5 3 0 0 0,23 9 91 0 0,0-2 0 0 0,53 11 0 0 0,-40-11 16 0 0,38 8 90 0 0,-35-9-401 0 0,86 32-1 0 0,-128-40 182 0 0,0 0 0 0 0,-1 0 0 0 0,1 1 0 0 0,11 8 0 0 0,-17-11 9 0 0,1 1 1 0 0,-1-1-1 0 0,1 1 1 0 0,-1-1-1 0 0,1 1 0 0 0,-1-1 1 0 0,0 1-1 0 0,0 0 1 0 0,0 0-1 0 0,0 0 1 0 0,0 0-1 0 0,0-1 0 0 0,0 1 1 0 0,-1 0-1 0 0,1 0 1 0 0,-1 1-1 0 0,1-1 1 0 0,-1 0-1 0 0,0 0 0 0 0,0 0 1 0 0,0 4-1 0 0,-1-1 19 0 0,0 1 0 0 0,-1 0-1 0 0,0-1 1 0 0,0 1-1 0 0,0-1 1 0 0,0 0 0 0 0,-1 1-1 0 0,0-1 1 0 0,0 0-1 0 0,-5 5 1 0 0,-6 6 21 0 0,-23 22 0 0 0,12-13-13 0 0,5-6-1 0 0,-1-1 0 0 0,-31 21 0 0 0,-53 28-139 0 0,63-41-139 0 0,-132 66-3837 0 0,171-91 4009 0 0,-86 40-2449 0 0,41-22-30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2.921"/>
    </inkml:context>
    <inkml:brush xml:id="br0">
      <inkml:brushProperty name="width" value="0.05" units="cm"/>
      <inkml:brushProperty name="height" value="0.05" units="cm"/>
    </inkml:brush>
  </inkml:definitions>
  <inkml:trace contextRef="#ctx0" brushRef="#br0">5 722 16240 0 0,'0'0'947'0'0,"-1"-1"-777"0"0,-2-4-80 0 0,3 4-42 0 0,0 1-1 0 0,0-1 1 0 0,0 1-1 0 0,0-1 1 0 0,0 1-1 0 0,0-1 1 0 0,0 0-1 0 0,0 1 1 0 0,1-1-1 0 0,-1 1 1 0 0,0-1-1 0 0,0 1 0 0 0,0-1 1 0 0,1 1-1 0 0,-1-1 1 0 0,0 1-1 0 0,1-1 1 0 0,-1 1-1 0 0,0 0 1 0 0,1-1-1 0 0,-1 1 1 0 0,1-1-1 0 0,-1 1 1 0 0,1 0-1 0 0,0-1 0 0 0,11-8 530 0 0,43-12-109 0 0,0 3 0 0 0,62-12-1 0 0,-21 6 149 0 0,1206-297 1626 0 0,-593 204-2242 0 0,-675 113 0 0 0,783-73 1440 0 0,-441 65-832 0 0,-348 7-2434 0 0,-47-7 1383 0 0,-72-23-4946 0 0,37 18 3344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3.318"/>
    </inkml:context>
    <inkml:brush xml:id="br0">
      <inkml:brushProperty name="width" value="0.05" units="cm"/>
      <inkml:brushProperty name="height" value="0.05" units="cm"/>
    </inkml:brush>
  </inkml:definitions>
  <inkml:trace contextRef="#ctx0" brushRef="#br0">409 65 21975 0 0,'0'-64'-352'0'0,"-1"66"202"0"0,0 1 0 0 0,1 0 0 0 0,-1-1 0 0 0,0 1 0 0 0,0 0 0 0 0,-1-1 0 0 0,1 1 0 0 0,-3 3 0 0 0,1-1-36 0 0,-7 11 86 0 0,0-1-1 0 0,-2 0 1 0 0,0-1-1 0 0,0 0 0 0 0,-20 17 1 0 0,-78 53 6 0 0,73-58 577 0 0,-59 55-1 0 0,86-71-179 0 0,1 0 0 0 0,-14 20 0 0 0,21-26-284 0 0,-1 0-1 0 0,1 0 1 0 0,-1 0 0 0 0,1 1 0 0 0,0 0 0 0 0,1-1 0 0 0,-1 1 0 0 0,1 0 0 0 0,0-1-1 0 0,-1 11 1 0 0,2-13-19 0 0,1 0 0 0 0,-1 0 0 0 0,0 0 0 0 0,1 0 0 0 0,0 0 0 0 0,-1 0 0 0 0,1 0 0 0 0,0 0 0 0 0,0-1 0 0 0,0 1 0 0 0,0 0 0 0 0,0-1 0 0 0,0 1 0 0 0,0 0 0 0 0,1-1 0 0 0,-1 1 0 0 0,1-1 0 0 0,-1 0 0 0 0,1 0 0 0 0,-1 1 0 0 0,1-1 0 0 0,0 0 0 0 0,3 1 0 0 0,4 2 0 0 0,1 0 0 0 0,0 0 0 0 0,13 3 0 0 0,-10-4 0 0 0,84 21 0 0 0,-66-18 0 0 0,1 2 0 0 0,-2 1 0 0 0,1 1 0 0 0,43 21 0 0 0,-71-29 0 0 0,1 0 0 0 0,-1 0 0 0 0,0 0 0 0 0,1 1 0 0 0,-1-1 0 0 0,-1 1 0 0 0,1 0 0 0 0,0 0 0 0 0,0 0 0 0 0,-1 0 0 0 0,0 0 0 0 0,0 0 0 0 0,0 1 0 0 0,0-1 0 0 0,0 1 0 0 0,-1-1 0 0 0,1 1 0 0 0,-1 0 0 0 0,0-1 0 0 0,0 1 0 0 0,0 0 0 0 0,-1 0 0 0 0,1 0 0 0 0,-1 0 0 0 0,0 0 0 0 0,0 0 0 0 0,0 0 0 0 0,-1-1 0 0 0,0 1 0 0 0,1 0 0 0 0,-1 0 0 0 0,-1 0 0 0 0,1-1 0 0 0,0 1 0 0 0,-1 0 0 0 0,0-1 0 0 0,0 1 0 0 0,0-1 0 0 0,0 0 0 0 0,-4 5 0 0 0,-3 2 33 0 0,-1 1 0 0 0,-1-1-1 0 0,1-1 1 0 0,-2 0 0 0 0,1 0-1 0 0,-26 13 1 0 0,-81 30-1529 0 0,64-30-3143 0 0,8-1-2046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3.816"/>
    </inkml:context>
    <inkml:brush xml:id="br0">
      <inkml:brushProperty name="width" value="0.05" units="cm"/>
      <inkml:brushProperty name="height" value="0.05" units="cm"/>
    </inkml:brush>
  </inkml:definitions>
  <inkml:trace contextRef="#ctx0" brushRef="#br0">172 0 19351 0 0,'0'0'439'0'0,"-2"0"62"0"0,-2 0-405 0 0,0 0-1 0 0,1 1 0 0 0,-1-1 0 0 0,0 1 0 0 0,0 0 0 0 0,0 0 0 0 0,1 1 1 0 0,-1-1-1 0 0,0 1 0 0 0,1-1 0 0 0,-6 5 0 0 0,3-2-193 0 0,1 0 0 0 0,0 1 0 0 0,0-1-1 0 0,0 1 1 0 0,1 0 0 0 0,-5 7 0 0 0,-3 7-229 0 0,2 0 1 0 0,0 0-1 0 0,-8 25 1 0 0,17-42 365 0 0,-6 16-39 0 0,2 1 0 0 0,0 0 0 0 0,-2 27 0 0 0,4-28 0 0 0,2-11 0 0 0,0 0 0 0 0,1 0 0 0 0,-1 0 0 0 0,2 0 0 0 0,-1 0 0 0 0,1 0 0 0 0,0-1 0 0 0,0 1 0 0 0,1 0 0 0 0,0 0 0 0 0,0-1 0 0 0,4 8 0 0 0,-4-10 0 0 0,0 0 0 0 0,1 0 0 0 0,-1 0 0 0 0,1 0 0 0 0,0-1 0 0 0,0 1 0 0 0,1-1 0 0 0,-1 0 0 0 0,1 0 0 0 0,-1 0 0 0 0,1 0 0 0 0,0 0 0 0 0,0-1 0 0 0,0 0 0 0 0,1 0 0 0 0,-1 0 0 0 0,0 0 0 0 0,9 1 0 0 0,6 1 0 0 0,-1-2 0 0 0,1 0 0 0 0,25-1 0 0 0,57-7 0 0 0,-21 0 0 0 0,61-6-36 0 0,32 0 948 0 0,-150 12-529 0 0,-15-1-310 0 0,1 1 1 0 0,-1 0-1 0 0,1 0 0 0 0,-1 0 1 0 0,1 2-1 0 0,-1-1 0 0 0,1 1 1 0 0,-1 0-1 0 0,13 5 0 0 0,-20-7-73 0 0,-1 1 0 0 0,1-1 0 0 0,0 0 0 0 0,-1 1 0 0 0,1-1 0 0 0,0 1 0 0 0,-1-1 0 0 0,1 1 0 0 0,-1-1 0 0 0,1 1 0 0 0,0 0 0 0 0,-1-1 0 0 0,0 1 0 0 0,1 0 0 0 0,-1-1 0 0 0,1 1 0 0 0,-1 0 0 0 0,0 0 0 0 0,1-1 0 0 0,-1 1 0 0 0,0 0 0 0 0,0 0 0 0 0,0-1 0 0 0,0 1 0 0 0,1 0 0 0 0,-1 1 0 0 0,-1-1 0 0 0,1 1 0 0 0,-1 0 0 0 0,1 0 0 0 0,-1-1 0 0 0,1 1 0 0 0,-1-1 0 0 0,0 1 0 0 0,0 0 0 0 0,0-1 0 0 0,0 1 0 0 0,-2 1 0 0 0,-1 2 0 0 0,-1 0 0 0 0,0 0 0 0 0,-1 0 0 0 0,1-1 0 0 0,-8 5 0 0 0,-6 1 23 0 0,0-1 0 0 0,0-1 0 0 0,-41 12-1 0 0,-65 6-1365 0 0,26-14-1607 0 0,52-8 1417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4.547"/>
    </inkml:context>
    <inkml:brush xml:id="br0">
      <inkml:brushProperty name="width" value="0.05" units="cm"/>
      <inkml:brushProperty name="height" value="0.05" units="cm"/>
    </inkml:brush>
  </inkml:definitions>
  <inkml:trace contextRef="#ctx0" brushRef="#br0">4 954 19351 0 0,'0'0'439'0'0,"-3"-14"1225"0"0,5 12-1662 0 0,0-1-1 0 0,0 0 1 0 0,1 1 0 0 0,0-1 0 0 0,-1 1-1 0 0,1 0 1 0 0,0 0 0 0 0,0 0-1 0 0,0 0 1 0 0,5-1 0 0 0,3-2-3 0 0,0 0 1 0 0,12-2-1 0 0,75-24 1 0 0,39-10 0 0 0,274-49 0 0 0,-196 51-4 0 0,-94 18 80 0 0,1193-246 1900 0 0,-461 84-1976 0 0,-560 129-40 0 0,129-30 1520 0 0,-338 68-986 0 0,-55 12-561 0 0,1-2 1 0 0,-1-1-1 0 0,47-18 0 0 0,-53 14 402 0 0,-23 11-335 0 0,0 0 0 0 0,0 0 1 0 0,1 0-1 0 0,-1 0 1 0 0,0-1-1 0 0,0 1 1 0 0,1 0-1 0 0,-1 0 1 0 0,0 0-1 0 0,0 0 0 0 0,1 0 1 0 0,-1 0-1 0 0,0 0 1 0 0,0-1-1 0 0,0 1 1 0 0,1 0-1 0 0,-1 0 1 0 0,0 0-1 0 0,0-1 0 0 0,0 1 1 0 0,0 0-1 0 0,1 0 1 0 0,-1 0-1 0 0,0-1 1 0 0,0 1-1 0 0,0 0 1 0 0,0 0-1 0 0,0-1 0 0 0,0 1 1 0 0,0 0-1 0 0,0 0 1 0 0,0-1-1 0 0,0 1 1 0 0,0 0-1 0 0,0 0 1 0 0,0-1-1 0 0,0 1 0 0 0,0 0 1 0 0,0 0-1 0 0,0-1 1 0 0,0 1-1 0 0,0 0 1 0 0,0 0-1 0 0,0-1 1 0 0,0 1-1 0 0,0 0 0 0 0,-1 0 1 0 0,1-1-1 0 0,0 1 1 0 0,0 0-1 0 0,0 0 1 0 0,0 0-1 0 0,0 0 1 0 0,-1-1-1 0 0,1 1 0 0 0,0 0 1 0 0,0 0-1 0 0,-1 0 1 0 0,1 0-1 0 0,0 0 1 0 0,0-1-1 0 0,0 1 1 0 0,-1 0-1 0 0,1 0 1 0 0,0 0-1 0 0,0 0 0 0 0,-1 0 1 0 0,1 0-1 0 0,-2-1-142 0 0,-1 0 0 0 0,1 0 0 0 0,0 1-1 0 0,0-1 1 0 0,-1 0 0 0 0,1 1 0 0 0,0 0 0 0 0,-1 0-1 0 0,1-1 1 0 0,0 1 0 0 0,-1 1 0 0 0,1-1 0 0 0,0 0-1 0 0,-1 0 1 0 0,1 1 0 0 0,0 0 0 0 0,-1-1 0 0 0,1 1-1 0 0,-2 1 1 0 0,-9 2-1200 0 0,-3-1-192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5.044"/>
    </inkml:context>
    <inkml:brush xml:id="br0">
      <inkml:brushProperty name="width" value="0.05" units="cm"/>
      <inkml:brushProperty name="height" value="0.05" units="cm"/>
    </inkml:brush>
  </inkml:definitions>
  <inkml:trace contextRef="#ctx0" brushRef="#br0">489 4 17503 0 0,'0'0'1338'0'0,"-2"-1"-917"0"0,0 1-409 0 0,0-1 0 0 0,-1 0-1 0 0,1 1 1 0 0,0 0 0 0 0,-1 0 0 0 0,1 0 0 0 0,0 0-1 0 0,0 0 1 0 0,-1 0 0 0 0,1 0 0 0 0,0 1-1 0 0,-1-1 1 0 0,1 1 0 0 0,-4 1 0 0 0,-32 14-38 0 0,33-14 36 0 0,-64 31-10 0 0,-183 98 0 0 0,243-126 0 0 0,-35 24 0 0 0,41-26 0 0 0,0-1 0 0 0,0 1 0 0 0,0-1 0 0 0,1 1 0 0 0,-1 0 0 0 0,1 0 0 0 0,0 0 0 0 0,-1 0 0 0 0,1 0 0 0 0,-2 6 0 0 0,4-8 0 0 0,-1 1 0 0 0,1-1 0 0 0,0 0 0 0 0,0 0 0 0 0,0 1 0 0 0,0-1 0 0 0,0 0 0 0 0,0 0 0 0 0,0 0 0 0 0,0 1 0 0 0,0-1 0 0 0,0 0 0 0 0,1 0 0 0 0,-1 0 0 0 0,1 1 0 0 0,-1-1 0 0 0,1 0 0 0 0,-1 0 0 0 0,1 0 0 0 0,0 0 0 0 0,-1 0 0 0 0,1 0 0 0 0,0 0 0 0 0,0 0 0 0 0,0 0 0 0 0,-1-1 0 0 0,1 1 0 0 0,2 1 0 0 0,1 1 0 0 0,0-1 0 0 0,1 1 0 0 0,-1-1 0 0 0,1 0 0 0 0,6 2 0 0 0,153 42 0 0 0,40 15 0 0 0,-194-58 0 0 0,0 1 0 0 0,-1 1 0 0 0,1-1 0 0 0,-1 2 0 0 0,0-1 0 0 0,10 9 0 0 0,-17-12 0 0 0,1 1 0 0 0,0 0 0 0 0,-1-1 0 0 0,0 1 0 0 0,1 1 0 0 0,-1-1 0 0 0,0 0 0 0 0,-1 0 0 0 0,1 1 0 0 0,0-1 0 0 0,-1 1 0 0 0,0-1 0 0 0,0 1 0 0 0,0 0 0 0 0,0-1 0 0 0,-1 1 0 0 0,1 0 0 0 0,-1 0 0 0 0,0 0 0 0 0,-1 6 0 0 0,-1 1 11 0 0,0-1-1 0 0,0 1 0 0 0,-1-1 1 0 0,0 1-1 0 0,-1-1 0 0 0,-1 0 1 0 0,1-1-1 0 0,-1 1 0 0 0,-1-1 1 0 0,-7 10-1 0 0,-4 2-362 0 0,0-1 0 0 0,-1 0 1 0 0,-21 17-1 0 0,11-12-6114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5.575"/>
    </inkml:context>
    <inkml:brush xml:id="br0">
      <inkml:brushProperty name="width" value="0.05" units="cm"/>
      <inkml:brushProperty name="height" value="0.05" units="cm"/>
    </inkml:brush>
  </inkml:definitions>
  <inkml:trace contextRef="#ctx0" brushRef="#br0">50 645 17503 0 0,'-2'0'399'0'0,"-4"1"-184"0"0,1 0 0 0 0,-1 0 0 0 0,1 0 0 0 0,-1 1 0 0 0,1 0 0 0 0,-6 2 0 0 0,11-4-214 0 0,0 0-1 0 0,0 0 1 0 0,-1 0-1 0 0,1 0 1 0 0,0 0-1 0 0,0 0 0 0 0,0 0 1 0 0,0 1-1 0 0,-1-1 1 0 0,1 0-1 0 0,0 0 0 0 0,0 0 1 0 0,0 0-1 0 0,0 0 1 0 0,0 0-1 0 0,0 0 1 0 0,-1 0-1 0 0,1 0 0 0 0,0 1 1 0 0,0-1-1 0 0,0 0 1 0 0,0 0-1 0 0,0 0 0 0 0,0 0 1 0 0,0 0-1 0 0,0 1 1 0 0,0-1-1 0 0,0 0 1 0 0,-1 0-1 0 0,1 0 0 0 0,0 0 1 0 0,0 1-1 0 0,0-1 1 0 0,0 0-1 0 0,0 0 0 0 0,5 4 3 0 0,9 0-5 0 0,0-2 2 0 0,0-1 0 0 0,0-1 0 0 0,0 0 0 0 0,0-1 0 0 0,0 0 0 0 0,21-6 0 0 0,-15 4 0 0 0,264-62 1031 0 0,-192 41-736 0 0,36-8-35 0 0,208-49 160 0 0,88-3-394 0 0,-122 35-26 0 0,-138 24 0 0 0,319-40 456 0 0,-22 5 987 0 0,-227 32-1336 0 0,479-47 1834 0 0,-466 47-1776 0 0,-241 27-181 0 0,-1 0-1 0 0,0 0 0 0 0,0 0 1 0 0,0-1-1 0 0,0 0 0 0 0,0 0 1 0 0,5-3-1 0 0,-9 4-679 0 0,-3 1-257 0 0,-22-7-809 0 0,15 4 731 0 0,0 0 0 0 0,-1 1-1 0 0,-18-2 1 0 0,-20 2-1005 0 0,-14-4-10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6.049"/>
    </inkml:context>
    <inkml:brush xml:id="br0">
      <inkml:brushProperty name="width" value="0.05" units="cm"/>
      <inkml:brushProperty name="height" value="0.05" units="cm"/>
    </inkml:brush>
  </inkml:definitions>
  <inkml:trace contextRef="#ctx0" brushRef="#br0">366 59 20063 0 0,'-1'-7'84'0'0,"-4"-20"738"0"0,5 26-794 0 0,-1 0-1 0 0,1-1 1 0 0,-1 1-1 0 0,0 0 0 0 0,1 0 1 0 0,-1 0-1 0 0,0 0 1 0 0,0-1-1 0 0,1 1 1 0 0,-1 0-1 0 0,0 0 1 0 0,0 1-1 0 0,0-1 1 0 0,0 0-1 0 0,-1 0 0 0 0,1 0 1 0 0,-2 0-1 0 0,0 0-27 0 0,0 0 0 0 0,0 0 1 0 0,0 0-1 0 0,0 0 0 0 0,0 1 0 0 0,0-1 0 0 0,0 1 0 0 0,0 0 0 0 0,-1 0 0 0 0,1 0 0 0 0,0 1 0 0 0,0-1 0 0 0,0 1 0 0 0,0-1 0 0 0,0 1 0 0 0,0 0 0 0 0,-6 3 0 0 0,-1 1-2 0 0,0 1-1 0 0,1 1 1 0 0,-16 12 0 0 0,21-16 0 0 0,-36 31 8 0 0,1 1 1 0 0,1 2 0 0 0,-35 46-1 0 0,69-78-6 0 0,0 0 0 0 0,0 1 0 0 0,1 0 0 0 0,0 0 0 0 0,0 0 0 0 0,0 0 0 0 0,1 1 0 0 0,0-1 0 0 0,0 1 0 0 0,-1 6 0 0 0,3-10 0 0 0,0 0 0 0 0,-1 0 0 0 0,2 0 0 0 0,-1 0 0 0 0,0 0 0 0 0,0-1 0 0 0,1 1 0 0 0,-1 0 0 0 0,1 0 0 0 0,0 0 0 0 0,0-1 0 0 0,0 1 0 0 0,0 0 0 0 0,1-1 0 0 0,-1 1 0 0 0,1-1 0 0 0,-1 0 0 0 0,1 1 0 0 0,0-1 0 0 0,0 0 0 0 0,0 0 0 0 0,0 0 0 0 0,0 0 0 0 0,1-1 0 0 0,4 4 0 0 0,4 1 0 0 0,1 0 0 0 0,0-1 0 0 0,0 0 0 0 0,1-1 0 0 0,25 5 0 0 0,68 4 0 0 0,-21-3 0 0 0,-73-9 0 0 0,85 18 0 0 0,-81-15 0 0 0,1 1 0 0 0,-1 0 0 0 0,26 14 0 0 0,-38-17 0 0 0,-1 0 0 0 0,1 0 0 0 0,-1 0 0 0 0,0 0 0 0 0,0 1 0 0 0,0-1 0 0 0,-1 1 0 0 0,1 0 0 0 0,-1-1 0 0 0,5 7 0 0 0,-6-7 0 0 0,-1-1 0 0 0,1 1 0 0 0,0 0 0 0 0,0 1 0 0 0,-1-1 0 0 0,1 0 0 0 0,-1 0 0 0 0,0 0 0 0 0,1 0 0 0 0,-1 0 0 0 0,0 0 0 0 0,0 0 0 0 0,0 1 0 0 0,-1-1 0 0 0,1 0 0 0 0,-1 0 0 0 0,1 0 0 0 0,-1 0 0 0 0,1 0 0 0 0,-3 3 0 0 0,-4 8 65 0 0,0 0 1 0 0,-1-1-1 0 0,0 0 0 0 0,-1 0 0 0 0,-1-1 0 0 0,0 0 0 0 0,-17 14 0 0 0,-85 59 1153 0 0,-2-3-4938 0 0,76-57-3442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6.553"/>
    </inkml:context>
    <inkml:brush xml:id="br0">
      <inkml:brushProperty name="width" value="0.05" units="cm"/>
      <inkml:brushProperty name="height" value="0.05" units="cm"/>
    </inkml:brush>
  </inkml:definitions>
  <inkml:trace contextRef="#ctx0" brushRef="#br0">409 132 21191 0 0,'0'-14'333'0'0,"0"1"-1"0"0,-1-1 1 0 0,-1 0 0 0 0,0 1-1 0 0,-1-1 1 0 0,-7-20-1 0 0,9 33-332 0 0,1 0 0 0 0,-1 0 0 0 0,1 0 0 0 0,-1 1 0 0 0,1-1 0 0 0,-1 0 0 0 0,1 0 0 0 0,-1 0 0 0 0,0 1 0 0 0,1-1 0 0 0,-1 0 0 0 0,0 1 0 0 0,0-1 0 0 0,0 1 0 0 0,1-1 0 0 0,-1 1 0 0 0,0-1 0 0 0,0 1 0 0 0,0-1 0 0 0,-2 1 0 0 0,1-1 0 0 0,0 1 0 0 0,1 0 0 0 0,-1 0 0 0 0,0 0 0 0 0,0 0 0 0 0,0 0 0 0 0,0 1 0 0 0,0-1 0 0 0,0 1 0 0 0,-2 0 0 0 0,-4 2 0 0 0,1 1 0 0 0,-1 0 0 0 0,-13 9 0 0 0,-21 20 0 0 0,-53 52 0 0 0,92-82 0 0 0,-110 111 0 0 0,104-106 0 0 0,0 1 0 0 0,1 0 0 0 0,-7 10 0 0 0,14-17 0 0 0,-1 0 0 0 0,1 0 0 0 0,0 1 0 0 0,0-1 0 0 0,0 0 0 0 0,0 0 0 0 0,0 1 0 0 0,0-1 0 0 0,0 1 0 0 0,1-1 0 0 0,-1 0 0 0 0,1 1 0 0 0,0-1 0 0 0,-1 1 0 0 0,1-1 0 0 0,1 1 0 0 0,-1-1 0 0 0,0 1 0 0 0,0-1 0 0 0,1 1 0 0 0,1 3 0 0 0,0-2 0 0 0,1 1 0 0 0,-1-1 0 0 0,1 0 0 0 0,1 0 0 0 0,-1-1 0 0 0,0 1 0 0 0,1-1 0 0 0,-1 0 0 0 0,1 1 0 0 0,0-1 0 0 0,8 3 0 0 0,4 3 0 0 0,31 12 0 0 0,-38-17 0 0 0,25 7 0 0 0,-1-1 0 0 0,56 8 0 0 0,27 8 0 0 0,-90-18 0 0 0,0 1 0 0 0,28 15 0 0 0,-45-20 0 0 0,-1 0 0 0 0,-1 1 0 0 0,1 0 0 0 0,-1 1 0 0 0,0-1 0 0 0,0 1 0 0 0,0 1 0 0 0,-1-1 0 0 0,0 1 0 0 0,7 10 0 0 0,-12-14 0 0 0,1 1 0 0 0,0-1 0 0 0,-1 1 0 0 0,1 0 0 0 0,-1-1 0 0 0,0 1 0 0 0,0 0 0 0 0,-1 0 0 0 0,1 0 0 0 0,-1 0 0 0 0,0 0 0 0 0,0 0 0 0 0,0 0 0 0 0,-1 0 0 0 0,1 0 0 0 0,-1 0 0 0 0,0-1 0 0 0,0 1 0 0 0,0 0 0 0 0,-1 0 0 0 0,1-1 0 0 0,-1 1 0 0 0,0-1 0 0 0,-3 6 0 0 0,-1-1 0 0 0,1-1 0 0 0,-1 0 0 0 0,0 0 0 0 0,-1 0 0 0 0,0-1 0 0 0,0 1 0 0 0,0-2 0 0 0,0 1 0 0 0,-13 6 0 0 0,-12 5 37 0 0,-2-2-1 0 0,-46 16 1 0 0,57-25-309 0 0,1 0-1 0 0,-1-1 1 0 0,0-1 0 0 0,-46 1-1 0 0,-6-6-3735 0 0,38-3-2811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0.580"/>
    </inkml:context>
    <inkml:brush xml:id="br0">
      <inkml:brushProperty name="width" value="0.05" units="cm"/>
      <inkml:brushProperty name="height" value="0.05" units="cm"/>
    </inkml:brush>
  </inkml:definitions>
  <inkml:trace contextRef="#ctx0" brushRef="#br0">0 91 18479 0 0,'1'11'134'0'0,"1"0"0"0"0,0 0 0 0 0,1 0-1 0 0,0 0 1 0 0,1-1 0 0 0,6 13-1 0 0,3 11-117 0 0,9 40-16 0 0,-3 0 0 0 0,-3 2 0 0 0,7 97 0 0 0,-4-8 5 0 0,4 50-232 0 0,-19-177-143 0 0,1 14-495 0 0,-1 4 1961 0 0,-8-68-724 0 0,-25-98 1260 0 0,6 21-1460 0 0,-2-5 904 0 0,3-2 0 0 0,5-1 0 0 0,-8-141 0 0 0,25 206-961 0 0,0 0 0 0 0,2 0 0 0 0,10-51 0 0 0,-8 68 19 0 0,1 1-1 0 0,0 0 1 0 0,0 0 0 0 0,2 1 0 0 0,-1-1 0 0 0,2 1-1 0 0,0 1 1 0 0,0-1 0 0 0,2 1 0 0 0,-1 1-1 0 0,15-14 1 0 0,-17 19-134 0 0,0 1 0 0 0,0 0 0 0 0,0 0 0 0 0,1 1 0 0 0,-1 0 0 0 0,1 0 0 0 0,0 1 0 0 0,0 0 0 0 0,1 0 0 0 0,-1 1 0 0 0,1 0 0 0 0,-1 0 0 0 0,1 1 0 0 0,-1 0 0 0 0,1 1 0 0 0,0 0 0 0 0,-1 0 0 0 0,1 1 0 0 0,0 0 0 0 0,-1 0 0 0 0,1 1 0 0 0,-1 0 0 0 0,11 5 0 0 0,-1 1-106 0 0,0 0-1 0 0,-1 2 1 0 0,1 0-1 0 0,-2 1 1 0 0,0 0-1 0 0,0 1 1 0 0,-1 1-1 0 0,-1 1 1 0 0,0 0 0 0 0,-1 1-1 0 0,0 0 1 0 0,17 30-1 0 0,-23-33 3 0 0,-1 1 0 0 0,-1-1 0 0 0,-1 1 0 0 0,1 0 0 0 0,-2 1 0 0 0,0-1 0 0 0,-1 0 0 0 0,0 1 0 0 0,-1 0 0 0 0,0 0 0 0 0,-1-1 0 0 0,-1 1 0 0 0,-2 16 0 0 0,1-20 41 0 0,0 0 0 0 0,0 0 0 0 0,-1 0 0 0 0,0 0-1 0 0,-1 0 1 0 0,0-1 0 0 0,-1 1 0 0 0,1-1 0 0 0,-2-1 0 0 0,1 1 0 0 0,-1-1-1 0 0,-1 1 1 0 0,0-2 0 0 0,0 1 0 0 0,0-1 0 0 0,-1 0 0 0 0,0-1-1 0 0,-9 7 1 0 0,5-7 185 0 0,-1 1 0 0 0,1-2 0 0 0,-1 1 0 0 0,0-2 0 0 0,0 0 0 0 0,-1 0 0 0 0,-18 1 0 0 0,12-3 78 0 0,0 0 0 0 0,0-2 0 0 0,-1-1 0 0 0,-26-3 0 0 0,20-6-112 0 0,26 9 771 0 0,1 1-838 0 0,1-1 1 0 0,-1 1-1 0 0,1 0 0 0 0,-1-1 1 0 0,1 1-1 0 0,-1-1 0 0 0,1 1 1 0 0,-1 0-1 0 0,1 0 0 0 0,-1-1 1 0 0,1 1-1 0 0,-1 0 0 0 0,1 0 1 0 0,-1 0-1 0 0,1-1 0 0 0,0 1 1 0 0,-1 0-1 0 0,1 0 0 0 0,-1 0 1 0 0,1 0-1 0 0,-1 0 1 0 0,1 0-1 0 0,0 0 0 0 0,-1 0 1 0 0,1 1-1 0 0,-1-1 0 0 0,2 0 1 0 0,19 7 466 0 0,-17-6-457 0 0,24 11-31 0 0,43 24 0 0 0,-33-16 0 0 0,212 110 0 0 0,-159-82-829 0 0,-74-39-124 0 0,-2-5-57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7.343"/>
    </inkml:context>
    <inkml:brush xml:id="br0">
      <inkml:brushProperty name="width" value="0.05" units="cm"/>
      <inkml:brushProperty name="height" value="0.05" units="cm"/>
    </inkml:brush>
  </inkml:definitions>
  <inkml:trace contextRef="#ctx0" brushRef="#br0">70 506 13344 0 0,'-8'-2'187'0'0,"0"0"0"0"0,-1 1 0 0 0,1 0 0 0 0,-10 0 1 0 0,5-1 166 0 0,7 1 1536 0 0,13 3-1155 0 0,6-1-824 0 0,0 1-1 0 0,0-2 1 0 0,20-1-1 0 0,0 0 155 0 0,37 1 75 0 0,134-6 137 0 0,-30-18-266 0 0,-46 4 305 0 0,14 0 225 0 0,135-16 201 0 0,-251 33-700 0 0,673-74 365 0 0,-5-21-434 0 0,34-16 477 0 0,-231 63 1071 0 0,-152 20-1436 0 0,-192 12-85 0 0,-181 26-5906 0 0,14-2-779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28.148"/>
    </inkml:context>
    <inkml:brush xml:id="br0">
      <inkml:brushProperty name="width" value="0.05" units="cm"/>
      <inkml:brushProperty name="height" value="0.05" units="cm"/>
    </inkml:brush>
  </inkml:definitions>
  <inkml:trace contextRef="#ctx0" brushRef="#br0">470 86 8288 0 0,'0'0'633'0'0,"0"-1"-619"0"0,-1 1 1 0 0,1-1-1 0 0,-1 0 1 0 0,1 1-1 0 0,0-1 1 0 0,-1 0-1 0 0,1 1 0 0 0,0-1 1 0 0,0 0-1 0 0,0 0 1 0 0,-1 1-1 0 0,1-1 0 0 0,0 0 1 0 0,0 0-1 0 0,0-1 1 0 0,4-11 726 0 0,-2 6 299 0 0,0 1-1 0 0,0-1 0 0 0,-1 0 1 0 0,1-14-1 0 0,-2 21-992 0 0,0-1 0 0 0,0 1-1 0 0,0-1 1 0 0,0 1 0 0 0,0-1-1 0 0,0 1 1 0 0,-1-1 0 0 0,1 1 0 0 0,0-1-1 0 0,0 1 1 0 0,-1-1 0 0 0,1 1-1 0 0,0-1 1 0 0,-1 1 0 0 0,1 0 0 0 0,0-1-1 0 0,-1 1 1 0 0,1 0 0 0 0,0-1-1 0 0,-1 1 1 0 0,1 0 0 0 0,-1-1 0 0 0,1 1-1 0 0,-1 0 1 0 0,1 0 0 0 0,-1-1-1 0 0,1 1 1 0 0,-1 0 0 0 0,1 0-1 0 0,-1 0 1 0 0,1 0 0 0 0,-1 0 0 0 0,1 0-1 0 0,-1 0 1 0 0,1 0 0 0 0,-1 0-1 0 0,0 0 1 0 0,-21 3 641 0 0,21-3-650 0 0,-18 6 239 0 0,1 1-1 0 0,0 0 0 0 0,1 2 0 0 0,-1 0 0 0 0,2 1 0 0 0,-1 0 0 0 0,1 1 0 0 0,1 1 1 0 0,-21 20-1 0 0,30-26-82 0 0,1 0-1 0 0,-1 1 1 0 0,1-1 0 0 0,-4 9 0 0 0,6-12-179 0 0,2 1 0 0 0,-1 0 0 0 0,0-1 0 0 0,1 1 0 0 0,-1 0 0 0 0,1 0 0 0 0,0 0-1 0 0,0 0 1 0 0,0 7 0 0 0,1-9-15 0 0,1-1 0 0 0,-1 0 0 0 0,0 1 0 0 0,1-1 0 0 0,-1 0 0 0 0,1 1 0 0 0,-1-1 0 0 0,1 0 0 0 0,0 1 0 0 0,-1-1 0 0 0,1 0 0 0 0,0 0 0 0 0,0 0 0 0 0,0 0 0 0 0,0 0 0 0 0,0 0 0 0 0,0 0 0 0 0,0 0 0 0 0,1 0 0 0 0,-1 0 0 0 0,0-1 0 0 0,0 1 0 0 0,1-1 0 0 0,-1 1 0 0 0,0 0 0 0 0,1-1 0 0 0,0 1 0 0 0,6 1 0 0 0,-1 0 0 0 0,1-1 0 0 0,11 2 0 0 0,-10-3 0 0 0,1 0 0 0 0,16-2 0 0 0,7 0 0 0 0,-29 2 0 0 0,19 0 0 0 0,35 4 0 0 0,-52-3 0 0 0,1 0 0 0 0,-1 0 0 0 0,0 1 0 0 0,0 0 0 0 0,0 0 0 0 0,0 0 0 0 0,-1 1 0 0 0,1 0 0 0 0,-1 0 0 0 0,10 7 0 0 0,-14-9-3 0 0,1 1 1 0 0,-1-1-1 0 0,1 1 0 0 0,-1-1 0 0 0,0 1 0 0 0,0 0 0 0 0,1 0 0 0 0,-1-1 0 0 0,0 1 0 0 0,-1 0 0 0 0,1 0 1 0 0,0 0-1 0 0,-1 0 0 0 0,1 0 0 0 0,-1 0 0 0 0,1 4 0 0 0,-1-3 16 0 0,0 1-1 0 0,0-1 1 0 0,-1 1-1 0 0,1-1 1 0 0,-1 0 0 0 0,0 1-1 0 0,0-1 1 0 0,0 0-1 0 0,-2 5 1 0 0,-1-1 138 0 0,1-1 1 0 0,-1 1-1 0 0,-1-1 1 0 0,1 0-1 0 0,-1 0 1 0 0,0 0-1 0 0,-1-1 1 0 0,-8 8-1 0 0,3-6-100 0 0,0 0 0 0 0,0 0-1 0 0,-1-1 1 0 0,0 0 0 0 0,0-1-1 0 0,-1-1 1 0 0,1 0 0 0 0,-1 0-1 0 0,0-1 1 0 0,0-1 0 0 0,-23 2-1 0 0,31-4-50 0 0,-117 1 0 0 0,85-3 7 0 0,19 1-1076 0 0,0 0 1 0 0,-1-1-1 0 0,1 0 0 0 0,-18-7 0 0 0,8 0-5729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0.504"/>
    </inkml:context>
    <inkml:brush xml:id="br0">
      <inkml:brushProperty name="width" value="0.05" units="cm"/>
      <inkml:brushProperty name="height" value="0.05" units="cm"/>
    </inkml:brush>
  </inkml:definitions>
  <inkml:trace contextRef="#ctx0" brushRef="#br0">0 419 15664 0 0,'0'0'1571'0'0,"10"0"-1423"0"0,-7 0-148 0 0,0 1 0 0 0,0-1 0 0 0,0 1 0 0 0,1 0 0 0 0,-1 0 0 0 0,0 0 0 0 0,0 0 0 0 0,0 1 0 0 0,-1-1 0 0 0,1 1 0 0 0,0-1 0 0 0,0 1 0 0 0,-1 0 0 0 0,5 4 0 0 0,-1 0 0 0 0,0 1 0 0 0,0 0 0 0 0,-1 0 0 0 0,6 8 0 0 0,-2 0 0 0 0,-4-8 0 0 0,0 0 0 0 0,-1 1 0 0 0,0 0 0 0 0,5 12 0 0 0,3 20 0 0 0,-2 0 0 0 0,5 43 0 0 0,7 26 0 0 0,-21-103 3101 0 0,-4-19-1919 0 0,-3-21-461 0 0,1-58 819 0 0,-1 0-205 0 0,3 45-1047 0 0,3 1-282 0 0,1 1-1 0 0,12-74 1 0 0,13-20-6 0 0,-20 116 0 0 0,1 1 0 0 0,1 0 0 0 0,1 0 0 0 0,11-20 0 0 0,-17 36 0 0 0,1 1 0 0 0,-1 0 0 0 0,1 0 0 0 0,0 0 0 0 0,0 0 0 0 0,0 1 0 0 0,1-1 0 0 0,0 1 0 0 0,0 0 0 0 0,0 1 0 0 0,0-1 0 0 0,6-2 0 0 0,-8 5 0 0 0,0 0 0 0 0,-1 0 0 0 0,1 0 0 0 0,0 0 0 0 0,0 1 0 0 0,0-1 0 0 0,-1 1 0 0 0,1-1 0 0 0,0 1 0 0 0,0 0 0 0 0,0 1 0 0 0,0-1 0 0 0,0 0 0 0 0,0 1 0 0 0,-1-1 0 0 0,1 1 0 0 0,0 0 0 0 0,0 0 0 0 0,-1 0 0 0 0,1 0 0 0 0,-1 1 0 0 0,1-1 0 0 0,-1 1 0 0 0,1 0 0 0 0,-1-1 0 0 0,0 1 0 0 0,4 4 0 0 0,1 1-83 0 0,-1 1 0 0 0,0 1 0 0 0,0-1 0 0 0,-1 1 0 0 0,0 0 0 0 0,0 0 0 0 0,-1 1 0 0 0,0-1 0 0 0,-1 1 0 0 0,0 0 0 0 0,3 19 0 0 0,-3-11-83 0 0,-1 0 0 0 0,-1 0 0 0 0,-1 0 0 0 0,0 0 0 0 0,-6 36 0 0 0,2-37 166 0 0,0 0 0 0 0,-2 0 0 0 0,1-1 0 0 0,-2 1 0 0 0,0-1 0 0 0,-18 28 0 0 0,11-23 0 0 0,-2 0 0 0 0,0-1 0 0 0,-1-1 0 0 0,-21 19 0 0 0,28-31 0 0 0,1-2 0 0 0,0-5 0 0 0,0 0 0 0 0,0-4 1827 0 0,14 8-1809 0 0,0 0 0 0 0,0 0 0 0 0,1 0 0 0 0,-1-1 1 0 0,1 0-1 0 0,0 0 0 0 0,0 0 0 0 0,0-1 0 0 0,9 3 0 0 0,9 1-32 0 0,27 3 1 0 0,-40-7 24 0 0,363 68-412 0 0,-293-53-2118 0 0,-44-6-5672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1.374"/>
    </inkml:context>
    <inkml:brush xml:id="br0">
      <inkml:brushProperty name="width" value="0.05" units="cm"/>
      <inkml:brushProperty name="height" value="0.05" units="cm"/>
    </inkml:brush>
  </inkml:definitions>
  <inkml:trace contextRef="#ctx0" brushRef="#br0">0 218 17503 0 0,'0'-23'1338'0'0,"0"22"-917"0"0,2 0-276 0 0,0 1-144 0 0,1-1 0 0 0,0 1 0 0 0,-1 0-1 0 0,1 0 1 0 0,-1 0 0 0 0,1 0-1 0 0,0 0 1 0 0,-1 0 0 0 0,1 1 0 0 0,-1-1-1 0 0,1 1 1 0 0,-1 0 0 0 0,1 0 0 0 0,-1 0-1 0 0,0 0 1 0 0,1 0 0 0 0,-1 1-1 0 0,0-1 1 0 0,0 1 0 0 0,0-1 0 0 0,0 1-1 0 0,0 0 1 0 0,3 2 0 0 0,3 6-2 0 0,0-1 1 0 0,0 1 0 0 0,10 17-1 0 0,3 11 1 0 0,-1 2 0 0 0,-3 1 0 0 0,17 54 0 0 0,-19-51 0 0 0,1 2 0 0 0,-2 1 0 0 0,-2 1 0 0 0,8 69 0 0 0,-16-87 0 0 0,6 131 0 0 0,-11-151 262 0 0,-2-9-71 0 0,-2-5 222 0 0,1-1-78 0 0,0-1 1 0 0,0 1-1 0 0,1-1 1 0 0,0 0-1 0 0,0 0 0 0 0,0 0 1 0 0,1 0-1 0 0,-3-12 1 0 0,-1 1-182 0 0,-2-9-147 0 0,1 0 0 0 0,2 0 1 0 0,0-1-1 0 0,-1-34 0 0 0,8-108-10 0 0,1 128 3 0 0,3 1 0 0 0,0 0 0 0 0,3 0 0 0 0,24-68 0 0 0,-22 81 0 0 0,1 0 0 0 0,1 0 0 0 0,1 1 0 0 0,2 1 0 0 0,0 1 0 0 0,2 0 0 0 0,27-29 0 0 0,-38 45 0 0 0,1 1 0 0 0,0-1 0 0 0,0 2 0 0 0,1-1 0 0 0,-1 1 0 0 0,17-9 0 0 0,-21 14 0 0 0,-1-1 0 0 0,1 1 0 0 0,0 0 0 0 0,-1 0 0 0 0,1 1 0 0 0,0-1 0 0 0,0 1 0 0 0,0-1 0 0 0,-1 1 0 0 0,1 0 0 0 0,0 1 0 0 0,0-1 0 0 0,0 1 0 0 0,-1 0 0 0 0,1-1 0 0 0,0 2 0 0 0,-1-1 0 0 0,1 0 0 0 0,-1 1 0 0 0,1 0 0 0 0,5 3 0 0 0,1 2 0 0 0,0-1 0 0 0,0 2 0 0 0,-1-1 0 0 0,0 1 0 0 0,-1 1 0 0 0,9 10 0 0 0,-14-15 0 0 0,0 1 0 0 0,0-1 0 0 0,0 1 0 0 0,0 0 0 0 0,-1 1 0 0 0,0-1 0 0 0,0 0 0 0 0,0 1 0 0 0,0-1 0 0 0,-1 1 0 0 0,0-1 0 0 0,-1 1 0 0 0,1 0 0 0 0,-1-1 0 0 0,0 7 0 0 0,-3 8-52 0 0,0 1-1 0 0,-1-1 0 0 0,-1 0 1 0 0,-1-1-1 0 0,-1 1 0 0 0,-10 20 1 0 0,1-8-426 0 0,-2-1 0 0 0,-34 47 0 0 0,41-63 557 0 0,-1 0 0 0 0,-1-1 0 0 0,0 0 0 0 0,-1-1-1 0 0,0-1 1 0 0,-1 0 0 0 0,0-1 0 0 0,-20 11 0 0 0,12-7 872 0 0,16-13-730 0 0,6-1-122 0 0,1 0 0 0 0,0 0 0 0 0,-1 0 0 0 0,1 0 0 0 0,0 0-1 0 0,0 0 1 0 0,0 0 0 0 0,0 0 0 0 0,0 0 0 0 0,0 0 0 0 0,0 0 0 0 0,0 0-1 0 0,1 2 1 0 0,0 0-48 0 0,0 1 1 0 0,1-1-1 0 0,0 0 0 0 0,-1 0 0 0 0,1 0 0 0 0,0 0 0 0 0,0 0 1 0 0,1 0-1 0 0,-1 0 0 0 0,1-1 0 0 0,-1 1 0 0 0,5 2 1 0 0,7 6-107 0 0,20 11 1 0 0,-22-15 105 0 0,7 4-41 0 0,0-1-1 0 0,1 0 0 0 0,35 11 0 0 0,67 11-538 0 0,-39-11-1364 0 0,-41-9-3826 0 0,0-4-1800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2.811"/>
    </inkml:context>
    <inkml:brush xml:id="br0">
      <inkml:brushProperty name="width" value="0.05" units="cm"/>
      <inkml:brushProperty name="height" value="0.05" units="cm"/>
    </inkml:brush>
  </inkml:definitions>
  <inkml:trace contextRef="#ctx0" brushRef="#br0">35 324 16240 0 0,'-2'-10'223'0'0,"-1"1"0"0"0,0 0 1 0 0,0 0-1 0 0,-8-15 1 0 0,3 8-334 0 0,4 9 1505 0 0,6 20-730 0 0,11 58-1003 0 0,-2 1-1 0 0,-4 0 0 0 0,-3 1 1 0 0,-6 87-1 0 0,-1 3 1575 0 0,5-130-1045 0 0,1 0 0 0 0,13 60 0 0 0,-12-82-199 0 0,-3-10 80 0 0,-1 1 1 0 0,1 0 0 0 0,0-1 0 0 0,-1 1 0 0 0,1 0 0 0 0,-1-1-1 0 0,0 1 1 0 0,1 0 0 0 0,-1 0 0 0 0,0-1 0 0 0,0 5 0 0 0,5-26 2279 0 0,-1 6-1835 0 0,1-22-327 0 0,1-54-1 0 0,-4 44 227 0 0,1-70 922 0 0,5-62-1062 0 0,38-66-276 0 0,-40 220 0 0 0,2 1 0 0 0,1 0 0 0 0,1 1 0 0 0,19-34 0 0 0,-19 41 0 0 0,0 0 0 0 0,0 1 0 0 0,1 0 0 0 0,1 1 0 0 0,0 1 0 0 0,1-1 0 0 0,15-9 0 0 0,-19 16 1 0 0,0 0 0 0 0,1 1-1 0 0,0 0 1 0 0,0 1 0 0 0,1 0-1 0 0,-1 1 1 0 0,16-4 0 0 0,-9 4-15 0 0,0 1 0 0 0,0 0 0 0 0,0 1 0 0 0,19 2 0 0 0,-29-1-44 0 0,0 0-1 0 0,0 1 1 0 0,0 0 0 0 0,0 1-1 0 0,0 0 1 0 0,-1 0-1 0 0,1 0 1 0 0,0 1-1 0 0,-1 0 1 0 0,0 0 0 0 0,1 1-1 0 0,-1-1 1 0 0,-1 1-1 0 0,1 1 1 0 0,-1-1-1 0 0,1 1 1 0 0,-1 0 0 0 0,0 0-1 0 0,-1 0 1 0 0,1 1-1 0 0,-1 0 1 0 0,-1 0 0 0 0,1 0-1 0 0,-1 0 1 0 0,0 0-1 0 0,0 1 1 0 0,0 0-1 0 0,-1-1 1 0 0,0 1 0 0 0,-1 0-1 0 0,1 0 1 0 0,-1 10-1 0 0,0 7 59 0 0,-1 0 0 0 0,-1-1 0 0 0,-1 1 0 0 0,-2-1 0 0 0,0 0 0 0 0,-1 1 0 0 0,-1-2 0 0 0,-2 1 0 0 0,0-1 0 0 0,-1 0 0 0 0,-1-1 0 0 0,-1 0 0 0 0,-1-1 0 0 0,-1 0 0 0 0,-1 0 0 0 0,0-2 0 0 0,-25 25 0 0 0,0-4 0 0 0,-18 16 0 0 0,48-47 0 0 0,-1-1 0 0 0,1 0 0 0 0,-1-1 0 0 0,-20 9 0 0 0,21-10 0 0 0,1-2 0 0 0,1 1 0 0 0,-1-1 0 0 0,1-1 0 0 0,-1 1 0 0 0,0-1 0 0 0,0-1 0 0 0,-10 2 0 0 0,11-2 0 0 0,7 1 0 0 0,4 2 0 0 0,-4-4 0 0 0,25 19 101 0 0,50 28-1 0 0,-35-23 101 0 0,61 27 1063 0 0,-37-21-1372 0 0,20 15-1290 0 0,-30-13-4874 0 0,-15-8-1247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3.389"/>
    </inkml:context>
    <inkml:brush xml:id="br0">
      <inkml:brushProperty name="width" value="0.05" units="cm"/>
      <inkml:brushProperty name="height" value="0.05" units="cm"/>
    </inkml:brush>
  </inkml:definitions>
  <inkml:trace contextRef="#ctx0" brushRef="#br0">5 29 17215 0 0,'0'-3'158'0'0,"0"1"-53"0"0,0 0 1 0 0,0 0 0 0 0,0 0-1 0 0,0 0 1 0 0,0 0 0 0 0,-1 0 0 0 0,1 0-1 0 0,-1 0 1 0 0,1 0 0 0 0,-2-3-1 0 0,1 4 311 0 0,3 2-272 0 0,0 0-151 0 0,1 1 0 0 0,-1 0 0 0 0,1 0 0 0 0,-1 0 0 0 0,0 0 0 0 0,0 0 0 0 0,1 0 0 0 0,-2 0 0 0 0,1 1 0 0 0,0-1 0 0 0,2 5 0 0 0,13 33-167 0 0,-10-23 151 0 0,14 44-170 0 0,-2 1-1 0 0,12 73 0 0 0,-15-58-4441 0 0,-6-37-1211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3.917"/>
    </inkml:context>
    <inkml:brush xml:id="br0">
      <inkml:brushProperty name="width" value="0.05" units="cm"/>
      <inkml:brushProperty name="height" value="0.05" units="cm"/>
    </inkml:brush>
  </inkml:definitions>
  <inkml:trace contextRef="#ctx0" brushRef="#br0">19 165 18151 0 0,'-17'-54'1251'0'0,"16"52"-1206"0"0,1 0 0 0 0,0-1-1 0 0,-1 1 1 0 0,1-1 0 0 0,0 1 0 0 0,0-1-1 0 0,1 1 1 0 0,-1 0 0 0 0,0-1 0 0 0,1 1-1 0 0,-1-1 1 0 0,1 1 0 0 0,0 0 0 0 0,0 0-1 0 0,0-1 1 0 0,0 1 0 0 0,0 0 0 0 0,1 0-1 0 0,-1 0 1 0 0,0 0 0 0 0,1 0 0 0 0,0 0-1 0 0,-1 1 1 0 0,1-1 0 0 0,3-2 0 0 0,3-1 108 0 0,1 0 0 0 0,0 0 1 0 0,0 1-1 0 0,0 0 1 0 0,11-2-1 0 0,-19 5-168 0 0,18-4 15 0 0,1 1 0 0 0,28-3 0 0 0,-22 3 0 0 0,-14 3-2 0 0,0 1 1 0 0,0-1-1 0 0,0 2 0 0 0,-1 0 0 0 0,1 0 0 0 0,0 1 0 0 0,0 0 0 0 0,-1 1 0 0 0,1 1 1 0 0,-1 0-1 0 0,0 0 0 0 0,11 7 0 0 0,-15-7-52 0 0,0 0 0 0 0,0 0 0 0 0,-1 1 1 0 0,0 0-1 0 0,0 0 0 0 0,0 1 0 0 0,-1 0 0 0 0,7 8 0 0 0,-9-9-47 0 0,1 0 0 0 0,-2 0-1 0 0,1 1 1 0 0,-1-1 0 0 0,0 0-1 0 0,0 1 1 0 0,0 0 0 0 0,-1-1-1 0 0,1 1 1 0 0,-1 0-1 0 0,-1 0 1 0 0,1 7 0 0 0,-1-6 81 0 0,-1 0 1 0 0,0-1 0 0 0,0 1-1 0 0,-1 0 1 0 0,1 0 0 0 0,-1-1-1 0 0,-1 1 1 0 0,-4 8 0 0 0,-4 5 24 0 0,-16 23 0 0 0,15-26-6 0 0,-13 28 0 0 0,16-28 26 0 0,-9 21 587 0 0,17-36-533 0 0,0 1 1 0 0,1-1-1 0 0,-1 0 0 0 0,1 0 1 0 0,-1 1-1 0 0,1-1 0 0 0,0 0 1 0 0,0 1-1 0 0,0-1 0 0 0,0 0 1 0 0,0 1-1 0 0,1-1 0 0 0,-1 0 1 0 0,2 3-1 0 0,-2-4-71 0 0,1 1 0 0 0,0-1 0 0 0,0 0 0 0 0,0 1 0 0 0,0-1 0 0 0,1 0 0 0 0,-1 0 0 0 0,0 0 0 0 0,0 0 0 0 0,1 0 1 0 0,-1 0-1 0 0,1 0 0 0 0,-1 0 0 0 0,1 0 0 0 0,-1-1 0 0 0,1 1 0 0 0,-1-1 0 0 0,1 1 0 0 0,0-1 0 0 0,-1 1 0 0 0,4-1 0 0 0,4 1-2 0 0,1-1-1 0 0,14 0 1 0 0,-17 0 37 0 0,131-17 1263 0 0,-72 6-1005 0 0,110-25-5192 0 0,-109 19-1928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4.735"/>
    </inkml:context>
    <inkml:brush xml:id="br0">
      <inkml:brushProperty name="width" value="0.05" units="cm"/>
      <inkml:brushProperty name="height" value="0.05" units="cm"/>
    </inkml:brush>
  </inkml:definitions>
  <inkml:trace contextRef="#ctx0" brushRef="#br0">1 85 17503 0 0,'0'0'858'0'0,"4"-8"43"0"0,-3 5-892 0 0,0 1 0 0 0,0 0 0 0 0,0-1-1 0 0,0 1 1 0 0,1 0 0 0 0,-1 0 0 0 0,1 0 0 0 0,0 0 0 0 0,0 0 0 0 0,-1 0-1 0 0,1 1 1 0 0,0-1 0 0 0,0 0 0 0 0,1 1 0 0 0,-1 0 0 0 0,0-1-1 0 0,0 1 1 0 0,1 0 0 0 0,3-1 0 0 0,7-2-19 0 0,0 0 0 0 0,21-3 0 0 0,-14 3 24 0 0,9-3-14 0 0,2 2 0 0 0,-1 0 0 0 0,0 3 0 0 0,1 0 0 0 0,0 2 0 0 0,37 5 0 0 0,-59-4 0 0 0,-1 1 0 0 0,1 0 0 0 0,-1 0 0 0 0,0 1 0 0 0,0 0 0 0 0,14 7 0 0 0,-16-2 0 0 0,-3 3 0 0 0,-4-6-115 0 0,0-1 0 0 0,0 0-1 0 0,-1 0 1 0 0,0 0 0 0 0,0 0-1 0 0,0 0 1 0 0,0 0 0 0 0,0 0-1 0 0,-1-1 1 0 0,0 1 0 0 0,-5 5-1 0 0,6-7 96 0 0,3-1 354 0 0,1 2-282 0 0,-1-1 1 0 0,1 1-1 0 0,-1-1 0 0 0,1 0 1 0 0,0 1-1 0 0,0-1 0 0 0,0 0 1 0 0,0 0-1 0 0,0-1 1 0 0,1 1-1 0 0,-1 0 0 0 0,0-1 1 0 0,1 1-1 0 0,-1-1 1 0 0,1 0-1 0 0,4 2 0 0 0,6 1 4 0 0,0-1-1 0 0,17 4 1 0 0,-11-4-59 0 0,-18-3 3 0 0,35 7 0 0 0,0 2 0 0 0,0 1 0 0 0,49 21 0 0 0,-82-29 0 0 0,1 0 0 0 0,-1 0 0 0 0,1 0 0 0 0,-1 0 0 0 0,0 1 0 0 0,0 0 0 0 0,0-1 0 0 0,0 1 0 0 0,-1 0 0 0 0,1 0 0 0 0,2 5 0 0 0,-4-6 0 0 0,0-1 0 0 0,0 1 0 0 0,0 0 0 0 0,-1 0 0 0 0,1-1 0 0 0,0 1 0 0 0,-1 0 0 0 0,0 0 0 0 0,0 0 0 0 0,1 0 0 0 0,-1 0 0 0 0,0-1 0 0 0,0 1 0 0 0,0 0 0 0 0,-1 0 0 0 0,1 0 0 0 0,0 0 0 0 0,-1 0 0 0 0,1-1 0 0 0,-1 1 0 0 0,0 0 0 0 0,0 0 0 0 0,0-1 0 0 0,1 1 0 0 0,-3 2 0 0 0,-4 4 0 0 0,1-1 0 0 0,-1 1 0 0 0,0-1 0 0 0,-1-1 0 0 0,0 0 0 0 0,0 0 0 0 0,0 0 0 0 0,-11 5 0 0 0,-7 1 0 0 0,-45 17 0 0 0,-39 4 2 0 0,43-14-30 0 0,-115 29-1780 0 0,124-35-4517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5.528"/>
    </inkml:context>
    <inkml:brush xml:id="br0">
      <inkml:brushProperty name="width" value="0.05" units="cm"/>
      <inkml:brushProperty name="height" value="0.05" units="cm"/>
    </inkml:brush>
  </inkml:definitions>
  <inkml:trace contextRef="#ctx0" brushRef="#br0">36 466 15664 0 0,'-36'-66'3151'0'0,"38"67"-3051"0"0,-1 0-1 0 0,0 0 1 0 0,0 0-1 0 0,-1 0 1 0 0,1 0-1 0 0,0 0 1 0 0,0 0-1 0 0,0 1 1 0 0,-1-1-1 0 0,1 0 1 0 0,-1 1-1 0 0,2 1 1 0 0,-1 2 142 0 0,6 8-38 0 0,-2 1-1 0 0,0 1 0 0 0,0-1 0 0 0,-2 1 1 0 0,4 24-1 0 0,0 79-396 0 0,-6-79 286 0 0,0 50-93 0 0,2 35 0 0 0,-1-98 0 0 0,1-1 0 0 0,12 47 0 0 0,-12-59-1 0 0,-3-10 11 0 0,1 0 1 0 0,-1 0-1 0 0,1-1 1 0 0,-1 1-1 0 0,1 0 1 0 0,2 3 1367 0 0,-3-109 1341 0 0,1-122-2782 0 0,3 169 63 0 0,3 0 0 0 0,20-86 0 0 0,48-101 0 0 0,-62 209 0 0 0,1 1 0 0 0,33-55 0 0 0,-42 81 0 0 0,-1 1 0 0 0,1 0 0 0 0,0 0 0 0 0,0 0 0 0 0,1 0 0 0 0,-1 1 0 0 0,1 0 0 0 0,1 0 0 0 0,-1 0 0 0 0,1 1 0 0 0,-1 0 0 0 0,9-3 0 0 0,-11 5 0 0 0,1 1 0 0 0,-1-1 0 0 0,1 1 0 0 0,-1 0 0 0 0,1 0 0 0 0,-1 1 0 0 0,1-1 0 0 0,0 1 0 0 0,-1 0 0 0 0,1 0 0 0 0,-1 1 0 0 0,1-1 0 0 0,0 1 0 0 0,-1 0 0 0 0,1 0 0 0 0,-1 1 0 0 0,0-1 0 0 0,1 1 0 0 0,-1 0 0 0 0,0 0 0 0 0,7 5 0 0 0,-3 0 0 0 0,0 0 0 0 0,0 0 0 0 0,0 1 0 0 0,-1 0 0 0 0,0 0 0 0 0,-1 1 0 0 0,7 10 0 0 0,-1 2 0 0 0,-1 1 0 0 0,9 23 0 0 0,-15-31-16 0 0,0-1-1 0 0,-1 1 0 0 0,-1 0 1 0 0,0 0-1 0 0,-1 0 0 0 0,0 20 0 0 0,-2-24-98 0 0,0-1 0 0 0,-1 1 0 0 0,0 0 0 0 0,-1-1-1 0 0,0 1 1 0 0,-1-1 0 0 0,0 0 0 0 0,0 1 0 0 0,-1-2-1 0 0,-6 12 1 0 0,-1 0 54 0 0,-1-1 1 0 0,-1 0-1 0 0,-1-1 0 0 0,-1 0 0 0 0,0-1 0 0 0,-1-1 1 0 0,-1 0-1 0 0,0-2 0 0 0,-34 23 0 0 0,36-27 61 0 0,-1-2 0 0 0,0 1 0 0 0,0-2 0 0 0,0 0 0 0 0,-1-1 0 0 0,0-1 0 0 0,-21 4 0 0 0,17-5-5 0 0,0-2 0 0 0,-22 0-1 0 0,34-2 16 0 0,0 0 0 0 0,0-1 0 0 0,0 0 0 0 0,0-1 0 0 0,0 0 0 0 0,0-1 0 0 0,-12-4 0 0 0,16 4 91 0 0,2 2 102 0 0,0 0 0 0 0,0 0 0 0 0,0-1 1 0 0,1 0-1 0 0,-6-3 0 0 0,8 5 240 0 0,20 4-278 0 0,-6 0-165 0 0,0 1 0 0 0,0 0 0 0 0,-1 1 0 0 0,0 0 0 0 0,19 13 0 0 0,41 31 0 0 0,-37-24 0 0 0,1-1 0 0 0,67 32 0 0 0,-64-39-80 0 0,2-2 0 0 0,0-1-1 0 0,1-3 1 0 0,67 11 0 0 0,-96-21-375 0 0,0 0 0 0 0,0-1-1 0 0,0-1 1 0 0,22-2 0 0 0,-31 2 64 0 0,-1-1 1 0 0,1 0-1 0 0,0 0 0 0 0,0-1 0 0 0,-1 0 1 0 0,1 0-1 0 0,-1 0 0 0 0,1 0 0 0 0,-1 0 1 0 0,0-1-1 0 0,0 0 0 0 0,0 0 0 0 0,0 0 1 0 0,0 0-1 0 0,-1-1 0 0 0,5-6 1 0 0,0-1-291 0 0,-1 0 0 0 0,0-1 0 0 0,6-15 0 0 0,-8 17 333 0 0,15-36-1188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45.981"/>
    </inkml:context>
    <inkml:brush xml:id="br0">
      <inkml:brushProperty name="width" value="0.05" units="cm"/>
      <inkml:brushProperty name="height" value="0.05" units="cm"/>
    </inkml:brush>
  </inkml:definitions>
  <inkml:trace contextRef="#ctx0" brushRef="#br0">33 7 17503 0 0,'0'0'399'0'0,"0"-1"-327"0"0,0 1-1 0 0,0 0 1 0 0,0-1 0 0 0,0 1 0 0 0,-1 0-1 0 0,1-1 1 0 0,0 1 0 0 0,0 0-1 0 0,0-1 1 0 0,-1 1 0 0 0,1 0-1 0 0,0-1 1 0 0,0 1 0 0 0,-1 0-1 0 0,1 0 1 0 0,0-1 0 0 0,-1 1-1 0 0,1 0 1 0 0,0 0 0 0 0,-1-1-1 0 0,-3 9-13 0 0,1-1 0 0 0,-1 1 0 0 0,2-1 0 0 0,-1 1 0 0 0,1 0 0 0 0,-2 10 0 0 0,2-1 689 0 0,-1 34-1 0 0,3-41-733 0 0,1 1-1 0 0,0 0 1 0 0,0-1 0 0 0,1 1 0 0 0,1-1-1 0 0,-1 0 1 0 0,2 0 0 0 0,0 0-1 0 0,0 0 1 0 0,0 0 0 0 0,1-1 0 0 0,11 15-1 0 0,-15-22 46 0 0,1 0-1 0 0,0 0 0 0 0,0 0 0 0 0,0 0 1 0 0,0-1-1 0 0,1 1 0 0 0,-1-1 0 0 0,0 1 1 0 0,1-1-1 0 0,-1 0 0 0 0,1 0 0 0 0,-1 0 1 0 0,1 0-1 0 0,0 0 0 0 0,-1 0 0 0 0,1-1 1 0 0,0 1-1 0 0,0-1 0 0 0,-1 0 0 0 0,1 0 1 0 0,0 0-1 0 0,0 0 0 0 0,-1-1 0 0 0,1 1 1 0 0,3-1-1 0 0,7-3 118 0 0,0 0 0 0 0,0 0 0 0 0,22-12 0 0 0,-22 10-316 0 0,14-8 247 0 0,0-2 0 0 0,-1 0-1 0 0,-1-2 1 0 0,0-1 0 0 0,-2 0 0 0 0,37-41-1 0 0,-56 56 16 0 0,0 1-1 0 0,0-1 0 0 0,0 1 1 0 0,0 0-1 0 0,0 0 1 0 0,1 0-1 0 0,-1 1 0 0 0,1-1 1 0 0,8-2-1 0 0,0 17-16 0 0,-11-8-104 0 0,0-1 0 0 0,0 0 0 0 0,0 1 0 0 0,0-1 0 0 0,-1 1 0 0 0,1-1 0 0 0,0 8 0 0 0,2-1 0 0 0,-1 4 0 0 0,0 0 0 0 0,0 0 0 0 0,-1 1 0 0 0,-1 25 0 0 0,0-15 0 0 0,0 36-594 0 0,-3 0 0 0 0,-14 80 0 0 0,11-92-416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1.067"/>
    </inkml:context>
    <inkml:brush xml:id="br0">
      <inkml:brushProperty name="width" value="0.05" units="cm"/>
      <inkml:brushProperty name="height" value="0.05" units="cm"/>
    </inkml:brush>
  </inkml:definitions>
  <inkml:trace contextRef="#ctx0" brushRef="#br0">0 488 19439 0 0,'0'0'1134'0'0,"9"0"-916"0"0,3 0 64 0 0,-1-1-1 0 0,0-1 0 0 0,1 0 0 0 0,-1-1 0 0 0,0 0 1 0 0,0 0-1 0 0,-1-1 0 0 0,1-1 0 0 0,-1 0 1 0 0,0 0-1 0 0,0-1 0 0 0,0 0 0 0 0,-1-1 0 0 0,14-12 1 0 0,3-6-32 0 0,-1-2 0 0 0,-1 0 0 0 0,25-37 0 0 0,-36 45-72 0 0,-2 0 1 0 0,1-1-1 0 0,-2 0 0 0 0,-1 0 1 0 0,0-1-1 0 0,-2 0 0 0 0,0-1 1 0 0,5-35-1 0 0,-11 54-178 0 0,-1 1 0 0 0,1-1 0 0 0,-1 0 0 0 0,0 1 0 0 0,0-1 0 0 0,0 0 0 0 0,0 0 0 0 0,-1 1 0 0 0,1-1 0 0 0,-1 0 0 0 0,1 1 0 0 0,-1-1 0 0 0,-2-3 0 0 0,3 5 0 0 0,-1 0 0 0 0,0 0 0 0 0,0 0 0 0 0,0 0 0 0 0,0 0 0 0 0,0 0 0 0 0,0 1 0 0 0,0-1 0 0 0,0 0 0 0 0,0 1 0 0 0,0-1 0 0 0,0 0 0 0 0,0 1 0 0 0,-1-1 0 0 0,1 1 0 0 0,0 0 0 0 0,0-1 0 0 0,-1 1 0 0 0,1 0 0 0 0,0 0 0 0 0,0 0 0 0 0,-1 0 0 0 0,1 0 0 0 0,0 0 0 0 0,-1 0 0 0 0,1 0 0 0 0,0 1 0 0 0,-2 0 0 0 0,0 0 0 0 0,-1 0 0 0 0,1 0 0 0 0,0 0 0 0 0,-1 1 0 0 0,1 0 0 0 0,0 0 0 0 0,0 0 0 0 0,0 0 0 0 0,-4 4 0 0 0,-22 25 0 0 0,29-31 0 0 0,-12 17 0 0 0,0 1 0 0 0,2-1 0 0 0,0 2 0 0 0,1-1 0 0 0,-8 27 0 0 0,10-29 0 0 0,-5 21-16 0 0,0 1 0 0 0,2 0-1 0 0,2 0 1 0 0,2 1 0 0 0,-2 51 0 0 0,7-69-21 0 0,0-1 0 0 0,2 1 0 0 0,0-1 0 0 0,6 30 0 0 0,-5-42 29 0 0,0-1 0 0 0,0 1-1 0 0,1 0 1 0 0,0 0-1 0 0,0-1 1 0 0,1 0 0 0 0,0 0-1 0 0,0 0 1 0 0,0 0-1 0 0,1 0 1 0 0,0-1-1 0 0,1 0 1 0 0,-1 0 0 0 0,9 6-1 0 0,-12-10-65 0 0,0-1 1 0 0,0 0-1 0 0,0 1 0 0 0,0-1 0 0 0,1 0 0 0 0,-1 0 0 0 0,0 0 1 0 0,1-1-1 0 0,-1 1 0 0 0,0-1 0 0 0,1 1 0 0 0,-1-1 1 0 0,1 0-1 0 0,-1 0 0 0 0,1 0 0 0 0,-1 0 0 0 0,1 0 0 0 0,-1 0 1 0 0,0-1-1 0 0,1 1 0 0 0,-1-1 0 0 0,1 0 0 0 0,-1 1 1 0 0,0-1-1 0 0,0 0 0 0 0,1-1 0 0 0,1-1 0 0 0,6-3-623 0 0,-2-1-1 0 0,1 0 0 0 0,-1 0 1 0 0,13-15-1 0 0,-20 21 517 0 0,18-19-2243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6.018"/>
    </inkml:context>
    <inkml:brush xml:id="br0">
      <inkml:brushProperty name="width" value="0.05" units="cm"/>
      <inkml:brushProperty name="height" value="0.05" units="cm"/>
    </inkml:brush>
  </inkml:definitions>
  <inkml:trace contextRef="#ctx0" brushRef="#br0">213 205 11976 0 0,'-14'-50'1200'0'0,"11"37"-883"0"0,1-1 1 0 0,0-1 0 0 0,0 1-1 0 0,2-27 1 0 0,0 33 150 0 0,0 2-101 0 0,-1 1 1 0 0,0 0 0 0 0,0-1 0 0 0,-1 1 0 0 0,1 0-1 0 0,-1 0 1 0 0,-3-5 0 0 0,5 9-328 0 0,-1 1-1 0 0,0 0 1 0 0,1 0 0 0 0,-1-1-1 0 0,1 1 1 0 0,-1 0-1 0 0,0 0 1 0 0,1 0 0 0 0,-1 0-1 0 0,0 0 1 0 0,1 0-1 0 0,-1 0 1 0 0,0 0 0 0 0,1 0-1 0 0,-1 0 1 0 0,0 0-1 0 0,1 0 1 0 0,-1 0 0 0 0,-1 1-1 0 0,2-1 1 0 0,-7 2 53 0 0,1-1 0 0 0,-1 1 0 0 0,0 1 0 0 0,1 0 0 0 0,0-1 0 0 0,-1 2-1 0 0,1-1 1 0 0,0 1 0 0 0,1 0 0 0 0,-1 0 0 0 0,1 1 0 0 0,0 0 0 0 0,0-1 0 0 0,-5 8 0 0 0,0 1 121 0 0,0 1 0 0 0,2 1 1 0 0,0-1-1 0 0,-12 31 0 0 0,17-39-214 0 0,1 1 0 0 0,0-1 0 0 0,1 0 0 0 0,-1 1 0 0 0,1-1 0 0 0,0 1 0 0 0,1 0 0 0 0,-1-1 0 0 0,1 1 0 0 0,1 0 0 0 0,-1-1 0 0 0,3 11 0 0 0,-1-12 0 0 0,-1-1 0 0 0,1 1 0 0 0,0 0 0 0 0,0-1 0 0 0,1 1 0 0 0,-1-1 0 0 0,1 1 0 0 0,0-1 0 0 0,0 0 0 0 0,0 0 0 0 0,1-1 0 0 0,0 1 0 0 0,-1-1 0 0 0,1 0 0 0 0,0 0 0 0 0,1 0 0 0 0,4 3 0 0 0,12 4 0 0 0,-1-1 0 0 0,1 0 0 0 0,1-2 0 0 0,-1 0 0 0 0,26 3 0 0 0,115 12 1 0 0,-53-10 14 0 0,-32 0 257 0 0,-76-11-266 0 0,1-1 0 0 0,-1 0 0 0 0,0 0-1 0 0,1 1 1 0 0,-1-1 0 0 0,0 0 0 0 0,0 1-1 0 0,1-1 1 0 0,-1 1 0 0 0,0 0-1 0 0,0-1 1 0 0,0 1 0 0 0,0 0 0 0 0,2 2-1 0 0,4 2-119 0 0,-7-4 100 0 0,0 0 0 0 0,0-1-1 0 0,0 1 1 0 0,-1 0 0 0 0,1 0 0 0 0,0 0-1 0 0,0 0 1 0 0,-1 0 0 0 0,1-1-1 0 0,-1 1 1 0 0,1 0 0 0 0,-2 1-1 0 0,2-2 13 0 0,-3 4 1 0 0,-1 0 0 0 0,0 0 0 0 0,-1 0-1 0 0,1-1 1 0 0,-1 0 0 0 0,1 0 0 0 0,-1 0-1 0 0,0 0 1 0 0,0-1 0 0 0,-1 1-1 0 0,-7 1 1 0 0,-10 6 0 0 0,5-2-37 0 0,0-1 0 0 0,-1-1-1 0 0,-35 7 1 0 0,-60 2-2511 0 0,60-12-4276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1.758"/>
    </inkml:context>
    <inkml:brush xml:id="br0">
      <inkml:brushProperty name="width" value="0.05" units="cm"/>
      <inkml:brushProperty name="height" value="0.05" units="cm"/>
    </inkml:brush>
  </inkml:definitions>
  <inkml:trace contextRef="#ctx0" brushRef="#br0">0 430 8416 0 0,'0'0'7776'0'0,"8"3"-6987"0"0,8-2 18 0 0,0 0 1 0 0,-1-1 0 0 0,1 0-1 0 0,26-5 1 0 0,0 0-388 0 0,157-18 566 0 0,-161 18-500 0 0,131-32 163 0 0,-10 2-690 0 0,45 8 38 0 0,71-11 78 0 0,16 9 1579 0 0,-106 13-1332 0 0,305-13-322 0 0,-309 18 0 0 0,-23 2 0 0 0,203 4 0 0 0,-146-11 7 0 0,7 0 124 0 0,138-16 274 0 0,-192 14-268 0 0,19-7-137 0 0,-143 17 0 0 0,-37 7 0 0 0,-4 0 0 0 0,7-6 0 0 0,0-4 0 0 0,-10 10 0 0 0,1 1 0 0 0,-1 0 0 0 0,0 0 0 0 0,0 0 0 0 0,0-1 0 0 0,1 1 0 0 0,-1 0 0 0 0,0 0 0 0 0,0 0 0 0 0,0-1 0 0 0,1 1 0 0 0,-1 0 0 0 0,0-1 0 0 0,0 1 0 0 0,0 0 0 0 0,0 0 0 0 0,0-1 0 0 0,0 1 0 0 0,0 0 0 0 0,0-1 0 0 0,0 1 0 0 0,0 0 0 0 0,0-1 0 0 0,0 1 0 0 0,0 0 0 0 0,0 0 0 0 0,0-1 0 0 0,0 1 0 0 0,0 0 0 0 0,0-1 0 0 0,0 1 0 0 0,0 0 0 0 0,0 0 0 0 0,0-1 0 0 0,-1 1 0 0 0,1 0 0 0 0,0-1 0 0 0,0 1 0 0 0,0 0 0 0 0,0 0 0 0 0,-1 0 0 0 0,1-1 0 0 0,0 1 0 0 0,0 0 0 0 0,-1 0 0 0 0,1 0 0 0 0,0-1 0 0 0,-1 1 0 0 0,0-1 0 0 0,-15-10 0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2.606"/>
    </inkml:context>
    <inkml:brush xml:id="br0">
      <inkml:brushProperty name="width" value="0.05" units="cm"/>
      <inkml:brushProperty name="height" value="0.05" units="cm"/>
    </inkml:brush>
  </inkml:definitions>
  <inkml:trace contextRef="#ctx0" brushRef="#br0">216 42 12416 0 0,'0'0'726'0'0,"9"-12"-580"0"0,0-5 496 0 0,-6 4 5203 0 0,-9 13-5732 0 0,0 0-1 0 0,-1 1 1 0 0,1 0 0 0 0,0-1-1 0 0,0 2 1 0 0,-1-1-1 0 0,1 1 1 0 0,0 0-1 0 0,0 0 1 0 0,1 1-1 0 0,-1 0 1 0 0,0 0-1 0 0,1 0 1 0 0,-10 7-1 0 0,13-8-112 0 0,1 0 0 0 0,-1-1 0 0 0,1 1 0 0 0,-1 0 0 0 0,1-1 0 0 0,-1 1 0 0 0,1 0 0 0 0,0 0 0 0 0,0 0 0 0 0,0 0 0 0 0,0 1 0 0 0,0-1 0 0 0,0 0 0 0 0,1 0 0 0 0,-1 0 0 0 0,1 1 0 0 0,0-1 0 0 0,-1 0 0 0 0,1 1 0 0 0,0-1 0 0 0,0 0 0 0 0,0 0 0 0 0,1 1 0 0 0,-1-1 0 0 0,1 0 0 0 0,-1 1 0 0 0,1-1 0 0 0,0 0 0 0 0,0 0 0 0 0,1 4 0 0 0,1-1 0 0 0,0 0 0 0 0,0-1 0 0 0,1 1 0 0 0,0 0 0 0 0,-1-1 0 0 0,1 0 0 0 0,1 0 0 0 0,-1 0 0 0 0,1-1 0 0 0,-1 1 0 0 0,8 3 0 0 0,15 5 3 0 0,1 0 0 0 0,52 14 0 0 0,-54-19 468 0 0,1 1-1 0 0,-2 2 1 0 0,38 18-1 0 0,-60-26-459 0 0,-1-1-1 0 0,0 0 1 0 0,1 1-1 0 0,-1-1 1 0 0,0 1-1 0 0,0 0 1 0 0,0 0-1 0 0,0 0 1 0 0,0 0-1 0 0,-1 0 1 0 0,1 0-1 0 0,0 0 1 0 0,-1 0 0 0 0,0 1-1 0 0,1-1 1 0 0,1 5-1 0 0,-3-5-10 0 0,0 0-1 0 0,0 0 1 0 0,-1-1-1 0 0,1 1 1 0 0,0 0-1 0 0,0 0 1 0 0,-1-1-1 0 0,1 1 1 0 0,-1 0-1 0 0,0-1 1 0 0,1 1-1 0 0,-1-1 0 0 0,0 1 1 0 0,0-1-1 0 0,0 1 1 0 0,0-1-1 0 0,0 1 1 0 0,0-1-1 0 0,0 0 1 0 0,-1 0-1 0 0,1 1 1 0 0,0-1-1 0 0,-1 0 1 0 0,1 0-1 0 0,-1 0 1 0 0,-1 0-1 0 0,-5 4-64 0 0,-1 0 0 0 0,0-1 0 0 0,1-1-1 0 0,-2 1 1 0 0,1-1 0 0 0,-10 2-1 0 0,-58 7-223 0 0,73-11 321 0 0,-14 1 92 0 0,4 0 49 0 0,1 0 0 0 0,-29-1-1 0 0,-101-4-934 0 0,129 2-218 0 0,-26 2 1 0 0,13 3-44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37.178"/>
    </inkml:context>
    <inkml:brush xml:id="br0">
      <inkml:brushProperty name="width" value="0.05" units="cm"/>
      <inkml:brushProperty name="height" value="0.05" units="cm"/>
    </inkml:brush>
  </inkml:definitions>
  <inkml:trace contextRef="#ctx0" brushRef="#br0">561 13 11456 0 0,'0'0'1157'0'0,"-1"-1"-992"0"0,-4-1 79 0 0,0 0-1 0 0,0 0 0 0 0,0 1 0 0 0,0-1 0 0 0,-1 1 1 0 0,1 1-1 0 0,0-1 0 0 0,-9 1 0 0 0,-45 5 364 0 0,33-2 61 0 0,5 0-137 0 0,-29 8-1 0 0,-16 3-482 0 0,-50-6 1285 0 0,-22 3-594 0 0,110-10-2131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37.670"/>
    </inkml:context>
    <inkml:brush xml:id="br0">
      <inkml:brushProperty name="width" value="0.05" units="cm"/>
      <inkml:brushProperty name="height" value="0.05" units="cm"/>
    </inkml:brush>
  </inkml:definitions>
  <inkml:trace contextRef="#ctx0" brushRef="#br0">4 33 8288 0 0,'0'0'633'0'0,"-3"-12"-326"0"0,3 10 328 0 0,3-16 6261 0 0,-2 18-6452 0 0,1 1-417 0 0,1 1 0 0 0,-1-1 0 0 0,0 0 0 0 0,0 1-1 0 0,-1-1 1 0 0,1 1 0 0 0,0 0 0 0 0,0 0-1 0 0,-1 0 1 0 0,1-1 0 0 0,-1 2 0 0 0,0-1-1 0 0,1 0 1 0 0,-1 0 0 0 0,0 0 0 0 0,0 0 0 0 0,-1 1-1 0 0,1-1 1 0 0,0 3 0 0 0,3 8 448 0 0,-1 0-1 0 0,1 15 1 0 0,-4-26-396 0 0,8 120-530 0 0,-8-104 540 0 0,1 0 0 0 0,4 19 0 0 0,-5-36-92 0 0,5 11 211 0 0,-5-11-201 0 0,0 0 0 0 0,0-1 0 0 0,0 1 0 0 0,1-1 0 0 0,-1 1-1 0 0,0-1 1 0 0,1 1 0 0 0,-1 0 0 0 0,1-1 0 0 0,-1 0 0 0 0,0 1 0 0 0,1-1-1 0 0,-1 1 1 0 0,1-1 0 0 0,-1 1 0 0 0,1-1 0 0 0,0 0 0 0 0,-1 1 0 0 0,1-1 0 0 0,0 0-1 0 0,2 0 56 0 0,-1 0 0 0 0,0-1-1 0 0,1 1 1 0 0,-1-1-1 0 0,0 1 1 0 0,1-1 0 0 0,-1 0-1 0 0,0 0 1 0 0,0 0-1 0 0,0-1 1 0 0,0 1 0 0 0,0 0-1 0 0,2-3 1 0 0,26-26 916 0 0,-11 10-771 0 0,96-71-191 0 0,-54 45-16 0 0,-53 40 2 0 0,6-6-413 0 0,-13 10-70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38.196"/>
    </inkml:context>
    <inkml:brush xml:id="br0">
      <inkml:brushProperty name="width" value="0.05" units="cm"/>
      <inkml:brushProperty name="height" value="0.05" units="cm"/>
    </inkml:brush>
  </inkml:definitions>
  <inkml:trace contextRef="#ctx0" brushRef="#br0">1 144 15664 0 0,'0'0'1571'0'0,"1"1"-1437"0"0,4 13-146 0 0,0 1 0 0 0,0-1 0 0 0,-2 1 1 0 0,1 0-1 0 0,0 18 0 0 0,4 15 1 0 0,6 41 23 0 0,-12-75 26 0 0,-1-8-18 0 0,0 0-1 0 0,1 1 0 0 0,-1-1 1 0 0,5 9-1 0 0,-5-13 853 0 0,3-14 80 0 0,2-7-840 0 0,-1-1 0 0 0,-1 0 0 0 0,4-38 0 0 0,-3 12 229 0 0,-1-16-298 0 0,-3 38-243 0 0,7-42 1 0 0,-7 60 264 0 0,0 0 0 0 0,1 0 0 0 0,0 0 0 0 0,1 0 0 0 0,-1 0 0 0 0,1 0-1 0 0,0 0 1 0 0,0 1 0 0 0,1 0 0 0 0,0-1 0 0 0,6-5 0 0 0,-5 6-36 0 0,0 0 1 0 0,0 1-1 0 0,1 0 0 0 0,-1 0 1 0 0,1 0-1 0 0,0 0 0 0 0,8-2 0 0 0,-12 5 5 0 0,1 0 0 0 0,-1 0 0 0 0,1 0 0 0 0,0 1-1 0 0,0-1 1 0 0,-1 1 0 0 0,1-1 0 0 0,0 1 0 0 0,0 0-1 0 0,-1 0 1 0 0,1 0 0 0 0,0 1 0 0 0,0-1-1 0 0,-1 1 1 0 0,1-1 0 0 0,0 1 0 0 0,-1 0 0 0 0,1 0-1 0 0,-1 0 1 0 0,5 3 0 0 0,-4-2-33 0 0,-1-1 1 0 0,0 1-1 0 0,0 0 1 0 0,0 0-1 0 0,0 0 1 0 0,0 0-1 0 0,0 0 1 0 0,-1 0-1 0 0,1 1 0 0 0,-1-1 1 0 0,1 0-1 0 0,-1 1 1 0 0,0-1-1 0 0,2 6 1 0 0,-2-3 1 0 0,-1-1 0 0 0,1 1 0 0 0,-1-1 0 0 0,0 1 0 0 0,0-1 0 0 0,0 1 0 0 0,0 0 0 0 0,-2 5 0 0 0,-2 6-94 0 0,-1 0-1 0 0,-1 0 0 0 0,-14 27 1 0 0,19-40 53 0 0,-10 19-340 0 0,-1 0-1 0 0,-1-1 0 0 0,-1-1 0 0 0,-1 0 0 0 0,-1-1 1 0 0,0-1-1 0 0,-1 0 0 0 0,-33 25 0 0 0,12-11-640 0 0,8-3-4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3.440"/>
    </inkml:context>
    <inkml:brush xml:id="br0">
      <inkml:brushProperty name="width" value="0.05" units="cm"/>
      <inkml:brushProperty name="height" value="0.05" units="cm"/>
    </inkml:brush>
  </inkml:definitions>
  <inkml:trace contextRef="#ctx0" brushRef="#br0">1 856 14856 0 0,'0'0'1829'0'0,"4"-12"-1156"0"0,-1 8-566 0 0,0 1 0 0 0,1 0 0 0 0,-1 0 0 0 0,1 0 0 0 0,0 1 0 0 0,-1-1 0 0 0,1 1-1 0 0,0 0 1 0 0,6-2 0 0 0,3-1 143 0 0,24-6 0 0 0,224-42 2177 0 0,-258 53-2406 0 0,604-129 2330 0 0,-5-19-2744 0 0,-411 100 579 0 0,178-31-186 0 0,-181 41 0 0 0,167-21 0 0 0,-99 21 0 0 0,244-26 235 0 0,-441 58-4 0 0,190-35 847 0 0,-219 34-978 0 0,132-24-8 0 0,-137 24-92 0 0,-7 2 0 0 0,-14 4 0 0 0,0 0 0 0 0,-1 0 0 0 0,1 0 0 0 0,0-1 0 0 0,3-1 0 0 0,-4 1 0 0 0,0 1 0 0 0,-1 0 0 0 0,1 0 0 0 0,0 0 0 0 0,0 0 0 0 0,0 1 0 0 0,0-1 0 0 0,4 0 0 0 0,-4 1 0 0 0,1 0 0 0 0,-1-1 0 0 0,0 1 0 0 0,0-1 0 0 0,1 0 0 0 0,4-2 0 0 0,-5 2 0 0 0,0 0 0 0 0,0 0 0 0 0,0 0 0 0 0,1 0 0 0 0,-1 1 0 0 0,6-1 0 0 0,26-7 0 0 0,-30 7 0 0 0,-1-3 0 0 0,-6 2 0 0 0,-7 2 0 0 0,9 0 0 0 0,-21 0 0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3.953"/>
    </inkml:context>
    <inkml:brush xml:id="br0">
      <inkml:brushProperty name="width" value="0.05" units="cm"/>
      <inkml:brushProperty name="height" value="0.05" units="cm"/>
    </inkml:brush>
  </inkml:definitions>
  <inkml:trace contextRef="#ctx0" brushRef="#br0">466 57 21975 0 0,'-1'-3'86'0'0,"-1"0"-1"0"0,1 0 1 0 0,-1 0-1 0 0,0 0 0 0 0,0 0 1 0 0,0 0-1 0 0,0 0 0 0 0,-1 0 1 0 0,1 1-1 0 0,-1 0 1 0 0,1-1-1 0 0,-1 1 0 0 0,0 0 1 0 0,0 0-1 0 0,0 0 1 0 0,0 0-1 0 0,0 1 0 0 0,-5-2 1 0 0,1 1-97 0 0,-1 0 0 0 0,1 0 0 0 0,-1 1 1 0 0,0 0-1 0 0,0 0 0 0 0,1 1 0 0 0,-14 1 0 0 0,3 2 11 0 0,0 1 0 0 0,0 0 0 0 0,0 2 0 0 0,1 0 0 0 0,-26 13 0 0 0,35-16 0 0 0,-2 1 0 0 0,0 1 0 0 0,1 1 0 0 0,-1 0 0 0 0,1 0 0 0 0,0 0 0 0 0,1 1 0 0 0,0 1 0 0 0,0-1 0 0 0,-11 15 0 0 0,16-18 0 0 0,0 0 0 0 0,0 0 0 0 0,1 0 0 0 0,-1 0 0 0 0,1 1 0 0 0,0-1 0 0 0,1 1 0 0 0,-1-1 0 0 0,1 1 0 0 0,0-1 0 0 0,0 1 0 0 0,0 0 0 0 0,1 0 0 0 0,0-1 0 0 0,0 1 0 0 0,0 0 0 0 0,0 0 0 0 0,1 0 0 0 0,-1-1 0 0 0,1 1 0 0 0,1 0 0 0 0,-1-1 0 0 0,1 1 0 0 0,3 7 0 0 0,0-3 0 0 0,1 0 0 0 0,-1 0 0 0 0,2 0 0 0 0,-1-1 0 0 0,1 0 0 0 0,0 0 0 0 0,1-1 0 0 0,0 0 0 0 0,0 0 0 0 0,1 0 0 0 0,-1-1 0 0 0,13 6 0 0 0,9 3 0 0 0,1-2 0 0 0,51 16 0 0 0,15 6 0 0 0,-72-25 0 0 0,-11-4 0 0 0,-1-1 0 0 0,1 2 0 0 0,15 9 0 0 0,-28-15 0 0 0,-1-1 0 0 0,1 1 0 0 0,0-1 0 0 0,0 1 0 0 0,0 0 0 0 0,-1-1 0 0 0,1 1 0 0 0,0 0 0 0 0,-1-1 0 0 0,1 1 0 0 0,-1 0 0 0 0,1 0 0 0 0,-1 0 0 0 0,1-1 0 0 0,-1 1 0 0 0,1 0 0 0 0,-1 0 0 0 0,0 0 0 0 0,0 0 0 0 0,1 0 0 0 0,-1 0 0 0 0,0 0 0 0 0,0 0 0 0 0,0 0 0 0 0,0 0 0 0 0,0 0 0 0 0,0-1 0 0 0,0 1 0 0 0,0 0 0 0 0,-1 0 0 0 0,1 0 0 0 0,0 0 0 0 0,-1 0 0 0 0,1 0 0 0 0,-1 1 0 0 0,-1 1 0 0 0,1-1 0 0 0,-1 0 0 0 0,0 0 0 0 0,0 0 0 0 0,0 0 0 0 0,0 0 0 0 0,0-1 0 0 0,0 1 0 0 0,-1-1 0 0 0,-4 3 0 0 0,-39 15-80 0 0,-2-1 0 0 0,0-3 0 0 0,0-2 0 0 0,-57 7 0 0 0,-7-3-2577 0 0,68-10-1812 0 0,-15 2-2412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4.693"/>
    </inkml:context>
    <inkml:brush xml:id="br0">
      <inkml:brushProperty name="width" value="0.05" units="cm"/>
      <inkml:brushProperty name="height" value="0.05" units="cm"/>
    </inkml:brush>
  </inkml:definitions>
  <inkml:trace contextRef="#ctx0" brushRef="#br0">0 547 15664 0 0,'0'0'1571'0'0,"2"0"-1437"0"0,60 5-120 0 0,75-11 1418 0 0,-74 0-1042 0 0,104-23-1 0 0,-46 5 371 0 0,198-33 1268 0 0,-4 0-907 0 0,-114 19-1104 0 0,-70 12-18 0 0,223-28 1 0 0,-136 22 0 0 0,37-5 0 0 0,-23 10-2 0 0,169-14 150 0 0,-140 24 281 0 0,-130 1-358 0 0,-39 3-53 0 0,-44 7-18 0 0,146-22 0 0 0,-165 22 0 0 0,0 1 0 0 0,53-2 0 0 0,-54 4 0 0 0,-22 2 0 0 0,0 0 0 0 0,0 0 0 0 0,0 0 0 0 0,6 1 0 0 0,-12 0 0 0 0,0 0 0 0 0,0 0 0 0 0,1 0 0 0 0,-1 0 0 0 0,0 0 0 0 0,0 0 0 0 0,0 0 0 0 0,0 0 0 0 0,0 0 0 0 0,0-1 0 0 0,0 1 0 0 0,0 0 0 0 0,0 0 0 0 0,0 0 0 0 0,0 0 0 0 0,0 0 0 0 0,0 0 0 0 0,1 0 0 0 0,-1 0 0 0 0,0 0 0 0 0,0 0 0 0 0,0 0 0 0 0,0 0 0 0 0,0 0 0 0 0,0-1 0 0 0,0 1 0 0 0,0 0 0 0 0,0 0 0 0 0,0 0 0 0 0,0 0 0 0 0,0 0 0 0 0,0 0 0 0 0,0 0 0 0 0,0 0 0 0 0,0 0 0 0 0,0 0 0 0 0,0-1 0 0 0,0 1 0 0 0,0 0 0 0 0,0 0 0 0 0,0 0 0 0 0,0 0 0 0 0,0 0 0 0 0,0 0 0 0 0,-1 0 0 0 0,1 0 0 0 0,0 0 0 0 0,0 0 0 0 0,0 0 0 0 0,0-1 0 0 0,0 1 0 0 0,0 0 0 0 0,0 0 0 0 0,0 0 0 0 0,0 0 0 0 0,0 0 0 0 0,0 0 0 0 0,0 0 0 0 0,0 0 0 0 0,-1 0 0 0 0,1 0 0 0 0,0 0 0 0 0,0 0 0 0 0,0 0 0 0 0,0 0 0 0 0,0 0 0 0 0,-5-4 0 0 0,-8 0 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5.064"/>
    </inkml:context>
    <inkml:brush xml:id="br0">
      <inkml:brushProperty name="width" value="0.05" units="cm"/>
      <inkml:brushProperty name="height" value="0.05" units="cm"/>
    </inkml:brush>
  </inkml:definitions>
  <inkml:trace contextRef="#ctx0" brushRef="#br0">0 29 8592 0 0,'5'-17'240'0'0,"-1"10"64"0"0,1 2-240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1.513"/>
    </inkml:context>
    <inkml:brush xml:id="br0">
      <inkml:brushProperty name="width" value="0.05" units="cm"/>
      <inkml:brushProperty name="height" value="0.05" units="cm"/>
    </inkml:brush>
  </inkml:definitions>
  <inkml:trace contextRef="#ctx0" brushRef="#br0">166 0 16136 0 0,'0'0'1937'0'0,"-1"1"-1329"0"0,-5 5-179 0 0,1 1 1 0 0,0-1-1 0 0,1 1 1 0 0,-6 10 0 0 0,0 0 40 0 0,-46 84-190 0 0,44-78 55 0 0,2-3-56 0 0,1 0 0 0 0,0 0 0 0 0,2 1 0 0 0,0 0 1 0 0,-5 35-1 0 0,11-55-288 0 0,1 0 1 0 0,-1 1-1 0 0,1-1 1 0 0,0 1-1 0 0,0-1 1 0 0,0 1-1 0 0,0-1 1 0 0,0 1 0 0 0,0-1-1 0 0,0 1 1 0 0,0-1-1 0 0,1 0 1 0 0,-1 1-1 0 0,0-1 1 0 0,1 1-1 0 0,-1-1 1 0 0,1 0 0 0 0,0 1-1 0 0,-1-1 1 0 0,1 0-1 0 0,0 0 1 0 0,0 1-1 0 0,0-1 1 0 0,1 1-1 0 0,0-1-14 0 0,0-1 0 0 0,-1 1 0 0 0,1-1-1 0 0,0 0 1 0 0,0 1 0 0 0,-1-1 0 0 0,1 0-1 0 0,0 0 1 0 0,0 0 0 0 0,0 0-1 0 0,0 0 1 0 0,-1-1 0 0 0,1 1 0 0 0,0 0-1 0 0,0-1 1 0 0,-1 0 0 0 0,1 1 0 0 0,2-2-1 0 0,9-5 89 0 0,0 1-1 0 0,0-2 0 0 0,-1 1 1 0 0,-1-2-1 0 0,1 0 1 0 0,19-20-1 0 0,54-69 45 0 0,-25 15-109 0 0,-27 35 0 0 0,-23 29-12 0 0,-9 16 90 0 0,1 0 1 0 0,-1 0-1 0 0,1 1 0 0 0,0-1 0 0 0,3-4 1 0 0,4-10 1519 0 0,-9 16-1579 0 0,1 1-1 0 0,0 0 1 0 0,0-1-1 0 0,-1 1 1 0 0,1 0 0 0 0,0 0-1 0 0,0 0 1 0 0,0-1-1 0 0,-1 1 1 0 0,1 0-1 0 0,0 0 1 0 0,0 0 0 0 0,0 0-1 0 0,-1 0 1 0 0,1 0-1 0 0,0 1 1 0 0,0-1-1 0 0,0 0 1 0 0,-1 0 0 0 0,1 1-1 0 0,0-1 1 0 0,0 0-1 0 0,-1 1 1 0 0,2 0-1 0 0,15 12 729 0 0,-14-10-502 0 0,5 4-79 0 0,-1 1 1 0 0,13 16-1 0 0,1 3-57 0 0,43 55-109 0 0,-19-23 0 0 0,-22-30-266 0 0,-1 0-1 0 0,-2 1 1 0 0,-1 1 0 0 0,18 38-1 0 0,-31-55 154 0 0,-1 0-1 0 0,0 0 1 0 0,-1 0 0 0 0,0 0-1 0 0,-1 1 1 0 0,-1-1-1 0 0,0 1 1 0 0,-1 0-1 0 0,-1 0 1 0 0,0-1 0 0 0,-1 1-1 0 0,0 0 1 0 0,-4 15-1 0 0,1-15-34 0 0,0 0-1 0 0,-1-1 1 0 0,-1 1 0 0 0,0-1-1 0 0,-1-1 1 0 0,0 1-1 0 0,-18 22 1 0 0,19-28 23 0 0,0-1 0 0 0,-1 0 0 0 0,0 0 1 0 0,0-1-1 0 0,-1 0 0 0 0,0 0 0 0 0,0 0 0 0 0,-1-1 1 0 0,1 0-1 0 0,-1-1 0 0 0,0 0 0 0 0,0-1 0 0 0,-13 4 1 0 0,12-4 310 0 0,-1-1 1 0 0,0 0 0 0 0,0-1 0 0 0,0 0 0 0 0,0-1-1 0 0,0 0 1 0 0,-20-3 0 0 0,26 3-133 0 0,1-1 0 0 0,0-1 1 0 0,-1 1-1 0 0,1 0 0 0 0,0-1 1 0 0,0 0-1 0 0,0 0 0 0 0,0 0 1 0 0,0-1-1 0 0,1 1 0 0 0,-1-1 1 0 0,1 0-1 0 0,-1 0 0 0 0,1 0 1 0 0,0 0-1 0 0,0-1 0 0 0,1 1 1 0 0,-1-1-1 0 0,1 0 0 0 0,0 0 1 0 0,-3-6-1 0 0,1 1 47 0 0,1 1 1 0 0,0 0 0 0 0,0-1-1 0 0,1 0 1 0 0,0 1-1 0 0,1-1 1 0 0,0 0 0 0 0,0 0-1 0 0,1 0 1 0 0,1-17-1 0 0,1 13-101 0 0,0 0 0 0 0,1 0 0 0 0,1 0 0 0 0,0 0 0 0 0,0 0 0 0 0,1 1 0 0 0,1-1 0 0 0,0 2 0 0 0,1-1 0 0 0,0 1 0 0 0,1-1 0 0 0,16-17 0 0 0,36-26-37 0 0,-28 28-500 0 0,-9 8-133 0 0,3 3-38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15.521"/>
    </inkml:context>
    <inkml:brush xml:id="br0">
      <inkml:brushProperty name="width" value="0.05" units="cm"/>
      <inkml:brushProperty name="height" value="0.05" units="cm"/>
    </inkml:brush>
  </inkml:definitions>
  <inkml:trace contextRef="#ctx0" brushRef="#br0">315 42 17503 0 0,'0'-18'1759'0'0,"0"17"-1694"0"0,0 1-56 0 0,1-1 0 0 0,-1 0-1 0 0,0 1 1 0 0,0-1 0 0 0,0 1 0 0 0,0-1-1 0 0,0 1 1 0 0,0-1 0 0 0,0 1 0 0 0,0-1-1 0 0,-1 1 1 0 0,1-1 0 0 0,0 1 0 0 0,0-1-1 0 0,0 0 1 0 0,0 1 0 0 0,-1-1 0 0 0,1 1-1 0 0,0 0 1 0 0,-1-1 0 0 0,1 1 0 0 0,0-1-1 0 0,-1 1 1 0 0,1-1 0 0 0,0 1 0 0 0,-2-1-1 0 0,1 0 116 0 0,1 0 0 0 0,-1 1-1 0 0,0-1 1 0 0,0 0-1 0 0,0 1 1 0 0,0-1 0 0 0,0 0-1 0 0,-1 1 1 0 0,1 0-1 0 0,0-1 1 0 0,0 1-1 0 0,0-1 1 0 0,0 1 0 0 0,-1 0-1 0 0,1 0 1 0 0,0 0-1 0 0,0 0 1 0 0,0 0 0 0 0,0 0-1 0 0,-1 0 1 0 0,1 0-1 0 0,0 0 1 0 0,0 1 0 0 0,0-1-1 0 0,-1 0 1 0 0,1 1-1 0 0,0-1 1 0 0,-2 2-1 0 0,-4 1-454 0 0,-1 1-1 0 0,-13 9 0 0 0,19-12 314 0 0,-10 8-37 0 0,1 0 0 0 0,0 1 0 0 0,1 0-1 0 0,0 0 1 0 0,0 1 0 0 0,1 0 0 0 0,0 1 0 0 0,1 0 0 0 0,1 1-1 0 0,-11 22 1 0 0,13-24 55 0 0,1 1 0 0 0,1 0 0 0 0,0 0 0 0 0,-3 23 0 0 0,6-31 0 0 0,0 0 0 0 0,0-1 0 0 0,0 1 0 0 0,0 0 0 0 0,1 0 0 0 0,0 0 0 0 0,-1-1 0 0 0,2 1 0 0 0,-1 0 0 0 0,0-1 0 0 0,1 1 0 0 0,-1-1 0 0 0,1 1 0 0 0,0-1 0 0 0,0 0 0 0 0,1 0 0 0 0,-1 0 0 0 0,0 0 0 0 0,1 0 0 0 0,3 2 0 0 0,2 1 76 0 0,0 0 0 0 0,0-1 0 0 0,0 0-1 0 0,1 0 1 0 0,-1-1 0 0 0,1 0 0 0 0,14 4-1 0 0,69 12 1051 0 0,-66-16-1039 0 0,0 1 0 0 0,28 10-1 0 0,-48-13-86 0 0,7 3 0 0 0,0 0 0 0 0,22 13 0 0 0,-32-17 0 0 0,-1 1 0 0 0,0-1 0 0 0,1 1 0 0 0,-1-1 0 0 0,0 1 0 0 0,0 0 0 0 0,0 0 0 0 0,0 0 0 0 0,0 0 0 0 0,-1 0 0 0 0,1 1 0 0 0,-1-1 0 0 0,1 0 0 0 0,-1 1 0 0 0,0-1 0 0 0,0 1 0 0 0,0-1 0 0 0,0 1 0 0 0,0 0 0 0 0,-1-1 0 0 0,1 5 0 0 0,-1-5 0 0 0,0-1 0 0 0,-1 1 0 0 0,1-1 0 0 0,-1 1 0 0 0,0 0 0 0 0,0-1 0 0 0,1 1 0 0 0,-1-1 0 0 0,0 1 0 0 0,0-1 0 0 0,0 0 0 0 0,0 1 0 0 0,-1-1 0 0 0,1 0 0 0 0,0 0 0 0 0,-3 2 0 0 0,-23 15 0 0 0,-4-3-114 0 0,-1-2-1 0 0,-40 11 0 0 0,-2 2 67 0 0,-37 12 36 0 0,-2-6-3786 0 0,76-18 2264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38.681"/>
    </inkml:context>
    <inkml:brush xml:id="br0">
      <inkml:brushProperty name="width" value="0.05" units="cm"/>
      <inkml:brushProperty name="height" value="0.05" units="cm"/>
    </inkml:brush>
  </inkml:definitions>
  <inkml:trace contextRef="#ctx0" brushRef="#br0">643 14 13104 0 0,'0'0'1801'0'0,"-10"-4"-945"0"0,5 2-653 0 0,0 0 1 0 0,1 1 0 0 0,-1-1-1 0 0,0 1 1 0 0,0 1 0 0 0,0-1-1 0 0,0 1 1 0 0,0-1-1 0 0,1 1 1 0 0,-10 2 0 0 0,-8 1 90 0 0,-25 7 0 0 0,14-2-209 0 0,13-4-116 0 0,-80 17 217 0 0,-138 11-1 0 0,146-25-882 0 0,79-7 1630 0 0,7 0-5625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39.261"/>
    </inkml:context>
    <inkml:brush xml:id="br0">
      <inkml:brushProperty name="width" value="0.05" units="cm"/>
      <inkml:brushProperty name="height" value="0.05" units="cm"/>
    </inkml:brush>
  </inkml:definitions>
  <inkml:trace contextRef="#ctx0" brushRef="#br0">74 202 15632 0 0,'-18'-37'1571'0'0,"12"30"-1437"0"0,6 7-134 0 0,0 0 1 0 0,0 0 0 0 0,-1-1-1 0 0,1 1 1 0 0,0 0-1 0 0,0 0 1 0 0,-1 0-1 0 0,1-1 1 0 0,0 1 0 0 0,0 0-1 0 0,-1 0 1 0 0,1 0-1 0 0,0 0 1 0 0,-1 0 0 0 0,1 0-1 0 0,0 0 1 0 0,-1 0-1 0 0,1 0 1 0 0,0 0 0 0 0,-1 0-1 0 0,1 0 1 0 0,0 0-1 0 0,-1 0 1 0 0,1 0-1 0 0,-2 1 8 0 0,1 0-1 0 0,0 0 1 0 0,0 1-1 0 0,1-1 0 0 0,-1 0 1 0 0,0 1-1 0 0,0-1 0 0 0,0 1 1 0 0,1-1-1 0 0,-1 1 1 0 0,1-1-1 0 0,-1 1 0 0 0,1 2 1 0 0,-4 24 570 0 0,9 178 2695 0 0,-3-193-3150 0 0,-1-4 314 0 0,-5-14 99 0 0,-1-4-364 0 0,1-1 0 0 0,0-1 1 0 0,0 1-1 0 0,1-1 0 0 0,0 1 0 0 0,-2-22 1 0 0,1-66-262 0 0,5 77 89 0 0,1 0 0 0 0,1 1 0 0 0,1-1 0 0 0,10-33 0 0 0,-10 46 0 0 0,0 0 0 0 0,0 1 0 0 0,1-1 0 0 0,0 1 0 0 0,0 0 0 0 0,1 0 0 0 0,0 0 0 0 0,0 1 0 0 0,12-10 0 0 0,-15 14 0 0 0,1-1 0 0 0,-1 1 0 0 0,1 0 0 0 0,-1 0 0 0 0,1 0 0 0 0,7-2 0 0 0,-9 3 0 0 0,-1 1 0 0 0,0 0 0 0 0,0-1 0 0 0,0 1 0 0 0,0 0 0 0 0,1-1 0 0 0,-1 1 0 0 0,0 0 0 0 0,0 0 0 0 0,1 0 0 0 0,-1 0 0 0 0,0 0 0 0 0,0 1 0 0 0,0-1 0 0 0,1 0 0 0 0,-1 0 0 0 0,0 1 0 0 0,0-1 0 0 0,0 1 0 0 0,0-1 0 0 0,0 1 0 0 0,0-1 0 0 0,0 1 0 0 0,2 1 0 0 0,0 2 0 0 0,-1-1 0 0 0,1 1 0 0 0,-1 0 0 0 0,0 0 0 0 0,-1-1 0 0 0,1 1 0 0 0,-1 0 0 0 0,1 1 0 0 0,-1-1 0 0 0,0 0 0 0 0,-1 0 0 0 0,1 0 0 0 0,-1 6 0 0 0,0 0 0 0 0,-1 1 0 0 0,0-1 0 0 0,-1 0 0 0 0,0 0 0 0 0,-4 12 0 0 0,6-22 0 0 0,0 1 0 0 0,0-1 0 0 0,0 1 0 0 0,0 0 0 0 0,0-1 0 0 0,0 1 0 0 0,0-1 0 0 0,0 1 0 0 0,0-1 0 0 0,0 1 0 0 0,0-1 0 0 0,0 1 0 0 0,0-1 0 0 0,1 1 0 0 0,-1-1 0 0 0,0 1 0 0 0,0-1 0 0 0,1 1 0 0 0,-1-1 0 0 0,0 1 0 0 0,0-1 0 0 0,1 1 0 0 0,-1-1 0 0 0,1 0 0 0 0,-1 1 0 0 0,0-1 0 0 0,1 0 0 0 0,-1 1 0 0 0,1-1 0 0 0,-1 0 0 0 0,1 1 0 0 0,-1-1 0 0 0,1 0 0 0 0,-1 0 0 0 0,1 0 0 0 0,-1 1 0 0 0,1-1 0 0 0,-1 0 0 0 0,1 0 0 0 0,0 0 0 0 0,3 1 0 0 0,-1 1 0 0 0,1-1 0 0 0,-1 0 0 0 0,1 0 0 0 0,-1 0 0 0 0,8 1 0 0 0,11 3 0 0 0,12 4-279 0 0,-15-5-170 0 0,0 2 1 0 0,21 8 0 0 0,-35-11 417 0 0,1 0 1 0 0,-1-1-1 0 0,0 2 0 0 0,0-1 1 0 0,0 0-1 0 0,-1 1 0 0 0,1 0 1 0 0,-1 0-1 0 0,0 1 1 0 0,0-1-1 0 0,5 8 0 0 0,-8-10 31 0 0,0 0 0 0 0,0 0 0 0 0,0 0 0 0 0,0 0 0 0 0,0 0 0 0 0,0 0 0 0 0,-1 0 0 0 0,1 0 0 0 0,-1 0 0 0 0,1 0 0 0 0,-1 0 0 0 0,0 0 0 0 0,0 0 0 0 0,0 0 0 0 0,0 1 0 0 0,0-1 0 0 0,-1 0 0 0 0,1 0 0 0 0,-1 3 0 0 0,-1-1 0 0 0,0-1 0 0 0,1 0 0 0 0,-1 0 0 0 0,0 0 0 0 0,0 0 0 0 0,-1 0 0 0 0,1 0 0 0 0,-1 0 0 0 0,1-1 0 0 0,-6 4 0 0 0,-3 2 0 0 0,0-1 0 0 0,-1 0 0 0 0,0-1 0 0 0,0 0 0 0 0,-17 5 0 0 0,3-2-525 0 0,-1-1-1 0 0,1-2 0 0 0,-1-1 0 0 0,0-1 1 0 0,-54 1-1 0 0,58-9-2283 0 0,13 4-2939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0.059"/>
    </inkml:context>
    <inkml:brush xml:id="br0">
      <inkml:brushProperty name="width" value="0.05" units="cm"/>
      <inkml:brushProperty name="height" value="0.05" units="cm"/>
    </inkml:brush>
  </inkml:definitions>
  <inkml:trace contextRef="#ctx0" brushRef="#br0">887 102 10136 0 0,'0'0'769'0'0,"-1"-7"-337"0"0,0 2 161 0 0,0 0 1 0 0,0 0-1 0 0,1 0 1 0 0,-1 1-1 0 0,1-1 1 0 0,0 0-1 0 0,1 0 1 0 0,-1 0-1 0 0,3-8 0 0 0,-3 12-487 0 0,1 0 0 0 0,-1 0-1 0 0,0 0 1 0 0,1 0 0 0 0,-1 0-1 0 0,0 0 1 0 0,0-1 0 0 0,0 1-1 0 0,0 0 1 0 0,0 0-1 0 0,0 0 1 0 0,0 0 0 0 0,0 0-1 0 0,0 0 1 0 0,-1 0 0 0 0,1 0-1 0 0,0 0 1 0 0,-1 0 0 0 0,1 0-1 0 0,-1 0 1 0 0,1 0-1 0 0,-1 0 1 0 0,1 0 0 0 0,-1 0-1 0 0,0 0 1 0 0,1 1 0 0 0,-1-1-1 0 0,0 0 1 0 0,0 0-1 0 0,0 1 1 0 0,-1-2 0 0 0,0 1-38 0 0,-1 0 0 0 0,0 0 1 0 0,1 1-1 0 0,-1-1 0 0 0,0 1 1 0 0,1-1-1 0 0,-1 1 0 0 0,0 0 0 0 0,0 0 1 0 0,1 0-1 0 0,-6 1 0 0 0,-24 5-68 0 0,-47 14 0 0 0,-6 2 0 0 0,-293 58-1384 0 0,222-55-706 0 0,90-17 597 0 0,35-7-3475 0 0,20-1 0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0.705"/>
    </inkml:context>
    <inkml:brush xml:id="br0">
      <inkml:brushProperty name="width" value="0.05" units="cm"/>
      <inkml:brushProperty name="height" value="0.05" units="cm"/>
    </inkml:brush>
  </inkml:definitions>
  <inkml:trace contextRef="#ctx0" brushRef="#br0">123 143 19351 0 0,'0'0'940'0'0,"-1"0"-406"0"0,-1 1-497 0 0,0-1 0 0 0,0 0 1 0 0,0 1-1 0 0,0 0 0 0 0,0-1 0 0 0,0 1 1 0 0,1 0-1 0 0,-1 0 0 0 0,0 0 0 0 0,1 0 1 0 0,-1 0-1 0 0,0 0 0 0 0,1 0 1 0 0,-1 1-1 0 0,1-1 0 0 0,0 0 0 0 0,-1 1 1 0 0,-1 3-1 0 0,-3 4-76 0 0,0 1 0 0 0,-6 12 0 0 0,4-8 94 0 0,4-3-55 0 0,-1 0 0 0 0,2 0 0 0 0,-1 0 0 0 0,1 1 0 0 0,-1 15 0 0 0,-1-3 0 0 0,-3 12 0 0 0,-6 32 0 0 0,13-54 72 0 0,1-12 787 0 0,-5-26 242 0 0,5-7-1097 0 0,1-1 0 0 0,2 1 0 0 0,7-37 0 0 0,-4 41-4 0 0,1 0 0 0 0,2 1 0 0 0,19-44 0 0 0,-25 62 0 0 0,1 1 0 0 0,1-1 0 0 0,-1 1 0 0 0,1 0 0 0 0,1 0 0 0 0,-1 0 0 0 0,1 1 0 0 0,0 0 0 0 0,1 0 0 0 0,-1 0 0 0 0,1 1 0 0 0,0 0 0 0 0,0 0 0 0 0,1 1 0 0 0,0 0 0 0 0,8-3 0 0 0,-12 6 0 0 0,1-1 0 0 0,-1 2 0 0 0,0-1 0 0 0,1 0 0 0 0,-1 1 0 0 0,1 0 0 0 0,-1 0 0 0 0,1 0 0 0 0,-1 1 0 0 0,1-1 0 0 0,-1 1 0 0 0,0 0 0 0 0,1 0 0 0 0,-1 1 0 0 0,0-1 0 0 0,0 1 0 0 0,0 0 0 0 0,0 0 0 0 0,0 0 0 0 0,0 1 0 0 0,-1-1 0 0 0,1 1 0 0 0,-1 0 0 0 0,1 0 0 0 0,-1 0 0 0 0,0 1 0 0 0,0-1 0 0 0,-1 1 0 0 0,5 6 0 0 0,-6-7 0 0 0,1 0 0 0 0,-1 0 0 0 0,0 0 0 0 0,-1-1 0 0 0,1 1 0 0 0,0 0 0 0 0,-1 0 0 0 0,1 0 0 0 0,-1 0 0 0 0,0 0 0 0 0,0 0 0 0 0,0 0 0 0 0,-1 0 0 0 0,1 0 0 0 0,-1 0 0 0 0,-1 5 0 0 0,1-3 0 0 0,-1 0 0 0 0,0 0 0 0 0,-1-1 0 0 0,1 1 0 0 0,-1-1 0 0 0,0 1 0 0 0,0-1 0 0 0,-4 5 0 0 0,-10 5 0 0 0,14-7 0 0 0,3-6 0 0 0,0 0 0 0 0,0-1 0 0 0,0 1 0 0 0,1 0 0 0 0,-1 0 0 0 0,0 0 0 0 0,1 0 0 0 0,-1 0 0 0 0,0-1 0 0 0,1 1 0 0 0,-1 0 0 0 0,1 0 0 0 0,0-1 0 0 0,-1 1 0 0 0,1 0 0 0 0,-1-1 0 0 0,1 1 0 0 0,0-1 0 0 0,0 1 0 0 0,-1 0 0 0 0,1-1 0 0 0,1 1 0 0 0,22 9 0 0 0,-17-8 0 0 0,13 6 0 0 0,41 16 0 0 0,-54-21 0 0 0,-1 1 0 0 0,1 0 0 0 0,-1 0 0 0 0,1 0 0 0 0,-1 1 0 0 0,7 7 0 0 0,-5-5 0 0 0,-5-5 0 0 0,-1 0 0 0 0,0 0 0 0 0,0 0 0 0 0,0 0 0 0 0,0 0 0 0 0,0 1 0 0 0,-1-1 0 0 0,1 1 0 0 0,0-1 0 0 0,-1 1 0 0 0,0-1 0 0 0,0 1 0 0 0,0 0 0 0 0,0 0 0 0 0,1 3 0 0 0,-3 5 0 0 0,-1-8 0 0 0,-1 0 0 0 0,1 0 0 0 0,-1 0 0 0 0,0-1 0 0 0,0 1 0 0 0,0-1 0 0 0,0 0 0 0 0,-6 3 0 0 0,4-2 0 0 0,0 0 0 0 0,0-1 0 0 0,0 1 0 0 0,0-1 0 0 0,0-1 0 0 0,0 1 0 0 0,-1-1 0 0 0,-7 1 0 0 0,-42 3 0 0 0,41-5 0 0 0,-14 2-46 0 0,-12 0-345 0 0,-41-2-1 0 0,21-1-1572 0 0,33 1 941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2.453"/>
    </inkml:context>
    <inkml:brush xml:id="br0">
      <inkml:brushProperty name="width" value="0.05" units="cm"/>
      <inkml:brushProperty name="height" value="0.05" units="cm"/>
    </inkml:brush>
  </inkml:definitions>
  <inkml:trace contextRef="#ctx0" brushRef="#br0">0 211 11976 0 0,'0'0'922'0'0,"1"-13"389"0"0,9-5 1759 0 0,-5 20-2875 0 0,0 1-1 0 0,0 0 0 0 0,0 0 0 0 0,-1 0 1 0 0,1 0-1 0 0,-1 1 0 0 0,1 0 0 0 0,-1 0 1 0 0,0 0-1 0 0,3 5 0 0 0,0 1-192 0 0,0 0 0 0 0,-1 0 0 0 0,9 22-1 0 0,-12-25-1 0 0,-1-1 0 0 0,0 1 0 0 0,-1 0 0 0 0,0 1 0 0 0,0-1 0 0 0,0 0 0 0 0,-1 0 0 0 0,0 0 0 0 0,0 0 0 0 0,-1 0 0 0 0,0 1 0 0 0,0-1 0 0 0,-1 0 0 0 0,0 0 0 0 0,0-1 0 0 0,-1 1 0 0 0,1 0 0 0 0,-7 9 0 0 0,3-4 0 0 0,-1-5 72 0 0,7-7-31 0 0,-1 0-1 0 0,1 1 0 0 0,-1-1 0 0 0,1 0 0 0 0,0 0 1 0 0,-1 0-1 0 0,1 0 0 0 0,-1 0 0 0 0,1 0 0 0 0,0 0 1 0 0,-1 0-1 0 0,1 0 0 0 0,-1 0 0 0 0,1 0 0 0 0,0 0 1 0 0,-1 0-1 0 0,1 0 0 0 0,0 0 0 0 0,-1-1 0 0 0,1 1 1 0 0,-1 0-1 0 0,1 0 0 0 0,0 0 0 0 0,-1-1 1 0 0,1 1-1 0 0,0 0 0 0 0,-1 0 0 0 0,1-1 0 0 0,-1 1 1 0 0,-6-9 563 0 0,7 7-595 0 0,-1 1 0 0 0,1-1 0 0 0,0 1 0 0 0,1 0 0 0 0,-1-1 0 0 0,0 1 0 0 0,0 0 0 0 0,0-1 0 0 0,1 1 0 0 0,-1 0 0 0 0,1-1 0 0 0,-1 1 0 0 0,1 0 0 0 0,-1 0 0 0 0,1-1 0 0 0,0 1 0 0 0,0 0 0 0 0,0 0 0 0 0,1-2 0 0 0,1-1-13 0 0,1 0 1 0 0,0 0-1 0 0,8-6 0 0 0,-2 3 5 0 0,0 1 1 0 0,0 0-1 0 0,1 1 0 0 0,22-8 0 0 0,48-8 259 0 0,-78 20-238 0 0,9-3 93 0 0,1 1 1 0 0,-1-2-1 0 0,-1 0 0 0 0,1 0 0 0 0,-1-1 0 0 0,0 0 0 0 0,0-1 0 0 0,-1-1 1 0 0,1 0-1 0 0,-2 0 0 0 0,1 0 0 0 0,-1-1 0 0 0,-1-1 0 0 0,1 0 0 0 0,-2 0 0 0 0,11-16 1 0 0,-7 3 282 0 0,-1 0 1 0 0,10-32 0 0 0,-17 46-185 0 0,0-1 0 0 0,-1 0 0 0 0,0 1 0 0 0,0-1 1 0 0,0-17-1 0 0,-2 26-194 0 0,-1 1-15 0 0,1 0-1 0 0,0-1 1 0 0,0 1-1 0 0,0 0 1 0 0,0-1-1 0 0,0 1 1 0 0,0 0-1 0 0,0-1 1 0 0,0 1-1 0 0,0 0 1 0 0,0-1-1 0 0,0 1 1 0 0,0 0-1 0 0,0-1 1 0 0,0 1-1 0 0,0 0 1 0 0,1-1-1 0 0,-1 1 1 0 0,0 0-1 0 0,0 0 1 0 0,0-1-1 0 0,0 1 1 0 0,1 0-1 0 0,-1 0 1 0 0,0-1-1 0 0,0 1 1 0 0,1 0-1 0 0,-1 0 1 0 0,0-1-1 0 0,0 1 1 0 0,1 0-1 0 0,-1 0 1 0 0,1-1-1 0 0,4 13 64 0 0,39 128-153 0 0,-38-114 81 0 0,-1 1 1 0 0,-1 0-1 0 0,0 38 0 0 0,-3-51-84 0 0,-1-10 56 0 0,1-1-1 0 0,-1 1 0 0 0,0-1 1 0 0,0 1-1 0 0,-1 4 0 0 0,0 10-847 0 0,1-16-12 0 0,-3 4-624 0 0,-22 4-6939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2.892"/>
    </inkml:context>
    <inkml:brush xml:id="br0">
      <inkml:brushProperty name="width" value="0.05" units="cm"/>
      <inkml:brushProperty name="height" value="0.05" units="cm"/>
    </inkml:brush>
  </inkml:definitions>
  <inkml:trace contextRef="#ctx0" brushRef="#br0">193 238 17503 0 0,'-5'-7'175'0'0,"-1"-1"0"0"0,1 1-1 0 0,-1 0 1 0 0,0 0-1 0 0,-1 1 1 0 0,0 0-1 0 0,0 0 1 0 0,0 0-1 0 0,-1 1 1 0 0,-10-6-1 0 0,16 11-185 0 0,1-1 0 0 0,-1 1 0 0 0,1-1 0 0 0,-1 1 0 0 0,1 0 0 0 0,-1-1-1 0 0,0 1 1 0 0,1 0 0 0 0,-1 0 0 0 0,1 0 0 0 0,-1 0 0 0 0,0 1-1 0 0,1-1 1 0 0,-1 0 0 0 0,1 1 0 0 0,-1-1 0 0 0,1 1 0 0 0,-1-1 0 0 0,1 1-1 0 0,-1 0 1 0 0,1-1 0 0 0,0 1 0 0 0,-1 0 0 0 0,1 0 0 0 0,0 0 0 0 0,0 0-1 0 0,-1 0 1 0 0,1 0 0 0 0,0 1 0 0 0,0-1 0 0 0,-1 2 0 0 0,-3 5 75 0 0,0-1 0 0 0,1 1 0 0 0,0 0 1 0 0,-4 10-1 0 0,8-17-59 0 0,-8 18 182 0 0,1 1 1 0 0,1-1-1 0 0,1 2 1 0 0,1-1-1 0 0,1 0 1 0 0,0 1-1 0 0,2-1 1 0 0,0 1-1 0 0,1 0 1 0 0,6 33-1 0 0,-1-17-179 0 0,22 72 0 0 0,-15-70-6 0 0,-4-10 33 0 0,13 27 0 0 0,-6-23 615 0 0,20 33 0 0 0,-29-56-553 0 0,1 0-1 0 0,1 0 1 0 0,0-1-1 0 0,0 0 1 0 0,0 0 0 0 0,20 14-1 0 0,-17-15-96 0 0,0-1 0 0 0,1 0 0 0 0,0-1 0 0 0,0 0 0 0 0,0-1 0 0 0,1 0 0 0 0,0-1 0 0 0,24 5 0 0 0,13 0 296 0 0,0-3 1 0 0,58 0-1 0 0,-87-6-171 0 0,0-1 0 0 0,0-1 0 0 0,-1-1 0 0 0,1 0 0 0 0,-1-2 0 0 0,1-1 0 0 0,-2 0 0 0 0,22-10 0 0 0,-22 5-74 0 0,-1 0 0 0 0,-1-1 0 0 0,0-1 0 0 0,0-1 0 0 0,-1 0 0 0 0,-1-1 0 0 0,0 0 0 0 0,20-29 1 0 0,-21 24-29 0 0,0-1 0 0 0,-1-1 0 0 0,17-39 1 0 0,-20 39-23 0 0,-7 14-1 0 0,0-1 0 0 0,0 1 0 0 0,-1-1 0 0 0,0 0 0 0 0,0 0 0 0 0,-1 0 0 0 0,0 0 0 0 0,-1 0 0 0 0,0 0 0 0 0,-1 0 0 0 0,1 0 0 0 0,-5-15 0 0 0,5 20 0 0 0,-1-1 0 0 0,0 0 0 0 0,-1 1 0 0 0,1 0 0 0 0,-4-7 0 0 0,-1-3 0 0 0,-101-230 162 0 0,94 213-59 0 0,-2 2 1 0 0,-1 0 0 0 0,-1 0-1 0 0,-37-44 1 0 0,50 68-134 0 0,-1 0-1 0 0,0 0 1 0 0,0 0 0 0 0,0 0-1 0 0,0 1 1 0 0,-1 0-1 0 0,0 0 1 0 0,0 1 0 0 0,0-1-1 0 0,-1 1 1 0 0,1 1 0 0 0,-1-1-1 0 0,1 1 1 0 0,-1 0-1 0 0,0 1 1 0 0,0-1 0 0 0,1 2-1 0 0,-1-1 1 0 0,0 0 0 0 0,0 1-1 0 0,0 1 1 0 0,0-1-1 0 0,0 1 1 0 0,0 0 0 0 0,0 1-1 0 0,0 0 1 0 0,1 0-1 0 0,-1 0 1 0 0,1 1 0 0 0,-1-1-1 0 0,1 2 1 0 0,-10 5 0 0 0,2 1-1182 0 0,-22 19 0 0 0,9 1-4674 0 0,7 1-1633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3.678"/>
    </inkml:context>
    <inkml:brush xml:id="br0">
      <inkml:brushProperty name="width" value="0.05" units="cm"/>
      <inkml:brushProperty name="height" value="0.05" units="cm"/>
    </inkml:brush>
  </inkml:definitions>
  <inkml:trace contextRef="#ctx0" brushRef="#br0">14 251 13824 0 0,'0'0'674'0'0,"-1"0"-328"0"0,0-1 0 0 0,-1 1 0 0 0,1-1 0 0 0,0 0 0 0 0,0 1 0 0 0,0-1 0 0 0,0 0 0 0 0,0 0 0 0 0,0 1 0 0 0,-1-3-1 0 0,3 2-294 0 0,0 0 0 0 0,0 0-1 0 0,1-1 1 0 0,-1 1-1 0 0,0 1 1 0 0,1-1 0 0 0,-1 0-1 0 0,0 0 1 0 0,1 0-1 0 0,-1 1 1 0 0,1-1 0 0 0,0 1-1 0 0,-1-1 1 0 0,1 1 0 0 0,-1 0-1 0 0,1-1 1 0 0,0 1-1 0 0,-1 0 1 0 0,1 0 0 0 0,0 0-1 0 0,-1 0 1 0 0,1 1-1 0 0,-1-1 1 0 0,3 1 0 0 0,6 1 190 0 0,1 0-1 0 0,13 5 1 0 0,-23-6-178 0 0,8 2 23 0 0,0 1-1 0 0,0 0 1 0 0,-1 0-1 0 0,0 1 0 0 0,0 0 1 0 0,0 1-1 0 0,0 0 1 0 0,-1 0-1 0 0,0 0 1 0 0,0 1-1 0 0,-1 0 1 0 0,1 0-1 0 0,-2 1 1 0 0,1 0-1 0 0,-1 0 1 0 0,5 11-1 0 0,-8-14-43 0 0,0 0 1 0 0,0 0-1 0 0,-1 0 0 0 0,0 0 0 0 0,0 1 0 0 0,0-1 0 0 0,-1 0 0 0 0,0 0 0 0 0,0 10 0 0 0,0-2-36 0 0,-1-10 25 0 0,1 0 1 0 0,0-1-1 0 0,-1 1 0 0 0,1 0 1 0 0,-1-1-1 0 0,0 1 0 0 0,0-1 0 0 0,0 1 1 0 0,0-1-1 0 0,0 0 0 0 0,-1 1 1 0 0,1-1-1 0 0,-1 0 0 0 0,0 0 1 0 0,1 0-1 0 0,-1 0 0 0 0,-4 3 1 0 0,5-4 1 0 0,-1 1 1 0 0,0-1-1 0 0,0 0 1 0 0,0 1-1 0 0,0-1 1 0 0,0 0-1 0 0,0-1 1 0 0,0 1-1 0 0,0 0 1 0 0,0 0-1 0 0,-1-1 1 0 0,1 1-1 0 0,0-1 1 0 0,0 0 0 0 0,-1 0-1 0 0,1 0 1 0 0,0 0-1 0 0,-1 0 1 0 0,1 0-1 0 0,0-1 1 0 0,-3 0-1 0 0,1 0-33 0 0,-1-1 0 0 0,1 0 0 0 0,0 0 0 0 0,1 0 0 0 0,-1-1 0 0 0,0 1 0 0 0,1-1 0 0 0,-1 0 0 0 0,1 0 0 0 0,0 0 0 0 0,-4-5 0 0 0,5 6 0 0 0,1-1 0 0 0,-1 1 0 0 0,1 0 0 0 0,0 0 0 0 0,-1-1 0 0 0,1 1 0 0 0,0-1 0 0 0,1 1 0 0 0,-1-1 0 0 0,0 1 0 0 0,1-1 0 0 0,-1 1 0 0 0,1-1 0 0 0,0 0 0 0 0,0 1 0 0 0,0-1 0 0 0,0 0 0 0 0,1 1 0 0 0,-1-1 0 0 0,2-4 0 0 0,0 2 0 0 0,1-1-1 0 0,0 1 1 0 0,0-1-1 0 0,1 1 1 0 0,-1 0-1 0 0,1 1 1 0 0,0-1-1 0 0,1 0 0 0 0,-1 1 1 0 0,1 0-1 0 0,0 0 1 0 0,8-5-1 0 0,3 0-43 0 0,0 0 0 0 0,0 0 1 0 0,19-5-1 0 0,165-71-190 0 0,-190 80 290 0 0,-1-1 0 0 0,0 0 0 0 0,-1 0-1 0 0,1 0 1 0 0,-1-1 0 0 0,11-12 0 0 0,-14 14 11 0 0,-1-1 1 0 0,1 1 0 0 0,-1-1 0 0 0,0 0 0 0 0,-1 0-1 0 0,0 0 1 0 0,0-1 0 0 0,0 1 0 0 0,0-1-1 0 0,2-11 1 0 0,-4 13 70 0 0,0-1 0 0 0,-1 0 0 0 0,1 0 0 0 0,-1 0 0 0 0,0 0-1 0 0,-1 1 1 0 0,0-1 0 0 0,1 0 0 0 0,-4-10 0 0 0,3 15 157 0 0,2 3-289 0 0,-1 0 1 0 0,1 0 0 0 0,0 0 0 0 0,0 0 0 0 0,0-1 0 0 0,0 1 0 0 0,1 0 0 0 0,-1 0 0 0 0,2 1 0 0 0,3 4-6 0 0,3 18-1 0 0,1-1 0 0 0,-4-13 0 0 0,9 21 0 0 0,-4-6 0 0 0,-4-12-18 0 0,-1 1 1 0 0,8 27-1 0 0,-12-35-162 0 0,0 0-1 0 0,-1 0 1 0 0,0 0 0 0 0,0 0-1 0 0,-1 0 1 0 0,0 0 0 0 0,0 0 0 0 0,-3 12-1 0 0,3-18-214 0 0,-1 1 0 0 0,1 0 0 0 0,-1-1-1 0 0,0 1 1 0 0,0-1 0 0 0,0 1 0 0 0,0-1-1 0 0,-2 3 1 0 0,-5 5-1684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4.109"/>
    </inkml:context>
    <inkml:brush xml:id="br0">
      <inkml:brushProperty name="width" value="0.05" units="cm"/>
      <inkml:brushProperty name="height" value="0.05" units="cm"/>
    </inkml:brush>
  </inkml:definitions>
  <inkml:trace contextRef="#ctx0" brushRef="#br0">217 142 19351 0 0,'-16'-7'805'0'0,"11"5"-577"0"0,1 1-1 0 0,-1-1 1 0 0,1 1-1 0 0,-8-2 1 0 0,8 2-218 0 0,0 1 0 0 0,0-1 0 0 0,0 1-1 0 0,1 0 1 0 0,-1 0 0 0 0,0 1 0 0 0,0-1 0 0 0,1 1 0 0 0,-1 0 0 0 0,0 0-1 0 0,0 0 1 0 0,1 0 0 0 0,-1 0 0 0 0,1 1 0 0 0,-1 0 0 0 0,1 0-1 0 0,-6 4 1 0 0,2-1-15 0 0,1 1 1 0 0,-1 0-1 0 0,1 1 0 0 0,0-1 0 0 0,0 1 0 0 0,1 0 0 0 0,-9 16 1 0 0,5-6 164 0 0,1 1 1 0 0,-9 30-1 0 0,14-34 108 0 0,1 0-1 0 0,1 0 1 0 0,0 0-1 0 0,1 0 1 0 0,2 22 0 0 0,-2-28-285 0 0,5 37 21 0 0,1 0 0 0 0,2-1 0 0 0,28 84 0 0 0,-28-104 133 0 0,1 0-1 0 0,1-1 0 0 0,1 0 0 0 0,1 0 1 0 0,22 29-1 0 0,-27-42-42 0 0,2 0 1 0 0,0-1 0 0 0,0 0-1 0 0,0 0 1 0 0,1-1 0 0 0,0 0-1 0 0,1-1 1 0 0,0 0 0 0 0,0-1-1 0 0,0 0 1 0 0,1 0 0 0 0,19 5-1 0 0,17 2-32 0 0,1-3 0 0 0,0-2 0 0 0,81 2 0 0 0,-102-9 0 0 0,1-1-1 0 0,-1-2 0 0 0,1-1 1 0 0,-1-1-1 0 0,49-14 0 0 0,-59 13-46 0 0,22-5 1 0 0,0-2 0 0 0,-1-1 1 0 0,-1-2-1 0 0,45-25 0 0 0,-68 32-16 0 0,-1 1 0 0 0,-1-1 0 0 0,0 0 0 0 0,0 0 0 0 0,-1-1 0 0 0,0-1 0 0 0,-1 0 0 0 0,0-1 0 0 0,11-12 0 0 0,-13 9 0 0 0,-1 0 0 0 0,0 0 0 0 0,-1-1 0 0 0,0 0 0 0 0,-1 0 0 0 0,-1-1 0 0 0,5-24 0 0 0,-7 27 0 0 0,-1-1 0 0 0,-1 1 0 0 0,0-1 0 0 0,-1 0 0 0 0,-1 1 0 0 0,0-1 0 0 0,0 1 0 0 0,-1-1 0 0 0,-1 1 0 0 0,-1 0 0 0 0,-6-19 0 0 0,8 28 0 0 0,0-1 0 0 0,0 0 0 0 0,-1 1 0 0 0,1 0 0 0 0,-1 0 0 0 0,0-1 0 0 0,0 2 0 0 0,0-1 0 0 0,-6-5 0 0 0,-1-2 0 0 0,-120-114 0 0 0,86 85 0 0 0,17 14 37 0 0,-70-61 439 0 0,76 70-359 0 0,-1 1 0 0 0,-42-24 0 0 0,53 35-285 0 0,1 0 0 0 0,-1 1 0 0 0,0 1-1 0 0,0-1 1 0 0,0 2 0 0 0,0-1 0 0 0,-1 2-1 0 0,1-1 1 0 0,0 2 0 0 0,-1 0 0 0 0,1 0 0 0 0,-1 1-1 0 0,1 0 1 0 0,-19 5 0 0 0,14-2-172 0 0,2 1 1 0 0,-1 1-1 0 0,0 0 1 0 0,1 1-1 0 0,0 0 1 0 0,1 1-1 0 0,0 1 0 0 0,0 0 1 0 0,1 1-1 0 0,-19 18 1 0 0,-23 32-2108 0 0,16-9-15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4.910"/>
    </inkml:context>
    <inkml:brush xml:id="br0">
      <inkml:brushProperty name="width" value="0.05" units="cm"/>
      <inkml:brushProperty name="height" value="0.05" units="cm"/>
    </inkml:brush>
  </inkml:definitions>
  <inkml:trace contextRef="#ctx0" brushRef="#br0">1 186 17135 0 0,'0'0'2184'0'0,"1"0"-2097"0"0,23 2 124 0 0,0 0 0 0 0,-1 2 0 0 0,0 0 0 0 0,0 2 1 0 0,0 1-1 0 0,0 0 0 0 0,-1 2 0 0 0,30 15 0 0 0,-47-21-196 0 0,0 0 0 0 0,0 0 0 0 0,-1 1 0 0 0,1-1 0 0 0,-1 1 0 0 0,0 0 0 0 0,0 0-1 0 0,0 1 1 0 0,0-1 0 0 0,-1 1 0 0 0,3 5 0 0 0,-1-2-17 0 0,-1 0 0 0 0,0 1 0 0 0,0 0 0 0 0,-1-1 0 0 0,-1 1 0 0 0,3 11 0 0 0,-5-12 2 0 0,1 0 0 0 0,-1-1 0 0 0,0 1 0 0 0,-1 0 0 0 0,0 0 0 0 0,0 0 0 0 0,-1 0 0 0 0,0 0 0 0 0,0-1 0 0 0,0 1 0 0 0,-1-1 0 0 0,-1 0 0 0 0,1 1 0 0 0,-1-2 0 0 0,-8 12 0 0 0,11-16 0 0 0,-1 0 0 0 0,1 0 0 0 0,-1-1 0 0 0,1 1 0 0 0,-1-1 0 0 0,0 1 0 0 0,0-1 0 0 0,0 0 0 0 0,1 1 0 0 0,-1-1 0 0 0,0 0 0 0 0,0 0 0 0 0,-1 0 0 0 0,1-1 0 0 0,0 1 0 0 0,0-1 0 0 0,0 1 0 0 0,0-1 0 0 0,-1 1 0 0 0,1-1 0 0 0,0 0 0 0 0,0 0 0 0 0,-1 0 0 0 0,1-1 0 0 0,0 1 0 0 0,0 0 0 0 0,0-1 0 0 0,-1 1 0 0 0,1-1 0 0 0,0 0 0 0 0,0 0 0 0 0,0 0 0 0 0,0 0 0 0 0,0 0 0 0 0,-3-2 0 0 0,2 1 0 0 0,0-1 0 0 0,0 1 0 0 0,0-1 0 0 0,0 0 0 0 0,0 1 0 0 0,0-1 0 0 0,1-1 0 0 0,-1 1 0 0 0,1 0 0 0 0,0 0 0 0 0,0-1 0 0 0,0 0 0 0 0,0 1 0 0 0,1-1 0 0 0,0 0 0 0 0,-1 0 0 0 0,1 1 0 0 0,1-1 0 0 0,-2-7 0 0 0,2 8 0 0 0,0 0 0 0 0,1 0 0 0 0,-1 0 0 0 0,1 0 0 0 0,-1 0 0 0 0,1 0 0 0 0,0 0 0 0 0,0 0 0 0 0,0 1 0 0 0,1-1 0 0 0,-1 0 0 0 0,4-4 0 0 0,-1 2 0 0 0,0 0 0 0 0,1 0 0 0 0,0 0 0 0 0,10-7 0 0 0,20-14 467 0 0,1 1 0 0 0,1 1-1 0 0,55-25 1 0 0,85-40-59 0 0,-166 83-274 0 0,0-2 1 0 0,-1 1-1 0 0,0-1 1 0 0,-1-1-1 0 0,1 0 1 0 0,-2 0-1 0 0,1-1 0 0 0,-1 0 1 0 0,-1 0-1 0 0,0-1 1 0 0,11-22-1 0 0,-8 6 146 0 0,-9 26 72 0 0,0 2-357 0 0,1 0-1 0 0,-1 1 1 0 0,1-1-1 0 0,-1 1 1 0 0,1-1-1 0 0,-1 1 1 0 0,0 0-1 0 0,0 0 0 0 0,0-1 1 0 0,2 5-1 0 0,-2-3-10 0 0,3 4 3 0 0,0 0 1 0 0,-1 1 0 0 0,4 14-1 0 0,7 15-12 0 0,40 85 25 0 0,-49-110-713 0 0,0 1 0 0 0,-2 0 0 0 0,1 0 0 0 0,-2 0-1 0 0,0 0 1 0 0,0 0 0 0 0,-1 17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1.921"/>
    </inkml:context>
    <inkml:brush xml:id="br0">
      <inkml:brushProperty name="width" value="0.05" units="cm"/>
      <inkml:brushProperty name="height" value="0.05" units="cm"/>
    </inkml:brush>
  </inkml:definitions>
  <inkml:trace contextRef="#ctx0" brushRef="#br0">0 418 21975 0 0,'0'0'1283'0'0,"2"1"-1055"0"0,2 3-144 0 0,0 0 1 0 0,-1 1-1 0 0,0-1 1 0 0,1 1-1 0 0,3 8 1 0 0,8 11 881 0 0,-11-17-813 0 0,0 0-1 0 0,0 0 1 0 0,5 14 0 0 0,2 3-156 0 0,37 92 3 0 0,-34-80 0 0 0,-11-29-125 0 0,0 0 0 0 0,-1 0 0 0 0,0 0 0 0 0,-1 0 0 0 0,1 0-1 0 0,0 12 1 0 0,-2-7-383 0 0</inkml:trace>
  <inkml:trace contextRef="#ctx0" brushRef="#br0" timeOffset="1">37 0 22367 0 0,'0'0'1136'0'0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5.401"/>
    </inkml:context>
    <inkml:brush xml:id="br0">
      <inkml:brushProperty name="width" value="0.05" units="cm"/>
      <inkml:brushProperty name="height" value="0.05" units="cm"/>
    </inkml:brush>
  </inkml:definitions>
  <inkml:trace contextRef="#ctx0" brushRef="#br0">409 7 15176 0 0,'-2'-1'340'0'0,"-6"-1"-180"0"0,1 1 1 0 0,-1 0 0 0 0,0 0 0 0 0,1 1-1 0 0,-1 0 1 0 0,0 0 0 0 0,-9 1 0 0 0,-55 13-124 0 0,56-10 15 0 0,1 1-1 0 0,0 1 0 0 0,0 0 0 0 0,1 1 1 0 0,0 1-1 0 0,0 0 0 0 0,1 1 0 0 0,0 1 0 0 0,0 0 1 0 0,1 0-1 0 0,-21 25 0 0 0,24-26 247 0 0,2 1 0 0 0,-1 1 0 0 0,1 0 0 0 0,1 0 0 0 0,0 0 0 0 0,0 1 0 0 0,1-1 0 0 0,1 1-1 0 0,0 1 1 0 0,1-1 0 0 0,-3 14 0 0 0,4-9-7 0 0,0 0-1 0 0,1 0 1 0 0,0 0 0 0 0,2 0-1 0 0,0 0 1 0 0,1 0-1 0 0,7 29 1 0 0,-3-22-277 0 0,2-1 0 0 0,0-1-1 0 0,1 1 1 0 0,2-1 0 0 0,0-1 0 0 0,1 0-1 0 0,1 0 1 0 0,1-2 0 0 0,1 0 0 0 0,0 0 0 0 0,32 28-1 0 0,-7-14 76 0 0,1-2-1 0 0,1-2 1 0 0,1-2-1 0 0,73 34 1 0 0,-93-51 201 0 0,1-1 1 0 0,0-1 0 0 0,0-1-1 0 0,47 8 1 0 0,101-1-107 0 0,-129-11-196 0 0,2 0 82 0 0,130 2 311 0 0,-150-7-338 0 0,-1-1 0 0 0,0-2-1 0 0,0 0 1 0 0,0-1 0 0 0,-1-2 0 0 0,0 0 0 0 0,0-1-1 0 0,31-18 1 0 0,-35 15-2 0 0,-1 0 0 0 0,30-24-1 0 0,-36 26-30 0 0,4-3-2 0 0,-9 8-8 0 0,1-1 0 0 0,-1 0 1 0 0,-1 0-1 0 0,1-1 1 0 0,-1 0-1 0 0,0 0 1 0 0,0 0-1 0 0,-1-1 1 0 0,8-15-1 0 0,-2 1 0 0 0,0 0 0 0 0,-2-1 0 0 0,-1 0 0 0 0,0-1 0 0 0,7-44 0 0 0,-13 54 0 0 0,0-1 0 0 0,0 0 0 0 0,0 1 0 0 0,-2-1 0 0 0,1 0 0 0 0,-2 0 0 0 0,-3-22 0 0 0,1 24 0 0 0,0 1 0 0 0,-1-1 0 0 0,-1 0 0 0 0,1 1 0 0 0,-2 0 0 0 0,0 0 0 0 0,0 1 0 0 0,-1-1 0 0 0,-1 1 0 0 0,0 1 0 0 0,0-1 0 0 0,-12-10 0 0 0,-15-13 22 0 0,0 1-1 0 0,-48-31 0 0 0,67 52-14 0 0,-1 1 0 0 0,-1 1 1 0 0,0 1-1 0 0,0 1 0 0 0,0 0 0 0 0,-1 1 0 0 0,-1 1 0 0 0,-29-5 0 0 0,27 8-108 0 0,-1 2 0 0 0,1 0 0 0 0,0 1 0 0 0,0 1 0 0 0,0 2 0 0 0,0 0 0 0 0,0 1 0 0 0,0 1 0 0 0,1 1 0 0 0,0 1 0 0 0,-28 13 0 0 0,40-15-563 0 0,-1 0 0 0 0,1 1 0 0 0,0 0 0 0 0,1 1 0 0 0,-1 0 0 0 0,1 0 0 0 0,-8 11 0 0 0,-4 6-6843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6:46.807"/>
    </inkml:context>
    <inkml:brush xml:id="br0">
      <inkml:brushProperty name="width" value="0.05" units="cm"/>
      <inkml:brushProperty name="height" value="0.05" units="cm"/>
    </inkml:brush>
  </inkml:definitions>
  <inkml:trace contextRef="#ctx0" brushRef="#br0">238 569 10136 0 0,'0'0'769'0'0,"0"-1"-530"0"0,-12-8 1376 0 0,12 8-1499 0 0,-1 1 0 0 0,1 0 0 0 0,-1 0 0 0 0,1-1 1 0 0,0 1-1 0 0,-1 0 0 0 0,1-1 0 0 0,0 1 0 0 0,-1 0 0 0 0,1-1 1 0 0,0 1-1 0 0,-1-1 0 0 0,1 1 0 0 0,0-1 0 0 0,0 1 0 0 0,0 0 1 0 0,-1-1-1 0 0,1 1 0 0 0,0-1 0 0 0,0 1 0 0 0,0-1 0 0 0,0 1 1 0 0,0-1-1 0 0,0 1 0 0 0,0-1 0 0 0,0 1 0 0 0,0-1 0 0 0,0-1 2048 0 0,5-2-116 0 0,-3 4-1972 0 0,-1-1 0 0 0,0 1-1 0 0,1-1 1 0 0,-1 1-1 0 0,0-1 1 0 0,1 1-1 0 0,-1 0 1 0 0,1 0 0 0 0,-1 0-1 0 0,0 0 1 0 0,1 0-1 0 0,-1 0 1 0 0,1 0-1 0 0,-1 0 1 0 0,0 0 0 0 0,3 1-1 0 0,22 11-165 0 0,-5-2 119 0 0,-1-3-29 0 0,0 1 0 0 0,0 1 0 0 0,-1 1 0 0 0,24 17 0 0 0,-37-23 11 0 0,0 1-1 0 0,0 0 0 0 0,0 0 0 0 0,-1 0 1 0 0,0 0-1 0 0,0 1 0 0 0,0 0 1 0 0,-1 0-1 0 0,0 0 0 0 0,0 0 0 0 0,-1 1 1 0 0,1-1-1 0 0,-2 1 0 0 0,1 0 1 0 0,-1 0-1 0 0,0 0 0 0 0,0 1 0 0 0,0-1 1 0 0,-1 0-1 0 0,0 8 0 0 0,-1-8 53 0 0,0 2-50 0 0,0 0 0 0 0,-1 0 1 0 0,0 0-1 0 0,-2 10 0 0 0,3-17-21 0 0,-1-1-1 0 0,1 1 0 0 0,0-1 1 0 0,-1 1-1 0 0,1-1 1 0 0,-1 1-1 0 0,0-1 1 0 0,0 1-1 0 0,1-1 1 0 0,-1 0-1 0 0,0 1 1 0 0,0-1-1 0 0,0 0 1 0 0,0 0-1 0 0,-1 0 0 0 0,1 0 1 0 0,0 0-1 0 0,0 0 1 0 0,-1 0-1 0 0,1 0 1 0 0,-1 0-1 0 0,1 0 1 0 0,0-1-1 0 0,-1 1 1 0 0,1-1-1 0 0,-1 1 1 0 0,0-1-1 0 0,1 1 0 0 0,-1-1 1 0 0,-2 0-1 0 0,-5 0 9 0 0,-1-1 0 0 0,1 0 0 0 0,0-1 0 0 0,-1 0 0 0 0,1-1 0 0 0,0 1 0 0 0,0-2 0 0 0,1 1 0 0 0,-1-1 0 0 0,1-1 0 0 0,-1 1 0 0 0,1-1 0 0 0,1-1 0 0 0,-12-9 0 0 0,-17-15-19 0 0,27 22 299 0 0,-1 0 1 0 0,1 0 0 0 0,0-1 0 0 0,-12-16-1 0 0,13 11 275 0 0,8 13-552 0 0,0 1-1 0 0,0-1 1 0 0,-1 1-1 0 0,1-1 1 0 0,0 1-1 0 0,0-1 1 0 0,0 0-1 0 0,0 1 1 0 0,1-1-1 0 0,-1 1 1 0 0,0-1 0 0 0,0 1-1 0 0,0-1 1 0 0,0 1-1 0 0,0-1 1 0 0,1 1-1 0 0,-1-1 1 0 0,0 1-1 0 0,0-1 1 0 0,1 0-1 0 0,3-3-2 0 0,0 0 0 0 0,-1 1 0 0 0,1-1 0 0 0,0 1 0 0 0,1 0 0 0 0,-1 0 0 0 0,1 0 0 0 0,8-4 0 0 0,46-15 0 0 0,-35 14 0 0 0,116-34 0 0 0,-7 3 0 0 0,103-62 248 0 0,-181 72-72 0 0,-54 28-169 0 0,0 1 0 0 0,-1 0-1 0 0,1-1 1 0 0,-1 1 0 0 0,1 0-1 0 0,-1-1 1 0 0,1 1 0 0 0,-1-1-1 0 0,1 1 1 0 0,-1-1 0 0 0,0 1-1 0 0,1-1 1 0 0,-1 1-1 0 0,0-1 1 0 0,1 1 0 0 0,-1-1-1 0 0,0 0 1 0 0,1 1 0 0 0,-1-1-1 0 0,0 1 1 0 0,0-1 0 0 0,0 0-1 0 0,0 1 1 0 0,0-1 0 0 0,0 0-1 0 0,0 1 1 0 0,0-1 0 0 0,0 1-1 0 0,0-1 1 0 0,0 0 0 0 0,0 1-1 0 0,0-1 1 0 0,0 0 0 0 0,-1 1-1 0 0,1-1 1 0 0,-1 0 0 0 0,-1-3 32 0 0,0 0 1 0 0,0 1-1 0 0,-1-1 1 0 0,-4-5-1 0 0,0 0 29 0 0,-4-5 82 0 0,2-2-1 0 0,0 0 0 0 0,-10-26 1 0 0,19 39 542 0 0,2 5-312 0 0,8 12-253 0 0,10 17-262 0 0,-12-16 106 0 0,18 25 1 0 0,0-1 31 0 0,8 10-3 0 0,-28-34 71 0 0,-46-96 397 0 0,18 43-457 0 0,-2 0 1 0 0,-53-62 0 0 0,65 86-11 0 0,-1 0 1 0 0,-1 1 0 0 0,-1 1 0 0 0,0 0 0 0 0,0 2 0 0 0,-1-1 0 0 0,0 2-1 0 0,-1 0 1 0 0,-24-9 0 0 0,10 7-105 0 0,-1 2 0 0 0,0 1 0 0 0,0 1-1 0 0,-44-2 1 0 0,53 7 29 0 0,-1 2 1 0 0,1 1-1 0 0,0 1 0 0 0,-1 0 1 0 0,1 2-1 0 0,-44 13 0 0 0,59-13 74 0 0,0-1 0 0 0,0 1 0 0 0,0 1 0 0 0,0-1 0 0 0,1 1 0 0 0,-1 1 0 0 0,2 0 0 0 0,-8 6 0 0 0,1 1 0 0 0,2 0 0 0 0,0 1 0 0 0,-12 17 0 0 0,9-7 0 0 0,1 0 0 0 0,1 1 0 0 0,1 0 0 0 0,2 1 0 0 0,0 0 0 0 0,1 1 0 0 0,2-1 0 0 0,1 1 0 0 0,-3 41 0 0 0,8-51 0 0 0,0-1 0 0 0,1 1 0 0 0,1-1 0 0 0,0 1 0 0 0,6 18 0 0 0,30 80 0 0 0,-38-114 0 0 0,15 35 0 0 0,2 0 0 0 0,34 54 0 0 0,-44-78 66 0 0,1-1 0 0 0,0 0 0 0 0,1 0 0 0 0,0 0 0 0 0,0-1 0 0 0,1-1 0 0 0,1 0-1 0 0,-1 0 1 0 0,2-1 0 0 0,-1 0 0 0 0,1-1 0 0 0,0 0 0 0 0,0-1 0 0 0,1 0 0 0 0,0-1 0 0 0,0-1 0 0 0,0 0-1 0 0,0-1 1 0 0,1 0 0 0 0,18 1 0 0 0,8-1-22 0 0,0-3 1 0 0,1-1-1 0 0,64-9 0 0 0,-77 5-60 0 0,-1-1 1 0 0,0-2-1 0 0,0 0 0 0 0,0-2 0 0 0,-1 0 1 0 0,26-16-1 0 0,159-94 69 0 0,-185 105-53 0 0,0-1 0 0 0,-1-2 0 0 0,32-27 0 0 0,-44 29 0 0 0,9-7 0 0 0,-18 20 0 0 0,0-2 0 0 0,0 1 0 0 0,0 0 0 0 0,-1-1 0 0 0,1 0 0 0 0,-1 1 0 0 0,0-1 0 0 0,-1-1 0 0 0,1 1 0 0 0,1-7 0 0 0,-1 3 0 0 0,0-1 0 0 0,-1 0 0 0 0,-1 0 0 0 0,1-1 0 0 0,-1-10 0 0 0,-3-9 0 0 0,0 1 0 0 0,-12-53 0 0 0,-14-27 0 0 0,20 81 0 0 0,1 5 0 0 0,5 14 0 0 0,0 0 0 0 0,-1 1 0 0 0,0-1 0 0 0,-1 0 0 0 0,-9-15 0 0 0,3 8 0 0 0,0 1 0 0 0,-1 0 0 0 0,-23-25 0 0 0,24 32 0 0 0,0 0 0 0 0,0 0 0 0 0,0 1 0 0 0,-1 0 0 0 0,0 1 0 0 0,-22-9 0 0 0,-4 1-157 0 0,-1 2 0 0 0,0 2 0 0 0,-1 1 0 0 0,0 2 0 0 0,-1 2 0 0 0,1 1-1 0 0,-1 3 1 0 0,0 0 0 0 0,0 3 0 0 0,1 2 0 0 0,-46 9 0 0 0,67-9-163 0 0,1 0 1 0 0,-1 2-1 0 0,1 0 1 0 0,0 1-1 0 0,1 0 1 0 0,0 1-1 0 0,-21 14 1 0 0,6 2-632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33.146"/>
    </inkml:context>
    <inkml:brush xml:id="br0">
      <inkml:brushProperty name="width" value="0.05" units="cm"/>
      <inkml:brushProperty name="height" value="0.05" units="cm"/>
    </inkml:brush>
  </inkml:definitions>
  <inkml:trace contextRef="#ctx0" brushRef="#br0">440 124 10512 0 0,'0'0'608'0'0,"-10"1"5704"0"0,20-3-4204 0 0,20-4-2835 0 0,-15 4 1233 0 0,73-9-406 0 0,-43 6-24 0 0,-27 3 110 0 0,155-24 1604 0 0,-139 19-1788 0 0,92-22 16 0 0,-83 18 211 0 0,-28 8-46 0 0,-1-1 0 0 0,1 0-1 0 0,15-7 1 0 0,-28 10 573 0 0,-2 2-739 0 0,0 0-1 0 0,0-1 0 0 0,1 1 0 0 0,-1 0 1 0 0,0 0-1 0 0,1 0 0 0 0,-1-1 1 0 0,1 1-1 0 0,-1 0 0 0 0,1 0 0 0 0,-1-1 1 0 0,2 2-1 0 0,5 9 44 0 0,-3 3-60 0 0,1 0 0 0 0,0 0 0 0 0,1 0 0 0 0,11 17 0 0 0,3 8 0 0 0,-13-23 0 0 0,22 52 0 0 0,21 71 0 0 0,13 42 0 0 0,-22-32 0 0 0,-41-148 152 0 0,0 0-15 0 0,1 1 1 0 0,-1 0-1 0 0,0-1 0 0 0,0 1 0 0 0,0 0 0 0 0,0-1 0 0 0,0 1 0 0 0,0 0 1 0 0,0-1-1 0 0,-1 1 0 0 0,1 0 0 0 0,0-1 0 0 0,-2 3 0 0 0,-16 0-134 0 0,0-1 0 0 0,0 0 0 0 0,-1-1 0 0 0,-21-1 0 0 0,5 1-2 0 0,-34 1-1 0 0,-31 2 0 0 0,-126 8 0 0 0,-45 4 0 0 0,48 9 0 0 0,161-25 0 0 0,38-1 0 0 0,23 0 31 0 0,0 0 0 0 0,1 0 0 0 0,-1 0 0 0 0,0 0 0 0 0,0 0 0 0 0,1 0 0 0 0,-1 0 0 0 0,0 0 0 0 0,0 0 0 0 0,1-1 0 0 0,-1 1 0 0 0,0 0 0 0 0,1 0 1 0 0,-1-1-1 0 0,0 1 0 0 0,1-1 0 0 0,-1 1 0 0 0,0 0 0 0 0,1-1 0 0 0,-1 1 0 0 0,1-1 0 0 0,-1 0 0 0 0,1 1 0 0 0,-1-1 0 0 0,1 1 0 0 0,0-1 0 0 0,-1 0 0 0 0,1 1 0 0 0,0-1 0 0 0,-1 0 0 0 0,1 1 0 0 0,0-1 0 0 0,0 0 0 0 0,-1 0 0 0 0,1 1 0 0 0,0-1 0 0 0,0 0 0 0 0,0-1 0 0 0,0 0 199 0 0,-18-40 378 0 0,13 31-608 0 0,-12-26-11 0 0,1 0 1 0 0,-10-39-1 0 0,8 6 11 0 0,-2-7 0 0 0,-43-112 0 0 0,46 140 0 0 0,17 49 0 0 0,0-1 0 0 0,-1 1 0 0 0,1-1 0 0 0,0 0 0 0 0,0 1 0 0 0,-1-1 0 0 0,1 1 0 0 0,0-1 0 0 0,0 0 0 0 0,0 1 0 0 0,0-1 0 0 0,0 0 0 0 0,0 1 0 0 0,0-1 0 0 0,0 1 0 0 0,0-1 0 0 0,0 0 0 0 0,0 1 0 0 0,0-1 0 0 0,1-1 0 0 0,0 0 0 0 0,-1 2 0 0 0,0-1 0 0 0,1 0 0 0 0,-1 0 0 0 0,1 1 0 0 0,-1-1 0 0 0,1 0 0 0 0,-1 1 0 0 0,1-1 0 0 0,-1 0 0 0 0,1 1 0 0 0,0-1 0 0 0,-1 1 0 0 0,1-1 0 0 0,0 1 0 0 0,-1-1 0 0 0,1 1 0 0 0,0 0 0 0 0,0-1 0 0 0,0 1 0 0 0,-1 0 0 0 0,3-1 0 0 0,0 0 0 0 0,2-2 0 0 0,0 1 0 0 0,0 0 0 0 0,0 0 0 0 0,0 1 0 0 0,0-1 0 0 0,1 1 0 0 0,-1 0 0 0 0,10 0 0 0 0,21-4 0 0 0,242-66 0 0 0,-196 52 0 0 0,89-7 0 0 0,-158 23 2 0 0,-11 3-11 0 0,1-1 0 0 0,0 1 1 0 0,0-1-1 0 0,0 1 0 0 0,0 0 0 0 0,4 0 0 0 0,-5 0-311 0 0,-12 15-6925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34.140"/>
    </inkml:context>
    <inkml:brush xml:id="br0">
      <inkml:brushProperty name="width" value="0.05" units="cm"/>
      <inkml:brushProperty name="height" value="0.05" units="cm"/>
    </inkml:brush>
  </inkml:definitions>
  <inkml:trace contextRef="#ctx0" brushRef="#br0">72 147 11256 0 0,'-10'-13'1229'0'0,"8"11"-1162"0"0,1 0-1 0 0,0 0 1 0 0,0-1 0 0 0,0 1 0 0 0,0-1-1 0 0,1 1 1 0 0,-1 0 0 0 0,1-1 0 0 0,-1 1-1 0 0,1-1 1 0 0,0 0 0 0 0,0 1 0 0 0,0-1-1 0 0,0-2 1 0 0,0 2 160 0 0,0 1-103 0 0,1 1 0 0 0,-1-1 0 0 0,0 1 0 0 0,1-1 0 0 0,-1 1 0 0 0,1-1 0 0 0,0 1 0 0 0,-1-1 0 0 0,1 1 1 0 0,0 0-1 0 0,0-1 0 0 0,0 1 0 0 0,0 0 0 0 0,0 0 0 0 0,0 0 0 0 0,0 0 0 0 0,0 0 0 0 0,1 0 0 0 0,-1 0 0 0 0,0 0 0 0 0,0 0 0 0 0,3 0 0 0 0,1-2 38 0 0,1 0 0 0 0,-1 1 0 0 0,1 0 0 0 0,6-1-1 0 0,-11 2-161 0 0,1 1 0 0 0,0 0 0 0 0,0-1 0 0 0,0 1 0 0 0,0 0 0 0 0,-1 0 0 0 0,1 0 0 0 0,0 1 0 0 0,0-1 0 0 0,0 0 0 0 0,0 1 0 0 0,0-1 0 0 0,-1 1 0 0 0,1-1 0 0 0,0 1 0 0 0,-1 0 0 0 0,1 0 0 0 0,0 0 0 0 0,-1 0 0 0 0,1 0 0 0 0,-1 0 0 0 0,1 0 0 0 0,-1 1 0 0 0,0-1 0 0 0,1 0 0 0 0,-1 1 0 0 0,0-1 0 0 0,0 1 0 0 0,0-1 0 0 0,1 3 0 0 0,0-1 0 0 0,0 1 0 0 0,-3 13 0 0 0,0-14 0 0 0,1-1 0 0 0,-1 1 0 0 0,0-1 0 0 0,0 0 0 0 0,0 1 0 0 0,0-1 0 0 0,0 0 0 0 0,-1 0 0 0 0,1 0 0 0 0,-1 0 0 0 0,1 0 0 0 0,-1 0 0 0 0,0 0 0 0 0,0-1 0 0 0,0 1 0 0 0,0 0 0 0 0,0-1 0 0 0,0 0 0 0 0,0 1 0 0 0,-4 1 0 0 0,3-2 0 0 0,0 0 0 0 0,0 0 0 0 0,0 0 0 0 0,0 0 0 0 0,0 0 0 0 0,0-1 0 0 0,-1 1 0 0 0,1-1 0 0 0,0 0 0 0 0,0 0 0 0 0,0 0 0 0 0,0-1 0 0 0,-1 1 0 0 0,1-1 0 0 0,0 1 0 0 0,-3-2 0 0 0,2 0 60 0 0,-1 1-1 0 0,1-1 0 0 0,0 0 1 0 0,0 0-1 0 0,0-1 0 0 0,1 1 0 0 0,-1-1 1 0 0,0 0-1 0 0,1 0 0 0 0,0 0 0 0 0,-1 0 1 0 0,1-1-1 0 0,1 1 0 0 0,-1-1 0 0 0,0 0 1 0 0,1 0-1 0 0,0 0 0 0 0,0 0 0 0 0,-2-5 1 0 0,3 7-39 0 0,1 0 0 0 0,-1-1 0 0 0,0 1 0 0 0,1-1 0 0 0,0 1 0 0 0,-1 0 0 0 0,1-1-1 0 0,0 1 1 0 0,0-1 0 0 0,1 1 0 0 0,-1-1 0 0 0,0 1 0 0 0,1-1 0 0 0,-1 1 0 0 0,1 0 0 0 0,0-1 0 0 0,0 1 0 0 0,0 0 0 0 0,0 0 0 0 0,0 0 0 0 0,1 0 0 0 0,-1 0 0 0 0,0 0 0 0 0,1 0 0 0 0,0 0 0 0 0,-1 0 0 0 0,1 1 0 0 0,0-1 0 0 0,0 0 0 0 0,0 1 0 0 0,0 0 0 0 0,0 0 0 0 0,0-1 0 0 0,1 1 0 0 0,-1 0 0 0 0,0 1 0 0 0,1-1-1 0 0,-1 0 1 0 0,4 0 0 0 0,0 0-21 0 0,-1 1 0 0 0,1 0 0 0 0,-1 0 0 0 0,1 0 0 0 0,-1 1 0 0 0,1 0 0 0 0,-1 0 0 0 0,7 2 0 0 0,-8-2 0 0 0,-1 1 0 0 0,0-1 0 0 0,0 1 0 0 0,1-1 0 0 0,-1 1 0 0 0,0 0 0 0 0,-1 0 0 0 0,1 0 0 0 0,0 1 0 0 0,0-1 0 0 0,-1 1 0 0 0,0-1 0 0 0,1 1 0 0 0,1 3 0 0 0,0 2 0 0 0,-4 1 0 0 0,-1-7-1 0 0,0-1-1 0 0,0 1 0 0 0,1-1 0 0 0,-1 0 0 0 0,0 1 0 0 0,0-1 0 0 0,-1 0 0 0 0,1 1 0 0 0,0-1 0 0 0,0 0 0 0 0,-1 0 1 0 0,1 0-1 0 0,-1 0 0 0 0,1 0 0 0 0,-1 0 0 0 0,1-1 0 0 0,-1 1 0 0 0,1 0 0 0 0,-1-1 0 0 0,1 1 0 0 0,-1-1 1 0 0,0 0-1 0 0,0 1 0 0 0,1-1 0 0 0,-3 0 0 0 0,1 0 118 0 0,-1 0 1 0 0,1 1-1 0 0,0-2 1 0 0,-1 1-1 0 0,1 0 0 0 0,0-1 1 0 0,0 1-1 0 0,-1-1 1 0 0,1 0-1 0 0,0 0 1 0 0,0 0-1 0 0,-4-2 0 0 0,-1-2 327 0 0,8 4-288 0 0,4 2-131 0 0,5 3-38 0 0,14 7 14 0 0,-19-10 0 0 0,-1 0 0 0 0,0 0 0 0 0,0 1 0 0 0,0-1 0 0 0,0 1 0 0 0,5 4 0 0 0,-5-5 0 0 0,7 10 0 0 0,-10-11 0 0 0,0 0 0 0 0,1 0 0 0 0,-1 1 0 0 0,0-1 0 0 0,0 0 0 0 0,0 0 0 0 0,0 1 0 0 0,0-1 0 0 0,0 0 0 0 0,0 0 0 0 0,0 0 0 0 0,0 1 0 0 0,0-1 0 0 0,0 0 0 0 0,0 0 0 0 0,0 1 0 0 0,0-1 0 0 0,0 0 0 0 0,0 0 0 0 0,0 0 0 0 0,0 1 0 0 0,0-1 0 0 0,0 0 0 0 0,0 0 0 0 0,0 1 0 0 0,0-1 0 0 0,-1 0 0 0 0,1 0 0 0 0,0 0 0 0 0,0 0 0 0 0,0 1 0 0 0,0-1 0 0 0,0 0 0 0 0,-1 0 0 0 0,1 0 0 0 0,0 0 0 0 0,0 1 0 0 0,0-1 0 0 0,-1 0 0 0 0,1 0 0 0 0,0 0 0 0 0,0 0 0 0 0,0 0 0 0 0,-1 0 0 0 0,1 0 0 0 0,0 0 0 0 0,-1 0 0 0 0,-1 1 0 0 0,0 0 0 0 0,0 0 0 0 0,-1 0 0 0 0,1 0 0 0 0,0 0 0 0 0,-1-1 0 0 0,1 1 0 0 0,-1-1 0 0 0,1 0 0 0 0,-1 0 0 0 0,1 0 0 0 0,0 0 0 0 0,-1 0 0 0 0,1-1 0 0 0,-3 0 0 0 0,0 0 1 0 0,1 0-1 0 0,0-1 0 0 0,-1 0 0 0 0,1 0 0 0 0,0 0 0 0 0,0 0 0 0 0,-6-5 1 0 0,5 3 168 0 0,0 0 0 0 0,0-1 0 0 0,1 1 1 0 0,-1-1-1 0 0,1 0 0 0 0,0 0 0 0 0,1 0 0 0 0,-1 0 1 0 0,1-1-1 0 0,0 1 0 0 0,-4-11 0 0 0,7 3-973 0 0,4 4-4844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2.107"/>
    </inkml:context>
    <inkml:brush xml:id="br0">
      <inkml:brushProperty name="width" value="0.05" units="cm"/>
      <inkml:brushProperty name="height" value="0.05" units="cm"/>
    </inkml:brush>
  </inkml:definitions>
  <inkml:trace contextRef="#ctx0" brushRef="#br0">190 287 6448 0 0,'0'0'141'0'0,"1"-1"23"0"0,31-25 206 0 0,21-11-304 0 0,-18 14 183 0 0,-11 9 222 0 0,60-41 3077 0 0,-31 13 835 0 0,-52 41-4203 0 0,0 0 0 0 0,0 0 1 0 0,0-1-1 0 0,0 1 1 0 0,0 0-1 0 0,0-1 1 0 0,-1 1-1 0 0,1-1 1 0 0,0 1-1 0 0,-1-1 1 0 0,2-3-1 0 0,0-3 494 0 0,-2 8-645 0 0,0-1 0 0 0,0 1 0 0 0,0 0 0 0 0,0-1 0 0 0,0 1 0 0 0,0-1 0 0 0,0 1-1 0 0,0 0 1 0 0,0-1 0 0 0,0 1 0 0 0,0 0 0 0 0,0-1 0 0 0,0 1 0 0 0,-1-1 0 0 0,1 1-1 0 0,0 0 1 0 0,0-1 0 0 0,-1 1 0 0 0,1 0 0 0 0,0 0 0 0 0,0-1 0 0 0,-1 1-1 0 0,0-2 31 0 0,-2-2 31 0 0,-1 0-1 0 0,1 0 1 0 0,-1 0 0 0 0,0 0-1 0 0,0 1 1 0 0,0 0 0 0 0,-1 0-1 0 0,1 0 1 0 0,-1 0 0 0 0,0 0-1 0 0,0 1 1 0 0,0 0 0 0 0,0 0-1 0 0,0 1 1 0 0,0-1 0 0 0,0 1-1 0 0,0 0 1 0 0,-1 0 0 0 0,-7 0-1 0 0,0 1-5 0 0,1 0 1 0 0,0 1-1 0 0,0 0 0 0 0,-1 1 0 0 0,1 0 0 0 0,0 1 0 0 0,-19 7 0 0 0,-4 5 666 0 0,-38 22 0 0 0,60-31-615 0 0,-3 3-131 0 0,1 0-1 0 0,0 1 1 0 0,0 0-1 0 0,-17 16 1 0 0,27-21-5 0 0,0 1 1 0 0,0-1 0 0 0,1 1-1 0 0,0 0 1 0 0,-7 11-1 0 0,10-13 1 0 0,-1 0 1 0 0,1-1-1 0 0,-1 1 0 0 0,1 0 0 0 0,0 0 0 0 0,1 0 0 0 0,-1 0 0 0 0,1 0 0 0 0,-1 0 0 0 0,1 0 0 0 0,1 5 0 0 0,0-5 0 0 0,0 1 0 0 0,0-1 0 0 0,1 0 0 0 0,-1 0 0 0 0,1 0 0 0 0,0-1 0 0 0,0 1 0 0 0,0 0 0 0 0,0-1 0 0 0,1 1 0 0 0,0-1 0 0 0,0 0 0 0 0,0 0 0 0 0,0 0 0 0 0,0 0 0 0 0,5 3 0 0 0,0 0 0 0 0,1-1 0 0 0,-1 0 0 0 0,0-1 0 0 0,1 0 0 0 0,0 0 0 0 0,11 2 0 0 0,10 0 0 0 0,0 0 0 0 0,1-3 0 0 0,38 1 0 0 0,-40-3 0 0 0,-1 0 0 0 0,1 3 0 0 0,52 11 0 0 0,-76-13 0 0 0,-1-1 0 0 0,1 1 0 0 0,0 0 0 0 0,-1 1 0 0 0,0-1 0 0 0,1 1 0 0 0,-1 0 0 0 0,0 0 0 0 0,0 0 0 0 0,-1 0 0 0 0,1 1 0 0 0,-1 0 0 0 0,0 0 0 0 0,5 6 0 0 0,-7-9 0 0 0,-1 1 0 0 0,1-1 0 0 0,-1 0 0 0 0,1 1 0 0 0,-1-1 0 0 0,0 0 0 0 0,1 1 0 0 0,-1-1 0 0 0,0 1 0 0 0,0-1 0 0 0,0 1 0 0 0,0-1 0 0 0,0 0 0 0 0,0 1 0 0 0,0-1 0 0 0,-1 1 0 0 0,1-1 0 0 0,-1 0 0 0 0,1 1 0 0 0,-1-1 0 0 0,1 0 0 0 0,-1 1 0 0 0,0-1 0 0 0,1 0 0 0 0,-1 0 0 0 0,0 0 0 0 0,0 1 0 0 0,-2 0 0 0 0,-2 3 0 0 0,0 0 0 0 0,-1 0 0 0 0,0-1 0 0 0,-8 5 0 0 0,12-7 0 0 0,-15 8 156 0 0,0-1-1 0 0,-1-1 0 0 0,0-1 0 0 0,0 0 1 0 0,0-1-1 0 0,-23 3 0 0 0,-11 0 314 0 0,-55 3-1 0 0,94-11-468 0 0,1-1 0 0 0,0 0 0 0 0,0 0 0 0 0,0-1 0 0 0,0-1 0 0 0,0 0 0 0 0,1-1 0 0 0,-1 0 0 0 0,-20-8 0 0 0,30 10-55 0 0,0 0 0 0 0,1 0-1 0 0,-1 0 1 0 0,1 0 0 0 0,-1 0-1 0 0,1 0 1 0 0,-1 0 0 0 0,1-1-1 0 0,0 1 1 0 0,-2-3-1 0 0,2 3-90 0 0,1 0-1 0 0,-1 0 0 0 0,1 1 0 0 0,0-1 0 0 0,-1 0 0 0 0,1 0 0 0 0,0 0 0 0 0,0 0 0 0 0,0 0 0 0 0,-1 1 1 0 0,1-1-1 0 0,0 0 0 0 0,0 0 0 0 0,0 0 0 0 0,1 0 0 0 0,-1 0 0 0 0,0 0 0 0 0,0 1 0 0 0,0-1 0 0 0,1 0 0 0 0,-1 0 1 0 0,0 0-1 0 0,1-1 0 0 0,8-10-7702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2.618"/>
    </inkml:context>
    <inkml:brush xml:id="br0">
      <inkml:brushProperty name="width" value="0.05" units="cm"/>
      <inkml:brushProperty name="height" value="0.05" units="cm"/>
    </inkml:brush>
  </inkml:definitions>
  <inkml:trace contextRef="#ctx0" brushRef="#br0">0 3 19351 0 0,'0'0'1943'0'0,"0"-1"-1783"0"0,2 0-144 0 0,1 5-13 0 0,1 6-5 0 0,-2-2 2 0 0,0 0 0 0 0,-1 0 0 0 0,0 14 0 0 0,1 2 0 0 0,-2-17 0 0 0,0 1 0 0 0,0 0 0 0 0,-2 11 0 0 0,0 11 0 0 0,3 52-596 0 0,2-46-4714 0 0,-3-4-1375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3.070"/>
    </inkml:context>
    <inkml:brush xml:id="br0">
      <inkml:brushProperty name="width" value="0.05" units="cm"/>
      <inkml:brushProperty name="height" value="0.05" units="cm"/>
    </inkml:brush>
  </inkml:definitions>
  <inkml:trace contextRef="#ctx0" brushRef="#br0">227 95 18151 0 0,'-7'-12'262'0'0,"0"1"0"0"0,-2 0 0 0 0,1 1 0 0 0,-1 0 0 0 0,-1 0 0 0 0,-14-11 0 0 0,23 20-220 0 0,0 0-1 0 0,0 0 1 0 0,-1 0 0 0 0,1 0 0 0 0,0 0 0 0 0,0 1 0 0 0,-1-1 0 0 0,1 1 0 0 0,0-1 0 0 0,-1 1-1 0 0,1-1 1 0 0,0 1 0 0 0,-1 0 0 0 0,1 0 0 0 0,-1-1 0 0 0,1 1 0 0 0,-1 0 0 0 0,1 0 0 0 0,-1 0-1 0 0,1 1 1 0 0,0-1 0 0 0,-1 0 0 0 0,1 1 0 0 0,-1-1 0 0 0,1 0 0 0 0,0 1 0 0 0,-1 0-1 0 0,1-1 1 0 0,0 1 0 0 0,0 0 0 0 0,-1 0 0 0 0,0 0 0 0 0,-5 5-27 0 0,1 0 0 0 0,0 0-1 0 0,0 0 1 0 0,-8 11 0 0 0,4-3-9 0 0,2-4-6 0 0,1 0 0 0 0,0 1 0 0 0,1 0 0 0 0,0 1 0 0 0,1-1 0 0 0,0 1 0 0 0,1 0 0 0 0,-4 16 0 0 0,7-25 67 0 0,1 0-1 0 0,-1 0 0 0 0,1 0 0 0 0,-1 0 0 0 0,1 0 1 0 0,0 0-1 0 0,0 0 0 0 0,1 0 0 0 0,-1 0 0 0 0,1 0 1 0 0,-1 1-1 0 0,1-1 0 0 0,0-1 0 0 0,0 1 0 0 0,0 0 1 0 0,0 0-1 0 0,1 0 0 0 0,2 3 0 0 0,-2-3-8 0 0,1 0 1 0 0,0 0-1 0 0,-1 0 0 0 0,1 0 0 0 0,1 0 0 0 0,-1-1 0 0 0,0 0 0 0 0,1 1 1 0 0,-1-1-1 0 0,1-1 0 0 0,0 1 0 0 0,-1 0 0 0 0,7 1 0 0 0,42 10-81 0 0,73 8 0 0 0,-40-7 0 0 0,-75-12 30 0 0,0 0 0 0 0,-1 0 0 0 0,0 1 0 0 0,16 8 0 0 0,-21-10-6 0 0,0 1 0 0 0,-1 1 1 0 0,1-1-1 0 0,-1 1 0 0 0,1-1 1 0 0,-1 1-1 0 0,0 0 0 0 0,0 0 1 0 0,-1 0-1 0 0,1 0 0 0 0,0 1 1 0 0,-1-1-1 0 0,4 7 0 0 0,-6-8-1 0 0,1 0 0 0 0,-1 0 0 0 0,1 1 0 0 0,-1-1 0 0 0,0 0 0 0 0,0 0 0 0 0,0 0 0 0 0,0 0 0 0 0,0 0 0 0 0,0 1 0 0 0,0-1 0 0 0,-1 0 0 0 0,1 0 0 0 0,-1 0 0 0 0,0 0 0 0 0,1 0 0 0 0,-1 0 0 0 0,0 0 0 0 0,0 0 0 0 0,-1 0 0 0 0,1-1 0 0 0,0 1 0 0 0,0 0 0 0 0,-1-1 0 0 0,1 1 0 0 0,-3 1 0 0 0,-2 3 0 0 0,0-1 0 0 0,-1 0 0 0 0,1 0 0 0 0,-1 0 0 0 0,-13 6 0 0 0,-198 99-1040 0 0,199-103-4374 0 0,0-6-1899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3.521"/>
    </inkml:context>
    <inkml:brush xml:id="br0">
      <inkml:brushProperty name="width" value="0.05" units="cm"/>
      <inkml:brushProperty name="height" value="0.05" units="cm"/>
    </inkml:brush>
  </inkml:definitions>
  <inkml:trace contextRef="#ctx0" brushRef="#br0">1 143 20063 0 0,'0'-1'12'0'0,"1"-4"94"0"0,1 0 1 0 0,-1 0 0 0 0,1 0 0 0 0,0 1 0 0 0,0-1 0 0 0,1 1-1 0 0,-1-1 1 0 0,1 1 0 0 0,0 0 0 0 0,0 0 0 0 0,1 0 0 0 0,5-5-1 0 0,2 1 136 0 0,0 0-1 0 0,1 1 0 0 0,0 1 1 0 0,0 0-1 0 0,25-8 0 0 0,-16 6 137 0 0,-1 2-252 0 0,29-7 1 0 0,-44 12-129 0 0,0 0 0 0 0,0 1-1 0 0,1-1 1 0 0,-1 1 0 0 0,1 0 0 0 0,-1 1 0 0 0,0-1 0 0 0,1 1 0 0 0,-1 0 0 0 0,9 3 0 0 0,-12-3-22 0 0,0 0 1 0 0,1 0-1 0 0,-1 0 0 0 0,0 0 0 0 0,0 1 0 0 0,0-1 0 0 0,0 1 0 0 0,0 0 0 0 0,0-1 0 0 0,-1 1 1 0 0,1 0-1 0 0,0 0 0 0 0,-1 0 0 0 0,0 0 0 0 0,3 4 0 0 0,-3-2-73 0 0,1 0-1 0 0,-1 0 1 0 0,0 0 0 0 0,0 1 0 0 0,0-1-1 0 0,-1 0 1 0 0,1 0 0 0 0,-1 7-1 0 0,-2 4-49 0 0,0-1 1 0 0,0 1-1 0 0,-1-1 0 0 0,-8 21 0 0 0,-7 17 171 0 0,-31 109 354 0 0,48-156-239 0 0,0 0 0 0 0,0 0 1 0 0,1 0-1 0 0,0 1 1 0 0,0-1-1 0 0,0 0 0 0 0,0 0 1 0 0,1 0-1 0 0,1 6 1 0 0,-2-10-134 0 0,1 1 1 0 0,0 0-1 0 0,-1-1 1 0 0,1 1-1 0 0,0-1 1 0 0,0 1-1 0 0,0-1 1 0 0,0 1 0 0 0,0-1-1 0 0,1 0 1 0 0,-1 0-1 0 0,0 1 1 0 0,0-1-1 0 0,1 0 1 0 0,-1 0-1 0 0,1 0 1 0 0,-1 0 0 0 0,1 0-1 0 0,-1-1 1 0 0,1 1-1 0 0,0 0 1 0 0,-1-1-1 0 0,1 0 1 0 0,0 1-1 0 0,0-1 1 0 0,-1 0 0 0 0,1 1-1 0 0,0-1 1 0 0,3-1-1 0 0,107-7-6 0 0,-30 0 0 0 0,-48 5-866 0 0,45-12 0 0 0,-46 9-195 0 0,-1-1 38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3.960"/>
    </inkml:context>
    <inkml:brush xml:id="br0">
      <inkml:brushProperty name="width" value="0.05" units="cm"/>
      <inkml:brushProperty name="height" value="0.05" units="cm"/>
    </inkml:brush>
  </inkml:definitions>
  <inkml:trace contextRef="#ctx0" brushRef="#br0">309 409 10136 0 0,'-4'-10'176'0'0,"2"0"0"0"0,-1 1 0 0 0,1-1 0 0 0,1 0 0 0 0,-1-19 0 0 0,2-152 5706 0 0,0 167-5323 0 0,-1-1 0 0 0,0 1 0 0 0,-5-21-1 0 0,5 30-374 0 0,0 1 0 0 0,-1-1-1 0 0,1 1 1 0 0,-1-1-1 0 0,0 1 1 0 0,0 0-1 0 0,-1 0 1 0 0,1 0 0 0 0,-1 0-1 0 0,0 0 1 0 0,0 0-1 0 0,0 1 1 0 0,-7-6-1 0 0,8 7-106 0 0,-1 1-1 0 0,1 0 1 0 0,-1 0-1 0 0,1 0 1 0 0,0 0-1 0 0,-1 1 1 0 0,0-1-1 0 0,1 1 0 0 0,-1 0 1 0 0,1-1-1 0 0,-1 1 1 0 0,0 0-1 0 0,1 1 1 0 0,-1-1-1 0 0,1 0 1 0 0,-1 1-1 0 0,0-1 1 0 0,1 1-1 0 0,-1 0 1 0 0,-2 1-1 0 0,-6 3-65 0 0,0 0 1 0 0,-20 13-1 0 0,19-10-11 0 0,0 2 0 0 0,1-1 0 0 0,0 1 0 0 0,1 1 0 0 0,0 0 0 0 0,0 1 0 0 0,1 0 0 0 0,0 0 0 0 0,1 0 0 0 0,1 1 0 0 0,0 1 0 0 0,1-1 0 0 0,-9 29 0 0 0,14-38 0 0 0,0 0 0 0 0,1 0 0 0 0,0 0 0 0 0,-1 0 0 0 0,1 0 0 0 0,0 0 0 0 0,1 0 0 0 0,-1 0 0 0 0,1 0 0 0 0,1 4 0 0 0,-1-5 0 0 0,0-1 0 0 0,0 0 0 0 0,0 0 0 0 0,0 1 0 0 0,0-1 0 0 0,1 0 0 0 0,-1 0 0 0 0,1 0 0 0 0,-1-1 0 0 0,1 1 0 0 0,0 0 0 0 0,0 0 0 0 0,0-1 0 0 0,0 1 0 0 0,0-1 0 0 0,0 0 0 0 0,0 0 0 0 0,3 2 0 0 0,24 7 0 0 0,1-1 0 0 0,0-1 0 0 0,45 6 0 0 0,28 6 0 0 0,-78-14 0 0 0,-12-3 0 0 0,1 0 0 0 0,16 7 0 0 0,-27-9 0 0 0,0 0 0 0 0,0 0 0 0 0,0 1 0 0 0,-1 0 0 0 0,1-1 0 0 0,0 1 0 0 0,-1 0 0 0 0,1 0 0 0 0,-1 0 0 0 0,0 1 0 0 0,0-1 0 0 0,0 0 0 0 0,0 1 0 0 0,0 0 0 0 0,2 3 0 0 0,-1 7 0 0 0,-5-7 0 0 0,0-4 0 0 0,-2 6 0 0 0,-1-1 0 0 0,0 1 0 0 0,0-1 0 0 0,-1 0 0 0 0,0-1 0 0 0,0 1 0 0 0,0-1 0 0 0,-1-1 0 0 0,0 1 0 0 0,-14 8 0 0 0,2-3 0 0 0,0-1 0 0 0,-1-1 0 0 0,-25 8 0 0 0,28-10-33 0 0,-1-2-1 0 0,0 0 1 0 0,0-1-1 0 0,-1 0 1 0 0,-28 1-1 0 0,44-5-233 0 0,1 0 0 0 0,-1-1 1 0 0,0 1-1 0 0,0 0 0 0 0,0-1 0 0 0,1 1 1 0 0,-1-1-1 0 0,0 0 0 0 0,1 0 0 0 0,-1 0 1 0 0,0 0-1 0 0,1-1 0 0 0,-1 1 0 0 0,-3-4 1 0 0,-4-10-1268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4.327"/>
    </inkml:context>
    <inkml:brush xml:id="br0">
      <inkml:brushProperty name="width" value="0.05" units="cm"/>
      <inkml:brushProperty name="height" value="0.05" units="cm"/>
    </inkml:brush>
  </inkml:definitions>
  <inkml:trace contextRef="#ctx0" brushRef="#br0">0 199 18943 0 0,'8'-19'463'0'0,"-6"13"-193"0"0,1-1-1 0 0,0 0 1 0 0,0 1-1 0 0,1-1 1 0 0,5-7-1 0 0,16-22 419 0 0,-15 25-493 0 0,1 2-1 0 0,0-1 1 0 0,0 2 0 0 0,1-1-1 0 0,22-10 1 0 0,-24 14-131 0 0,-1 0 0 0 0,1 1 0 0 0,0 0 0 0 0,0 1 0 0 0,1 0 0 0 0,-1 1 0 0 0,1 0 0 0 0,15 0 0 0 0,-24 1-62 0 0,0 1-1 0 0,-1 0 1 0 0,1 1 0 0 0,0-1-1 0 0,-1 0 1 0 0,1 0-1 0 0,-1 1 1 0 0,1-1-1 0 0,-1 1 1 0 0,1-1 0 0 0,-1 1-1 0 0,1 0 1 0 0,-1-1-1 0 0,1 1 1 0 0,-1 0-1 0 0,0 0 1 0 0,0 0-1 0 0,1 0 1 0 0,-1 0 0 0 0,0 0-1 0 0,0 1 1 0 0,0-1-1 0 0,0 0 1 0 0,0 1-1 0 0,0-1 1 0 0,-1 0 0 0 0,1 1-1 0 0,0-1 1 0 0,-1 1-1 0 0,1-1 1 0 0,-1 1-1 0 0,1-1 1 0 0,-1 1 0 0 0,0 0-1 0 0,1-1 1 0 0,-1 1-1 0 0,0-1 1 0 0,0 1-1 0 0,-1 0 1 0 0,1-1-1 0 0,0 1 1 0 0,0 0 0 0 0,-1-1-1 0 0,1 1 1 0 0,-2 2-1 0 0,-3 8-1 0 0,-1-1 0 0 0,0 1 0 0 0,-12 14 0 0 0,9-13 0 0 0,-13 26 0 0 0,20-37 0 0 0,0 1 0 0 0,2 12 0 0 0,0-14 0 0 0,0 0 0 0 0,0 0 0 0 0,0 0 0 0 0,0 0 0 0 0,0 0 0 0 0,0 0 0 0 0,0 0 0 0 0,1 1 0 0 0,-1-1 0 0 0,0 0 0 0 0,1 0 0 0 0,-1 0 0 0 0,1 0 0 0 0,0 0 0 0 0,-1 0 0 0 0,1 0 0 0 0,0-1 0 0 0,-1 1 0 0 0,1 0 0 0 0,0 0 0 0 0,0 0 0 0 0,0-1 0 0 0,-1 1 0 0 0,1 0 0 0 0,0-1 0 0 0,0 1 0 0 0,0-1 0 0 0,0 1 0 0 0,0-1 0 0 0,2 1 0 0 0,2 0 0 0 0,0 0 0 0 0,0 0 0 0 0,0-1 0 0 0,0 0 0 0 0,8 0 0 0 0,6 0 0 0 0,-10 0 0 0 0,0 1 0 0 0,0 0 0 0 0,0 1 0 0 0,-1 0 0 0 0,1 0 0 0 0,-1 1 0 0 0,14 5 0 0 0,-22-8 0 0 0,0 0 0 0 0,0 1 0 0 0,1-1 0 0 0,-1 0 0 0 0,0 0 0 0 0,0 0 0 0 0,1 1 0 0 0,-1-1 0 0 0,0 0 0 0 0,0 0 0 0 0,0 1 0 0 0,0-1 0 0 0,1 0 0 0 0,-1 0 0 0 0,0 1 0 0 0,0-1 0 0 0,0 0 0 0 0,0 1 0 0 0,0-1 0 0 0,0 0 0 0 0,0 0 0 0 0,0 1 0 0 0,0-1 0 0 0,0 0 0 0 0,0 1 0 0 0,0-1 0 0 0,0 0 0 0 0,0 1 0 0 0,0-1 0 0 0,0 0 0 0 0,0 0 0 0 0,0 1 0 0 0,0-1 0 0 0,0 0 0 0 0,0 1 0 0 0,-1-1 0 0 0,1 0 0 0 0,0 0 0 0 0,0 1 0 0 0,0-1 0 0 0,0 0 0 0 0,-1 0 0 0 0,1 1 0 0 0,0-1 0 0 0,0 0 0 0 0,-1 0 0 0 0,1 0 0 0 0,0 0 0 0 0,-1 1 0 0 0,1-1 0 0 0,-7 7 0 0 0,0-1 0 0 0,-1 0 0 0 0,1-1 0 0 0,-1 0 0 0 0,0 0 0 0 0,-14 6 0 0 0,-6 4 0 0 0,-19 13-756 0 0,1 2-1 0 0,-44 38 1 0 0,59-39-383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3T13:45:30.978"/>
    </inkml:context>
    <inkml:brush xml:id="br0">
      <inkml:brushProperty name="width" value="0.05" units="cm"/>
      <inkml:brushProperty name="height" value="0.05" units="cm"/>
      <inkml:brushProperty name="color" value="#E71224"/>
    </inkml:brush>
  </inkml:definitions>
  <inkml:trace contextRef="#ctx0" brushRef="#br0">0 562 4952 0 0,'0'0'5318'0'0,"1"2"-5220"0"0,3 3-6 0 0,0 1 0 0 0,8 7 0 0 0,-6-6-40 0 0,-3-3-14 0 0,0 0 1 0 0,-1 0 0 0 0,1 0 0 0 0,-1 0 0 0 0,0 0-1 0 0,2 9 1 0 0,2 3 122 0 0,19 48 432 0 0,8 18-68 0 0,-27-69-470 0 0,1 0 0 0 0,0-1-1 0 0,1 0 1 0 0,11 14 0 0 0,-13-20-22 0 0,0 1 0 0 0,0-1 1 0 0,0-1-1 0 0,1 1 0 0 0,11 7 1 0 0,-14-11-17 0 0,0 0 1 0 0,-1 0 0 0 0,2 0-1 0 0,-1-1 1 0 0,0 0 0 0 0,0 0 0 0 0,0 0-1 0 0,1 0 1 0 0,-1 0 0 0 0,0-1-1 0 0,1 0 1 0 0,-1 0 0 0 0,5 0 0 0 0,10-3 301 0 0,0-1 0 0 0,0 0 1 0 0,32-13-1 0 0,51-29 566 0 0,-44 18-637 0 0,42-23-27 0 0,-2 0-28 0 0,-4 8-113 0 0,203-91 176 0 0,-150 66-349 0 0,-12 5-22 0 0,-40 22 96 0 0,142-63 38 0 0,-130 52-19 0 0,11-8 131 0 0,-10 5 27 0 0,-96 49-58 0 0,0 0-1 0 0,-1 0 1 0 0,0-1 0 0 0,0-1 0 0 0,0 1 0 0 0,13-15-1 0 0,-13 12 179 0 0,-9 9-226 0 0,-1 0-1 0 0,1 0 0 0 0,-1 0 0 0 0,0 0 0 0 0,1 0 0 0 0,-1-1 1 0 0,0 1-1 0 0,0-1 0 0 0,0 1 0 0 0,0-1 0 0 0,1-2 0 0 0,1-9 933 0 0,-15 15-921 0 0,4 0-126 0 0,3-1-192 0 0,0 0-1 0 0,0 1 1 0 0,1-1 0 0 0,-1 1 0 0 0,1 0 0 0 0,-1 0-1 0 0,1 1 1 0 0,0-1 0 0 0,0 1 0 0 0,-5 4 0 0 0,-7 7-1209 0 0,1-5-8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2.448"/>
    </inkml:context>
    <inkml:brush xml:id="br0">
      <inkml:brushProperty name="width" value="0.05" units="cm"/>
      <inkml:brushProperty name="height" value="0.05" units="cm"/>
    </inkml:brush>
  </inkml:definitions>
  <inkml:trace contextRef="#ctx0" brushRef="#br0">1 1 14008 0 0,'7'52'840'0'0,"-2"1"1"0"0,-3 76-1 0 0,-3-92-635 0 0,0 28 163 0 0,2 53-140 0 0,-1-109-219 0 0,1 3-2 0 0,-1 0-1 0 0,2 0 1 0 0,0 0-1 0 0,0 0 1 0 0,1 0-1 0 0,7 16 1 0 0,-10-26 17 0 0,1-1 0 0 0,-1 0 0 0 0,1 0 0 0 0,0 0 0 0 0,0 0 0 0 0,-1 0 0 0 0,1 0 0 0 0,0 0 0 0 0,0 0 0 0 0,0 0 0 0 0,0 0 0 0 0,0-1 0 0 0,0 1 0 0 0,0 0 0 0 0,0 0 0 0 0,1-1 0 0 0,-1 1 0 0 0,0-1 0 0 0,0 1 0 0 0,2-1 0 0 0,-1 0 60 0 0,0 1 0 0 0,0-1 1 0 0,1 0-1 0 0,-1-1 0 0 0,0 1 0 0 0,0 0 1 0 0,0-1-1 0 0,0 1 0 0 0,0-1 0 0 0,0 1 1 0 0,3-3-1 0 0,1 0 251 0 0,0-1 0 0 0,-1 1 0 0 0,1-1 1 0 0,-1 0-1 0 0,0-1 0 0 0,9-8 0 0 0,2-7 694 0 0,28-41 0 0 0,-39 52-947 0 0,0 0 1 0 0,-1 0-1 0 0,1-1 0 0 0,-2 1 0 0 0,0-1 0 0 0,0 1 1 0 0,3-21-1 0 0,-4-3 39 0 0,-1-1 1 0 0,-2 1 0 0 0,-2 0-1 0 0,0-1 1 0 0,-11-37-1 0 0,11 57-1032 0 0,-1 1 0 0 0,-7-18 0 0 0,6 19 16 0 0</inkml:trace>
  <inkml:trace contextRef="#ctx0" brushRef="#br0" timeOffset="1">308 10 14592 0 0,'27'39'1522'0'0,"-19"-28"-980"0"0,0 0 0 0 0,0 1 0 0 0,-1 0 0 0 0,-1 0 0 0 0,6 16 0 0 0,2 20-202 0 0,-2 0 1 0 0,-3 0-1 0 0,-2 1 0 0 0,-2 1 0 0 0,-1 70 0 0 0,-4-119-677 0 0,0-3-1020 0 0,1-22 1929 0 0,1-1 0 0 0,9-42 0 0 0,21-50-530 0 0,-25 94 36 0 0,2 2-1 0 0,20-39 0 0 0,-22 47 359 0 0,1 0 1 0 0,1 0-1 0 0,0 1 0 0 0,1 0 0 0 0,16-15 1 0 0,-18 21-334 0 0,-1 0-1 0 0,1 0 1 0 0,-1 1 0 0 0,2 0 0 0 0,-1 0 0 0 0,0 1 0 0 0,1 0 0 0 0,0 1 0 0 0,0 0 0 0 0,0 0 0 0 0,0 1 0 0 0,1 0 0 0 0,-1 0-1 0 0,0 1 1 0 0,1 0 0 0 0,-1 1 0 0 0,1 0 0 0 0,-1 1 0 0 0,1 0 0 0 0,-1 0 0 0 0,1 1 0 0 0,-1 0 0 0 0,0 1 0 0 0,0 0 0 0 0,0 0 0 0 0,0 1-1 0 0,-1 0 1 0 0,1 1 0 0 0,-1 0 0 0 0,9 7 0 0 0,6 5-112 0 0,-2 2-1 0 0,0 1 1 0 0,0 0 0 0 0,-2 2-1 0 0,26 38 1 0 0,12 30-1516 0 0,-40-62 570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4.857"/>
    </inkml:context>
    <inkml:brush xml:id="br0">
      <inkml:brushProperty name="width" value="0.05" units="cm"/>
      <inkml:brushProperty name="height" value="0.05" units="cm"/>
    </inkml:brush>
  </inkml:definitions>
  <inkml:trace contextRef="#ctx0" brushRef="#br0">457 1 19351 0 0,'0'0'1474'0'0,"-10"0"-845"0"0,7 0-627 0 0,-1 1-1 0 0,1-1 1 0 0,0 1-1 0 0,-1 0 1 0 0,1 0 0 0 0,0 0-1 0 0,-1 0 1 0 0,1 1-1 0 0,0-1 1 0 0,0 1-1 0 0,-4 3 1 0 0,-31 27-5 0 0,32-27 4 0 0,-39 39-1 0 0,-36 31 0 0 0,62-59 0 0 0,1 0 0 0 0,0 2 0 0 0,-18 23 0 0 0,34-39 0 0 0,1-1 0 0 0,0 1 0 0 0,-1 0 0 0 0,1 0 0 0 0,0 0 0 0 0,0 0 0 0 0,1 0 0 0 0,-1 0 0 0 0,0 0 0 0 0,0 0 0 0 0,1 0 0 0 0,0 1 0 0 0,-1-1 0 0 0,1 0 0 0 0,0 0 0 0 0,0 3 0 0 0,0-3 0 0 0,1-1 0 0 0,-1 1 0 0 0,1-1 0 0 0,-1 1 0 0 0,1-1 0 0 0,0 1 0 0 0,0-1 0 0 0,-1 0 0 0 0,1 1 0 0 0,0-1 0 0 0,0 0 0 0 0,0 1 0 0 0,1-1 0 0 0,-1 0 0 0 0,0 0 0 0 0,0 0 0 0 0,1 0 0 0 0,-1 0 0 0 0,0-1 0 0 0,1 1 0 0 0,-1 0 0 0 0,1-1 0 0 0,2 2 0 0 0,24 7 0 0 0,49 9 0 0 0,16 6 0 0 0,-65-15 0 0 0,-10-4 0 0 0,29 13 0 0 0,-43-16 0 0 0,1 0 0 0 0,-1 1 0 0 0,0 0 0 0 0,0-1 0 0 0,0 1 0 0 0,0 1 0 0 0,0-1 0 0 0,-1 0 0 0 0,1 1 0 0 0,-1 0 0 0 0,3 5 0 0 0,-4-7-4 0 0,-1 0 1 0 0,0 0-1 0 0,0 0 0 0 0,0 0 0 0 0,0 0 0 0 0,-1 1 0 0 0,1-1 0 0 0,-1 0 0 0 0,1 0 0 0 0,-1 1 1 0 0,0-1-1 0 0,1 0 0 0 0,-1 1 0 0 0,-1-1 0 0 0,1 0 0 0 0,0 0 0 0 0,0 1 0 0 0,-2 2 1 0 0,1-2 19 0 0,-1 1 0 0 0,1-1 0 0 0,-1 0 0 0 0,0 0 0 0 0,0 0 0 0 0,0-1 0 0 0,0 1 0 0 0,0 0 0 0 0,-1-1 0 0 0,1 0 0 0 0,-4 3 0 0 0,-5 3 204 0 0,0-1 0 0 0,-1-1 1 0 0,0 1-1 0 0,0-2 0 0 0,-16 5 0 0 0,-4 0-498 0 0,0-3-1 0 0,0 0 0 0 0,-1-2 1 0 0,0-2-1 0 0,-58-1 0 0 0,82-2-149 0 0,0 0 0 0 0,0 0-1 0 0,0-1 1 0 0,0-1 0 0 0,0 0 0 0 0,0 0-1 0 0,0 0 1 0 0,1-1 0 0 0,-1-1-1 0 0,1 1 1 0 0,0-1 0 0 0,-8-6 0 0 0,0-3-1460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7:55.257"/>
    </inkml:context>
    <inkml:brush xml:id="br0">
      <inkml:brushProperty name="width" value="0.05" units="cm"/>
      <inkml:brushProperty name="height" value="0.05" units="cm"/>
    </inkml:brush>
  </inkml:definitions>
  <inkml:trace contextRef="#ctx0" brushRef="#br0">58 1 19351 0 0,'0'0'439'0'0,"-1"1"62"0"0,-2 0-405 0 0,0 1-1 0 0,0 0 1 0 0,0-1-1 0 0,0 1 1 0 0,0 0-1 0 0,1 0 1 0 0,-1 1-1 0 0,1-1 0 0 0,-1 1 1 0 0,1-1-1 0 0,0 1 1 0 0,-2 3-1 0 0,1-2-102 0 0,0 1-1 0 0,0-1 0 0 0,1 1 1 0 0,0 0-1 0 0,0 0 1 0 0,0 0-1 0 0,-1 7 0 0 0,3-10 8 0 0,-1 0 0 0 0,1 0 0 0 0,0 0 0 0 0,0 0 0 0 0,0 0 0 0 0,0 0 0 0 0,1 0 0 0 0,-1 0 0 0 0,0 0 0 0 0,1 0 0 0 0,-1-1 0 0 0,1 1 0 0 0,0 0 0 0 0,0 0 0 0 0,0-1 0 0 0,0 1 0 0 0,0 0 0 0 0,0-1 0 0 0,0 1 0 0 0,3 2 0 0 0,-2-2 0 0 0,0 0 0 0 0,1 0 0 0 0,-1-1 0 0 0,0 1 0 0 0,1-1 0 0 0,0 1 0 0 0,-1-1 0 0 0,1 0 0 0 0,0 0 0 0 0,-1 0 0 0 0,1 0 0 0 0,0-1 0 0 0,5 2 0 0 0,2-2 0 0 0,0-1 0 0 0,-1 1 0 0 0,1-2 0 0 0,-1 1 0 0 0,1-1 0 0 0,-1-1 0 0 0,0 0 0 0 0,1 0 0 0 0,11-6 0 0 0,6-5 0 0 0,42-28 0 0 0,-37 17 167 0 0,-25 19 405 0 0,1-1 0 0 0,15-8 0 0 0,-22 14-565 0 0,0 1 0 0 0,0-1 0 0 0,0 1 0 0 0,0-1 0 0 0,0 1 0 0 0,0 0 0 0 0,0-1 0 0 0,0 1 1 0 0,0 0-1 0 0,0 0 0 0 0,0 0 0 0 0,1-1 0 0 0,-1 1 0 0 0,0 1 0 0 0,0-1 0 0 0,0 0 0 0 0,0 0 0 0 0,0 0 0 0 0,0 1 0 0 0,0-1 0 0 0,2 1 0 0 0,-2 0-5 0 0,1 0 0 0 0,-1 0 0 0 0,1 0 0 0 0,-1 0 0 0 0,0 0 0 0 0,1 1 0 0 0,-1-1-1 0 0,0 1 1 0 0,0-1 0 0 0,0 1 0 0 0,0-1 0 0 0,1 3 0 0 0,0 1-4 0 0,0 0 0 0 0,0 0 0 0 0,0 0 1 0 0,-1 1-1 0 0,0-1 0 0 0,0 1 0 0 0,0 9 0 0 0,5 67 16 0 0,-2-34-188 0 0,6 37-1802 0 0,-1-9 768 0 0,-8-56 600 0 0,-3 26 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1.032"/>
    </inkml:context>
    <inkml:brush xml:id="br0">
      <inkml:brushProperty name="width" value="0.05" units="cm"/>
      <inkml:brushProperty name="height" value="0.05" units="cm"/>
    </inkml:brush>
  </inkml:definitions>
  <inkml:trace contextRef="#ctx0" brushRef="#br0">11 670 6504 0 0,'0'0'190'0'0,"-1"0"-10"0"0,-8-2 7877 0 0,9-2-5059 0 0,15-8-3932 0 0,-7 6 1746 0 0,20-18-108 0 0,45-45 416 0 0,11-4-892 0 0,11-10-240 0 0,-72 65 12 0 0,-7 6 0 0 0,50-43 0 0 0,-55 46 0 0 0,-1-1 0 0 0,-1 0 0 0 0,1 0 0 0 0,11-20 0 0 0,-17 26 0 0 0,-2 0 0 0 0,0 1 0 0 0,0 0 0 0 0,-1-1 0 0 0,1 1 0 0 0,-1-1 0 0 0,0 0 0 0 0,0 1 0 0 0,0-1 0 0 0,0 0 0 0 0,-1 0 0 0 0,0 0 0 0 0,1-4 0 0 0,-1 1 0 0 0,1-6 0 0 0,-2 1 0 0 0,-1-17 0 0 0,-3-7 0 0 0,0-6 0 0 0,2 19 0 0 0,-4-1 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1.498"/>
    </inkml:context>
    <inkml:brush xml:id="br0">
      <inkml:brushProperty name="width" value="0.05" units="cm"/>
      <inkml:brushProperty name="height" value="0.05" units="cm"/>
    </inkml:brush>
  </inkml:definitions>
  <inkml:trace contextRef="#ctx0" brushRef="#br0">1 2730 20759 0 0,'1'-10'192'0'0,"0"1"-1"0"0,0-1 1 0 0,1 1-1 0 0,1 0 0 0 0,-1 0 1 0 0,1-1-1 0 0,1 2 1 0 0,0-1-1 0 0,0 0 1 0 0,1 1-1 0 0,7-10 0 0 0,9-11-210 0 0,39-41 0 0 0,-55 63 54 0 0,30-29 15 0 0,61-48 1 0 0,48-24 111 0 0,5-5-71 0 0,220-226 27 0 0,-297 269-112 0 0,116-125 116 0 0,2-62-118 0 0,-6 9-94 0 0,-85 118 85 0 0,-74 94 40 0 0,33-67 1 0 0,-18 17 580 0 0,9-17-101 0 0,63-100 0 0 0,-75 144-367 0 0,36-78 0 0 0,-59 101-148 0 0,18-57 0 0 0,-19 39 0 0 0,-13 39 0 0 0,-2 14 0 0 0,-4 5 0 0 0,-5 6 0 0 0,-87 84-5618 0 0,56-60 3572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2.605"/>
    </inkml:context>
    <inkml:brush xml:id="br0">
      <inkml:brushProperty name="width" value="0.05" units="cm"/>
      <inkml:brushProperty name="height" value="0.05" units="cm"/>
    </inkml:brush>
  </inkml:definitions>
  <inkml:trace contextRef="#ctx0" brushRef="#br0">0 3661 21623 0 0,'5'-25'244'0'0,"1"0"0"0"0,0 0-1 0 0,15-32 1 0 0,-10 31-11 0 0,2 2 1 0 0,1-1 0 0 0,1 2-1 0 0,1 0 1 0 0,24-27-1 0 0,85-77-165 0 0,-4 6 51 0 0,-49 37 34 0 0,-18 19-280 0 0,89-82 0 0 0,-4 30-188 0 0,-31 28 998 0 0,-69 53-213 0 0,59-69 1 0 0,23-50-675 0 0,-79 99 79 0 0,84-92 340 0 0,17-22 64 0 0,27-91-279 0 0,-40 57 0 0 0,126-181 0 0 0,41-105 1885 0 0,-262 425-1764 0 0,5-12-152 0 0,86-121 0 0 0,-62 117 69 0 0,18-22 191 0 0,-79 99-318 0 0,-1 0 0 0 0,1 0-1 0 0,-1-1 1 0 0,0 1 0 0 0,0-1 0 0 0,0 1 0 0 0,-1-1 0 0 0,1 0 0 0 0,-1 0-1 0 0,0 0 1 0 0,-1 0 0 0 0,1 0 0 0 0,-1-8 0 0 0,-12 14-1715 0 0,-16 18-1075 0 0,10-7 807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3.637"/>
    </inkml:context>
    <inkml:brush xml:id="br0">
      <inkml:brushProperty name="width" value="0.05" units="cm"/>
      <inkml:brushProperty name="height" value="0.05" units="cm"/>
    </inkml:brush>
  </inkml:definitions>
  <inkml:trace contextRef="#ctx0" brushRef="#br0">18 6912 18023 0 0,'-5'-10'163'0'0,"-6"-12"814"0"0,11 21-941 0 0,-1 1-1 0 0,1-1 1 0 0,0 0 0 0 0,0 0-1 0 0,0 0 1 0 0,0 0-1 0 0,0 0 1 0 0,0 0 0 0 0,0 1-1 0 0,0-1 1 0 0,0 0-1 0 0,0 0 1 0 0,0 0 0 0 0,0 0-1 0 0,1 0 1 0 0,-1 1-1 0 0,0-1 1 0 0,0 0 0 0 0,1 0-1 0 0,-1 0 1 0 0,1 1-1 0 0,0-2 1 0 0,49-47-273 0 0,4-4-717 0 0,137-139 539 0 0,-175 177 382 0 0,13-13 33 0 0,41-37 0 0 0,-49 47 0 0 0,8-7 0 0 0,-2 0 0 0 0,31-36 0 0 0,-52 53 0 0 0,-1 1 0 0 0,0-1 0 0 0,-1 0 0 0 0,0 0 0 0 0,0-1 0 0 0,-1 1 0 0 0,0-1 0 0 0,0 0 0 0 0,-1 0 0 0 0,0 1 0 0 0,1-16 0 0 0,-2 15 0 0 0,1-6 0 0 0,0 0 0 0 0,-2 1 0 0 0,-1-30 0 0 0,2 35 5 0 0,12-8 29 0 0,18-10 101 0 0,47-30 1 0 0,231-152 631 0 0,-60 42-158 0 0,140-110 360 0 0,-346 244-640 0 0,54-53-1 0 0,-43 28-6 0 0,-2-3 0 0 0,-3-2 0 0 0,58-97 0 0 0,108-162 296 0 0,-1 12 636 0 0,-156 212-774 0 0,95-119-1 0 0,132-161-478 0 0,-95 111 351 0 0,-134 192-159 0 0,28-38-106 0 0,61-93 100 0 0,-40 65 4 0 0,63-99 582 0 0,-145 196-761 0 0,-2-2 0 0 0,17-53 1 0 0,-18 44-17 0 0,121-260-84 0 0,-56 143 175 0 0,39-71 362 0 0,-14 37-665 0 0,-86 153 345 0 0,-3-1-1 0 0,20-73 0 0 0,16-118 562 0 0,-31 124-557 0 0,-5 27-133 0 0,23-96 0 0 0,-32 138 0 0 0,0 0 0 0 0,3 0 0 0 0,31-75 0 0 0,4 8-149 0 0,-48 113 209 0 0,0 1 0 0 0,0-1 0 0 0,-1 0 0 0 0,1 1 1 0 0,-2-1-1 0 0,1 0 0 0 0,-1 0 0 0 0,0-6 0 0 0,0 10 59 0 0,-4 2-2038 0 0,2 1 1774 0 0,0-1 1 0 0,0 0 0 0 0,-1 1-1 0 0,1-1 1 0 0,0 1 0 0 0,0 0-1 0 0,-1 0 1 0 0,1-1 0 0 0,0 2-1 0 0,0-1 1 0 0,0 0 0 0 0,0 0-1 0 0,-3 3 1 0 0,-1 2-1073 0 0,1 0-1 0 0,-11 13 1 0 0,10-11 82 0 0,-11 12-593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4.810"/>
    </inkml:context>
    <inkml:brush xml:id="br0">
      <inkml:brushProperty name="width" value="0.05" units="cm"/>
      <inkml:brushProperty name="height" value="0.05" units="cm"/>
    </inkml:brush>
  </inkml:definitions>
  <inkml:trace contextRef="#ctx0" brushRef="#br0">0 8672 16727 0 0,'0'0'382'0'0,"2"-1"54"0"0,30-33 570 0 0,-11 16-990 0 0,59-84-564 0 0,242-277-2303 0 0,-261 318 1883 0 0,3 3 0 0 0,3 3 1 0 0,82-52-1 0 0,-110 83-10 0 0,2 1 1 0 0,1 3-1 0 0,0 1 1 0 0,77-23-1 0 0,-71 26 884 0 0,0-1 0 0 0,-2-2 0 0 0,45-26 0 0 0,10-18 4497 0 0,147-122 1 0 0,-38-1 106 0 0,-186 162-3842 0 0,27-34 1 0 0,-39 40-312 0 0,16-29 1 0 0,-7 5-15 0 0,18-54 1 0 0,-6 14-322 0 0,46-79 45 0 0,-59 126 109 0 0,2 2-1 0 0,40-48 1 0 0,248-301 934 0 0,-62 78-1200 0 0,-228 280 54 0 0,256-344 189 0 0,-267 354-140 0 0,182-247-33 0 0,-16 22-177 0 0,-62 83 613 0 0,94-141 612 0 0,-84 86-762 0 0,15-23-55 0 0,-1-8-211 0 0,-124 220 0 0 0,107-231 36 0 0,-70 141-1 0 0,30-75 63 0 0,2-5-52 0 0,16 7-110 0 0,-40 94 37 0 0,138-242 1097 0 0,-80 77-584 0 0,-95 201-369 0 0,-3-1 1 0 0,19-103-1 0 0,-18 41-152 0 0,50-327-234 0 0,8 64 437 0 0,32 5 0 0 0,-93 322-168 0 0,-2-1 0 0 0,-3-1 0 0 0,6-82 0 0 0,-16 128 1 0 0,-1-1 0 0 0,0 1-1 0 0,0 0 1 0 0,-1 0 0 0 0,0 0 0 0 0,-1 0-1 0 0,0 0 1 0 0,-1 0 0 0 0,0 0 0 0 0,0 0 0 0 0,-1 1-1 0 0,0 0 1 0 0,-8-13 0 0 0,-2 2 43 0 0,5 7 41 0 0,-15-18-1 0 0,19 26-84 0 0,2 2 0 0 0,0-1 0 0 0,0 1 0 0 0,0-1 0 0 0,-3-7 0 0 0,1 1-11 0 0,2 2-45 0 0,2 6-84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25.972"/>
    </inkml:context>
    <inkml:brush xml:id="br0">
      <inkml:brushProperty name="width" value="0.05" units="cm"/>
      <inkml:brushProperty name="height" value="0.05" units="cm"/>
    </inkml:brush>
  </inkml:definitions>
  <inkml:trace contextRef="#ctx0" brushRef="#br0">2591 365 16240 0 0,'-6'-9'265'0'0,"-1"1"0"0"0,-1 0 0 0 0,1 0 1 0 0,-1 0-1 0 0,-1 1 0 0 0,1 0 1 0 0,-1 1-1 0 0,0 0 0 0 0,-1 0 1 0 0,1 1-1 0 0,-15-6 0 0 0,-7 4 313 0 0,23 4-441 0 0,0 1 0 0 0,0 1 0 0 0,0-1 0 0 0,0 2 0 0 0,-14-1 0 0 0,-21-3-35 0 0,16 1-33 0 0,0 0 1 0 0,0 2 0 0 0,-32 2 0 0 0,24 0 45 0 0,-37-4 0 0 0,-17-5 430 0 0,-1 3-1 0 0,0 4 1 0 0,-125 15 0 0 0,139-5-614 0 0,-192 30 550 0 0,230-30-197 0 0,0 1-1 0 0,1 1 1 0 0,0 3 0 0 0,-66 33-1 0 0,-258 186-205 0 0,271-171-48 0 0,-48 36-139 0 0,102-70-106 0 0,-54 56-1 0 0,65-58 341 0 0,1 1-1 0 0,-33 51 1 0 0,-48 100 56 0 0,89-145-185 0 0,1 0 0 0 0,2 0 1 0 0,-16 62-1 0 0,24-67 4 0 0,1-1 0 0 0,2 0 0 0 0,0 1 0 0 0,2 0 0 0 0,1-1 0 0 0,7 42 0 0 0,1-17 0 0 0,3-1 0 0 0,27 73 0 0 0,-4-48-1 0 0,-11-26 14 0 0,13 18 63 0 0,-16-30-12 0 0,9 13-8 0 0,2-2 0 0 0,53 62 0 0 0,-58-80-84 0 0,1-1 0 0 0,1-2 0 0 0,2 0 0 0 0,39 26 0 0 0,-24-23-10 0 0,2-2-1 0 0,79 36 0 0 0,-101-55 153 0 0,1 0-1 0 0,0-2 1 0 0,1-1 0 0 0,54 7-1 0 0,116-6 711 0 0,-79-13-621 0 0,-1-5 0 0 0,123-27-1 0 0,-47-2-202 0 0,-135 24 0 0 0,72-30 0 0 0,140-70 0 0 0,-9 4 0 0 0,-92 34 0 0 0,51-20 0 0 0,-176 81 0 0 0,-1-2 0 0 0,60-35 0 0 0,-79 38 0 0 0,-2-1 0 0 0,0 0 0 0 0,0-2 0 0 0,-2-1 0 0 0,26-29 0 0 0,104-154 0 0 0,-77 96 0 0 0,-46 66 0 0 0,-2 0 0 0 0,39-83 0 0 0,-58 103 119 0 0,0 1-1 0 0,0-1 1 0 0,2-22-1 0 0,7-62 686 0 0,-12 74-642 0 0,0-6-96 0 0,-1 0 1 0 0,-3 0-1 0 0,0-1 0 0 0,-3 1 0 0 0,-1 0 0 0 0,-1 0 1 0 0,-2 1-1 0 0,-17-51 0 0 0,17 64-160 0 0,-85-231-23 0 0,78 223 149 0 0,0 1 0 0 0,-3 1 0 0 0,0 0 0 0 0,-1 2-1 0 0,-2 0 1 0 0,-29-30 0 0 0,18 28-32 0 0,-56-39 0 0 0,79 61 0 0 0,-12-7 0 0 0,1 1 0 0 0,-2 1 0 0 0,-31-13 0 0 0,-68-17 0 0 0,-79-2 0 0 0,159 36 0 0 0,-1 2 0 0 0,-72-2 0 0 0,-42 12 0 0 0,59 2 0 0 0,0 5 0 0 0,1 4 0 0 0,-115 35 0 0 0,109-21-415 0 0,-118 53 1 0 0,136-47-1063 0 0,1 4-1 0 0,-109 72 1 0 0,24 11-1352 0 0,127-93 1429 0 0,-77 59-6109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42.644"/>
    </inkml:context>
    <inkml:brush xml:id="br0">
      <inkml:brushProperty name="width" value="0.05" units="cm"/>
      <inkml:brushProperty name="height" value="0.05" units="cm"/>
    </inkml:brush>
  </inkml:definitions>
  <inkml:trace contextRef="#ctx0" brushRef="#br0">1 154 11976 0 0,'0'0'1748'0'0,"4"6"-752"0"0,6 5-369 0 0,0 0 1 0 0,1-1 0 0 0,1 0-1 0 0,12 9 1 0 0,15 12 765 0 0,-1 2-584 0 0,15 14-94 0 0,-47-41-656 0 0,0 1 0 0 0,0 0 0 0 0,0 1 0 0 0,-1 0 0 0 0,7 14 0 0 0,-11-20-56 0 0,-1-1 1 0 0,1 1-1 0 0,-1-1 1 0 0,1 1-1 0 0,-1 0 1 0 0,0-1-1 0 0,0 1 1 0 0,0 0-1 0 0,0-1 1 0 0,0 1-1 0 0,0 0 1 0 0,0-1-1 0 0,-1 1 1 0 0,1 0-1 0 0,-1-1 1 0 0,1 1-1 0 0,-1-1 1 0 0,1 1 0 0 0,-1-1-1 0 0,0 1 1 0 0,0-1-1 0 0,0 1 1 0 0,0-1-1 0 0,0 0 1 0 0,0 1-1 0 0,0-1 1 0 0,0 0-1 0 0,0 0 1 0 0,-1 0-1 0 0,1 0 1 0 0,0 0-1 0 0,-1 0 1 0 0,-1 1-1 0 0,-2 1 10 0 0,1-1 0 0 0,-1 0 0 0 0,0 0 0 0 0,0 0 0 0 0,0 0 0 0 0,0-1 0 0 0,0 1 0 0 0,0-1 0 0 0,0-1 0 0 0,-6 1 0 0 0,1-1 260 0 0,0-1 0 0 0,1 0 0 0 0,-1-1 0 0 0,-13-3 0 0 0,18 3-196 0 0,0 1-1 0 0,0-1 0 0 0,0 0 1 0 0,0 0-1 0 0,0-1 0 0 0,1 0 0 0 0,0 1 1 0 0,-1-1-1 0 0,-7-8 0 0 0,12 11-38 0 0,-1-1 0 0 0,0 0 0 0 0,0 1 0 0 0,1-1 0 0 0,-1 0 0 0 0,0 0 0 0 0,1 1 0 0 0,-1-1 0 0 0,1 0 0 0 0,-1 0-1 0 0,1 0 1 0 0,0 0 0 0 0,-1 0 0 0 0,1 0 0 0 0,0 0 0 0 0,-1 0 0 0 0,1 0 0 0 0,0 0 0 0 0,0 0 0 0 0,0 0 0 0 0,0 0 0 0 0,0 0-1 0 0,0 0 1 0 0,0 0 0 0 0,0 0 0 0 0,1 0 0 0 0,-1 0 0 0 0,0 0 0 0 0,1 0 0 0 0,-1 0 0 0 0,0 0 0 0 0,1 1 0 0 0,-1-1 0 0 0,1 0 0 0 0,-1 0-1 0 0,1 0 1 0 0,0 0 0 0 0,-1 1 0 0 0,1-1 0 0 0,1-1 0 0 0,3-1 65 0 0,0-1 0 0 0,0 1 0 0 0,0 0 0 0 0,1 1 0 0 0,8-4 0 0 0,-7 3-228 0 0,87-36-396 0 0,-63 28 410 0 0,50-11 0 0 0,7-3 265 0 0,-11-5 300 0 0,-66 24-435 0 0,1 0 0 0 0,-2 0 1 0 0,1-1-1 0 0,13-11 1 0 0,-21 15-6 0 0,-1 1 1 0 0,1 0-1 0 0,-1-1 1 0 0,0 1-1 0 0,0-1 1 0 0,0 0 0 0 0,0 0-1 0 0,-1 0 1 0 0,1 0-1 0 0,-1 0 1 0 0,1 0-1 0 0,-1 0 1 0 0,0 0 0 0 0,-1-1-1 0 0,1 1 1 0 0,0 0-1 0 0,-1-1 1 0 0,0 1 0 0 0,0-7-1 0 0,-1 4 163 0 0,0 0-1 0 0,0-1 1 0 0,-1 1-1 0 0,0 0 1 0 0,0 0 0 0 0,0 0-1 0 0,-1 1 1 0 0,0-1-1 0 0,-6-8 1 0 0,-9-20-165 0 0,9 15 10 0 0,36 89 402 0 0,-19-48-417 0 0,55 133-48 0 0,-60-150 9 0 0,2 5-383 0 0,0 1-1 0 0,0-1 1 0 0,0 1 0 0 0,-2 0-1 0 0,1 1 1 0 0,-1-1 0 0 0,2 22-1 0 0,-5-32 119 0 0,0 0 0 0 0,0-1 0 0 0,0 1 0 0 0,-1 0 0 0 0,1 0 0 0 0,0 0 0 0 0,0 0 0 0 0,-1-1 0 0 0,1 1 0 0 0,0 0 0 0 0,-1 0 0 0 0,1 0 0 0 0,-1-1 0 0 0,1 1 0 0 0,-1 0 0 0 0,1-1 0 0 0,-1 1 0 0 0,1 0 0 0 0,-1-1 0 0 0,0 1 0 0 0,1-1 0 0 0,-1 1 0 0 0,0-1 0 0 0,0 1 0 0 0,1-1 0 0 0,-1 0 0 0 0,0 1 0 0 0,-1-1 0 0 0,-11 2-6641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43.169"/>
    </inkml:context>
    <inkml:brush xml:id="br0">
      <inkml:brushProperty name="width" value="0.05" units="cm"/>
      <inkml:brushProperty name="height" value="0.05" units="cm"/>
    </inkml:brush>
  </inkml:definitions>
  <inkml:trace contextRef="#ctx0" brushRef="#br0">166 13 19063 0 0,'-6'-1'271'0'0,"1"1"-1"0"0,-1-1 1 0 0,1 0-1 0 0,-7-3 1 0 0,6 3-128 0 0,1-1 1 0 0,-1 1 0 0 0,1 0-1 0 0,-8 0 1 0 0,9 1-102 0 0,-1 0 1 0 0,1 0-1 0 0,0 1 0 0 0,-1-1 0 0 0,1 1 0 0 0,0 0 1 0 0,0 0-1 0 0,0 1 0 0 0,0-1 0 0 0,0 1 1 0 0,0 0-1 0 0,-6 3 0 0 0,8-3 21 0 0,-1 1 1 0 0,0-1-1 0 0,1 1 0 0 0,-1 0 0 0 0,1 0 1 0 0,0 0-1 0 0,0 0 0 0 0,0 0 1 0 0,0 0-1 0 0,1 1 0 0 0,-1-1 0 0 0,1 0 1 0 0,0 1-1 0 0,0 0 0 0 0,-1 4 0 0 0,0 9-34 0 0,0 0-1 0 0,1 1 1 0 0,0-1 0 0 0,2 0-1 0 0,0 1 1 0 0,6 32-1 0 0,1-17 61 0 0,1 0-1 0 0,21 51 1 0 0,5-10 91 0 0,75 116 0 0 0,-108-187-182 0 0,13 20-3 0 0,1 0-1 0 0,1-1 1 0 0,1-1-1 0 0,28 26 0 0 0,-35-36 69 0 0,2-1-1 0 0,-1-1 0 0 0,1 0 0 0 0,1 0 0 0 0,0-1 0 0 0,0-1 0 0 0,0-1 0 0 0,1 0 0 0 0,18 5 1 0 0,-17-7 60 0 0,0 0 1 0 0,0-1-1 0 0,0-1 1 0 0,0 0-1 0 0,1-2 1 0 0,-1 1-1 0 0,1-2 1 0 0,-1 0-1 0 0,0-1 1 0 0,23-6-1 0 0,-17 1 83 0 0,0 0 0 0 0,0-2 0 0 0,-1-1-1 0 0,34-20 1 0 0,-42 21-116 0 0,0 0 0 0 0,0-1 0 0 0,-1-1 0 0 0,-1 0 0 0 0,0 0 0 0 0,0-1 0 0 0,16-25 1 0 0,-20 26-26 0 0,0 0 1 0 0,-1 0-1 0 0,8-22 1 0 0,-12 27-53 0 0,0-1 1 0 0,-1 0 0 0 0,0 0 0 0 0,0 0 0 0 0,0 0 0 0 0,-1-1-1 0 0,0 1 1 0 0,-1-10 0 0 0,-3-7-14 0 0,-1 1 0 0 0,-1-1 0 0 0,-10-28 0 0 0,-34-65 0 0 0,46 107 0 0 0,-6-12 29 0 0,-1 0 0 0 0,-1 1 0 0 0,-1 1 1 0 0,-1 0-1 0 0,-21-23 0 0 0,24 32 14 0 0,0-1 0 0 0,-1 2 1 0 0,-1-1-1 0 0,0 2 0 0 0,0 0 0 0 0,-1 0 1 0 0,0 1-1 0 0,-28-11 0 0 0,35 17-91 0 0,0-1-1 0 0,-1 1 1 0 0,1 1-1 0 0,-1 0 1 0 0,0 0-1 0 0,0 0 1 0 0,1 1-1 0 0,-1 0 1 0 0,0 1-1 0 0,0-1 1 0 0,1 2-1 0 0,-1-1 1 0 0,1 1-1 0 0,-1 0 1 0 0,1 0 0 0 0,0 1-1 0 0,-1 0 1 0 0,-12 8-1 0 0,8-3-411 0 0,0 0 0 0 0,1 1 0 0 0,0 1 0 0 0,0 0 0 0 0,1 0 0 0 0,0 1 0 0 0,1 0 0 0 0,0 1 0 0 0,-8 15 0 0 0,-6 9-1199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03.995"/>
    </inkml:context>
    <inkml:brush xml:id="br0">
      <inkml:brushProperty name="width" value="0.05" units="cm"/>
      <inkml:brushProperty name="height" value="0.05" units="cm"/>
    </inkml:brush>
  </inkml:definitions>
  <inkml:trace contextRef="#ctx0" brushRef="#br0">658 645 18151 0 0,'1'1'532'0'0,"22"5"-96"0"0,1 0 0 0 0,-1-2 0 0 0,1 0 0 0 0,36 0 0 0 0,60-2 1008 0 0,193-21-1 0 0,118-44-1866 0 0,-342 49 615 0 0,189-35-153 0 0,26-3 853 0 0,17 0 109 0 0,347-51-885 0 0,-211 38-116 0 0,559-72 0 0 0,-663 100 0 0 0,-191 21 0 0 0,9 0 0 0 0,73-8 0 0 0,342-1 0 0 0,-576 25 0 0 0,61 3 0 0 0,-63-2 0 0 0,1 0 0 0 0,-1 0 0 0 0,0 1 0 0 0,0 1 0 0 0,0-1 0 0 0,10 5 0 0 0,-17-6 0 0 0,1 0 0 0 0,0 1 0 0 0,0-1 0 0 0,-1 0 0 0 0,1 0 0 0 0,0 1 0 0 0,-1-1 0 0 0,0 1 0 0 0,1-1 0 0 0,-1 1 0 0 0,0 0 0 0 0,0 0 0 0 0,0-1 0 0 0,0 1 0 0 0,0 0 0 0 0,0 0 0 0 0,0 0 0 0 0,0 0 0 0 0,0 3 0 0 0,0 3 0 0 0,0 0 0 0 0,-1 0 0 0 0,0 15 0 0 0,0 9 0 0 0,4 22 0 0 0,9 76 0 0 0,6 59 0 0 0,-4-52 0 0 0,6 37 0 0 0,32 154-71 0 0,22-6-1242 0 0,36 31 655 0 0,28-9 484 0 0,-125-316 151 0 0,133 256 594 0 0,-121-241-293 0 0,2-2-1 0 0,2 0 0 0 0,1-2 1 0 0,50 47-1 0 0,78 53-4 0 0,-157-136-263 0 0,-1-2-14 0 0,-1 0 0 0 0,1-1 0 0 0,-1 1 0 0 0,1-1 0 0 0,0 1 0 0 0,-1 0 1 0 0,1-1-1 0 0,0 1 0 0 0,-1-1 0 0 0,1 0 0 0 0,0 1 0 0 0,0-1 0 0 0,-1 1 1 0 0,1-1-1 0 0,0 0 0 0 0,0 0 0 0 0,0 1 0 0 0,1-1 0 0 0,-46-18-706 0 0,27 11 307 0 0,-1 0 0 0 0,-21-5-1 0 0,-54-7 294 0 0,-97-5-1 0 0,-96 6-350 0 0,124 9 213 0 0,-352-3-1975 0 0,-1 26 352 0 0,137 8 736 0 0,284-16 949 0 0,-406 39-596 0 0,-684 110-2586 0 0,1101-144 2824 0 0,-748 128-3933 0 0,726-121 4039 0 0,-399 76 1394 0 0,29 0 1527 0 0,336-66-1511 0 0,-255 57 1192 0 0,89-16-504 0 0,48-10 857 0 0,194-46-1007 0 0,-2-4 0 0 0,-112 2 0 0 0,174-11-1459 0 0,-1 0 1 0 0,1 0-1 0 0,0 0 0 0 0,-1-1 0 0 0,1 1 0 0 0,0-1 0 0 0,0 0 0 0 0,0 0 0 0 0,-5-3 0 0 0,7 4-55 0 0,-1-1 0 0 0,1 0 0 0 0,0 0-1 0 0,0 0 1 0 0,0 1 0 0 0,1-1 0 0 0,-1 0-1 0 0,0 0 1 0 0,0 0 0 0 0,0 0 0 0 0,1 0-1 0 0,-1-1 1 0 0,1 1 0 0 0,-1 0 0 0 0,1 0-1 0 0,-1 0 1 0 0,1 0 0 0 0,-1-1 0 0 0,1 1-1 0 0,0 0 1 0 0,0 0 0 0 0,0-1 0 0 0,0 1-1 0 0,0 0 1 0 0,0-1 0 0 0,0 1 0 0 0,0-2-1 0 0,4-12 28 0 0,1 0-1 0 0,-1 1 0 0 0,2 0 0 0 0,0 0 0 0 0,1 1 1 0 0,0-1-1 0 0,11-12 0 0 0,18-37 32 0 0,-21 32-54 0 0,3-4 0 0 0,21-60 0 0 0,-15 8 0 0 0,-3-2 0 0 0,-4 0 0 0 0,8-148 0 0 0,-22-274 0 0 0,-36 104 1350 0 0,8 156-676 0 0,-3-198-2042 0 0,37 252 762 0 0,-8 188 604 0 0,3-19 2 0 0,0-6 0 0 0,-2 22-14 0 0,1-15 92 0 0,-3 25 1242 0 0,2 2-1272 0 0,0-1 1 0 0,1 1-1 0 0,-1 0 0 0 0,1 0 0 0 0,-1 0 0 0 0,1 0 0 0 0,-1 0 0 0 0,1 0 0 0 0,-1 1 1 0 0,1-1-1 0 0,2 2 0 0 0,5 0-18 0 0,17 1-25 0 0,0-2-1 0 0,0 0 1 0 0,-1-2-1 0 0,50-8 1 0 0,106-31 644 0 0,-168 36-545 0 0,395-132-2653 0 0,-349 112 1530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43.727"/>
    </inkml:context>
    <inkml:brush xml:id="br0">
      <inkml:brushProperty name="width" value="0.05" units="cm"/>
      <inkml:brushProperty name="height" value="0.05" units="cm"/>
    </inkml:brush>
  </inkml:definitions>
  <inkml:trace contextRef="#ctx0" brushRef="#br0">2 126 21191 0 0,'0'0'193'0'0,"0"-1"-1"0"0,-1 0 0 0 0,1 0 1 0 0,0 0-1 0 0,0 0 0 0 0,-1 0 1 0 0,1 1-1 0 0,0-1 0 0 0,0 0 1 0 0,0 0-1 0 0,0-2 0 0 0,4 4-236 0 0,0-1 0 0 0,0 1 0 0 0,0 0-1 0 0,-1 0 1 0 0,1 1 0 0 0,0-1 0 0 0,-1 1 0 0 0,1 0-1 0 0,-1 0 1 0 0,0 0 0 0 0,0 0 0 0 0,0 0 0 0 0,0 1-1 0 0,4 3 1 0 0,5 6-22 0 0,20 26-1 0 0,-7-5 104 0 0,36 64 0 0 0,-38-55-7 0 0,-1-2 191 0 0,-1 0-1 0 0,21 59 1 0 0,-41-94-251 0 0,1 0 1 0 0,-1 0-1 0 0,-1 0 1 0 0,1 1 0 0 0,-1-1-1 0 0,0 0 1 0 0,0 1-1 0 0,0-1 1 0 0,-1 0-1 0 0,0 0 1 0 0,0 1 0 0 0,0-1-1 0 0,-1 0 1 0 0,1 0-1 0 0,-5 8 1 0 0,5-11 35 0 0,-1 0-1 0 0,1 0 1 0 0,0 1-1 0 0,-1-1 1 0 0,1 0-1 0 0,-1-1 1 0 0,0 1-1 0 0,0 0 1 0 0,0 0 0 0 0,0-1-1 0 0,0 1 1 0 0,0-1-1 0 0,0 0 1 0 0,0 0-1 0 0,0 1 1 0 0,-1-1 0 0 0,1-1-1 0 0,0 1 1 0 0,-1 0-1 0 0,1 0 1 0 0,-1-1-1 0 0,1 0 1 0 0,-1 1-1 0 0,1-1 1 0 0,-1 0 0 0 0,1 0-1 0 0,-1 0 1 0 0,1-1-1 0 0,-1 1 1 0 0,1-1-1 0 0,-1 1 1 0 0,1-1 0 0 0,-1 0-1 0 0,-1-1 1 0 0,-2-1 97 0 0,0 0 0 0 0,1 0 0 0 0,0-1 1 0 0,-1 1-1 0 0,1-1 0 0 0,1-1 0 0 0,-1 1 1 0 0,-4-6-1 0 0,1 2 225 0 0,5 4-250 0 0,0 0 1 0 0,0 1 0 0 0,0-1-1 0 0,1 0 1 0 0,0 0-1 0 0,0 0 1 0 0,0-1 0 0 0,0 1-1 0 0,1 0 1 0 0,0-1-1 0 0,0 1 1 0 0,0-1 0 0 0,0-6-1 0 0,0 7-83 0 0,1-1 0 0 0,0 1 0 0 0,0 0 0 0 0,0 0 0 0 0,1 0 0 0 0,0 0-1 0 0,-1 0 1 0 0,2 0 0 0 0,-1 0 0 0 0,0 0 0 0 0,1 0 0 0 0,-1 0 0 0 0,1 0 0 0 0,0 1 0 0 0,5-7 0 0 0,4-2 5 0 0,1 1 1 0 0,0 0 0 0 0,1 0 0 0 0,24-15 0 0 0,63-29-146 0 0,-55 31 166 0 0,5-2-66 0 0,-3 1 72 0 0,43-30 1 0 0,-78 48 34 0 0,-2-1-1 0 0,1 0 1 0 0,-1-1 0 0 0,-1 0-1 0 0,1-1 1 0 0,-1 0 0 0 0,-1 0-1 0 0,12-20 1 0 0,-18 27-16 0 0,-1 0-1 0 0,0 0 1 0 0,0 0 0 0 0,0 0-1 0 0,0 0 1 0 0,-1 0 0 0 0,0-1 0 0 0,1-4-1 0 0,1-11 181 0 0,1 8-49 0 0,-2 5-80 0 0,0 0-1 0 0,1-1 1 0 0,0 1 0 0 0,4-10 0 0 0,-5 15-81 0 0,-1 0-1 0 0,1 0 1 0 0,-1 0 0 0 0,1 0 0 0 0,0 0-1 0 0,0 0 1 0 0,-1 0 0 0 0,1 0-1 0 0,0 0 1 0 0,0 0 0 0 0,0 1 0 0 0,0-1-1 0 0,0 0 1 0 0,0 1 0 0 0,0-1 0 0 0,0 1-1 0 0,0-1 1 0 0,1 1 0 0 0,-1-1-1 0 0,0 1 1 0 0,0 0 0 0 0,0-1 0 0 0,1 1-1 0 0,-1 0 1 0 0,0 0 0 0 0,0 0 0 0 0,0 0-1 0 0,1 0 1 0 0,-1 0 0 0 0,0 0-1 0 0,2 1 1 0 0,5 2 22 0 0,1 0 0 0 0,-1 0 0 0 0,0 1 0 0 0,0 0 0 0 0,0 1 0 0 0,11 8 0 0 0,-1 1-13 0 0,26 27 0 0 0,-33-29-106 0 0,0 0-1 0 0,-1 1 1 0 0,-1 0 0 0 0,0 1-1 0 0,0 0 1 0 0,9 23 0 0 0,-17-33-13 0 0,0-1 1 0 0,0 1-1 0 0,0-1 1 0 0,-1 1-1 0 0,1 0 1 0 0,-1 4-1 0 0,0-7 55 0 0,-1 0 0 0 0,1 0-1 0 0,-1 0 1 0 0,1 0 0 0 0,-1 0 0 0 0,1-1-1 0 0,-1 1 1 0 0,0 0 0 0 0,0 0-1 0 0,1-1 1 0 0,-1 1 0 0 0,0 0 0 0 0,0-1-1 0 0,0 1 1 0 0,0-1 0 0 0,0 1 0 0 0,0-1-1 0 0,0 0 1 0 0,0 1 0 0 0,0-1-1 0 0,-1 1 1 0 0,0-1-189 0 0,0 0 1 0 0,0 0-1 0 0,0 0 0 0 0,1 0 0 0 0,-1 0 0 0 0,0-1 0 0 0,0 1 1 0 0,0 0-1 0 0,0-1 0 0 0,1 1 0 0 0,-1-1 0 0 0,0 0 1 0 0,0 0-1 0 0,-2-1 0 0 0,-21-16-3749 0 0,6 2 1420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8:44.201"/>
    </inkml:context>
    <inkml:brush xml:id="br0">
      <inkml:brushProperty name="width" value="0.05" units="cm"/>
      <inkml:brushProperty name="height" value="0.05" units="cm"/>
    </inkml:brush>
  </inkml:definitions>
  <inkml:trace contextRef="#ctx0" brushRef="#br0">719 366 8288 0 0,'-12'-13'86'0'0,"-55"-53"584"0"0,50 51-602 0 0,-8-7-9 0 0,-14-13-36 0 0,22 21-25 0 0,6 4 2 0 0,-47-37 4450 0 0,-108-68 1 0 0,159 111-4095 0 0,-1 0 0 0 0,1 0 0 0 0,-1 1 0 0 0,0 0 0 0 0,0 0 0 0 0,0 1 0 0 0,-1 0 0 0 0,-16-1 0 0 0,20 3-223 0 0,0 0-1 0 0,0 0 1 0 0,0 1-1 0 0,0-1 0 0 0,-1 1 1 0 0,1 0-1 0 0,0 1 0 0 0,0-1 1 0 0,0 1-1 0 0,1 0 0 0 0,-1 0 1 0 0,0 1-1 0 0,1-1 1 0 0,-1 1-1 0 0,-6 6 0 0 0,1 0 103 0 0,0 1 0 0 0,1 0 0 0 0,1 0 0 0 0,-1 1 0 0 0,2 0 0 0 0,-11 19 0 0 0,8-9-108 0 0,0 1-1 0 0,2-1 1 0 0,-6 26 0 0 0,8-19-127 0 0,0 0 0 0 0,2 0 0 0 0,1 1 0 0 0,2-1 0 0 0,3 44 0 0 0,5-2 0 0 0,17 73 0 0 0,-16-106 1 0 0,1 0 0 0 0,2-1-1 0 0,1 0 1 0 0,2-1 0 0 0,29 54 0 0 0,-34-74 124 0 0,0 0 0 0 0,1-1 0 0 0,0 0 0 0 0,1-1 1 0 0,1 0-1 0 0,0-1 0 0 0,1-1 0 0 0,0 1 1 0 0,1-2-1 0 0,0 0 0 0 0,0-1 0 0 0,1 0 0 0 0,0-1 1 0 0,27 10-1 0 0,-23-13-86 0 0,1 0 1 0 0,0-1 0 0 0,37 3-1 0 0,59-8-32 0 0,-82-2-7 0 0,0-2 0 0 0,-1-1 0 0 0,0-2 0 0 0,-1-1 0 0 0,0-1 0 0 0,0-2 0 0 0,-1-1 0 0 0,0-1 0 0 0,-1-2 0 0 0,-1-1 0 0 0,-1-2 0 0 0,0 0 0 0 0,-2-2 0 0 0,0-1 0 0 0,-1-1 0 0 0,-1-1 0 0 0,37-50 0 0 0,-50 60 89 0 0,-2-1-1 0 0,0 0 0 0 0,0 0 1 0 0,-2-1-1 0 0,0 0 0 0 0,-1 0 1 0 0,0-1-1 0 0,-1 1 0 0 0,-1-1 1 0 0,-1-1-1 0 0,0 1 0 0 0,-1 0 1 0 0,-1-1-1 0 0,-1 1 0 0 0,-1-1 1 0 0,0 1-1 0 0,-1 0 0 0 0,-1-1 1 0 0,0 1-1 0 0,-1 0 0 0 0,-1 1 1 0 0,-11-25-1 0 0,-3 0-80 0 0,-1 1-1 0 0,-42-61 1 0 0,49 84-17 0 0,0 0 0 0 0,-1 1 0 0 0,0 0 1 0 0,-1 1-1 0 0,-1 1 0 0 0,-1 1 0 0 0,-31-21 0 0 0,36 28-80 0 0,0 0 0 0 0,-1 1-1 0 0,0 0 1 0 0,0 1 0 0 0,0 1 0 0 0,0 0 0 0 0,0 0-1 0 0,0 2 1 0 0,-1-1 0 0 0,1 2 0 0 0,-1 0-1 0 0,1 0 1 0 0,-1 2 0 0 0,1-1 0 0 0,0 2-1 0 0,-1 0 1 0 0,-23 8 0 0 0,19-4-168 0 0,0 1 0 0 0,1 0 0 0 0,0 1 0 0 0,0 1 1 0 0,1 1-1 0 0,-21 17 0 0 0,23-15-791 0 0,0 1 1 0 0,0 0-1 0 0,-17 24 1 0 0,7 1-999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5.199"/>
    </inkml:context>
    <inkml:brush xml:id="br0">
      <inkml:brushProperty name="width" value="0.05" units="cm"/>
      <inkml:brushProperty name="height" value="0.05" units="cm"/>
    </inkml:brush>
  </inkml:definitions>
  <inkml:trace contextRef="#ctx0" brushRef="#br0">445 657 21503,'54'64'-250,"59"78"1336,-100-122-889,0 1 0,-1 1-1,-1 0 1,0 1 0,8 32-1,-17-50-196,-1 0 0,0 0 0,-1 0 0,1 0 0,-1 1 0,0-1 0,0 0 0,-1 6 0,0-9 0,1 0 0,0-1 0,-1 1 0,1 0 0,-1 0 0,0 0 0,1-1 0,-1 1 0,0 0 0,0-1 0,0 1 0,0 0 0,0-1 0,-1 0 0,1 1 0,0-1 0,-1 0 0,1 1 0,-1-1 0,1 0 0,-1 0 0,0 0 0,1 0 0,-5 1 0,0-1-3,-1 0 0,0 0-1,0 0 1,1 0 0,-1-1 0,0-1-1,0 1 1,0-1 0,1 0 0,-1 0-1,0-1 1,1 0 0,-1 0 0,1-1-1,-1 0 1,1 0 0,0 0 0,1-1-1,-1 1 1,0-1 0,1-1-1,0 1 1,0-1 0,-7-8 0,8 7 45,-1 0 0,1 1 0,0-2 0,1 1 1,0 0-1,-1-1 0,2 1 0,-1-1 0,1 0 0,0 0 1,1 0-1,0 0 0,0 0 0,0 0 0,1 0 1,0 0-1,0 0 0,1-1 0,0 1 0,0 0 0,0 0 1,1 0-1,4-10 0,0 5 104,1 0 1,0 1 0,1 0-1,0 0 1,0 0-1,1 1 1,17-14-1,4-1-173,44-28-1,-6 12 28,100-44 0,-127 66 0,-30 13 0,7-2 0,-1-1 0,0 0 0,21-16 0,-34 22 0,0-1 0,0 0 0,0 1 0,0-1 0,-1 0 0,1-1 0,-1 1 0,0-1 0,0 1 0,-1-1 0,0 0 0,0 0 0,0 0 0,0 0 0,-1-1 0,2-9 0,-2 6 79,-1-1 0,0 0 0,-1 1 0,0-1 0,0 1 0,-1-1 0,-5-15 0,-3-2 455,-17-31 1,-1-3-188,14 35-347,32 61 0,-2 1 0,13 41 0,-20-54 0,-5-12 0,0 0 0,-1 1 0,0 0 0,-1-1 0,1 21 0,-4-20 0,-3-4 0,3-7 0,0-1 0,0 1 0,0-1 0,0 1 0,0-1 0,0 1 0,-1-1 0,1 0 0,0 1 0,0-1 0,0 0 0,0 0 0,0 0 0,-1 0 0,1 0 0,0 0 0,0 0 0,-2 0 0,-23-8 0,15 4 0,-32-11 0,0-1 0,-45-25 0,-76-52 0,101 56 0,34 20 0,-43-17 0,57 28 0,1 1 0,-1 1 0,0 0 0,-1 1 0,-17-1 0,24 4 0,-1 0 0,0 1 0,1 0 0,-1 1 0,1 0 0,0 1 0,-1-1 0,1 2 0,0-1 0,1 1 0,-1 1 0,-13 8 0,4 0 0,1 0 0,0 1 0,1 1 0,-20 24 0,15-14 0,1 1 0,2 2 0,1 0 0,1 0 0,1 2 0,2-1 0,1 2 0,-12 48 0,19-64 0,2 0 0,0 0 0,1 0 0,0 1 0,1-1 0,1 1 0,0-1 0,2 1 0,-1-1 0,7 25 0,1-13 0,1 0 0,1-1 0,27 44 0,54 70 0,-67-106 113,1-2 0,50 50 0,-61-69-39,0 0 0,1-1 0,0-1 0,1-1 0,0 0 0,0-1 0,35 13 0,-31-16 29,0-1 1,0-1-1,1-1 0,-1-1 1,1-1-1,0-1 0,-1 0 1,1-2-1,0-1 0,22-5 1,-1-3-109,0-2 0,-1-1 0,77-40 0,-84 36 5,-1-2 0,-1-1 0,0-1 0,40-39 0,-53 43 0,-2-1 0,0-1 0,-2-1 0,0 0 0,-1-1 0,-1-1 0,15-34 0,-19 34 0,-1 0 0,-2-1 0,0 0 0,-2 0 0,0-1 0,-2 1 0,1-37 0,-5 29 0,-1 1 0,-2 0 0,-1 0 0,-1 1 0,-16-47 0,-38-87 0,47 134 0,-1 2 0,-2-1 0,-26-37 0,34 56-20,0 0 0,0 1 0,-1 1 0,0-1 0,-1 1 0,0 1 0,0 0 0,-1 0 0,1 1-1,-1 0 1,-1 1 0,1 0 0,-1 1 0,0 1 0,0 0 0,0 0 0,0 1 0,0 0 0,-19 1 0,3 1-265,-1 1 0,1 2-1,0 1 1,0 1 0,0 1 0,1 2 0,0 1 0,0 1 0,-25 13 0,-14 11-2774,2 3 0,-76 58 0,81-47-491,4 1-30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5.826"/>
    </inkml:context>
    <inkml:brush xml:id="br0">
      <inkml:brushProperty name="width" value="0.05" units="cm"/>
      <inkml:brushProperty name="height" value="0.05" units="cm"/>
    </inkml:brush>
  </inkml:definitions>
  <inkml:trace contextRef="#ctx0" brushRef="#br0">1 148 17695,'0'0'5712,"9"7"-3461,17 15-1833,-1 2-1,27 30 1,5 10 301,16 18-103,-62-67-1006,1 0 0,-2 1 1,14 27-1,-21-35 294,0-1-1,0 1 1,-1 0-1,2 14 0,-3-19 159,-1-1 0,0 1 0,0 0 0,0-1 0,-1 1-1,1-1 1,0 1 0,-2 2 0,2-4-33,-1 0 1,1 0-1,-1 0 1,1 0-1,-1 0 0,0 0 1,1 0-1,-1 0 0,0 0 1,1-1-1,-1 1 0,0 0 1,0 0-1,0-1 1,0 1-1,0-1 0,0 1 1,0-1-1,-1 1 0,0-1-21,1 1 0,-1-1-1,0 0 1,1 0-1,-1 0 1,1-1-1,-1 1 1,0 0-1,1-1 1,-1 1 0,1-1-1,-1 1 1,1-1-1,-1 0 1,1 1-1,0-1 1,-1 0-1,1 0 1,0 0 0,0 0-1,0 0 1,-1-1-1,1 1 1,0 0-1,0-2 1,-1 2-8,1-1 0,0 0 1,0 1-1,0-1 0,0 0 0,0 0 1,0 0-1,1 1 0,-1-1 1,0 0-1,1 0 0,0 0 0,-1 0 1,1 0-1,0 0 0,0 0 1,0 0-1,0 0 0,1 0 0,-1 0 1,0 0-1,2-2 0,0-1-41,1 1 0,0 0 0,0 0 0,0 0 0,1 1 0,-1-1 0,1 1 0,0 0 0,7-5 0,95-58-183,-10 8-11,-71 40 158,31-27 1,-47 37 89,0-1 1,-1 0-1,-1-1 1,1 0-1,-1 0 1,9-18-1,-12 17 80,0-1 0,0 0 0,-1 0-1,0-1 1,-1 1 0,-1 0 0,0-1 0,0 1-1,-1-1 1,-1 1 0,0-1 0,-1 1 0,0 0-1,-5-13 1,5 14 7,2 11-100,0 0 0,0 0 0,0 0 0,0 0 0,0-1 0,0 1 0,0 0 0,0 0 0,0 0 0,0 0 0,0 0 0,0 0 0,0 0 0,0 0 0,0 0 0,1-1 0,-1 1 0,0 0 0,0 0 0,0 0 0,0 0-1,0 0 1,0 0 0,0 0 0,0 0 0,0 0 0,0 0 0,0 0 0,0 0 0,1 0 0,-1 0 0,0 0 0,0 0 0,0 0 0,0 0 0,0 0 0,0 0 0,0 0 0,0 0 0,0 0 0,1 0 0,-1 0 0,0 0-1,0 0 1,0 0 0,0 0 0,1 0-7,1 1 0,-1 0 0,0 0 0,0 0 0,1 1 0,-1-1 0,0 0 0,0 0 0,0 0 0,1 3 0,9 15-102,13 30-1,-9-16-257,50 113-7190,-54-112 2965,-6-4 1579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6.339"/>
    </inkml:context>
    <inkml:brush xml:id="br0">
      <inkml:brushProperty name="width" value="0.05" units="cm"/>
      <inkml:brushProperty name="height" value="0.05" units="cm"/>
    </inkml:brush>
  </inkml:definitions>
  <inkml:trace contextRef="#ctx0" brushRef="#br0">483 154 11456,'-87'-52'3706,"60"36"-2245,23 14-1494,-4-4 594,0 2 0,0-1 0,0 1 1,-1 0-1,0 1 0,0-1 0,0 2 0,0 0 0,-1 0 0,-16-1 0,15 3 87,0 1 1,0 0-1,1 0 1,-17 6-1,18-5-596,0 2-1,1-1 1,-1 1-1,1 0 0,-1 1 1,2 0-1,-1 0 1,0 1-1,1 0 0,-8 8 1,6-3-147,0 0 0,1 1 1,0 0-1,1 1 0,0-1 0,1 1 1,1 1-1,0-1 0,0 1 0,1 0 1,1 0-1,-2 21 0,3-8 187,0 1 1,2-1-1,1 1 1,2-1-1,8 44 1,-1-34 16,0-2 1,3 1 0,1-2 0,1 1-1,2-2 1,1 0 0,2-1 0,1-2 0,2 0-1,0-1 1,37 34 0,-37-41-61,0-1 1,2-2 0,48 30-1,-54-38-9,1-2-1,0 0 1,0-1-1,1 0 1,1-2-1,24 4 0,-22-7 47,0-1 0,0-1 0,-1-2 0,1 0-1,0-1 1,0-2 0,-1 0 0,0-2-1,0 0 1,0-2 0,37-17 0,-41 15-28,-1 0 0,0-2 0,-1 0 0,0-1 0,-1 0 0,0-2 0,24-28 0,-30 30-69,0 0-1,0-1 1,-2 0 0,1 0 0,-2 0 0,0-1 0,-1-1 0,0 1-1,-1-1 1,5-31 0,-4 16-32,-2-1-1,-1 0 1,-2-64 0,-6 50 33,-1 0 0,-13-49 0,-18-26-11,33 106 12,-1 1 0,-1 0 0,0 0 1,-1 1-1,-11-18 0,7 20-132,1-1 0,-1 2 1,-1 0-1,0 0 0,0 1 1,-1 0-1,0 1 0,0 0 0,-1 2 1,0-1-1,0 2 0,-24-7 1,-4 4-2951,1 2 0,-1 2 1,-56 1-1,2 6 57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6.991"/>
    </inkml:context>
    <inkml:brush xml:id="br0">
      <inkml:brushProperty name="width" value="0.05" units="cm"/>
      <inkml:brushProperty name="height" value="0.05" units="cm"/>
    </inkml:brush>
  </inkml:definitions>
  <inkml:trace contextRef="#ctx0" brushRef="#br0">1032 8401 15712,'12'-3'7397,"6"5"-7330,-2-1-246,4-2 303,0-1 1,0-1 0,0 0-1,0-2 1,-1 0 0,26-11-1,-1-3-101,62-36-1,-47 18-9,-2-3 1,-1-2-1,94-93 0,-123 108-50,-1-2 0,-2-1-1,-1 0 1,-1-2 0,-1-1-1,-2 0 1,16-41 0,11-42-267,48-191 0,16-192 570,-36-18 1398,-61 355-1546,-8-177-1,-25-247-821,16 376 309,3 178 313,-31-496-945,1 302 798,-60-221-1,-4 121 918,-194-460 720,12 99 587,180 422-1866,-47-119-402,66 193-47,-22-42 31,-18 10 162,81 165 172,-3 1 1,-2 2-1,-96-95 0,74 94-223,-125-83-1,37 45-456,125 79-614,0 3-1,0 0 1,-57-15 0,36 16-730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7.600"/>
    </inkml:context>
    <inkml:brush xml:id="br0">
      <inkml:brushProperty name="width" value="0.05" units="cm"/>
      <inkml:brushProperty name="height" value="0.05" units="cm"/>
    </inkml:brush>
  </inkml:definitions>
  <inkml:trace contextRef="#ctx0" brushRef="#br0">165 3375 18175,'9'4'-25,"-1"0"-1,13 9 0,-16-9-121,1 0 1,0-1-1,0 1 0,0-1 1,0-1-1,1 1 0,-1-1 1,8 2-1,-1-3 229,0 0 0,1 0-1,-1-1 1,0-1 0,0 0-1,0-1 1,0 0 0,-1-1-1,1-1 1,0 0 0,15-7 0,-1-2 452,0-1 1,0-2 0,41-31 0,-12 1 6,61-65 1,-88 82-535,-1-1 0,-2-1 1,-1-1-1,-1-2 0,-2 0 1,-2-2-1,31-72 0,-32 56 13,-2 0 0,-3-1 0,14-97 0,-21 66 125,-4-113 0,-23-86 552,-5 103 260,-67-251 1,-72-101 434,87 332-954,-20 9-284,70 146-206,-2 1 1,-2 1 0,-2 2 0,-61-60 0,67 76-13,-2 2 0,-51-31 0,70 48-300,0 1 1,0 0-1,0 1 1,-1 0 0,0 0-1,0 1 1,-21-2 0,25 4-344,-1 1-1,1 0 1,-1 0 0,1 1 0,-8 1 0,8 0-554,1 0-1,-1 0 0,1 0 0,0 1 1,-11 6-1,7-2-1468,-19 17 0,29-24 2729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8.266"/>
    </inkml:context>
    <inkml:brush xml:id="br0">
      <inkml:brushProperty name="width" value="0.05" units="cm"/>
      <inkml:brushProperty name="height" value="0.05" units="cm"/>
    </inkml:brush>
  </inkml:definitions>
  <inkml:trace contextRef="#ctx0" brushRef="#br0">241 4657 13632,'46'-35'4399,"-44"34"-4242,-1 0 0,1 0-1,-1 0 1,1-1-1,-1 1 1,0 0 0,0-1-1,1 1 1,-1-1-1,1-1 1,101-182-3053,-70 129 3240,95-157 2715,79-168-547,-171 300-2464,-3-2 0,-4 0 0,31-153 0,-34 82-432,9-249 0,-32 268 1027,-5-1 1,-24-162-1,-29 2 1253,-18 6-1056,-107-313-1229,-12 99-155,111 340 400,59 127 121,-1 1 0,-34-39 0,38 51 127,-2 2 0,-40-37 0,54 54-293,0-1-1,-1 1 1,0 0 0,1 0-1,-1 1 1,-1 0 0,1 1-1,-1 0 1,1 0-1,-1 0 1,0 1 0,0 1-1,0 0 1,-10-1 0,8 3-1109,1 1 0,-19 4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9.059"/>
    </inkml:context>
    <inkml:brush xml:id="br0">
      <inkml:brushProperty name="width" value="0.05" units="cm"/>
      <inkml:brushProperty name="height" value="0.05" units="cm"/>
    </inkml:brush>
  </inkml:definitions>
  <inkml:trace contextRef="#ctx0" brushRef="#br0">715 6892 13056,'0'-2'482,"1"0"0,-1 1 1,1-1-1,0 0 0,0 1 1,0-1-1,0 0 0,0 1 1,2-3-1,1 1-180,0-1-1,1 1 1,-1 0 0,5-3 0,3-1-11,49-39 360,58-49 442,189-180-517,44-93-256,-297 300-353,-3-2-1,44-77 0,-66 91-82,-2-1 0,-2-1 0,26-91 0,-32 69 10,13-108 0,-11-85 67,-28-135 418,5 399-366,-14-200 273,-138-648 1783,-43 137-474,-31 96-1537,-15 45-388,-5 14-81,131 345 394,-24 17 173,96 150-98,-2 1 0,-3 3 0,-90-71 0,36 45-526,-127-71 0,217 138-422,9 5 404,0 1 1,1-1 0,-1 1-1,0 0 1,0 0-1,0 1 1,-1-1 0,-4 0-1,8 2 328,1 0 0,0 0 0,-1-1-1,1 1 1,0 0 0,-1 0 0,1 0 0,0 0 0,0 1-1,-1-1 1,1 0 0,0 0 0,-1 0 0,1 0 0,0 0-1,-1 0 1,1 0 0,0 0 0,0 1 0,-1-1 0,1 0 0,0 0-1,0 0 1,0 0 0,-1 1 0,1-1 0,0 0 0,0 0-1,0 1 1,-1-1 0,1 1 0,2 10-3271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49.913"/>
    </inkml:context>
    <inkml:brush xml:id="br0">
      <inkml:brushProperty name="width" value="0.05" units="cm"/>
      <inkml:brushProperty name="height" value="0.05" units="cm"/>
    </inkml:brush>
  </inkml:definitions>
  <inkml:trace contextRef="#ctx0" brushRef="#br0">1036 8782 13472,'-4'3'861,"0"-1"1,0 0 0,0 1-1,0-2 1,0 1 0,-6 1-1,10-3-861,0 0 0,-1 1 0,1-1-1,0 0 1,0 0 0,0 0-1,0 0 1,-1 0 0,1 0 0,0 0-1,0 0 1,0 0 0,0 0-1,-1 0 1,1 0 0,0 0 0,0 0-1,0 0 1,-1 0 0,1 0 0,0 0-1,0 0 1,0 0 0,0 0-1,-1 0 1,1 0 0,0 0 0,0 0-1,0 0 1,0 0 0,-1 0-1,1-1 1,0 1 0,0 0 0,0 0-1,0 0 1,0 0 0,0 0 0,-1 0-1,1-1 1,0 1 0,0 0-1,5-9-1305,-3 7 1328,41-53 757,53-63-496,-74 91-338,109-138-226,-42 35 259,-64 95 19,42-63-154,4-28-769,-5-3 0,53-146 0,-55 98 726,61-280 0,7-275 2733,-100 478-1872,47-601 2134,-75 804-2657,39-740 2529,-49 528-1904,-9 26-278,-24 1-74,11 106-324,-5 3-1,-5 0 1,-65-141 0,-184-358 9,285 622-96,-287-572 26,269 535-26,-268-498 176,214 408 24,-104-137 0,129 205-172,-3 4-1,-84-77 0,-137-86-605,248 204 529,-86-69-56,22 10-1496,33 23-4174,37 33 3529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4.806"/>
    </inkml:context>
    <inkml:brush xml:id="br0">
      <inkml:brushProperty name="width" value="0.05" units="cm"/>
      <inkml:brushProperty name="height" value="0.05" units="cm"/>
    </inkml:brush>
  </inkml:definitions>
  <inkml:trace contextRef="#ctx0" brushRef="#br0">77 0 8816 0 0,'0'0'190'0'0,"0"1"-10"0"0,-25 49 6084 0 0,24-49-5616 0 0,1 0-572 0 0,0 0 0 0 0,0 0-1 0 0,0-1 1 0 0,0 1 0 0 0,0 0-1 0 0,0 0 1 0 0,-1-1 0 0 0,1 1-1 0 0,0 0 1 0 0,-1-1 0 0 0,1 1-1 0 0,0 0 1 0 0,-1-1 0 0 0,1 1-1 0 0,-2 1 1 0 0,-3 7 846 0 0,-4 13-294 0 0,5-14-445 0 0,1 1 1 0 0,0-1-1 0 0,0 1 0 0 0,-2 15 0 0 0,0 5 53 0 0,2-10-85 0 0,-2 40 0 0 0,17 126 62 0 0,-1-38-28 0 0,0 12-56 0 0,1 67-34 0 0,-4 51-46 0 0,-2-105-34 0 0,-3-89 13 0 0,1 59 123 0 0,-8-7 125 0 0,2-53-259 0 0,-4 51 91 0 0,0-67 115 0 0,5-39 301 0 0,-2 0 0 0 0,-10 49 0 0 0,11-63-546 0 0,1-10-32 0 0,1 0 0 0 0,0 0 0 0 0,-1 0-1 0 0,0-1 1 0 0,1 1 0 0 0,-1 0-1 0 0,0 0 1 0 0,-1-1 0 0 0,1 1 0 0 0,-3 4 1175 0 0,5-10-1399 0 0,-1 0 77 0 0,1 0 0 0 0,0 1 0 0 0,0-1 0 0 0,0 1-1 0 0,0-1 1 0 0,2-2 0 0 0,1-3-1034 0 0,-3 4-176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0.304"/>
    </inkml:context>
    <inkml:brush xml:id="br0">
      <inkml:brushProperty name="width" value="0.05" units="cm"/>
      <inkml:brushProperty name="height" value="0.05" units="cm"/>
    </inkml:brush>
  </inkml:definitions>
  <inkml:trace contextRef="#ctx0" brushRef="#br0">151 181 16447,'-24'-19'7522,"-6"-1"-6374,4 4-655,26 15-532,-1 1 1,1 0-1,-1 0 1,1-1-1,-1 1 0,1 0 1,-1-1-1,1 1 1,0 0-1,-1-1 1,1 1-1,0-1 0,-1 1 1,1-1-1,0 1 1,0-1-1,0 1 0,-1 0 1,1-1-1,0 0 1,0 1-1,0-1 1,0 1-1,0-1 0,0 1 1,0-1-1,0 1 1,0-1-1,0 1 1,0-1-1,0 1 0,0-1 1,0 1-1,0-1 1,1 1-1,-1-1 1,0 1-1,0-1 0,1 1 1,-1-1-1,0 1 1,1 0-1,-1-1 0,0 1 1,1 0-1,0-1 1,3-3-602,1 0 0,0 0 1,9-5-1,8-6-465,-22 14 1085,0 1-1,1-1 1,-1 0 0,1 1 0,-1-1 0,0 0 0,0 1 0,1-1-1,-1 0 1,0 1 0,0-1 0,0 0 0,0 0 0,0 1-1,0-1 1,0 0 0,0 1 0,0-1 0,0 0 0,0 0 0,-1 1-1,1-1 1,0 0 0,-1 0 0,0-1 3,0 0 1,0 0-1,0 0 1,-1 1-1,1-1 1,-1 0 0,0 1-1,-1-2 1,-3-1 48,0-1 0,0 2 1,-11-6-1,11 6-102,-1 1-1,1 0 1,-13-2 0,-4 2-5846,13 5 2455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1.050"/>
    </inkml:context>
    <inkml:brush xml:id="br0">
      <inkml:brushProperty name="width" value="0.05" units="cm"/>
      <inkml:brushProperty name="height" value="0.05" units="cm"/>
    </inkml:brush>
  </inkml:definitions>
  <inkml:trace contextRef="#ctx0" brushRef="#br0">0 386 9792,'8'2'5074,"-8"-1"-5128,1-1 0,-1 0-1,1 0 1,-1 1 0,1-1 0,-1 0 0,1 0-1,-1 0 1,1 0 0,0 0 0,-1 1-1,1-1 1,-1 0 0,1 0 0,-1 0 0,1-1-1,-1 1 1,1 0 0,0 0 0,0 0 0,141-48 1326,-67 20-928,-41 16-108,191-60 743,80 0-541,-123 31-413,402-71 3283,-534 108-4844,-39 5-2096,-6 5 1014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7.824"/>
    </inkml:context>
    <inkml:brush xml:id="br0">
      <inkml:brushProperty name="width" value="0.05" units="cm"/>
      <inkml:brushProperty name="height" value="0.05" units="cm"/>
    </inkml:brush>
  </inkml:definitions>
  <inkml:trace contextRef="#ctx0" brushRef="#br0">1922 70 14112,'-14'-30'5637,"12"27"-5450,0 0 1,0-1 0,-1 1-1,1 0 1,-1 0 0,0 0-1,0 0 1,0 1-1,0-1 1,-5-2 0,6 4-167,0 0 0,1 1 0,-1-1 0,0 1 0,1-1-1,-1 1 1,0 0 0,1 0 0,-1 0 0,0 0 0,0 0 0,1 0 0,-1 0 0,-3 1 0,-21 9 247,16-6-104,-87 40 517,3 5 0,-175 118 0,223-132-236,2 1-1,1 3 1,-41 47 0,-100 136 1165,172-207-1533,-151 221-63,134-190 4,21-34 6,-176 293 454,49-5-1021,134-298 542,-41 100-73,-99 252 649,-7 36 401,135-351-938,1 0 0,1 1 0,3 0 0,1 0 0,2 1 0,2-1 0,2 59 0,-5 200 138,5-287-227,-1-1-1,-5 16 0,5-20 44,0 0 0,1 0 0,-1 0 0,1-1 0,1 1 0,-1 0 0,2 14 0,1 6-203,-2-20 105,1-1 0,-1 1 0,1 0 0,0-1 0,4 10-1,-3-9 188,2 4-5361,-9-19-774,-1-5 2631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8.207"/>
    </inkml:context>
    <inkml:brush xml:id="br0">
      <inkml:brushProperty name="width" value="0.05" units="cm"/>
      <inkml:brushProperty name="height" value="0.05" units="cm"/>
    </inkml:brush>
  </inkml:definitions>
  <inkml:trace contextRef="#ctx0" brushRef="#br0">38 0 8896,'-3'1'714,"0"-1"0,-1 0 1,1 1-1,0-1 0,-6 3 1,-3 4-697,12 44 5064,1-39-4627,0-1-1,1 1 0,0-1 1,0 1-1,1-1 1,7 16-1,2 0 185,20 35 0,-25-48-466,2-1 0,-1 0 0,1 0 0,1-1 0,1 0 0,-1 0 0,2-1 0,23 17 0,-21-19-80,0-1 0,1 0 1,0-1-1,0-1 0,1 0 0,0-1 1,0-1-1,0-1 0,0 0 0,0-1 1,32 0-1,-36-2-35,0-1 1,-1 0-1,1-1 1,0 0-1,-1-1 0,0-1 1,1 0-1,-1 0 1,0-1-1,-1 0 1,1-1-1,-1 0 0,-1-1 1,1 0-1,-1 0 1,0-1-1,11-13 1,-6 4-187,-2-1 1,0 0-1,-1-1 1,0 0 0,11-31-1,0-15-2766,-9 27 1235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8.764"/>
    </inkml:context>
    <inkml:brush xml:id="br0">
      <inkml:brushProperty name="width" value="0.05" units="cm"/>
      <inkml:brushProperty name="height" value="0.05" units="cm"/>
    </inkml:brush>
  </inkml:definitions>
  <inkml:trace contextRef="#ctx0" brushRef="#br0">14 35 15296,'-4'-16'4263,"4"15"-4108,0 0 0,0 0 0,0 0 1,0 0-1,-1 0 0,1 0 1,0 1-1,0-1 0,-1 0 1,1 0-1,0 0 0,-1 0 1,1 1-1,0-1 0,-1 0 0,1 0 1,-1 1-1,0-1 0,1 0 1,-1 1-1,-1-2 0,2 2-160,0 0 0,0 0 0,0 0-1,0 1 1,0-1 0,0 0 0,0 0-1,0 0 1,0 0 0,-1 0 0,1 0-1,0 0 1,0 0 0,0 0 0,0 1-1,0-1 1,0 0 0,0 0-1,0 0 1,0 0 0,0 0 0,0 0-1,0 0 1,0 0 0,0 1 0,0-1-1,0 0 1,0 0 0,1 0 0,-1 0-1,0 0 1,0 0 0,0 0 0,0 0-1,0 0 1,0 0 0,0 1 0,0-1-1,0 0 1,0 0 0,0 0 0,0 0-1,0 0 1,1 0 0,-1 0 0,0 0-1,0 0 1,0 0 0,0 0 0,0 0-1,0 0 1,0 0 0,10 10-419,-2-1 332,14 16 48,-2 0-1,-1 2 1,26 48 0,36 95 177,-14-28-121,-61-130-22,0 0 0,15 18 1,-17-25 99,-1-1-1,1-1 1,0 1 0,0 0 0,1-1 0,-1 0-1,1 0 1,-1 0 0,8 2 0,-11-4-47,1 0 1,0-1-1,0 1 0,0-1 1,-1 1-1,1-1 0,0 0 1,0 0-1,0 0 1,0 0-1,0 0 0,-1 0 1,1 0-1,0-1 0,0 1 1,0-1-1,0 1 0,-1-1 1,1 0-1,0 1 1,-1-1-1,1 0 0,0 0 1,-1 0-1,1-1 0,-1 1 1,0 0-1,3-3 0,1-3 29,0 0 0,0 0 0,-1 0-1,7-16 1,36-88-2489,-20 37-2937,-9 31 2443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9.134"/>
    </inkml:context>
    <inkml:brush xml:id="br0">
      <inkml:brushProperty name="width" value="0.05" units="cm"/>
      <inkml:brushProperty name="height" value="0.05" units="cm"/>
    </inkml:brush>
  </inkml:definitions>
  <inkml:trace contextRef="#ctx0" brushRef="#br0">1 30 13632,'4'-24'4399,"-4"24"-4344,0-1 0,0 1 0,0 0 0,0 0-1,0-1 1,0 1 0,0 0 0,0 0-1,0-1 1,1 1 0,-1 0 0,0 0-1,0 0 1,0-1 0,0 1 0,1 0 0,-1 0-1,0 0 1,0 0 0,0-1 0,1 1-1,-1 0 1,0 0 0,0 0 0,0 0-1,1 0 1,-1 0 0,0 0 0,0-1-1,1 1 1,-1 0 0,0 0 0,0 0 0,1 0-1,-1 0 1,0 0 0,0 0 0,1 0-1,-1 1 1,0-1 0,0 0 0,1 0-1,-1 0 1,0 0 0,0 0 0,0 0 0,1 0-1,-1 0 1,0 1 0,0-1 0,1 0-1,11 203 1992,-7-157-1974,-5-30-8,2 0 0,0 0 0,1-1 0,0 1 0,10 25 0,-12-39-41,0-1 1,-1 1 0,1-1 0,0 1-1,0-1 1,-1 0 0,1 1-1,0-1 1,0 0 0,1 0 0,-1 0-1,0 0 1,0 0 0,0 0 0,1 0-1,-1 0 1,0 0 0,1-1-1,1 2 1,-1-2 7,-1 0 1,0 0-1,0 0 0,1 0 0,-1 0 0,0-1 1,1 1-1,-1 0 0,0-1 0,0 1 0,1 0 1,-1-1-1,0 0 0,0 1 0,0-1 1,0 0-1,0 1 0,1-2 0,3-2 115,-1-1 1,0 1-1,0-1 0,0 0 0,-1 0 1,0 0-1,0 0 0,3-7 1,-3 3-23,0-1 0,-1 0 0,0 0 1,0 0-1,-1 0 0,0 0 0,-1 0 0,0 0 1,-1 0-1,0 0 0,0 0 0,-4-12 1,3 13-225,-1 0 1,1 1 0,-2-1-1,1 1 1,-1 0-1,0 0 1,-1 0 0,0 1-1,0 0 1,-1 0 0,0 0-1,0 0 1,-14-11 0,16 15-727,-1 1 0,0-1 0,1 1 1,-1-1-1,-8-1 0,2 3-1649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9.585"/>
    </inkml:context>
    <inkml:brush xml:id="br0">
      <inkml:brushProperty name="width" value="0.05" units="cm"/>
      <inkml:brushProperty name="height" value="0.05" units="cm"/>
    </inkml:brush>
  </inkml:definitions>
  <inkml:trace contextRef="#ctx0" brushRef="#br0">30 44 14720,'-1'-8'2464,"1"8"-2403,0 0-1,-1 0 1,1 0 0,0 0 0,0 0-1,0 0 1,0 0 0,0 0 0,0 0 0,0 0-1,0 0 1,0 0 0,-1 0 0,1 0-1,0 0 1,0 1 0,0-1 0,0 0 0,0 0-1,0 0 1,0 0 0,0 0 0,-1-1-1,1 1 1,0 0 0,0 0 0,0 0 0,0 0-1,0 0 1,0 0 0,0 0 0,0 0-1,-1 0 1,1 0 0,0 0 0,0 0 0,0 0-1,0 0 1,0 0 0,0 0 0,0-1-1,0 1 1,0 0 0,0 0 0,0 0 0,0 0-1,0 0 1,0 0 0,0 0 0,-1 0-1,1 0 1,0-1 0,0 1 0,0 0 0,0 0-1,0 0 1,0 0 0,0 0 0,0 0-1,1 0 1,-1-1 0,0 1 0,0 0 0,0 0-1,0 0 1,0 0 0,0 0 0,-6 3 245,5-2-271,0-1 1,0 1-1,0 0 1,0 0 0,0-1-1,0 1 1,0 0 0,0 0-1,0 0 1,0 0-1,0 0 1,1 0 0,-1 0-1,0 0 1,1 0 0,-1 1-1,1-1 1,-1 0-1,1 0 1,-1 1 0,1-1-1,0 1 1,-1 8 5,0 0-1,1 0 1,0-1-1,1 1 1,0 0-1,1-1 1,4 16-1,2 0 60,19 39-1,-23-56-206,0 1 1,11 14 0,-13-21 44,-1 0-1,0-1 1,1 1-1,0 0 1,-1 0-1,1-1 1,0 1-1,0-1 0,0 0 1,0 1-1,0-1 1,0 0-1,0 0 1,0 0-1,1 0 1,3 0-1,-4-1 0,0 0 0,0 0-1,0 0 1,0-1 0,0 1 0,0-1-1,0 1 1,0-1 0,0 0-1,0 1 1,0-1 0,0 0-1,0-1 1,-1 1 0,1 0 0,0 0-1,-1-1 1,1 1 0,-1-1-1,2-2 1,2-2-2,-1 0 0,0 0 1,-1 0-1,4-9 0,-2 4 306,0 0 0,-1 0 1,0 0-1,0-1 0,-2 0 0,1 0 0,-2 0 0,2-19 1,-7-6 828,3 29-818,0 0 0,0 0 1,1 0-1,0 0 0,0-1 0,1 1 0,1-10 1,-1 17-244,-1 1 1,0-1 0,0 0 0,1 1 0,-1-1 0,1 1 0,-1-1 0,0 1 0,1-1 0,-1 1 0,1-1 0,-1 1 0,1-1 0,-1 1 0,1-1-1,0 1 1,-1 0 0,1-1 0,-1 1 0,1 0 0,0-1 0,1 1 0,0 0-15,0-1-1,0 1 1,0 0-1,0 0 1,0 0-1,0 1 1,0-1 0,2 1-1,6 2-60,0 1-1,14 7 0,-20-10 82,25 15-56,0 1 0,-2 2 1,0 0-1,-1 2 0,33 33 0,-47-42-93,-1 1 0,0 0 0,-1 0 1,-1 1-1,11 21 0,-16-27 93,-1-1-1,0 1 1,0-1 0,-1 1-1,0 0 1,0 0 0,-1 0-1,0 0 1,-1 1 0,1-1 0,-1 0-1,-1 0 1,-1 10 0,0-10 49,-1-1 0,1 0 0,-1 1 0,-1-1 0,1-1 1,-1 1-1,0 0 0,-1-1 0,1 0 0,-8 7 1,0-1 105,0-1 1,-1 0 0,-21 14 0,13-12 93,0 0 0,-1-2 0,0 0 0,-34 10 0,45-17-139,0-1 0,-1-1 1,1 1-1,0-2 0,-1 0 1,0 0-1,1-1 0,-1 0 1,1-1-1,-1-1 1,-16-3-1,24 4-100,1-1 0,-1 1 0,0 0 1,1-1-1,-1 0 0,1 0 0,-1 0 0,1 0 0,0 0 1,0-1-1,0 1 0,0-1 0,1 0 0,-1 0 0,-3-5 1,4 4-140,1 1 1,0 0-1,0 0 1,0 0-1,1-1 1,-1 1-1,1 0 1,-1-1-1,1 1 1,0-1-1,0 1 1,1 0 0,-1-1-1,1 1 1,0 0-1,0-1 1,0 1-1,0 0 1,3-5-1,21-40-4550,5 1 1425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8:59.974"/>
    </inkml:context>
    <inkml:brush xml:id="br0">
      <inkml:brushProperty name="width" value="0.05" units="cm"/>
      <inkml:brushProperty name="height" value="0.05" units="cm"/>
    </inkml:brush>
  </inkml:definitions>
  <inkml:trace contextRef="#ctx0" brushRef="#br0">164 325 16959,'14'-8'7680,"-23"8"-6688,4 0-672,10 0-384,-5 12 32,9 4 32,5 16-96,9 5 64,0 12-736,-1 0 384,-4-1-6848,0-7 3969</inkml:trace>
  <inkml:trace contextRef="#ctx0" brushRef="#br0" timeOffset="1">92 211 17471,'-78'-170'7904,"64"138"-6880,19 24-4992,9 8 1952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9:00.407"/>
    </inkml:context>
    <inkml:brush xml:id="br0">
      <inkml:brushProperty name="width" value="0.05" units="cm"/>
      <inkml:brushProperty name="height" value="0.05" units="cm"/>
    </inkml:brush>
  </inkml:definitions>
  <inkml:trace contextRef="#ctx0" brushRef="#br0">0 208 16543,'0'26'6995,"1"9"-5600,-1-29-1359,1 0 1,1 0-1,-1 0 0,1 0 1,0 0-1,0-1 1,1 1-1,0-1 1,0 1-1,0-1 1,0 0-1,5 5 1,-2-3-143,0-1 0,0 1 0,1-1 0,0-1 1,0 1-1,15 8 0,-19-13 45,0 1 0,0-1 0,0 0 0,0 0 0,0 0 0,0 0-1,0 0 1,0-1 0,0 1 0,0-1 0,6 0 0,-7-1 10,0 1 0,0 0 0,0-1 0,0 0 0,0 1 0,0-1 0,0 0-1,-1 0 1,1 0 0,0 0 0,-1-1 0,1 1 0,0 0 0,-1-1 0,0 1 0,1-1 0,-1 1-1,0-1 1,2-2 0,0-2 15,0 0 1,-1 0-1,1 0 0,-1 0 0,-1 0 0,1 0 0,0-10 0,3-49 882,-4 36-391,-2-7 294,0 27-523,1 0 1,0 0 0,0 0-1,4-17 1,-4 25-220,0 0 0,1 1 0,-1-1 0,0 1 0,0-1 0,1 1-1,-1-1 1,0 1 0,1-1 0,-1 1 0,0-1 0,1 1 0,-1 0 0,1-1 0,-1 1-1,1-1 1,-1 1 0,1 0 0,-1 0 0,1-1 0,-1 1 0,1 0 0,-1 0-1,1-1 1,0 1 0,-1 0 0,1 0 0,-1 0 0,1 0 0,0 0 0,-1 0 0,1 0-1,-1 0 1,1 0 0,0 0 0,-1 1 0,1-1 0,0 0 0,21 11-26,-20-10 9,35 25-390,-24-16-50,19 11-1,-28-19 385,0 0 0,0 0 0,0 0-1,1-1 1,-1 1 0,0-1 0,1 0 0,-1-1 0,7 2 0,-8-3 73,-1 1 0,1 0 0,-1-1 0,1 1 0,-1-1 0,1 0 0,-1 0 0,0 0 0,1 0 0,-1 0 0,0 0 0,0-1 0,0 1 0,0-1 0,0 1 1,0-1-1,-1 0 0,1 0 0,0 0 0,-1 0 0,2-2 0,3-6 198,-1 0 1,0 0-1,5-16 0,-4 11 141,-2 4-104,1 0 0,0 1-1,1 0 1,13-18 0,-16 25-221,-1 0 1,1 0 0,0 0 0,0 0-1,0 0 1,0 1 0,0 0 0,1 0-1,-1 0 1,1 0 0,0 0 0,-1 0-1,1 1 1,0 0 0,0 0 0,0 0-1,5 0 1,-2 1-103,0 0 0,0 1 0,0 0 0,-1 0 0,1 1-1,0-1 1,-1 2 0,0-1 0,8 4 0,9 6-957,22 16 1,-39-24 755,42 29-4710,2 3 1441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59:00.858"/>
    </inkml:context>
    <inkml:brush xml:id="br0">
      <inkml:brushProperty name="width" value="0.05" units="cm"/>
      <inkml:brushProperty name="height" value="0.05" units="cm"/>
    </inkml:brush>
  </inkml:definitions>
  <inkml:trace contextRef="#ctx0" brushRef="#br0">140 1767 16543,'-61'38'5323,"60"-38"-5183,0 1 0,0 0 0,0 0 0,0 0 0,0-1 1,0 1-1,-1-1 0,1 1 0,0-1 0,0 1 0,-1-1 0,1 0 0,0 0 0,-2 1 0,-56 2 1647,72-7-1790,108-43 59,129-67-130,146-66 68,418-222 124,-528 256 58,4-14 330,-173 96-360,514-277 1900,-433 239-1342,-37 25-267,187-82-42,-337 154-682,-6 2-7,0 1-1,0 0 1,0 0 0,0 1 0,0-1 0,8 0-1,-13 2 211,0 0 0,0 0 1,0 0-1,1 0 0,-1 0 0,0 0 0,0 0 0,0 0 0,0 0 0,0 0 0,0 0 0,1 0 0,-1 0 0,0 0 0,0 0 0,0 0 0,0 0 0,0 0 0,0 0 0,1 0 0,-1 0 0,0 0 0,0 0 0,0 1-504,0-1 504,1 0 0,-1 0 0,0 1 0,0-1 0,0 0 0,0 0 0,0 0 0,0 0 0,0 0 0,0 0 0,0 1 0,0-1 0,0 0 0,0 0 0,0 0 0,0 0 0,0 8-2802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5.427"/>
    </inkml:context>
    <inkml:brush xml:id="br0">
      <inkml:brushProperty name="width" value="0.05" units="cm"/>
      <inkml:brushProperty name="height" value="0.05" units="cm"/>
    </inkml:brush>
  </inkml:definitions>
  <inkml:trace contextRef="#ctx0" brushRef="#br0">55 28 10696 0 0,'0'0'1352'0'0,"-15"1"4431"0"0,12 0-5815 0 0,-6 6 2454 0 0,-2 2-1218 0 0,10-7-1155 0 0,-1-1 1 0 0,1 1 0 0 0,-1-1 0 0 0,1 1 0 0 0,0-1 0 0 0,0 1-1 0 0,0 0 1 0 0,0 0 0 0 0,0 0 0 0 0,0 0 0 0 0,0 0-1 0 0,1 0 1 0 0,-1 0 0 0 0,0 0 0 0 0,1 3 0 0 0,-1-1-2 0 0,1 1 1 0 0,0 0 0 0 0,0 0 0 0 0,1-1-1 0 0,0 1 1 0 0,1 7 0 0 0,3 2-28 0 0,-1-1 0 0 0,2 0 0 0 0,12 23 0 0 0,8 7 170 0 0,57 69 0 0 0,43 32 372 0 0,-92-107-681 0 0,-12-11 51 0 0,-4-5-67 0 0,0-1-1 0 0,2 0 1 0 0,0-2 0 0 0,32 24-1 0 0,-43-37 146 0 0,0 0 0 0 0,0 0-1 0 0,0-1 1 0 0,1 0 0 0 0,18 4-1 0 0,-24-7-5 0 0,0 0 0 0 0,0 0-1 0 0,0-1 1 0 0,0 0-1 0 0,0 1 1 0 0,0-1 0 0 0,0-1-1 0 0,0 1 1 0 0,0-1 0 0 0,0 1-1 0 0,0-1 1 0 0,0 0 0 0 0,0-1-1 0 0,-1 1 1 0 0,1-1-1 0 0,0 1 1 0 0,-1-1 0 0 0,7-4-1 0 0,2-6 91 0 0,1 0 0 0 0,-1 0-1 0 0,-1-1 1 0 0,19-28 0 0 0,35-70 103 0 0,-24 38 16 0 0,-18 33 399 0 0,31-71 0 0 0,-44 86-442 0 0,-2 0 1 0 0,-1 0-1 0 0,-1-1 0 0 0,5-36 0 0 0,-8 39-160 0 0,-2 16-29 0 0,0-1 1 0 0,0 1-1 0 0,-1 0 0 0 0,0-1 0 0 0,0 1 1 0 0,-3-15-1 0 0,-1 7 333 0 0,4 13-219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39.183"/>
    </inkml:context>
    <inkml:brush xml:id="br0">
      <inkml:brushProperty name="width" value="0.05" units="cm"/>
      <inkml:brushProperty name="height" value="0.05" units="cm"/>
    </inkml:brush>
  </inkml:definitions>
  <inkml:trace contextRef="#ctx0" brushRef="#br0">24 1366 10136 0 0,'-9'63'1008'0'0,"5"-57"330"0"0,3-1-644 0 0,0 5-442 0 0,0 0 0 0 0,0 0 0 0 0,2 12 1 0 0,-1-15-85 0 0,0 0-1 0 0,0-1 1 0 0,0 1 0 0 0,-1 0 0 0 0,0 0 0 0 0,-3 10 0 0 0,3-59 2062 0 0,2 29-1523 0 0,3-7 2819 0 0,-4 25-2333 0 0,0-5-1168 0 0,0 0 0 0 0,0 0 0 0 0,-1 0 1 0 0,1 0-1 0 0,0 1 0 0 0,0-1 0 0 0,0 0 1 0 0,0 0-1 0 0,0 0 0 0 0,0 0 0 0 0,0 0 0 0 0,0 0 1 0 0,0 0-1 0 0,0 0 0 0 0,0 0 0 0 0,0 0 1 0 0,0 0-1 0 0,0 0 0 0 0,0 0 0 0 0,0 1 0 0 0,0-1 1 0 0,0 0-1 0 0,0 0 0 0 0,0 0 0 0 0,0 0 1 0 0,0 0-1 0 0,0 0 0 0 0,0 0 0 0 0,0 0 1 0 0,0 0-1 0 0,0 0 0 0 0,0 0 0 0 0,0 0 0 0 0,0 0 1 0 0,0 1-1 0 0,1-1 0 0 0,-1 0 0 0 0,0 0 1 0 0,0 0-1 0 0,0 0 0 0 0,0 0 0 0 0,0 0 0 0 0,0 0 1 0 0,0 0-1 0 0,0 0 0 0 0,0 0 0 0 0,0 0 1 0 0,0 0-1 0 0,0 0 0 0 0,0 0 0 0 0,0 0 1 0 0,1 0-1 0 0,-1 0 0 0 0,0 0 0 0 0,0 0 0 0 0,0 0 1 0 0,0 0-1 0 0,0 0 0 0 0,0 0 0 0 0,0 0 1 0 0,0 0-1 0 0,0 0 0 0 0,0 0 0 0 0,0 0 0 0 0,0 0 1 0 0,1 0-1 0 0,0-2 103 0 0,-1 2-97 0 0,0-1 0 0 0,0 1 1 0 0,1 0-1 0 0,-1-1 1 0 0,0 1-1 0 0,0-1 0 0 0,1 1 1 0 0,-1 0-1 0 0,0-1 0 0 0,1 1 1 0 0,-1 0-1 0 0,0-1 0 0 0,1 1 1 0 0,-1 0-1 0 0,1 0 0 0 0,-1-1 1 0 0,0 1-1 0 0,1 0 0 0 0,-1 0 1 0 0,1 0-1 0 0,-1 0 0 0 0,1 0 1 0 0,-1-1-1 0 0,1 1 1 0 0,-1 0-1 0 0,1 0 0 0 0,-1 0 1 0 0,0 0-1 0 0,1 0 0 0 0,-1 0 1 0 0,1 0-1 0 0,-1 1 0 0 0,1-1 1 0 0,-1 0-1 0 0,1 0 0 0 0,-1 0 1 0 0,1 0-1 0 0,-1 0 0 0 0,0 1 1 0 0,1-1-1 0 0,2 4 16 0 0,0-1-1 0 0,0 1 1 0 0,-1-1-1 0 0,0 1 1 0 0,1 0 0 0 0,-1 0-1 0 0,-1 0 1 0 0,1 0-1 0 0,0 0 1 0 0,-1 0-1 0 0,0 1 1 0 0,1 4-1 0 0,3 10 239 0 0,-1-11-41 0 0,-4-8-240 0 0,1 0 1 0 0,-1 0-1 0 0,0 0 1 0 0,0 0-1 0 0,0 0 1 0 0,0 0-1 0 0,0 0 1 0 0,0 0-1 0 0,1 0 1 0 0,-1 0-1 0 0,0 0 1 0 0,0 0 0 0 0,0 0-1 0 0,0 0 1 0 0,0 0-1 0 0,1 0 1 0 0,-1 0-1 0 0,0 0 1 0 0,0 0-1 0 0,0 0 1 0 0,0 0-1 0 0,0 0 1 0 0,0 0-1 0 0,1 0 1 0 0,-1 0-1 0 0,0 0 1 0 0,0 0-1 0 0,0 0 1 0 0,0-1 0 0 0,0 1-1 0 0,0 0 1 0 0,0 0-1 0 0,0 0 1 0 0,1 0-1 0 0,-1 0 1 0 0,0 0-1 0 0,0 0 1 0 0,0-1-1 0 0,0 1 1 0 0,2-5 14 0 0,1 0 1 0 0,-1 0-1 0 0,3-10 0 0 0,-3 9-41 0 0,0-1 0 0 0,0 1 1 0 0,1-1-1 0 0,0 1 0 0 0,0 0 0 0 0,5-7 0 0 0,3 1-12 0 0,18-17 1 0 0,-20 20 86 0 0,0 0-1 0 0,0-1 1 0 0,12-16 0 0 0,102-147 499 0 0,-99 142-491 0 0,-7 9-6 0 0,0 1 1 0 0,29-26 0 0 0,32-24 17 0 0,48-42 34 0 0,-73 71-66 0 0,-17 16-14 0 0,37-29 237 0 0,-58 42-121 0 0,15-18 0 0 0,-6 4-78 0 0,76-83 245 0 0,-71 81-226 0 0,56-41 0 0 0,59-25-89 0 0,-55 43 31 0 0,-33 20 84 0 0,-18 10-3 0 0,-10 7-33 0 0,-1 0-76 0 0,28-21-1 0 0,-1 1-185 0 0,-33 23 253 0 0,16-11 671 0 0,41-31 0 0 0,-24 18-962 0 0,-37 25-196 0 0,-1 0 0 0 0,18-16 0 0 0,2 4 769 0 0,-35 22-346 0 0,1 13 46 0 0,-2-10-156 0 0,0 1 1 0 0,0 0-1 0 0,0-1 1 0 0,0 1 0 0 0,0 0-1 0 0,-1-1 1 0 0,1 1-1 0 0,-1-1 1 0 0,0 1-1 0 0,1-1 1 0 0,-1 1 0 0 0,-1-1-1 0 0,1 1 1 0 0,-2 2-1 0 0,0-1-509 0 0,0 0-1 0 0,0 0 1 0 0,0 0-1 0 0,-1 0 1 0 0,0-1-1 0 0,-6 6 1 0 0,-3 0-1089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39.751"/>
    </inkml:context>
    <inkml:brush xml:id="br0">
      <inkml:brushProperty name="width" value="0.05" units="cm"/>
      <inkml:brushProperty name="height" value="0.05" units="cm"/>
    </inkml:brush>
  </inkml:definitions>
  <inkml:trace contextRef="#ctx0" brushRef="#br0">45 104 18479 0 0,'-2'-1'674'0'0,"2"1"-640"0"0,-1 0-25 0 0,1-1 0 0 0,-1 1-1 0 0,1-1 1 0 0,0 1 0 0 0,-1 0 0 0 0,1 0-1 0 0,-1-1 1 0 0,1 1 0 0 0,-1 0-1 0 0,0 0 1 0 0,1 0 0 0 0,-1 0 0 0 0,1-1-1 0 0,-1 1 1 0 0,1 0 0 0 0,-1 0-1 0 0,1 0 1 0 0,-1 0 0 0 0,0 0-1 0 0,1 0 1 0 0,-1 1 0 0 0,1-1 0 0 0,-1 0-1 0 0,1 0 1 0 0,-1 0 0 0 0,1 0-1 0 0,-1 1 1 0 0,1-1 0 0 0,-1 0 0 0 0,1 1-1 0 0,-1-1 1 0 0,1 0 0 0 0,-1 1-1 0 0,0-1 30 0 0,1 0-1 0 0,-1 0 1 0 0,1 0-1 0 0,-1 0 0 0 0,1 0 1 0 0,-1 0-1 0 0,1 0 1 0 0,-1 0-1 0 0,1 0 0 0 0,0 0 1 0 0,-1-1-1 0 0,1 1 0 0 0,-1 0 1 0 0,1 0-1 0 0,-1 0 1 0 0,1-1-1 0 0,-1 1 0 0 0,-1-1 89 0 0,0 0-84 0 0,1 1 21 0 0,1 0-1 0 0,-1 0 1 0 0,1 0 0 0 0,-1 0-1 0 0,0 0 1 0 0,1-1-1 0 0,-1 1 1 0 0,1 0 0 0 0,-1 0-1 0 0,1-1 1 0 0,-1 1 0 0 0,1 0-1 0 0,0 0 1 0 0,-1-1 0 0 0,1 1-1 0 0,-1-1 1 0 0,1 1-1 0 0,0 0 1 0 0,-1-1 0 0 0,0 0-1 0 0,1-1 762 0 0,0 0-382 0 0,0 1-343 0 0,0-1 1 0 0,0 0 0 0 0,0 0 0 0 0,0 1-1 0 0,0-1 1 0 0,1 0 0 0 0,-1 0 0 0 0,1 1-1 0 0,-1-1 1 0 0,1 1 0 0 0,0-1 0 0 0,0 0-1 0 0,-1 1 1 0 0,1-1 0 0 0,0 1-1 0 0,0 0 1 0 0,1-1 0 0 0,-1 1 0 0 0,0 0-1 0 0,0-1 1 0 0,1 1 0 0 0,-1 0 0 0 0,0 0-1 0 0,1 0 1 0 0,2-1 0 0 0,5-4-100 0 0,-4 1-2 0 0,0 1-1 0 0,1 0 1 0 0,0 1 0 0 0,0-1-1 0 0,0 1 1 0 0,0 0 0 0 0,0 1-1 0 0,0 0 1 0 0,1 0 0 0 0,-1 0-1 0 0,11-1 1 0 0,17-1 180 0 0,0 2 0 0 0,66 3 1 0 0,-45 4-80 0 0,-15-2 121 0 0,47 10-1 0 0,-78-11-156 0 0,65 16 656 0 0,-65-15-738 0 0,0 1 0 0 0,0 0 1 0 0,0 0-1 0 0,-1 0 0 0 0,15 11 1 0 0,-19-11-10 0 0,0 0 0 0 0,-1 0 0 0 0,1 0 0 0 0,-1 0 0 0 0,0 0 0 0 0,-1 1 0 0 0,1-1 0 0 0,-1 1 0 0 0,1 0 0 0 0,-2-1 0 0 0,1 1 0 0 0,0 0 0 0 0,-1 0 0 0 0,0 1 0 0 0,1 5 0 0 0,-1 1 61 0 0,0-1 0 0 0,-1 1 1 0 0,0 0-1 0 0,-1 0 0 0 0,-3 19 1 0 0,0-12 72 0 0,0 1 0 0 0,-2-1 0 0 0,0 0 0 0 0,-1-1 0 0 0,-1 1 0 0 0,-1-2 0 0 0,-1 1 0 0 0,-23 31 0 0 0,12-23-28 0 0,-36 33-1 0 0,44-47-129 0 0,0-1 0 0 0,-2-1 1 0 0,1 0-1 0 0,-27 13 0 0 0,9-9 147 0 0,21-10 63 0 0,1 0 0 0 0,-16 3 1 0 0,18-6-457 0 0,0 0-1 0 0,-1 0 1 0 0,-14-1 0 0 0,-12-5-2572 0 0,29 1 1241 0 0,2-4-17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0.746"/>
    </inkml:context>
    <inkml:brush xml:id="br0">
      <inkml:brushProperty name="width" value="0.05" units="cm"/>
      <inkml:brushProperty name="height" value="0.05" units="cm"/>
    </inkml:brush>
  </inkml:definitions>
  <inkml:trace contextRef="#ctx0" brushRef="#br0">141 393 12416 0 0,'-6'-4'726'0'0,"-3"1"-605"0"0,7 2-119 0 0,0 1 1 0 0,1-1-1 0 0,-1 1 1 0 0,1-1-1 0 0,-1 0 1 0 0,0 0-1 0 0,1 0 1 0 0,-1 1-1 0 0,-1-3 1 0 0,0 1 115 0 0,1 0 1 0 0,-1 0 0 0 0,0 0 0 0 0,0 1 0 0 0,-5-3 0 0 0,6 4 91 0 0,0-1 0 0 0,-1 0 1 0 0,1 0-1 0 0,0 0 0 0 0,0-1 1 0 0,0 1-1 0 0,0 0 0 0 0,0-1 1 0 0,0 1-1 0 0,0-1 0 0 0,1 0 1 0 0,-1 0-1 0 0,1 0 0 0 0,-3-2 0 0 0,3 1 149 0 0,-1 1-1 0 0,0-1 1 0 0,0 1-1 0 0,0 0 0 0 0,0 0 1 0 0,0 0-1 0 0,-1 0 0 0 0,-3-2 1 0 0,-14-12 2607 0 0,16 13-2811 0 0,0 0-66 0 0,-1-3 1011 0 0,9 4 381 0 0,-3 2-1422 0 0,0 0 1 0 0,1 0 0 0 0,-1 0 0 0 0,0 0-1 0 0,1 1 1 0 0,-1-1 0 0 0,0 0-1 0 0,1 1 1 0 0,-1-1 0 0 0,1 1 0 0 0,7 4-266 0 0,1 1 0 0 0,-2 0 1 0 0,16 13-1 0 0,25 29 298 0 0,42 46 457 0 0,-73-75-520 0 0,1-1 0 0 0,0 0 0 0 0,1-2-1 0 0,1 0 1 0 0,0-1 0 0 0,1-1 0 0 0,1-1 0 0 0,0-1-1 0 0,28 9 1 0 0,-45-19 38 0 0,0 0-1 0 0,0 0 1 0 0,0-1 0 0 0,0 0-1 0 0,1-1 1 0 0,-1 1 0 0 0,0-1-1 0 0,13-1 1 0 0,-15 0-61 0 0,0 0 0 0 0,0 0-1 0 0,0 0 1 0 0,1-1 0 0 0,-2 0 0 0 0,1 1 0 0 0,0-1 0 0 0,0 0-1 0 0,0-1 1 0 0,-1 1 0 0 0,1-1 0 0 0,-1 0 0 0 0,6-5-1 0 0,-1-1 68 0 0,-1 0 0 0 0,1-1-1 0 0,-1 1 1 0 0,-1-1 0 0 0,0-1-1 0 0,0 1 1 0 0,-1-1 0 0 0,0 0-1 0 0,-1-1 1 0 0,-1 1 0 0 0,1-1-1 0 0,-2 1 1 0 0,0-1 0 0 0,0 0-1 0 0,0-18 1 0 0,-4-17 85 0 0,-15-83 0 0 0,5 56-98 0 0,7 44-2 0 0,0 0 1 0 0,-13-32-1 0 0,15 51 28 0 0,-11-22 0 0 0,13 32-294 0 0,23 32-5931 0 0,-17-23 4483 0 0,0 2-796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1.489"/>
    </inkml:context>
    <inkml:brush xml:id="br0">
      <inkml:brushProperty name="width" value="0.05" units="cm"/>
      <inkml:brushProperty name="height" value="0.05" units="cm"/>
    </inkml:brush>
  </inkml:definitions>
  <inkml:trace contextRef="#ctx0" brushRef="#br0">6 121 15736 0 0,'-5'-27'890'0'0,"4"25"-877"0"0,1 1 1 0 0,0-1 0 0 0,0 0-1 0 0,0 1 1 0 0,0-1 0 0 0,1 0 0 0 0,-1 1-1 0 0,0-1 1 0 0,1 1 0 0 0,-1-1 0 0 0,1 0-1 0 0,-1 1 1 0 0,1-1 0 0 0,1-2-1 0 0,5-5 10 0 0,-6 7 6 0 0,1 0 0 0 0,-1-1 0 0 0,1 1 1 0 0,0 0-1 0 0,0 0 0 0 0,0 1 0 0 0,2-4 0 0 0,8-4 100 0 0,-9 7-108 0 0,0 0 1 0 0,0-1-1 0 0,0 1 0 0 0,0 0 0 0 0,7-3 0 0 0,-1 2 98 0 0,-1 1 0 0 0,0-1-1 0 0,1 1 1 0 0,0 1-1 0 0,-1-1 1 0 0,1 2-1 0 0,0-1 1 0 0,0 1 0 0 0,17 2-1 0 0,-20-1-27 0 0,1 1 1 0 0,-1 0-1 0 0,1 0 0 0 0,-1 0 1 0 0,0 1-1 0 0,1-1 0 0 0,-2 2 1 0 0,1-1-1 0 0,0 1 0 0 0,-1-1 0 0 0,1 2 1 0 0,-1-1-1 0 0,9 10 0 0 0,-2 1-41 0 0,0 0 0 0 0,-1 1 0 0 0,-1 1 0 0 0,12 25 0 0 0,25 75 155 0 0,-25-61-52 0 0,-21-54-148 0 0,44 101 278 0 0,-35-83-206 0 0,5 7-38 0 0,0 0-1 0 0,23 29 0 0 0,-17-27 28 0 0,-9-13 34 0 0,0-1 1 0 0,1 1-1 0 0,0-2 1 0 0,21 18-1 0 0,-31-30-157 0 0,0 0 0 0 0,0 0-1 0 0,0 0 1 0 0,0-1 0 0 0,0 1-1 0 0,5 0 1 0 0,-6-1-214 0 0,-1-1 0 0 0,1 1 0 0 0,0-1 0 0 0,0 0 0 0 0,0 0 0 0 0,-1 1 0 0 0,1-1 0 0 0,0-1 1 0 0,0 1-1 0 0,0 0 0 0 0,0 0 0 0 0,-1-1 0 0 0,4 0 0 0 0,4-4-1262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1.923"/>
    </inkml:context>
    <inkml:brush xml:id="br0">
      <inkml:brushProperty name="width" value="0.05" units="cm"/>
      <inkml:brushProperty name="height" value="0.05" units="cm"/>
    </inkml:brush>
  </inkml:definitions>
  <inkml:trace contextRef="#ctx0" brushRef="#br0">179 108 19351 0 0,'-3'-7'212'0'0,"-1"1"0"0"0,0-1 0 0 0,0 1 0 0 0,-1 0 0 0 0,0 0 0 0 0,1 0 0 0 0,-2 1 0 0 0,1 0 0 0 0,-9-6 0 0 0,0 0-133 0 0,8 5-112 0 0,0 2 0 0 0,-1-1 0 0 0,1 1 0 0 0,-8-4 0 0 0,12 7 77 0 0,0 0 1 0 0,1 1-1 0 0,-1-1 0 0 0,0 1 0 0 0,0-1 0 0 0,0 1 1 0 0,1-1-1 0 0,-1 1 0 0 0,0 0 0 0 0,0 0 0 0 0,0 0 1 0 0,0 0-1 0 0,0 0 0 0 0,1 1 0 0 0,-1-1 0 0 0,0 1 1 0 0,0-1-1 0 0,0 1 0 0 0,1-1 0 0 0,-1 1 1 0 0,0 0-1 0 0,-2 1 0 0 0,2 0 25 0 0,0 0 0 0 0,0-1-1 0 0,0 1 1 0 0,1 0 0 0 0,-1 0 0 0 0,0 1 0 0 0,1-1-1 0 0,-1 0 1 0 0,1 1 0 0 0,0-1 0 0 0,-1 0 0 0 0,1 1-1 0 0,1-1 1 0 0,-1 1 0 0 0,0 0 0 0 0,0 3 0 0 0,-1 5-104 0 0,1 0 0 0 0,1 19 0 0 0,0-22 87 0 0,2 35-10 0 0,2 0-1 0 0,2 0 1 0 0,2-1 0 0 0,14 45-1 0 0,-17-70-20 0 0,1 0-1 0 0,0 0 0 0 0,1-1 1 0 0,1 1-1 0 0,17 25 1 0 0,-21-35-85 0 0,1-1-1 0 0,1 1 1 0 0,-1-1 0 0 0,1 0 0 0 0,0 0 0 0 0,0 0 0 0 0,1-1-1 0 0,0 0 1 0 0,0 0 0 0 0,0-1 0 0 0,0 0 0 0 0,1 0 0 0 0,0-1-1 0 0,10 4 1 0 0,-13-6 78 0 0,-1 0 0 0 0,1-1-1 0 0,0 1 1 0 0,-1-1-1 0 0,1 0 1 0 0,0 0 0 0 0,0-1-1 0 0,-1 0 1 0 0,1 1-1 0 0,-1-1 1 0 0,1-1 0 0 0,-1 1-1 0 0,1-1 1 0 0,-1 1-1 0 0,0-1 1 0 0,0-1 0 0 0,0 1-1 0 0,0-1 1 0 0,0 1 0 0 0,0-1-1 0 0,0 0 1 0 0,-1 0-1 0 0,0-1 1 0 0,5-5 0 0 0,-2 2-30 0 0,-1 0 0 0 0,0 0 0 0 0,0-1 1 0 0,-1 0-1 0 0,0 0 0 0 0,-1 0 1 0 0,1 0-1 0 0,-1-1 0 0 0,-1 1 0 0 0,0-1 1 0 0,0 0-1 0 0,0-11 0 0 0,-1-1 134 0 0,-4-33-1 0 0,1 39 19 0 0,1-1 0 0 0,0 1-1 0 0,2 0 1 0 0,3-28 0 0 0,-2 37-53 0 0,0 0 0 0 0,0 0 0 0 0,0 0 0 0 0,1 0 0 0 0,0 1 0 0 0,1-1 0 0 0,-1 1 0 0 0,1 0 0 0 0,0 0 0 0 0,0 0 0 0 0,0 1 0 0 0,1-1 0 0 0,0 1 0 0 0,-1 0 0 0 0,9-4 0 0 0,-2 1-40 0 0,0 0 0 0 0,1 1 0 0 0,0 0 1 0 0,0 1-1 0 0,0 0 0 0 0,21-4 0 0 0,-13 5-105 0 0,0 2-1 0 0,-1 0 1 0 0,1 1-1 0 0,0 1 0 0 0,0 0 1 0 0,0 2-1 0 0,0 0 1 0 0,0 2-1 0 0,-1 0 1 0 0,0 1-1 0 0,0 1 0 0 0,0 1 1 0 0,25 12-1 0 0,-39-17-404 0 0,-1 1 0 0 0,0 0 0 0 0,1 0 0 0 0,-2 0 1 0 0,1 0-1 0 0,0 0 0 0 0,-1 1 0 0 0,7 7 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2.387"/>
    </inkml:context>
    <inkml:brush xml:id="br0">
      <inkml:brushProperty name="width" value="0.05" units="cm"/>
      <inkml:brushProperty name="height" value="0.05" units="cm"/>
    </inkml:brush>
  </inkml:definitions>
  <inkml:trace contextRef="#ctx0" brushRef="#br0">91 710 17343 0 0,'-6'-8'372'0'0,"1"0"-1"0"0,-11-10 0 0 0,10 11-337 0 0,0 1 0 0 0,-9-16 0 0 0,7 8-19 0 0,4 8 417 0 0,0 1-1 0 0,1-1 0 0 0,0 0 0 0 0,0 0 1 0 0,1 0-1 0 0,-1 0 0 0 0,1 0 0 0 0,1 0 0 0 0,-1-1 1 0 0,0-9-1 0 0,12 14-19 0 0,-7 3-358 0 0,0-1 0 0 0,0 1 0 0 0,0-1 0 0 0,0 1 0 0 0,0 0 1 0 0,0 0-1 0 0,0 0 0 0 0,0 1 0 0 0,0-1 0 0 0,4 3 0 0 0,26 22-344 0 0,-23-18 101 0 0,19 13 109 0 0,0-2 1 0 0,37 18-1 0 0,-57-32 80 0 0,-9-5 2 0 0,1 0-1 0 0,-1 0 0 0 0,0 0 1 0 0,0 0-1 0 0,0 0 0 0 0,0 0 1 0 0,0 0-1 0 0,0 0 0 0 0,1 0 1 0 0,-1 0-1 0 0,0 0 0 0 0,0 0 1 0 0,0 0-1 0 0,0 0 0 0 0,0 0 1 0 0,1 0-1 0 0,-1 0 1 0 0,0 0-1 0 0,0 0 0 0 0,0 0 1 0 0,0 0-1 0 0,0 0 0 0 0,1 0 1 0 0,-1 0-1 0 0,0 0 0 0 0,0 0 1 0 0,0 0-1 0 0,0 0 0 0 0,0 0 1 0 0,0 0-1 0 0,1 0 0 0 0,-1 0 1 0 0,0-1-1 0 0,0 1 0 0 0,0 0 1 0 0,0 0-1 0 0,0 0 0 0 0,0 0 1 0 0,0 0-1 0 0,0 0 0 0 0,0-1 1 0 0,0 1-1 0 0,1 0 0 0 0,-1 0 1 0 0,0 0-1 0 0,0 0 1 0 0,0 0-1 0 0,0 0 0 0 0,0-1 1 0 0,0 1-1 0 0,0 0 0 0 0,0 0 1 0 0,0 0-1 0 0,0 0 0 0 0,0 0 1 0 0,0-1-1 0 0,-1-7 264 0 0,1 8-227 0 0,-1-4 100 0 0,0 1 1 0 0,0-1-1 0 0,0 1 0 0 0,-1-1 0 0 0,1 1 0 0 0,-4-5 0 0 0,-5-12 310 0 0,-38-144-268 0 0,40 124-185 0 0,0 1 0 0 0,-1-50 0 0 0,8 75 5 0 0,1 0 0 0 0,1 0 0 0 0,0 0 0 0 0,1 0 0 0 0,0 0 0 0 0,7-18 0 0 0,-7 24 0 0 0,1 0 0 0 0,1 0 0 0 0,0 0 0 0 0,0 0 0 0 0,0 1 0 0 0,1 0 0 0 0,0 0 0 0 0,1 0 0 0 0,-1 0 0 0 0,1 1 0 0 0,9-8 0 0 0,-3 5 0 0 0,0 1 0 0 0,1 0 0 0 0,0 0 0 0 0,0 1 0 0 0,0 1 0 0 0,1 0 0 0 0,28-8 0 0 0,-31 12 0 0 0,0 0 0 0 0,1 0 0 0 0,-1 1 0 0 0,0 0 0 0 0,1 1 0 0 0,-1 0 0 0 0,1 1 0 0 0,-1 1 0 0 0,0-1 0 0 0,22 8 0 0 0,-27-7-63 0 0,-1 0 0 0 0,0 1 0 0 0,1 0 0 0 0,-1 0 0 0 0,0 0 0 0 0,0 1-1 0 0,-1-1 1 0 0,1 1 0 0 0,-1 0 0 0 0,0 1 0 0 0,0-1 0 0 0,0 1 0 0 0,-1-1 0 0 0,1 1-1 0 0,-1 0 1 0 0,0 1 0 0 0,-1-1 0 0 0,1 0 0 0 0,-1 1 0 0 0,0 0 0 0 0,0-1 0 0 0,-1 1-1 0 0,0 0 1 0 0,0 0 0 0 0,0 0 0 0 0,-1 0 0 0 0,0 0 0 0 0,0 0 0 0 0,0-1 0 0 0,-1 1-1 0 0,-2 11 1 0 0,2-9 49 0 0,-1 0-1 0 0,0 0 0 0 0,-1 1 1 0 0,0-1-1 0 0,0-1 0 0 0,-1 1 1 0 0,0 0-1 0 0,0-1 0 0 0,0 0 1 0 0,-10 11-1 0 0,6-10 68 0 0,8-15 467 0 0,4 1-392 0 0,1 0 1 0 0,0 0-1 0 0,0 0 0 0 0,1 0 0 0 0,0 1 0 0 0,0 0 0 0 0,0 0 1 0 0,0 1-1 0 0,1 0 0 0 0,12-6 0 0 0,10-3-505 0 0,41-12 0 0 0,-48 17 513 0 0,5-1-41 0 0,1 2 0 0 0,0 0 0 0 0,37-3 0 0 0,-48 9-37 0 0,1 0 0 0 0,0 1-1 0 0,-1 1 1 0 0,1 0 0 0 0,-1 1 0 0 0,29 8-1 0 0,-41-9-137 0 0,1 1 0 0 0,0 0 0 0 0,-1 1 0 0 0,0-1 0 0 0,1 1 0 0 0,-1 0 0 0 0,0 0 0 0 0,0 0 0 0 0,-1 1 0 0 0,1 0 0 0 0,4 5 0 0 0,-7-7 41 0 0,0 1 0 0 0,-1-1-1 0 0,1 1 1 0 0,-1-1-1 0 0,1 1 1 0 0,-1 0 0 0 0,0-1-1 0 0,0 1 1 0 0,0 0 0 0 0,-1 0-1 0 0,1 0 1 0 0,0 0 0 0 0,-1 0-1 0 0,0 0 1 0 0,0 0 0 0 0,0 0-1 0 0,0 0 1 0 0,0 0-1 0 0,-1-1 1 0 0,1 1 0 0 0,-1 0-1 0 0,0 0 1 0 0,0 0 0 0 0,-1 2-1 0 0,-3 8 59 0 0,-1-2 0 0 0,0 1 0 0 0,-1-1-1 0 0,-1 0 1 0 0,1 0 0 0 0,-1-1 0 0 0,-1 0 0 0 0,-12 10-1 0 0,-12 9 329 0 0,-42 27-1 0 0,11-8-336 0 0,23-19-1039 0 0,-1-1 0 0 0,-2-2 0 0 0,0-2 0 0 0,-74 28 0 0 0,60-29-506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9:42.857"/>
    </inkml:context>
    <inkml:brush xml:id="br0">
      <inkml:brushProperty name="width" value="0.05" units="cm"/>
      <inkml:brushProperty name="height" value="0.05" units="cm"/>
    </inkml:brush>
  </inkml:definitions>
  <inkml:trace contextRef="#ctx0" brushRef="#br0">387 1500 11976 0 0,'-91'66'576'0'0,"-113"83"229"0"0,169-114-201 0 0,25-24 98 0 0,-1-1 0 0 0,-20 16 1 0 0,27-21 2770 0 0,12-5-2452 0 0,15-7-328 0 0,56-25-125 0 0,-1-4 0 0 0,-2-4 0 0 0,123-84 0 0 0,73-56 247 0 0,12 13 234 0 0,-266 157-1022 0 0,365-234 433 0 0,-71 41-12 0 0,220-117 690 0 0,114-32 896 0 0,-584 321-1873 0 0,-30 15-159 0 0,49-19 0 0 0,-71 31-2 0 0,-37 24-1783 0 0,11-11-864 0 0,-4 1-6562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00:01.335"/>
    </inkml:context>
    <inkml:brush xml:id="br0">
      <inkml:brushProperty name="width" value="0.05" units="cm"/>
      <inkml:brushProperty name="height" value="0.05" units="cm"/>
    </inkml:brush>
  </inkml:definitions>
  <inkml:trace contextRef="#ctx0" brushRef="#br0">89 578 12704,'0'0'4095,"8"-1"-1439,111-73 3195,-90 56-5274,-2-1 0,37-33 0,-48 37-688,-2 0 0,0-1 1,-1 0-1,0-1 0,10-20 1,-12 19-84,-2 1 1,0-1-1,-1-1 1,7-27 0,-13 41 240,-1 0 0,0-1 1,0 1-1,-1-1 0,1 1 1,-1-1-1,0 0 0,-1 1 1,1-1-1,-1 1 0,0-1 1,-1 1-1,1 0 0,-1-1 1,0 1-1,0 0 1,-1 0-1,0 0 0,1 1 1,-2-1-1,-3-4 0,2 3-180,-1 1 1,1-1-1,-1 2 0,0-1 1,-1 0-1,1 1 0,-1 1 0,0-1 1,0 1-1,0 0 0,-1 0 0,1 1 1,0 0-1,-1 0 0,0 1 0,1 0 1,-17 0-1,15 2 205,0 0 0,-1 1 0,1 0 0,0 1 0,0-1 0,0 2 0,0-1 0,1 1 0,-1 1 0,1-1 0,0 1 0,0 1 0,1 0 0,0 0 0,0 0 0,0 1 0,1 0 0,-1 0 0,-4 9 0,-6 11-173,1 1 0,1 1 0,1 1 0,2 0 0,-12 42 0,9-14 345,2 0 1,-5 62 0,14-80-60,2 1 0,1-1 0,2 1-1,2-1 1,10 51 0,-10-78-414,1 0-1,0 0 1,0-1-1,2 1 1,-1-1-1,2 0 1,0-1-1,13 18 1,-14-22 182,0 0 1,1 0-1,0-1 0,0 0 0,1 0 0,-1 0 1,1-1-1,0-1 0,1 1 0,-1-1 1,1-1-1,0 0 0,10 3 0,-2-3 438,-1-1 0,0 0-1,1-1 1,-1-1 0,1-1-1,-1 0 1,1-1 0,-1-1-1,0-1 1,0 0 0,0-1-1,26-12 1,-26 10-447,-1-1 0,-1 0 0,1-1 0,-2-1 1,1 0-1,-1-1 0,-1 0 0,0-1 0,0 0 0,-1-1 0,-1 0 0,15-25 0,-22 33-2,-1 0 1,0 0-1,0 0 0,0 0 0,-1 0 0,1 0 1,-1-1-1,0-5 0,-1 9-112,0 0 1,0 1-1,0-1 0,0 0 0,0 1 1,-1-1-1,1 1 0,0-1 1,-1 0-1,1 1 0,-1-1 1,0 1-1,0-1 0,1 1 0,-1 0 1,0-1-1,0 1 0,0 0 1,-1-1-1,1 1 0,0 0 0,0 0 1,-1 0-1,1 0 0,0 0 1,-1 1-1,1-1 0,-1 0 0,1 1 1,-3-2-1,-14-3-2289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00:01.733"/>
    </inkml:context>
    <inkml:brush xml:id="br0">
      <inkml:brushProperty name="width" value="0.05" units="cm"/>
      <inkml:brushProperty name="height" value="0.05" units="cm"/>
    </inkml:brush>
  </inkml:definitions>
  <inkml:trace contextRef="#ctx0" brushRef="#br0">276 127 9728,'-11'-37'3120,"5"23"-1894,-10-13-404,15 27-692,0-1 1,1 0-1,-1 0 1,1 0-1,-1 0 1,1 0-1,-1-1 1,1 1-1,0 0 1,-1 0-1,1 0 1,0 0-1,0 0 1,0 0-1,0 0 1,0-1-1,0 1 1,0 0-1,1 0 1,-1 0-1,0 0 1,1 0-1,-1 0 1,0 0 0,1 0-1,1-2 1,0-2 638,-2 5-721,0-1 1,1 1-1,-1 0 0,0-1 1,0 1-1,0 0 1,0-1-1,0 1 0,0 0 1,0-1-1,0 1 1,0 0-1,0-1 0,0 1 1,0-1-1,0 1 1,0 0-1,0-1 0,0 1 1,0 0-1,0-1 1,0 1-1,0 0 0,-1-1 1,1 1-1,0 0 1,0 0-1,0-1 0,-1 1 1,1 0-1,0-1 1,0 1-1,-1 0 0,1-1 1,-1 1 11,0 0 0,0-1 0,0 1 0,0 0 0,0 0 0,0 0 0,-1 0 0,1 0 0,0 0 0,0 0 0,0 0 0,0 0 0,0 0 0,0 1 0,0-1 0,-1 1 0,-5 1 95,1 1-1,0 0 0,0 0 0,0 1 0,1 0 1,-1 0-1,1 0 0,0 1 0,0-1 0,-5 7 1,1 1 11,0 0 0,0 1 1,1-1-1,-7 18 0,-5 16-7,2 1 0,2 1-1,2 1 1,2 0 0,3 1-1,1 0 1,-1 89 0,9-118 133,1 1 0,2 0 0,0-1 1,8 29-1,-7-36-153,0-1-1,2 0 1,-1 0 0,2-1-1,-1 1 1,2-1-1,15 19 1,-19-26-163,1-1 1,0 1-1,0-1 0,0 0 0,1 0 1,0-1-1,-1 1 0,1-1 0,0-1 1,1 1-1,-1-1 0,0 0 0,1 0 1,-1-1-1,1 0 0,-1 0 1,13 0-1,-9-1-260,-1-1 0,1 0 0,0 0 0,-1-1 0,1 0 0,-1-1 0,0 0 0,0-1 0,0 0 0,0 0 1,15-10-1,-14 6-1046,0-1 0,16-17 0,16-19-1454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00:02.121"/>
    </inkml:context>
    <inkml:brush xml:id="br0">
      <inkml:brushProperty name="width" value="0.05" units="cm"/>
      <inkml:brushProperty name="height" value="0.05" units="cm"/>
    </inkml:brush>
  </inkml:definitions>
  <inkml:trace contextRef="#ctx0" brushRef="#br0">14 38 12960,'-9'-25'5887,"4"13"-5119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6.516"/>
    </inkml:context>
    <inkml:brush xml:id="br0">
      <inkml:brushProperty name="width" value="0.05" units="cm"/>
      <inkml:brushProperty name="height" value="0.05" units="cm"/>
    </inkml:brush>
  </inkml:definitions>
  <inkml:trace contextRef="#ctx0" brushRef="#br0">150 111 11152 0 0,'0'0'664'0'0,"-11"1"1529"0"0,9-1-1946 0 0,-1 1 0 0 0,1 0 0 0 0,-1 0 0 0 0,1 0 0 0 0,0 0 0 0 0,0 1 0 0 0,-1-1 0 0 0,1 0 0 0 0,0 1 0 0 0,0 0 0 0 0,1-1 0 0 0,-1 1 0 0 0,0 0 0 0 0,0 0-1 0 0,1 0 1 0 0,-2 3 0 0 0,1-1-182 0 0,1 0 0 0 0,0-1 0 0 0,0 1-1 0 0,0 0 1 0 0,0 0 0 0 0,1 0 0 0 0,-1 0-1 0 0,1 0 1 0 0,0 0 0 0 0,2 7-1 0 0,1 5 46 0 0,0 0-1 0 0,2 0 0 0 0,11 28 0 0 0,-9-27-74 0 0,90 231-363 0 0,-44-113 424 0 0,2-1 160 0 0,-23-52-418 0 0,-31-79-48 0 0,2 9 1080 0 0,-3-12-846 0 0,0 0 0 0 0,0 1 0 0 0,0-1 0 0 0,0 0 0 0 0,0 0 1 0 0,-1 0-1 0 0,1 0 0 0 0,0 1 0 0 0,0-1 0 0 0,0 0 0 0 0,0 0 0 0 0,0 0 0 0 0,-1 0 0 0 0,1 0 0 0 0,0 1 0 0 0,0-1 0 0 0,0 0 0 0 0,0 0 0 0 0,-1 0 0 0 0,1 0 0 0 0,0 0 0 0 0,0 0 0 0 0,0 0 0 0 0,-1 0 0 0 0,1 0 0 0 0,0 0 0 0 0,0 0 0 0 0,-1 0 0 0 0,1 0 0 0 0,0 0 0 0 0,0 0 0 0 0,0 0 0 0 0,-1 0 0 0 0,1 0 0 0 0,0 0 0 0 0,0 0 0 0 0,0 0 0 0 0,-1 0 0 0 0,1 0 0 0 0,0 0 0 0 0,0 0 0 0 0,0-1 0 0 0,0 1 0 0 0,-1 0 0 0 0,1 0 0 0 0,0 0 0 0 0,-7-3 71 0 0,1 0-1 0 0,0 0 1 0 0,-1-1-1 0 0,1 0 1 0 0,1 0-1 0 0,-8-6 1 0 0,-31-31 944 0 0,38 34-871 0 0,-20-20-244 0 0,1-2-1 0 0,1-1 0 0 0,2-2 0 0 0,-27-49 0 0 0,31 46 82 0 0,-15-43 0 0 0,29 67 1 0 0,-24-75 124 0 0,16 46-100 0 0,6 19 70 0 0,1 0-1 0 0,1 0 1 0 0,1-1-1 0 0,0 0 1 0 0,2-24-1 0 0,2 13 121 0 0,1 0 0 0 0,12-55-1 0 0,-13 81-3 0 0,1 1-1 0 0,0-1 0 0 0,0 1 0 0 0,5-11 0 0 0,-6 15-181 0 0,1 0-1 0 0,-1-1 0 0 0,1 1 0 0 0,-1 0 1 0 0,1 0-1 0 0,0 0 0 0 0,0 0 0 0 0,0 0 1 0 0,0 0-1 0 0,0 1 0 0 0,0-1 0 0 0,0 1 0 0 0,1-1 1 0 0,-1 1-1 0 0,5-2 0 0 0,-3 2-56 0 0,-1 0 0 0 0,1 0 0 0 0,0 1 0 0 0,0-1-1 0 0,-1 1 1 0 0,1 0 0 0 0,0 0 0 0 0,0 0 0 0 0,0 1 0 0 0,-1-1-1 0 0,1 1 1 0 0,0 0 0 0 0,0 0 0 0 0,-1 0 0 0 0,6 3 0 0 0,6 3-43 0 0,-1 1 1 0 0,1 0 0 0 0,-2 1 0 0 0,1 1 0 0 0,-1 0 0 0 0,-1 1 0 0 0,18 20 0 0 0,67 89 113 0 0,-91-112-57 0 0,9 13 161 0 0,-2 1-1 0 0,0 0 0 0 0,16 38 1 0 0,14 70-1290 0 0,-40-120 1019 0 0,49 207-243 0 0,-25-83 162 0 0,-27-131 54 0 0,0 0 1 0 0,0 0-1 0 0,0 0 0 0 0,0-1 0 0 0,-1 1 1 0 0,0 3-1 0 0,0 0-461 0 0,0 6-893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00:02.629"/>
    </inkml:context>
    <inkml:brush xml:id="br0">
      <inkml:brushProperty name="width" value="0.05" units="cm"/>
      <inkml:brushProperty name="height" value="0.05" units="cm"/>
    </inkml:brush>
  </inkml:definitions>
  <inkml:trace contextRef="#ctx0" brushRef="#br0">1974 27 25215,'13'-5'84,"1"0"0,-1 1 0,1 0-1,0 1 1,1 1 0,-1 0 0,0 1 0,0 1 0,1 0-1,-1 1 1,0 0 0,1 1 0,23 7 0,-28-7-26,-1 1 1,1 1 0,-1 0 0,0 0 0,0 1 0,-1 0 0,1 0 0,-1 1 0,0 0 0,-1 1 0,1 0 0,-1 0-1,-1 0 1,1 1 0,-1 0 0,-1 0 0,1 1 0,-1-1 0,-1 1 0,5 13 0,-5-13-48,-2 0 1,1 1-1,-1-1 1,-1 0 0,0 1-1,0-1 1,-1 1-1,0-1 1,0 1-1,-1 0 1,-3 12-1,-4 1 19,-1 0 0,0-1-1,-2 0 1,-18 28-1,-63 83-262,54-82 445,-3-1-1,-71 68 1,78-85 177,34-32-389,-1-1 1,1 0-1,0 1 0,-1-1 0,1 1 1,0-1-1,0 1 0,-1 0 1,1-1-1,0 1 0,0-1 0,0 1 1,0-1-1,0 1 0,0-1 1,0 1-1,0 0 0,0-1 0,0 1 1,0-1-1,0 1 0,0-1 0,1 1 1,-1-1-1,0 1 0,0-1 1,1 1-1,-1-1 0,0 1 0,0-1 1,1 1-1,-1-1 0,1 1 0,-1-1 1,0 0-1,1 1 0,-1-1 1,1 1-1,23 15 133,-15-10-74,22 14 17,0-1-1,1-1 1,1-1 0,1-2-1,0-2 1,1-1 0,0-2 0,1-1-1,55 7 1,-74-15-102,1 0 1,0 0-1,-1-2 1,1 0-1,-1-1 1,1-1-1,-1-1 0,0 0 1,19-8-1,-20 5-428,0 0-1,0-1 0,-1-1 1,0 0-1,-1-1 1,0-1-1,0 0 1,-1-1-1,-1 0 0,0-1 1,0-1-1,-1 1 1,-1-2-1,-1 0 0,0 0 1,12-29-1,-5 2-681</inkml:trace>
  <inkml:trace contextRef="#ctx0" brushRef="#br0" timeOffset="1">218 1944 16128,'-83'27'5205,"80"-27"-5036,1 1 0,0 0 1,0 0-1,-1 0 0,1 0 1,0 0-1,0 0 0,0 0 1,0 0-1,0 1 0,-2 1 1,-15 12 279,2-2-21,-26 24 1,40-33-387,-1 0-1,0 0 0,1 0 1,0 1-1,-3 5 1,5-9-30,1-1 0,0 1 1,-1 0-1,1 0 1,-1 0-1,1-1 0,0 1 1,0 0-1,-1 0 0,1 0 1,0 0-1,0 0 0,0-1 1,0 1-1,0 0 1,0 0-1,0 0 0,0 0 1,0 0-1,1 0 0,-1-1 1,0 1-1,1 0 1,-1 0-1,0 0 0,1-1 1,-1 1-1,1 0 0,-1 0 1,1-1-1,-1 1 1,1 0-1,0-1 0,-1 1 1,1-1-1,0 1 0,-1-1 1,1 1-1,0-1 0,0 1 1,1-1-1,13 4 174,0 0-1,0-2 0,20 2 1,24-1 392,1-3 1,117-14-1,-144 10-388,198-28 556,214-71-439,-1-24-598,-424 122 275,280-87-37,468-175 1071,-499 171-543,71-23-64,-44 18-166,-65 28-159,-67 21-166,13-1-144,-143 43-107,-100 26-6810,12 3 4010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07:03.698"/>
    </inkml:context>
    <inkml:brush xml:id="br0">
      <inkml:brushProperty name="width" value="0.05" units="cm"/>
      <inkml:brushProperty name="height" value="0.05" units="cm"/>
    </inkml:brush>
  </inkml:definitions>
  <inkml:trace contextRef="#ctx0" brushRef="#br0">264 102 8288 0 0,'0'0'408'0'0,"-1"-1"-183"0"0,-17-43 82 0 0,15 33 166 0 0,3 9-378 0 0,-1-1 1 0 0,0 1 0 0 0,1 0-1 0 0,-1 0 1 0 0,0 0 0 0 0,0 0-1 0 0,0 0 1 0 0,0 0 0 0 0,-1 0-1 0 0,1 0 1 0 0,-1 1 0 0 0,1-1 0 0 0,-1 0-1 0 0,1 1 1 0 0,-3-3 0 0 0,1 3-72 0 0,1-1 1 0 0,0 1-1 0 0,0 0 1 0 0,0-1 0 0 0,-1 1-1 0 0,1 0 1 0 0,-1 0-1 0 0,1 1 1 0 0,-1-1 0 0 0,1 0-1 0 0,-1 1 1 0 0,1 0-1 0 0,-1-1 1 0 0,1 1 0 0 0,-1 0-1 0 0,0 0 1 0 0,-4 1-1 0 0,1 1 84 0 0,0 1 0 0 0,0-1 0 0 0,0 1 0 0 0,0 0 0 0 0,0 1 0 0 0,1-1 0 0 0,0 1 0 0 0,0 0 0 0 0,0 0 0 0 0,0 1-1 0 0,0 0 1 0 0,1 0 0 0 0,0 0 0 0 0,0 0 0 0 0,0 0 0 0 0,1 1 0 0 0,-4 7 0 0 0,0 2 177 0 0,1 0 0 0 0,0 1 0 0 0,1 0 0 0 0,1 0 0 0 0,-4 27 1 0 0,8-38-213 0 0,0 0 1 0 0,0 0 0 0 0,1-1-1 0 0,-1 1 1 0 0,1 0 0 0 0,0-1-1 0 0,1 1 1 0 0,-1-1 0 0 0,1 1-1 0 0,0-1 1 0 0,0 0 0 0 0,0 0-1 0 0,0 0 1 0 0,1 0 0 0 0,0 0-1 0 0,0 0 1 0 0,0-1-1 0 0,4 4 1 0 0,-5-4-14 0 0,0-1-1 0 0,0 0 1 0 0,1 1-1 0 0,0-1 0 0 0,-1 0 1 0 0,1 0-1 0 0,0-1 1 0 0,0 1-1 0 0,0 0 1 0 0,0-1-1 0 0,0 0 1 0 0,0 0-1 0 0,0 0 0 0 0,1 0 1 0 0,-1 0-1 0 0,0-1 1 0 0,0 1-1 0 0,1-1 1 0 0,-1 0-1 0 0,0 0 1 0 0,1 0-1 0 0,-1-1 0 0 0,0 1 1 0 0,1-1-1 0 0,5-1 1 0 0,-1-3 20 0 0,1 0 1 0 0,-1 0 0 0 0,0 0-1 0 0,-1-1 1 0 0,0 0 0 0 0,0-1-1 0 0,0 0 1 0 0,0 0 0 0 0,-1 0-1 0 0,-1-1 1 0 0,1 1 0 0 0,-1-1-1 0 0,0-1 1 0 0,-1 1 0 0 0,5-14-1 0 0,-7 17-48 0 0,-1 0-1 0 0,1-1 1 0 0,-1 1-1 0 0,0-1 1 0 0,-1 0-1 0 0,0 1 1 0 0,1-1-1 0 0,-2 1 1 0 0,1-1-1 0 0,-1 0 0 0 0,0 1 1 0 0,0-1-1 0 0,0 1 1 0 0,-1-1-1 0 0,0 1 1 0 0,0 0-1 0 0,0 0 1 0 0,-1 0-1 0 0,1 0 1 0 0,-1 0-1 0 0,-1 0 0 0 0,1 1 1 0 0,-1-1-1 0 0,1 1 1 0 0,-1 0-1 0 0,0 0 1 0 0,-1 1-1 0 0,1-1 1 0 0,-1 1-1 0 0,1 0 1 0 0,-1 0-1 0 0,0 0 1 0 0,0 1-1 0 0,0 0 0 0 0,-1 0 1 0 0,-9-3-1 0 0,11 5-56 0 0,0 0-1 0 0,1 0 0 0 0,-1 0 0 0 0,1 1 0 0 0,-1-1 1 0 0,1 1-1 0 0,-1 0 0 0 0,1 0 0 0 0,0 0 0 0 0,-1 0 1 0 0,1 1-1 0 0,0-1 0 0 0,0 1 0 0 0,-6 4 0 0 0,1-1-128 0 0,1 1-1 0 0,-1 0 0 0 0,1 1 0 0 0,-7 9 0 0 0,4-6 151 0 0,2 0 0 0 0,0 1-1 0 0,0 1 1 0 0,1-1 0 0 0,0 1 0 0 0,1 0-1 0 0,1 1 1 0 0,0-1 0 0 0,0 1 0 0 0,-2 16-1 0 0,6-27 45 0 0,1 0-1 0 0,0-1 0 0 0,0 1 0 0 0,0 0 1 0 0,1 0-1 0 0,-1 0 0 0 0,0 0 0 0 0,1 0 1 0 0,0 0-1 0 0,-1 0 0 0 0,1 0 0 0 0,0-1 0 0 0,0 1 1 0 0,0 0-1 0 0,0 0 0 0 0,0-1 0 0 0,0 1 1 0 0,0-1-1 0 0,1 1 0 0 0,-1-1 0 0 0,0 0 1 0 0,1 1-1 0 0,-1-1 0 0 0,1 0 0 0 0,0 0 1 0 0,2 1-1 0 0,-1 0 20 0 0,0 0 1 0 0,0-1-1 0 0,1 1 1 0 0,-1-1-1 0 0,0 0 1 0 0,0 0-1 0 0,1-1 1 0 0,-1 1-1 0 0,1-1 1 0 0,-1 1-1 0 0,1-1 1 0 0,-1 0-1 0 0,0 0 1 0 0,5-1-1 0 0,-1-1 23 0 0,0 0-1 0 0,0 0 1 0 0,0 0-1 0 0,-1-1 1 0 0,1 1-1 0 0,-1-2 1 0 0,0 1-1 0 0,0-1 1 0 0,0 0-1 0 0,0 0 1 0 0,-1-1-1 0 0,0 1 1 0 0,0-1-1 0 0,0 0 1 0 0,0-1-1 0 0,-1 1 1 0 0,5-9-1 0 0,-7 11-66 0 0,-1-1 0 0 0,1 1 0 0 0,-1-1 0 0 0,0 0 0 0 0,0 1 0 0 0,-1-1 0 0 0,1 0 0 0 0,-1 0 0 0 0,0 0 0 0 0,0 1 0 0 0,0-1 0 0 0,0 0 0 0 0,0 0 0 0 0,-1 0 0 0 0,0 1 0 0 0,0-1 0 0 0,0 0 0 0 0,0 1 0 0 0,-1-1 0 0 0,-1-3 0 0 0,2 5-8 0 0,0 0 0 0 0,0 0 0 0 0,-1 1 1 0 0,1-1-1 0 0,0 0 0 0 0,-1 1 0 0 0,1-1 0 0 0,-1 1 1 0 0,1-1-1 0 0,-1 1 0 0 0,1 0 0 0 0,-1 0 1 0 0,0 0-1 0 0,0 0 0 0 0,0 0 0 0 0,0 0 0 0 0,0 0 1 0 0,0 0-1 0 0,0 1 0 0 0,0-1 0 0 0,0 1 1 0 0,0 0-1 0 0,0-1 0 0 0,0 1 0 0 0,0 0 1 0 0,0 0-1 0 0,0 0 0 0 0,0 1 0 0 0,-1-1 0 0 0,1 0 1 0 0,0 1-1 0 0,0 0 0 0 0,0-1 0 0 0,0 1 1 0 0,0 0-1 0 0,1 0 0 0 0,-4 1 0 0 0,-1 1-7 0 0,1 1 0 0 0,-1-1 0 0 0,1 1 0 0 0,-1 0 0 0 0,1 0 0 0 0,-6 8 0 0 0,8-10 0 0 0,1 1 0 0 0,0 0 0 0 0,1 0 0 0 0,-1 0 0 0 0,0 0 0 0 0,1 0 0 0 0,0 0 0 0 0,0 0 0 0 0,0 0 0 0 0,0 0 0 0 0,0 1 0 0 0,0-1 0 0 0,1 0 0 0 0,-1 7 0 0 0,2-9 0 0 0,-1 0 0 0 0,0 1 0 0 0,0-1-1 0 0,1 1 1 0 0,-1-1 0 0 0,0 0 0 0 0,1 1-1 0 0,0-1 1 0 0,-1 0 0 0 0,1 0 0 0 0,0 1 0 0 0,-1-1-1 0 0,1 0 1 0 0,0 0 0 0 0,0 0 0 0 0,0 0-1 0 0,0 0 1 0 0,0 0 0 0 0,0 0 0 0 0,0 0 0 0 0,1 0-1 0 0,-1-1 1 0 0,0 1 0 0 0,0 0 0 0 0,1-1-1 0 0,-1 1 1 0 0,0-1 0 0 0,1 1 0 0 0,1-1 0 0 0,2 2-15 0 0,-2-1-8 0 0,0-1 0 0 0,0 0 1 0 0,0 1-1 0 0,1-1 0 0 0,-1 0 0 0 0,0 0 1 0 0,0-1-1 0 0,1 1 0 0 0,-1 0 0 0 0,0-1 0 0 0,0 0 1 0 0,0 0-1 0 0,0 0 0 0 0,0 0 0 0 0,0-1 1 0 0,0 1-1 0 0,0-1 0 0 0,-1 0 0 0 0,1 1 1 0 0,0-1-1 0 0,-1 0 0 0 0,1-1 0 0 0,-1 1 1 0 0,0 0-1 0 0,3-5 0 0 0,-2-3 100 0 0,0 0 1 0 0,0 0-1 0 0,-1-1 1 0 0,0 0-1 0 0,-1 1 0 0 0,0-1 1 0 0,-2-20-1 0 0,1 15-99 0 0,-5-20-314 0 0,5 27-1344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07:04.766"/>
    </inkml:context>
    <inkml:brush xml:id="br0">
      <inkml:brushProperty name="width" value="0.05" units="cm"/>
      <inkml:brushProperty name="height" value="0.05" units="cm"/>
    </inkml:brush>
  </inkml:definitions>
  <inkml:trace contextRef="#ctx0" brushRef="#br0">64 109 17503 0 0,'0'0'1831'0'0,"2"0"-1736"0"0,30-15-84 0 0,-23 11-11 0 0,1-1 0 0 0,12-3-1 0 0,-10 4-55 0 0,1 2 0 0 0,-1 0 0 0 0,1 0-1 0 0,0 1 1 0 0,0 1 0 0 0,0 0 0 0 0,-1 1-1 0 0,1 0 1 0 0,0 1 0 0 0,23 6 0 0 0,-30-6 48 0 0,-1-1 1 0 0,0 1-1 0 0,1 0 1 0 0,-1 1-1 0 0,0-1 1 0 0,0 1-1 0 0,0 0 1 0 0,-1 0-1 0 0,1 1 1 0 0,-1-1-1 0 0,7 8 1 0 0,-9-9-3 0 0,0 1 1 0 0,0 0-1 0 0,0-1 0 0 0,-1 1 1 0 0,1 0-1 0 0,-1 0 1 0 0,0 1-1 0 0,1-1 0 0 0,-1 0 1 0 0,-1 0-1 0 0,1 0 0 0 0,0 1 1 0 0,-1-1-1 0 0,0 0 1 0 0,1 1-1 0 0,-1-1 0 0 0,-1 1 1 0 0,1-1-1 0 0,0 0 0 0 0,-2 6 1 0 0,0-3-42 0 0,-1 1 1 0 0,0-1-1 0 0,0-1 1 0 0,0 1-1 0 0,0 0 1 0 0,-1-1-1 0 0,0 1 1 0 0,0-1-1 0 0,0 0 1 0 0,-1-1-1 0 0,0 1 1 0 0,0-1-1 0 0,0 0 1 0 0,0 0-1 0 0,-9 5 1 0 0,3-3 17 0 0,1-1 0 0 0,-1 0 0 0 0,0 0 0 0 0,0-1 0 0 0,0-1-1 0 0,0 0 1 0 0,-1 0 0 0 0,-12 1 0 0 0,16-4 83 0 0,1 0-1 0 0,-1 0 1 0 0,0 0-1 0 0,0-1 1 0 0,0 0-1 0 0,1-1 0 0 0,-1 0 1 0 0,0 0-1 0 0,1-1 1 0 0,0 0-1 0 0,-1 0 0 0 0,1 0 1 0 0,1-1-1 0 0,-1 0 1 0 0,0 0-1 0 0,-9-9 0 0 0,9 5 84 0 0,0 0-1 0 0,0 0 0 0 0,1 0 0 0 0,-1-1 1 0 0,2 0-1 0 0,-9-18 0 0 0,11 21-114 0 0,1 1-1 0 0,1-1 0 0 0,-1 0 0 0 0,1 0 1 0 0,0 1-1 0 0,0-1 0 0 0,0 0 1 0 0,1 0-1 0 0,0 0 0 0 0,1 0 1 0 0,-1 0-1 0 0,1 0 0 0 0,3-11 0 0 0,0 3-186 0 0,2 0 0 0 0,7-15 0 0 0,0 6-4674 0 0,0 5-1206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07:05.190"/>
    </inkml:context>
    <inkml:brush xml:id="br0">
      <inkml:brushProperty name="width" value="0.05" units="cm"/>
      <inkml:brushProperty name="height" value="0.05" units="cm"/>
    </inkml:brush>
  </inkml:definitions>
  <inkml:trace contextRef="#ctx0" brushRef="#br0">56 13 13824 0 0,'0'0'1549'0'0,"5"-4"-945"0"0,3 1-255 0 0,-5 2-289 0 0,0 0 0 0 0,0 0 0 0 0,0 0 0 0 0,0 0 0 0 0,1 1-1 0 0,-1-1 1 0 0,0 1 0 0 0,0 0 0 0 0,4 0 0 0 0,-6 0 93 0 0,9 5 34 0 0,-9-3-196 0 0,-1-1 1 0 0,1 1 0 0 0,-1 0-1 0 0,0-1 1 0 0,1 1-1 0 0,-1 0 1 0 0,0 0 0 0 0,0-1-1 0 0,0 1 1 0 0,0 0-1 0 0,-1-1 1 0 0,1 1 0 0 0,0 0-1 0 0,-1 0 1 0 0,1-1 0 0 0,-1 1-1 0 0,1-1 1 0 0,-1 1-1 0 0,0-1 1 0 0,0 1 0 0 0,-1 2-1 0 0,-1-1 31 0 0,1 0-1 0 0,0 0 0 0 0,-1 0 1 0 0,1-1-1 0 0,-1 1 1 0 0,0-1-1 0 0,0 1 0 0 0,0-1 1 0 0,-6 3-1 0 0,8-3-30 0 0,-1 0 4 0 0,-11 2 4 0 0,8-4-116 0 0,1-1-1 0 0,-1 0 0 0 0,1 0 0 0 0,0 0 0 0 0,0 0 1 0 0,0-1-1 0 0,0 1 0 0 0,0-1 0 0 0,0 0 0 0 0,-4-3 1 0 0,-2-6-387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07:05.680"/>
    </inkml:context>
    <inkml:brush xml:id="br0">
      <inkml:brushProperty name="width" value="0.05" units="cm"/>
      <inkml:brushProperty name="height" value="0.05" units="cm"/>
    </inkml:brush>
  </inkml:definitions>
  <inkml:trace contextRef="#ctx0" brushRef="#br0">1 267 11976 0 0,'9'-13'345'0'0,"-7"9"-239"0"0,0 1 1 0 0,1-1-1 0 0,-1 1 0 0 0,1 0 0 0 0,0 0 0 0 0,0 0 1 0 0,0 0-1 0 0,4-3 0 0 0,7-3-49 0 0,1 0-1 0 0,0 0 1 0 0,21-8 0 0 0,-24 13-79 0 0,-1 0 1 0 0,1 1 0 0 0,-1 0-1 0 0,1 1 1 0 0,0 0 0 0 0,16 0-1 0 0,-28 2 22 0 0,0 0 0 0 0,0 0 0 0 0,0 0-1 0 0,0 0 1 0 0,0 0 0 0 0,0 0 0 0 0,0 0-1 0 0,0 0 1 0 0,0 0 0 0 0,0 0 0 0 0,0 0-1 0 0,0 0 1 0 0,1 0 0 0 0,-1 0-1 0 0,0 0 1 0 0,0 0 0 0 0,0 0 0 0 0,0 0-1 0 0,0 0 1 0 0,0 0 0 0 0,0 0 0 0 0,0 0-1 0 0,0 0 1 0 0,0 0 0 0 0,0 0 0 0 0,0 0-1 0 0,0 0 1 0 0,0 0 0 0 0,0 0 0 0 0,0 0-1 0 0,0 0 1 0 0,1 0 0 0 0,-1 0 0 0 0,0 0-1 0 0,0 0 1 0 0,0 0 0 0 0,0 0 0 0 0,0 0-1 0 0,0 0 1 0 0,0 0 0 0 0,0 0 0 0 0,0 1-1 0 0,0-1 1 0 0,0 0 0 0 0,0 0 0 0 0,0 0-1 0 0,0 0 1 0 0,0 0 0 0 0,0 0 0 0 0,0 0-1 0 0,0 0 1 0 0,0 0 0 0 0,0 0 0 0 0,0 0-1 0 0,0 0 1 0 0,0 0 0 0 0,0 0 0 0 0,0 0-1 0 0,0 0 1 0 0,0 1 0 0 0,0-1 0 0 0,0 0-1 0 0,0 0 1 0 0,0 0 0 0 0,0 0 0 0 0,0 0-1 0 0,0 0 1 0 0,0 0 0 0 0,0 0 0 0 0,-6 4-3 0 0,-10 3 5 0 0,-8 2-1 0 0,16-5 36 0 0,0-1 0 0 0,-1 0-1 0 0,1 0 1 0 0,-16 2 0 0 0,8-3 153 0 0,-14 0 261 0 0,28-2-423 0 0,1 0 0 0 0,-1 0 0 0 0,0-1-1 0 0,1 1 1 0 0,-1-1 0 0 0,0 1 0 0 0,1-1 0 0 0,-1 1 0 0 0,1-1-1 0 0,-1 0 1 0 0,1 0 0 0 0,-1 0 0 0 0,1 0 0 0 0,0 0 0 0 0,-3-2 0 0 0,2 0 8 0 0,-1 0 0 0 0,0 0 0 0 0,1 0 0 0 0,0 0 0 0 0,0-1 1 0 0,0 1-1 0 0,0-1 0 0 0,0 1 0 0 0,1-1 0 0 0,0 0 0 0 0,-1 1 1 0 0,1-1-1 0 0,1 0 0 0 0,-1 0 0 0 0,0 0 0 0 0,1 0 1 0 0,0 0-1 0 0,0 0 0 0 0,0 0 0 0 0,1 0 0 0 0,-1 1 0 0 0,1-1 1 0 0,0 0-1 0 0,0 0 0 0 0,0 0 0 0 0,0 1 0 0 0,1-1 0 0 0,0 0 1 0 0,2-3-1 0 0,-1 2-234 0 0,0-1 1 0 0,1 1 0 0 0,0 0-1 0 0,0 0 1 0 0,1 0-1 0 0,-1 1 1 0 0,1 0 0 0 0,0 0-1 0 0,0 0 1 0 0,0 0-1 0 0,1 1 1 0 0,-1 0 0 0 0,1 0-1 0 0,0 0 1 0 0,8-2-1 0 0,15-4-824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09.729"/>
    </inkml:context>
    <inkml:brush xml:id="br0">
      <inkml:brushProperty name="width" value="0.05" units="cm"/>
      <inkml:brushProperty name="height" value="0.05" units="cm"/>
    </inkml:brush>
  </inkml:definitions>
  <inkml:trace contextRef="#ctx0" brushRef="#br0">64 125 12960,'-4'-31'4181,"4"30"-4115,0 1 0,0 0 0,0-1 0,0 1 0,0-1 1,-1 1-1,1-1 0,0 1 0,0-1 0,0 1 0,0 0 0,0-1 1,-1 1-1,1-1 0,0 1 0,0 0 0,-1-1 0,1 1 0,0 0 0,-1-1 1,1 1-1,0 0 0,-1-1 0,0 1 0,-4-4 81,-24-20 1879,27 22-1745,0 1 0,1-1 1,-1 1-1,0-1 1,1 0-1,0 1 0,-1-1 1,1 0-1,0 0 0,0 0 1,0 0-1,0 0 1,0-3-1,1 5-242,0 0 0,1 0-1,-1 0 1,0 0 0,1 0 0,-1 0 0,1 0 0,-1 0-1,0 0 1,1 0 0,-1 0 0,1 0 0,-1 0 0,0 0-1,1 0 1,-1 0 0,1 0 0,-1 0 0,0 1 0,1-1-1,-1 0 1,0 0 0,1 0 0,0 1 0,11 5 259,10 11-172,0 0-1,-1 2 0,-1 0 1,29 36-1,-10-12-96,-3-3 261,34 35 526,-57-62-512,1-1-1,0-1 1,26 15-1,-35-23-197,0 0-1,0 0 0,1-1 1,-1 0-1,10 2 1,-12-4-58,-1 1 0,1-1 0,-1 0 0,1 0 0,0 0 0,-1 0 1,1 0-1,-1-1 0,1 1 0,-1-1 0,1 0 0,-1 1 0,1-1 0,-1 0 1,4-3-1,-3 2 15,0-1 0,0 1 0,0-1 1,0 0-1,0 0 0,0 0 0,-1-1 0,0 1 1,0 0-1,0-1 0,3-7 0,0-3 150,6-27 0,-9 32-155,15-69-476,8-86-1,-25 157-120,4-16-537,1 14-1799,5 6-3467,5 6 1991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10.257"/>
    </inkml:context>
    <inkml:brush xml:id="br0">
      <inkml:brushProperty name="width" value="0.05" units="cm"/>
      <inkml:brushProperty name="height" value="0.05" units="cm"/>
    </inkml:brush>
  </inkml:definitions>
  <inkml:trace contextRef="#ctx0" brushRef="#br0">0 256 13472,'16'0'4341,"-13"4"-989,-3 7-2425,0-10-630,0 10 329,1 0 1,0-1 0,4 18-1,2 26 910,-3-56-1408,-1-1 0,1 1 0,0 0 0,-1-1 0,1 0 0,-1 0 0,0 0 0,0 0 0,4-5 0,0-2-76,-1-1 0,7-15 0,-8 16-5,4-9-5,0 1 1,2 1 0,0 0-1,25-29 1,-34 44-50,0 0 0,0 0-1,1 0 1,-1 0 0,0 0 0,1 0-1,0 1 1,-1-1 0,1 1 0,0 0-1,0-1 1,0 1 0,-1 1 0,5-2-1,-5 2 4,1 0-1,-1 0 0,0 0 1,1 1-1,-1-1 0,1 1 1,-1-1-1,0 1 0,0 0 0,1 0 1,-1 0-1,0 0 0,0 0 1,0 1-1,0-1 0,0 1 1,0-1-1,0 1 0,1 2 0,7 8 9,0 0-1,14 23 0,-13-19 83,-11-15-80,1 0-1,-1-1 0,1 1 0,0 0 0,0 0 0,-1 0 0,1-1 1,0 1-1,0 0 0,0-1 0,0 1 0,0 0 0,0-1 0,0 0 0,0 1 1,0-1-1,0 1 0,0-1 0,0 0 0,0 0 0,0 0 0,0 0 0,0 0 1,1 0-1,-1 0 0,0 0 0,0 0 0,0 0 0,0 0 0,0-1 1,0 1-1,0-1 0,0 1 0,0 0 0,0-1 0,0 0 0,0 1 0,1-2 1,5-3-14,0 0 1,-1-1 0,0 0-1,7-8 1,-12 13 9,107-113 131,-96 100-141,2 1 0,-1 0 0,2 1 0,20-14-1,-29 22 1,0 1 0,0-1 0,1 1-1,-1 0 1,1 1 0,0 0-1,0 0 1,0 0 0,0 1-1,0 0 1,0 1 0,0-1-1,0 1 1,11 2 0,-11-1-98,0 0 0,0 1 1,0 0-1,-1 1 0,1 0 1,0 0-1,-1 0 0,0 1 1,0 0-1,0 0 0,0 0 0,0 1 1,-1 0-1,9 10 0,-9-8-379,0 0 0,0-1 0,-1 2 0,0-1 0,-1 0-1,0 1 1,0 0 0,2 8 0,5 28-1494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10.692"/>
    </inkml:context>
    <inkml:brush xml:id="br0">
      <inkml:brushProperty name="width" value="0.05" units="cm"/>
      <inkml:brushProperty name="height" value="0.05" units="cm"/>
    </inkml:brush>
  </inkml:definitions>
  <inkml:trace contextRef="#ctx0" brushRef="#br0">144 534 15136,'-54'-3'4874,"53"3"-4700,-1 0 0,1 0 0,-1 0 0,1 0 0,-1 0 0,1 0 0,-1 0 1,1 1-1,-1-1 0,-1 1 0,-6 2 132,-4 1 250,-24 11 0,36-14-528,0-1-1,0 1 0,0 0 0,0-1 0,0 1 1,0 0-1,0 0 0,1 0 0,-1 0 1,0-1-1,1 1 0,-2 2 0,2-3-11,0 0-1,0 1 0,0-1 1,0 0-1,0 1 0,0-1 1,0 0-1,0 1 0,0-1 1,0 0-1,0 1 0,0-1 1,0 0-1,0 1 0,0-1 0,1 0 1,-1 1-1,0-1 0,0 0 1,0 0-1,0 1 0,1-1 1,-1 0-1,0 0 0,0 1 1,0-1-1,1 0 0,-1 0 1,0 1-1,1-1 0,-1 0 1,0 0-1,0 0 0,1 0 1,-1 0-1,0 1 0,1-1 0,-1 0 1,0 0-1,1 0 0,-1 0 1,0 0-1,1 0 0,-1 0 1,0 0-1,1 0 0,-1 0 1,0 0-1,1 0 0,16 0 465,-1 0 0,1-1 0,19-3 0,171-37 613,309-89 465,-7-22-402,-423 125-1000,621-166 990,-699 191-1122,-4 2-3,0-1 0,1 0 0,-1 0 0,0-1 1,0 1-1,0-1 0,0 0 0,0 0 0,0 0 0,4-4 0,-8 6-32,0 0 0,0 0 0,0 0 0,0 0 0,0 0 0,0 0 0,0 0 0,0 0 0,0 0 0,0-1 0,0 1 0,0 0 0,0 0 0,0 0 0,0 0 0,0 0 0,0 0 0,0 0 0,0 0 0,0 0 0,0 0 0,0-1 0,0 1 0,0 0 0,0 0 0,0 0 0,0 0 0,0 0-1,0 0 1,-1 0 0,1 0 0,0 0 0,0 0 0,0 0 0,0 0 0,0 0 0,0 0 0,0 0 0,0 0 0,0 0 0,0 0 0,0 0 0,-1 0 0,1 0 0,0 0 0,0 0 0,0 0 0,0 0 0,0 0 0,-10-3-733,-7 2-670,-6 3 150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16.054"/>
    </inkml:context>
    <inkml:brush xml:id="br0">
      <inkml:brushProperty name="width" value="0.05" units="cm"/>
      <inkml:brushProperty name="height" value="0.05" units="cm"/>
    </inkml:brush>
  </inkml:definitions>
  <inkml:trace contextRef="#ctx0" brushRef="#br0">30 339 13056,'-19'-57'4202,"11"30"-1989,7 20-1925,1 6-230,0 0 0,0 1-1,-1-1 1,1 0 0,0 0-1,0 0 1,0 1 0,0-1-1,0 0 1,0 0 0,0 0-1,0 1 1,0-1 0,0 0-1,1 0 1,-1 1 0,0-1-1,1 0 1,-1 0 0,0 1-1,1-1 1,-1 0 0,1 0-1,0 0-23,0 1 0,0-1 0,0 1 0,0 0-1,0-1 1,0 1 0,0 0 0,0 0 0,0 0 0,0 0-1,0-1 1,0 2 0,0-1 0,0 0 0,0 0-1,0 0 1,0 0 0,0 1 0,0-1 0,0 0 0,1 1-1,8 4-11,-2-1 0,1 1 0,0 0 0,-1 1-1,0 0 1,0 0 0,-1 1 0,12 13 0,51 69 104,-69-87-123,31 48-77,-1 2 1,-3 1 0,35 95-1,-55-126 250,-8-22-163,0 0-1,0 0 0,0 0 1,0 1-1,0-1 1,0 0-1,0 0 0,0 0 1,0 0-1,0 0 0,0 0 1,0 0-1,0 1 1,0-1-1,0 0 0,0 0 1,0 0-1,0 0 0,0 0 1,0 0-1,0 0 1,0 1-1,0-1 0,0 0 1,0 0-1,0 0 0,0 0 1,0 0-1,0 0 1,0 0-1,-1 0 0,1 0 1,0 1-1,0-1 0,0 0 1,0 0-1,0 0 0,0 0 1,0 0-1,0 0 1,-1 0-1,1 0 0,0 0 1,0 0-1,0 0 0,0 0 1,0 0-1,0 0 1,0 0-1,-1 0 0,1 0 1,0 0-1,0 0 0,0 0 1,0 0-1,0 0 1,0 0-1,0 0 0,-1 0 1,1 0-1,0 0 0,0 0 1,0 0-1,0-1 1,0 1-1,-9-9 398,1-7-92,0 0 0,2 0 0,-5-19 0,-12-53 533,16 56-693,1 0 0,2 0 0,1 0 0,1-1 1,6-63-1,0 63-188,1 1 1,10-32-1,-12 53 15,1 0 0,0 0 0,0 0 0,1 1-1,1-1 1,0 1 0,0 0 0,1 1 0,10-12 0,-14 18-22,0 1 0,0-1 0,0 0 0,0 1 0,1 0 1,-1 0-1,1 0 0,-1 0 0,1 0 0,0 1 0,0 0 0,0 0 0,-1 0 0,1 0 0,0 0 1,0 1-1,0 0 0,8 0 0,-5 1-12,0 0 0,0 1 0,0 0 1,0 0-1,-1 1 0,1 0 0,0 0 0,-1 1 0,11 6 1,-5-1-96,1 1 0,-1 0 0,0 1 0,12 14 0,-19-19 84,-1 0 0,0-1 0,0 1 0,0 1 0,-1-1 0,0 0 0,0 1 0,-1 0 0,1 0 0,-1-1 0,1 15 0,-2-15 73,-1 1 0,0-1 0,-1 0 0,0 0 0,0 1 0,0-1 0,-1 0 0,0 0 0,-4 9 0,1-5 44,0 0 0,0-1 0,-1 0 1,-13 14-1,12-14-20,0-1 0,-1-1-1,1 1 1,-2-1 0,1-1 0,-1 0 0,0 0 0,-1 0 0,1-1 0,-1-1 0,0 1 0,0-2 0,-11 4 0,4-4 212,0 0 1,1-1-1,-1 0 0,0-2 1,0 0-1,0-1 0,-31-5 1,48 6-251,0 0 1,0 0-1,0 0 1,0 0-1,0 0 1,0 0-1,0 0 1,0 0 0,0 0-1,-1 0 1,1 0-1,0 1 1,0-1-1,0 0 1,0 0 0,0 0-1,0 0 1,0 0-1,0 0 1,0 0-1,0 0 1,0 0 0,0 0-1,0 0 1,0 0-1,0 0 1,0 1-1,0-1 1,0 0 0,0 0-1,0 0 1,0 0-1,0 0 1,0 0-1,0 0 1,0 0-1,0 0 1,0 0 0,0 0-1,0 0 1,0 1-1,0-1 1,0 0-1,0 0 1,0 0 0,0 0-1,0 0 1,0 0-1,1 0 1,-1 0-1,0 0 1,0 0 0,0 0-1,0 0 1,0 0-1,0 0 1,0 0-1,0 0 1,0 0 0,0 0-1,0 0 1,0 0-1,8 10-59,11 9-82,24 15 236,77 45-1,-98-67-786,1 0-1,0-2 1,0-1 0,1-1-1,46 10 1,-63-16-68,-1-1-1,1 0 1,0-1-1,0 0 1,0 0-1,0 0 1,0-1-1,8-1 1,8-3-2380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16.532"/>
    </inkml:context>
    <inkml:brush xml:id="br0">
      <inkml:brushProperty name="width" value="0.05" units="cm"/>
      <inkml:brushProperty name="height" value="0.05" units="cm"/>
    </inkml:brush>
  </inkml:definitions>
  <inkml:trace contextRef="#ctx0" brushRef="#br0">17 62 13536,'0'-1'337,"0"1"0,0-1 0,0 0 0,-1 1 0,1-1 0,0 1 0,-1-1 0,1 0 0,-1 1 0,1-1 0,0 1-1,-1-1 1,1 1 0,-1-1 0,1 1 0,-1-1 0,0 0 0,0 2-283,1-1-1,-1 0 0,1 0 0,-1 1 0,1-1 0,0 0 0,-1 0 0,1 1 0,0-1 0,-1 1 0,1-1 0,0 0 1,-1 1-1,1-1 0,0 1 0,0-1 0,-1 1 0,1-1 0,0 1 0,0-1 0,0 1 0,0-1 0,0 1 1,0-1-1,0 1 0,0-1 0,0 1 0,0-1 0,0 1 0,-2 20 311,2-1-1,0 1 1,1-1 0,6 30 0,-5-36-348,1 0 1,0-1 0,1 1-1,1-1 1,7 16 0,-10-25 7,0 0 0,0 0 0,0-1 0,0 1 0,1-1 0,0 1 0,0-1 0,0 0 0,0 0 0,0 0 0,0 0 0,1-1 0,0 1 0,-1-1 1,1 0-1,0 0 0,0-1 0,0 1 0,0-1 0,0 1 0,6 0 0,-7-2 54,1 0 0,-1 0 0,1-1 0,-1 1 0,1-1 0,-1 0-1,1 0 1,-1 0 0,0 0 0,1 0 0,-1-1 0,0 1 0,0-1 0,0 0 0,0 0 0,0 0 0,-1 0 0,1-1 0,0 1 0,-1-1-1,0 0 1,3-3 0,2-4 85,0-1-1,-1 1 1,0-1 0,-1-1-1,5-12 1,-2-4-400,-1 0 0,-1 0 1,3-41-1,-4 28-149,-5 38 362,1 0 1,-1 0 0,1 0 0,-1 0 0,1 0 0,0 0 0,1 0 0,-1 0 0,3-4 0,-4 6 30,1 1 1,0-1 0,0 0-1,0 0 1,0 0 0,0 1-1,0-1 1,0 1 0,1-1-1,-1 1 1,0-1 0,0 1-1,0 0 1,0-1 0,1 1-1,-1 0 1,0 0 0,0 0-1,1 0 1,-1 0 0,0 0-1,0 0 1,0 0 0,1 1 0,-1-1-1,0 0 1,2 2 0,7 1 123,0 2 1,0-1 0,0 1 0,-1 1 0,0 0 0,0 0 0,0 1 0,-1 0-1,9 9 1,66 79-3442,-78-88 2742,63 70-7987,-41-48 4753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6.876"/>
    </inkml:context>
    <inkml:brush xml:id="br0">
      <inkml:brushProperty name="width" value="0.05" units="cm"/>
      <inkml:brushProperty name="height" value="0.05" units="cm"/>
    </inkml:brush>
  </inkml:definitions>
  <inkml:trace contextRef="#ctx0" brushRef="#br0">8 211 14976 0 0,'0'0'1919'0'0,"-4"-5"-1019"0"0,3 1-703 0 0,0 1 0 0 0,1-1-1 0 0,-1 1 1 0 0,1-1-1 0 0,-1 0 1 0 0,1 0-1 0 0,0 1 1 0 0,1-1-1 0 0,0-7 1 0 0,12-36 1119 0 0,-6 22-1142 0 0,-3 13-517 0 0,9-21-1 0 0,-3 8-1214 0 0,-5 6-137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4:11:17.221"/>
    </inkml:context>
    <inkml:brush xml:id="br0">
      <inkml:brushProperty name="width" value="0.05" units="cm"/>
      <inkml:brushProperty name="height" value="0.05" units="cm"/>
    </inkml:brush>
  </inkml:definitions>
  <inkml:trace contextRef="#ctx0" brushRef="#br0">256 14 13536,'-4'-2'617,"3"1"-362,0 0 0,0-1 1,-1 2-1,1-1 0,0 0 1,-1 0-1,1 0 0,0 1 1,-1-1-1,1 0 0,-1 1 1,1-1-1,-1 1 1,-2 0-1,0 0-91,0 1 1,1 0-1,-1 1 0,0-1 1,1 1-1,-1-1 0,1 1 0,0 0 1,-4 4-1,-12 6 85,1-2 76,0 2-1,2 0 1,-1 1-1,-22 24 1,32-29-200,0 1 1,0 1-1,0-1 0,1 1 0,1 0 1,0 0-1,-6 18 0,9-24-136,1 1 0,-1-1 0,1 1 0,0-1-1,1 1 1,-1 0 0,1-1 0,0 1 0,0 0 0,1 0 0,-1-1-1,1 1 1,0 0 0,1-1 0,-1 1 0,1-1 0,-1 0-1,1 1 1,1-1 0,2 5 0,1-2-88,0 0 1,1-1-1,-1 0 0,1 0 0,1-1 1,-1 0-1,14 8 0,6 0-50,29 10 0,-7-6 458,1-3 1,64 12-1,-86-19 203,-28-7-470,1 0 0,-1 0 0,1 0 0,-1 0 0,1 0 0,-1 0 1,0 1-1,1-1 0,-1 0 0,1 0 0,-1 1 0,1-1 0,-1 0 0,0 1 0,1-1 0,-1 0 0,0 1 0,1-1 0,-1 0 0,0 1 1,1 0-1,-7 4 341,-14 1-147,19-6-186,-98 15-43,27-6-2206,29-1 785</inkml:trace>
  <inkml:trace contextRef="#ctx0" brushRef="#br0" timeOffset="1">790 291 18367,'32'0'8320,"-23"7"-7232,-9 6-1216,5 7-160,-1 19 448,1 6-32,0 29-1600,4-1 800,-5 32-12895,6-4 7423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1:31.398"/>
    </inkml:context>
    <inkml:brush xml:id="br0">
      <inkml:brushProperty name="width" value="0.05" units="cm"/>
      <inkml:brushProperty name="height" value="0.05" units="cm"/>
    </inkml:brush>
  </inkml:definitions>
  <inkml:trace contextRef="#ctx0" brushRef="#br0">423 242 10136 0 0,'0'-8'490'0'0,"0"5"-432"0"0,-1-1-1 0 0,1 1 0 0 0,-1 0 0 0 0,0-1 0 0 0,0 1 1 0 0,0 0-1 0 0,0 0 0 0 0,0 0 0 0 0,-1 0 0 0 0,0 0 1 0 0,1 0-1 0 0,-1 0 0 0 0,0 1 0 0 0,0-1 0 0 0,-5-4 1 0 0,0 1 366 0 0,0 0 1 0 0,-1 0 0 0 0,1 0-1 0 0,-12-5 1 0 0,12 7-43 0 0,-1 1 0 0 0,1 0 0 0 0,-1 0 0 0 0,-12-2 0 0 0,2 1 291 0 0,13 3-525 0 0,0-1 0 0 0,0 1 1 0 0,1 0-1 0 0,-1 1 0 0 0,0-1 1 0 0,0 1-1 0 0,0 0 1 0 0,0 0-1 0 0,0 1 0 0 0,0 0 1 0 0,0 0-1 0 0,0 0 0 0 0,0 0 1 0 0,1 0-1 0 0,-1 1 1 0 0,0 0-1 0 0,1 0 0 0 0,-1 1 1 0 0,1-1-1 0 0,0 1 0 0 0,0 0 1 0 0,0 0-1 0 0,0 0 1 0 0,0 0-1 0 0,1 1 0 0 0,0 0 1 0 0,-6 7-1 0 0,0 5-2 0 0,0-1-1 0 0,1 1 1 0 0,1 1 0 0 0,1-1-1 0 0,0 1 1 0 0,2 0 0 0 0,-6 32-1 0 0,9-37 17 0 0,0 1-1 0 0,0 0 0 0 0,1 0 1 0 0,1 0-1 0 0,0-1 0 0 0,1 1 1 0 0,0 0-1 0 0,1-1 0 0 0,0 1 1 0 0,1-1-1 0 0,9 18 0 0 0,-10-24-177 0 0,0-1-1 0 0,0 0 1 0 0,1 1-1 0 0,0-1 1 0 0,0 0-1 0 0,0-1 1 0 0,0 1-1 0 0,1-1 1 0 0,0 0-1 0 0,0 0 1 0 0,9 5-1 0 0,-6-4 119 0 0,1-2 0 0 0,-1 1 0 0 0,1-1-1 0 0,0 0 1 0 0,0-1 0 0 0,0 0 0 0 0,11 1 0 0 0,10-1 263 0 0,0-2 1 0 0,0-1 0 0 0,53-9 0 0 0,-76 9-382 0 0,2 0 16 0 0,0 0 0 0 0,0-1 0 0 0,0 0 0 0 0,0-1 0 0 0,0 0 0 0 0,-1 0 0 0 0,1-1 0 0 0,-1 0 0 0 0,0-1 0 0 0,0 1 0 0 0,0-2 0 0 0,-1 1 0 0 0,0-1 0 0 0,0 0 0 0 0,0-1 0 0 0,-1 1 0 0 0,11-16 0 0 0,-10 13 0 0 0,-1-2 0 0 0,0 1 0 0 0,-1-1 0 0 0,0 1 0 0 0,-1-1 0 0 0,0-1 0 0 0,4-20 0 0 0,-5 14 0 0 0,-1 0 0 0 0,0-1 0 0 0,-2 0 0 0 0,-1-22 0 0 0,0 31 0 0 0,-1 1 0 0 0,0-1 0 0 0,0 1 0 0 0,-1-1 0 0 0,-1 1 0 0 0,1 0 0 0 0,-1 0 0 0 0,-8-12 0 0 0,3 7 0 0 0,-1 0 0 0 0,0 1 0 0 0,-1 0 0 0 0,-13-12 0 0 0,11 14 0 0 0,-1 0 0 0 0,0 2 0 0 0,0-1 0 0 0,-31-12 0 0 0,31 16 25 0 0,-1 1-1 0 0,0 0 0 0 0,0 1 1 0 0,-1 1-1 0 0,1 1 0 0 0,-1 0 1 0 0,1 1-1 0 0,-1 0 0 0 0,0 2 1 0 0,1-1-1 0 0,-1 2 0 0 0,1 0 1 0 0,-1 1-1 0 0,-23 8 1 0 0,29-7-44 0 0,0 0 0 0 0,1 0 0 0 0,0 1 0 0 0,0 0 0 0 0,0 0 1 0 0,0 1-1 0 0,1 0 0 0 0,0 1 0 0 0,0 0 0 0 0,1 0 0 0 0,0 1 1 0 0,0 0-1 0 0,0 0 0 0 0,1 0 0 0 0,-9 18 0 0 0,7-7 19 0 0,1 1 0 0 0,0-1 0 0 0,2 1 0 0 0,0 1 0 0 0,-2 29 0 0 0,-2 3 0 0 0,7-37 0 0 0,0 1 0 0 0,1-1 0 0 0,1 0 0 0 0,1 1 0 0 0,0-1 0 0 0,1 0 0 0 0,8 32 0 0 0,-8-42 11 0 0,-1 0-1 0 0,2 0 0 0 0,-1 0 1 0 0,1 0-1 0 0,-1-1 0 0 0,2 1 0 0 0,-1-1 1 0 0,0 0-1 0 0,1 0 0 0 0,0 0 1 0 0,0 0-1 0 0,8 6 0 0 0,-6-7 22 0 0,0 1-1 0 0,1-1 0 0 0,-1-1 0 0 0,1 1 0 0 0,0-1 0 0 0,0 0 0 0 0,0-1 0 0 0,0 0 0 0 0,9 2 1 0 0,10-1 88 0 0,1 0 1 0 0,0-2 0 0 0,-1-1 0 0 0,46-7 0 0 0,-55 6-93 0 0,2-1 49 0 0,0-1 0 0 0,0 0 0 0 0,0-2 0 0 0,-1 0 1 0 0,23-10-1 0 0,-33 12-47 0 0,0-1 1 0 0,0 0-1 0 0,0-1 1 0 0,-1 0-1 0 0,1 0 0 0 0,-1 0 1 0 0,-1-1-1 0 0,1 0 1 0 0,-1-1-1 0 0,0 1 1 0 0,0-1-1 0 0,-1 0 0 0 0,7-12 1 0 0,-7 8-30 0 0,0 0 0 0 0,-1-1 0 0 0,0 1 0 0 0,-1-1 0 0 0,-1 0 0 0 0,1 1 0 0 0,-2-1 0 0 0,0 0 1 0 0,0 0-1 0 0,-1 0 0 0 0,-1-1 0 0 0,0 1 0 0 0,0 1 0 0 0,-1-1 0 0 0,-1 0 0 0 0,0 0 0 0 0,0 1 0 0 0,-1-1 0 0 0,-10-17 0 0 0,9 18-1 0 0,-1 0 0 0 0,-1 0 0 0 0,0 1 0 0 0,0 0-1 0 0,-1 1 1 0 0,0-1 0 0 0,-1 1 0 0 0,0 1 0 0 0,0 0-1 0 0,-1 0 1 0 0,0 1 0 0 0,0 0 0 0 0,0 1-1 0 0,-1 0 1 0 0,0 0 0 0 0,-1 2 0 0 0,1-1 0 0 0,-1 1-1 0 0,-15-3 1 0 0,18 6 0 0 0,0 0 1 0 0,0 0-1 0 0,0 1 0 0 0,0 0 0 0 0,-1 0 1 0 0,1 1-1 0 0,0 1 0 0 0,0-1 0 0 0,0 1 1 0 0,0 1-1 0 0,0 0 0 0 0,1 0 0 0 0,-1 1 1 0 0,1 0-1 0 0,-14 8 0 0 0,12-5 0 0 0,1 1 1 0 0,-1 0-1 0 0,1 1 0 0 0,0-1 1 0 0,1 2-1 0 0,0-1 0 0 0,1 1 1 0 0,0 0-1 0 0,0 1 0 0 0,1-1 1 0 0,-7 17-1 0 0,6-10 0 0 0,1 0 0 0 0,0 1 0 0 0,1 0 0 0 0,-3 19 0 0 0,5-14 0 0 0,1-1 0 0 0,1 31 0 0 0,2-46 0 0 0,0 0 0 0 0,0 0 0 0 0,0 1 0 0 0,1-1 0 0 0,0 0 0 0 0,0-1 0 0 0,1 1 0 0 0,-1 0 0 0 0,2-1 0 0 0,-1 1 0 0 0,5 5 0 0 0,-5-8-8 0 0,0-1 1 0 0,0 0-1 0 0,0 0 0 0 0,1 0 0 0 0,-1 0 1 0 0,1-1-1 0 0,0 1 0 0 0,0-1 0 0 0,0 0 1 0 0,0 0-1 0 0,0-1 0 0 0,0 1 0 0 0,0-1 1 0 0,1 0-1 0 0,4 1 0 0 0,7 1-33 0 0,0-1-1 0 0,28-1 1 0 0,-26-1 57 0 0,0-1-1 0 0,0-1 1 0 0,0-1-1 0 0,0 0 1 0 0,0-2-1 0 0,-1 0 1 0 0,20-8-1 0 0,-23 7-2 0 0,-1-1-1 0 0,0 0 0 0 0,0-1 1 0 0,-1 0-1 0 0,0-1 1 0 0,0 0-1 0 0,-1-1 0 0 0,-1 0 1 0 0,12-14-1 0 0,-16 17-12 0 0,-1-1 0 0 0,0 0 0 0 0,-1 1 0 0 0,0-2 0 0 0,0 1 0 0 0,0 0 0 0 0,-1-1 0 0 0,0 0 0 0 0,-1 1 0 0 0,0-1 0 0 0,1-12 0 0 0,-2 7 0 0 0,-1 1 0 0 0,0 0 0 0 0,-1 0 0 0 0,0-1 0 0 0,-1 1 0 0 0,-1 0 0 0 0,-4-13 0 0 0,4 18 0 0 0,0 0 0 0 0,-1 0 0 0 0,0 1 0 0 0,0-1 0 0 0,-1 1 0 0 0,0 0 0 0 0,0 1 0 0 0,-1-1 0 0 0,1 1 0 0 0,-2 0 0 0 0,1 0 0 0 0,-1 1 0 0 0,1 0 0 0 0,-2 0 0 0 0,1 0 0 0 0,0 1 0 0 0,-1 0 0 0 0,0 1 0 0 0,0 0 0 0 0,0 0 0 0 0,0 0 0 0 0,0 1 0 0 0,0 1 0 0 0,-1-1 0 0 0,1 1 0 0 0,-1 1 0 0 0,-12 0 0 0 0,10 1 0 0 0,1 1 0 0 0,0 0 0 0 0,0 1 0 0 0,-1 0 0 0 0,1 1 0 0 0,1 0 0 0 0,-1 0 0 0 0,1 1 0 0 0,0 0 0 0 0,0 1 0 0 0,0 0 0 0 0,1 0 0 0 0,-1 1 0 0 0,2 0 0 0 0,-10 10 0 0 0,8-6 0 0 0,0 1 0 0 0,0-1 0 0 0,1 2 0 0 0,0-1 0 0 0,2 1 0 0 0,-1 0 0 0 0,1 0 0 0 0,1 1 0 0 0,0-1 0 0 0,-4 26 0 0 0,8-32 0 0 0,0 1 0 0 0,0 0 0 0 0,1 0 0 0 0,0 0 0 0 0,1 13 0 0 0,0-18 0 0 0,-1 0 0 0 0,1 0 0 0 0,0 0 0 0 0,0 0 0 0 0,0 0 0 0 0,0 0 0 0 0,0 0 0 0 0,1 0 0 0 0,-1-1 0 0 0,1 1 0 0 0,0-1 0 0 0,0 1 0 0 0,0-1 0 0 0,0 1 0 0 0,0-1 0 0 0,4 3 0 0 0,-1-2-3 0 0,1 0 0 0 0,-1-1 0 0 0,0 1 0 0 0,1-1 0 0 0,0 0-1 0 0,-1-1 1 0 0,1 1 0 0 0,0-1 0 0 0,0 0 0 0 0,0-1 0 0 0,0 1 0 0 0,0-1 0 0 0,0-1 0 0 0,11 0-1 0 0,0-2-3 0 0,1-1-1 0 0,-1 0 0 0 0,29-12 1 0 0,45-24 60 0 0,-83 35-53 0 0,-1-1 0 0 0,1 1 0 0 0,-1-1 0 0 0,0-1 0 0 0,0 1 0 0 0,0-1 0 0 0,-1 0 0 0 0,-1-1 0 0 0,1 1 0 0 0,-1-1 0 0 0,0 0 0 0 0,-1-1 0 0 0,1 1 0 0 0,-2-1 0 0 0,1 0 0 0 0,2-13 0 0 0,-6 21 0 0 0,0 0 0 0 0,1 0 0 0 0,-1 0 0 0 0,0 0 0 0 0,0 0 0 0 0,-1 0 0 0 0,1 1 0 0 0,0-1 0 0 0,0 0 0 0 0,0 0 0 0 0,0 0 0 0 0,-1 0 0 0 0,1 0 0 0 0,-1 0 0 0 0,1 0 0 0 0,-1-1 0 0 0,0 2 0 0 0,-5-7 0 0 0,4 7 0 0 0,0-1 0 0 0,0 1 0 0 0,-1 0 0 0 0,1 0 0 0 0,0 0 0 0 0,0 1 0 0 0,-1-1 0 0 0,1 0 0 0 0,0 1 0 0 0,0-1 0 0 0,0 1 0 0 0,0 0 0 0 0,0 0 0 0 0,0 0 0 0 0,0 0 0 0 0,-4 3 0 0 0,-2 1 0 0 0,0 0 0 0 0,-10 10 0 0 0,-101 102-376 0 0,109-108 376 0 0,1 0 0 0 0,-1-1 0 0 0,-20 14 0 0 0,25-21 14 0 0,4-1-8 0 0,1 0 0 0 0,-1 0 0 0 0,0-1 0 0 0,0 1 0 0 0,1 0 0 0 0,-1-1 0 0 0,0 1 0 0 0,1 0 0 0 0,-1-1 0 0 0,1 1 0 0 0,-1-1 0 0 0,1 1 0 0 0,-1-1 0 0 0,0 1 0 0 0,1-1 0 0 0,0 0 0 0 0,-1 1 0 0 0,1-1 0 0 0,-1 0 0 0 0,1 1 0 0 0,0-1 0 0 0,-1 0 0 0 0,1 1 0 0 0,0-1 0 0 0,0 0 0 0 0,0 0 0 0 0,0 1 0 0 0,-1-1 0 0 0,1 0 0 0 0,0-1 0 0 0,0-2 16 0 0,0 1 1 0 0,-1-1-1 0 0,1 0 1 0 0,1-8-1 0 0,1 5-14 0 0,0 0 1 0 0,1 0-1 0 0,3-8 0 0 0,0 0 28 0 0,-3 7-34 0 0,1 1-1 0 0,1 0 0 0 0,-1-1 0 0 0,1 1 1 0 0,1 1-1 0 0,-1-1 0 0 0,1 1 0 0 0,13-11 1 0 0,-9 8-3 0 0,-8 7 0 0 0,0 1 0 0 0,0-1-1 0 0,0 0 1 0 0,1 1 0 0 0,-1-1 0 0 0,1 1-1 0 0,-1 0 1 0 0,1 0 0 0 0,0 0 0 0 0,-1 0-1 0 0,1 0 1 0 0,0 0 0 0 0,0 1 0 0 0,-1 0-1 0 0,1-1 1 0 0,3 1 0 0 0,-4 0 1 0 0,-1 0-1 0 0,1 1 1 0 0,0-1 0 0 0,-1 1 0 0 0,1-1 0 0 0,0 1 0 0 0,-1-1-1 0 0,1 1 1 0 0,-1 0 0 0 0,1 0 0 0 0,-1-1 0 0 0,1 1-1 0 0,-1 0 1 0 0,0 1 0 0 0,1-1 0 0 0,-1 0 0 0 0,0 0 0 0 0,0 0-1 0 0,0 1 1 0 0,0-1 0 0 0,0 1 0 0 0,0-1 0 0 0,0 1-1 0 0,0-1 1 0 0,-1 1 0 0 0,1-1 0 0 0,-1 1 0 0 0,1 2-1 0 0,1 3-13 0 0,-1 0-1 0 0,0 0 1 0 0,-1 0-1 0 0,1 0 1 0 0,-1 0-1 0 0,-1 0 0 0 0,1 0 1 0 0,-1 0-1 0 0,-1 0 1 0 0,1 0-1 0 0,-1 0 0 0 0,0 0 1 0 0,-4 7-1 0 0,2-5 7 0 0,0 0 0 0 0,-1 0 0 0 0,0 0 0 0 0,-1-1 0 0 0,0 0 0 0 0,0 0-1 0 0,-1 0 1 0 0,-13 12 0 0 0,12-14 2 0 0,1 0-1 0 0,-1 0 1 0 0,-1-1 0 0 0,1 0-1 0 0,-1 0 1 0 0,-13 4-1 0 0,18-8 14 0 0,0 0 0 0 0,1 0 0 0 0,-1 0 0 0 0,0 0 0 0 0,0-1-1 0 0,1 0 1 0 0,-1 0 0 0 0,0 0 0 0 0,0 0 0 0 0,0 0 0 0 0,1-1-1 0 0,-1 0 1 0 0,0 1 0 0 0,1-1 0 0 0,-1-1 0 0 0,0 1 0 0 0,1-1-1 0 0,0 1 1 0 0,-6-4 0 0 0,7 3 0 0 0,0 0 0 0 0,0 0 0 0 0,0 0 0 0 0,0 0 0 0 0,1 0 0 0 0,-1 0 0 0 0,0 0 0 0 0,1 0 0 0 0,0-1 0 0 0,0 1 0 0 0,-1-1 0 0 0,1 1 0 0 0,1-1 0 0 0,-1 1 0 0 0,0-1 0 0 0,0-3 0 0 0,0-5 25 0 0,0-1 1 0 0,0-16 0 0 0,1 19-30 0 0,0 1-1 0 0,1-1 0 0 0,0 0-1 0 0,0 0 1 0 0,0 1 0 0 0,1-1-1 0 0,1 1 1 0 0,-1-1 0 0 0,2 1-1 0 0,-1 0 1 0 0,8-13 0 0 0,-7 15 0 0 0,0 0 1 0 0,1 0-1 0 0,-1 1 1 0 0,1 0-1 0 0,0 0 1 0 0,1 0-1 0 0,-1 0 1 0 0,1 1-1 0 0,0 0 1 0 0,0 0-1 0 0,0 0 1 0 0,1 1-1 0 0,8-4 0 0 0,-12 6-3 0 0,0 0 0 0 0,0 0-1 0 0,1 1 1 0 0,-1-1-1 0 0,0 1 1 0 0,1-1-1 0 0,-1 1 1 0 0,0 0-1 0 0,1 0 1 0 0,-1 1-1 0 0,0-1 1 0 0,0 1 0 0 0,1-1-1 0 0,-1 1 1 0 0,0 0-1 0 0,0 0 1 0 0,0 1-1 0 0,0-1 1 0 0,0 1-1 0 0,0-1 1 0 0,0 1-1 0 0,0 0 1 0 0,-1 0-1 0 0,1 0 1 0 0,-1 0 0 0 0,1 1-1 0 0,-1-1 1 0 0,0 1-1 0 0,0-1 1 0 0,0 1-1 0 0,2 5 1 0 0,0-3-8 0 0,-1 1 1 0 0,-1-1 0 0 0,1 1-1 0 0,-1 0 1 0 0,0 0 0 0 0,0 0-1 0 0,-1 1 1 0 0,0-1 0 0 0,0 0-1 0 0,0 0 1 0 0,-1 1 0 0 0,0-1-1 0 0,0 0 1 0 0,0 1 0 0 0,-3 11-1 0 0,0-10-12 0 0,1 0-1 0 0,-1 0 1 0 0,0 0-1 0 0,0-1 1 0 0,-1 1-1 0 0,0-1 1 0 0,0 0-1 0 0,-1 0 1 0 0,0-1-1 0 0,0 1 1 0 0,-1-1-1 0 0,0 0 1 0 0,0-1-1 0 0,0 1 1 0 0,-1-1-1 0 0,1 0 1 0 0,-1-1-1 0 0,0 0 1 0 0,-1 0-1 0 0,1 0 1 0 0,-14 4-1 0 0,16-7 27 0 0,0 1 39 0 0,-1 0 0 0 0,0-1 0 0 0,1 1 1 0 0,-1-2-1 0 0,0 1 0 0 0,-7 0 1 0 0,12-1-36 0 0,-1-1 1 0 0,0 1-1 0 0,1 0 1 0 0,-1-1 0 0 0,1 1-1 0 0,-1-1 1 0 0,1 1 0 0 0,-1-1-1 0 0,1 0 1 0 0,-1 0-1 0 0,1 1 1 0 0,-1-1 0 0 0,1 0-1 0 0,0 0 1 0 0,0-1 0 0 0,-1 1-1 0 0,1 0 1 0 0,0 0-1 0 0,0 0 1 0 0,0-1 0 0 0,0 1-1 0 0,0-1 1 0 0,1 1 0 0 0,-1-1-1 0 0,0 1 1 0 0,1-1 0 0 0,-2-2-1 0 0,1-1-9 0 0,0 1 0 0 0,1 0 0 0 0,-1-1 0 0 0,1 1 0 0 0,0 0 0 0 0,0-1 0 0 0,0 1 0 0 0,0 0 0 0 0,1-1 0 0 0,0 1 0 0 0,0 0 0 0 0,0-1 0 0 0,4-7 0 0 0,-1 2 0 0 0,1 0 0 0 0,1 1 0 0 0,0-1 0 0 0,10-11 0 0 0,-14 18 0 0 0,0 1-1 0 0,1-1 0 0 0,0 1 1 0 0,0 0-1 0 0,-1-1 1 0 0,1 2-1 0 0,0-1 0 0 0,1 0 1 0 0,-1 0-1 0 0,0 1 1 0 0,0 0-1 0 0,1 0 0 0 0,-1 0 1 0 0,1 0-1 0 0,-1 0 1 0 0,1 1-1 0 0,-1-1 0 0 0,1 1 1 0 0,6 0-1 0 0,-9 0-4 0 0,0 0 0 0 0,0 0 0 0 0,0 1 0 0 0,0-1 0 0 0,1 0 0 0 0,-1 0 0 0 0,0 1 1 0 0,0-1-1 0 0,0 1 0 0 0,0-1 0 0 0,0 1 0 0 0,0-1 0 0 0,0 1 0 0 0,0-1 0 0 0,0 1 0 0 0,0 0 0 0 0,0 0 0 0 0,-1 0 0 0 0,1-1 0 0 0,1 3 0 0 0,-1-1-2 0 0,1 0 0 0 0,-1 0-1 0 0,0 0 1 0 0,0 0 0 0 0,-1 0 0 0 0,1 1 0 0 0,0-1-1 0 0,-1 0 1 0 0,1 1 0 0 0,-1 1 0 0 0,0 0-79 0 0,1 0 0 0 0,-1-1 1 0 0,0 1-1 0 0,-1-1 1 0 0,1 1-1 0 0,-1-1 0 0 0,1 1 1 0 0,-1-1-1 0 0,0 1 0 0 0,-1-1 1 0 0,1 0-1 0 0,0 1 0 0 0,-1-1 1 0 0,-3 4-1 0 0,4-5 53 0 0,-1 0 0 0 0,0 0 1 0 0,1-1-1 0 0,-1 1 0 0 0,0-1 0 0 0,0 1 0 0 0,0-1 0 0 0,0 0 0 0 0,-1 0 1 0 0,1 0-1 0 0,0 0 0 0 0,0 0 0 0 0,-1 0 0 0 0,1-1 0 0 0,0 1 0 0 0,-1-1 0 0 0,1 1 1 0 0,-1-1-1 0 0,-3 0 0 0 0,5 0-4 0 0,0-1 0 0 0,-1 1 1 0 0,1-1-1 0 0,-1 1 0 0 0,1-1 0 0 0,0 1 1 0 0,0-1-1 0 0,-1 0 0 0 0,1 1 0 0 0,0-1 1 0 0,0 0-1 0 0,0 0 0 0 0,0 0 0 0 0,0 0 0 0 0,0 0 1 0 0,0 0-1 0 0,0 0 0 0 0,0 0 0 0 0,0-1 1 0 0,0 1-1 0 0,1 0 0 0 0,-1-1 0 0 0,1 1 1 0 0,-1 0-1 0 0,1-1 0 0 0,-1 1 0 0 0,1 0 1 0 0,0-1-1 0 0,-1 1 0 0 0,1-1 0 0 0,0 1 1 0 0,0-1-1 0 0,0 1 0 0 0,1-3 0 0 0,0-9-1281 0 0,0-1 0 0 0,1 0 0 0 0,6-18 0 0 0,-2 3-1808 0 0,-1 11-3011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5.649"/>
    </inkml:context>
    <inkml:brush xml:id="br0">
      <inkml:brushProperty name="width" value="0.05" units="cm"/>
      <inkml:brushProperty name="height" value="0.05" units="cm"/>
    </inkml:brush>
  </inkml:definitions>
  <inkml:trace contextRef="#ctx0" brushRef="#br0">1 1 20423 0 0,'0'0'748'0'0,"0"2"-492"0"0,23 43-225 0 0,0-1-34 0 0,68 178 2707 0 0,-35-81-1661 0 0,20 74-702 0 0,-69-190-339 0 0,-5-19-58 0 0,0 1 0 0 0,0-1 0 0 0,0 1 0 0 0,6 10 0 0 0,-7-16-254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6.212"/>
    </inkml:context>
    <inkml:brush xml:id="br0">
      <inkml:brushProperty name="width" value="0.05" units="cm"/>
      <inkml:brushProperty name="height" value="0.05" units="cm"/>
    </inkml:brush>
  </inkml:definitions>
  <inkml:trace contextRef="#ctx0" brushRef="#br0">174 493 15368 0 0,'-8'-4'278'0'0,"1"2"1"0"0,-1-1 0 0 0,0 1-1 0 0,0 0 1 0 0,0 1-1 0 0,0-1 1 0 0,0 2 0 0 0,0-1-1 0 0,0 1 1 0 0,-13 2 0 0 0,19-2-102 0 0,1 1 1 0 0,-1-1-1 0 0,0 1 0 0 0,1 0 1 0 0,-1-1-1 0 0,1 1 1 0 0,0 0-1 0 0,-1 0 1 0 0,1 0-1 0 0,0 0 0 0 0,-1 1 1 0 0,1-1-1 0 0,0 0 1 0 0,0 0-1 0 0,-1 3 0 0 0,-13 22 1710 0 0,10-9-1778 0 0,-1 0 0 0 0,-5 34 0 0 0,7-30-24 0 0,1 4 450 0 0,-2 45 0 0 0,4-40-216 0 0,1 22-153 0 0,1 0-1 0 0,3 0 0 0 0,11 53 0 0 0,42 148-218 0 0,-1-66 53 0 0,-47-164 0 0 0,0-2 0 0 0,1 0 0 0 0,2 0 0 0 0,0-1 0 0 0,1 0 0 0 0,18 21 0 0 0,-23-33 0 0 0,1 0 0 0 0,0 0 0 0 0,0-1 0 0 0,0 0 0 0 0,1-1 0 0 0,0 0 0 0 0,0 0 0 0 0,1-1 0 0 0,12 5 0 0 0,1-2 0 0 0,0-1 0 0 0,0-1 0 0 0,31 3 0 0 0,-31-7 43 0 0,-1-1 0 0 0,0-1 0 0 0,0 0 0 0 0,1-2 0 0 0,-1-1-1 0 0,0-1 1 0 0,-1-1 0 0 0,1-1 0 0 0,25-10 0 0 0,-10 1 145 0 0,0-3 0 0 0,-1-1-1 0 0,-1-1 1 0 0,43-34 0 0 0,-52 33-43 0 0,-1-1-1 0 0,-1-2 1 0 0,24-28-1 0 0,55-85 427 0 0,-79 98-388 0 0,-1 0-1 0 0,29-71 0 0 0,-40 78-110 0 0,-2-1 0 0 0,-2 0 0 0 0,-1-1 0 0 0,5-38 0 0 0,-9 28 10 0 0,-1-1 1 0 0,-3 0-1 0 0,-1 1 0 0 0,-2-1 1 0 0,-2 1-1 0 0,-2 0 0 0 0,-2 0 0 0 0,-2 1 1 0 0,-2 0-1 0 0,-2 1 0 0 0,-1 0 1 0 0,-3 1-1 0 0,-25-41 0 0 0,28 57-19 0 0,-2 1 0 0 0,-1 0 0 0 0,-1 1 0 0 0,0 2-1 0 0,-2 0 1 0 0,-41-30 0 0 0,50 41-54 0 0,-1 1 0 0 0,0 1-1 0 0,-1 0 1 0 0,0 1 0 0 0,0 0 0 0 0,0 2-1 0 0,-1-1 1 0 0,0 2 0 0 0,-18-3 0 0 0,10 4-25 0 0,0 1 0 0 0,0 2 0 0 0,0 0 0 0 0,0 1 0 0 0,-41 8 0 0 0,15 4-141 0 0,1 1 0 0 0,-69 31 0 0 0,82-30-55 0 0,1 2 0 0 0,1 2-1 0 0,-62 44 1 0 0,77-48-412 0 0,2 0 1 0 0,0 2-1 0 0,0 0 0 0 0,2 0 0 0 0,-23 35 1 0 0,28-35-1001 0 0,0 3-58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8.190"/>
    </inkml:context>
    <inkml:brush xml:id="br0">
      <inkml:brushProperty name="width" value="0.05" units="cm"/>
      <inkml:brushProperty name="height" value="0.05" units="cm"/>
    </inkml:brush>
  </inkml:definitions>
  <inkml:trace contextRef="#ctx0" brushRef="#br0">361 72 8752 0 0,'0'0'190'0'0,"-2"-1"-10"0"0,-4-3-140 0 0,4 3-33 0 0,1 0 0 0 0,-1 0 1 0 0,0 0-1 0 0,0 1 0 0 0,1-1 0 0 0,-1 0 1 0 0,0 1-1 0 0,0-1 0 0 0,-3 0 0 0 0,-12-4 2071 0 0,15 4-1592 0 0,1 0 1 0 0,-1 0-1 0 0,0 0 0 0 0,0 0 0 0 0,0 1 1 0 0,0-1-1 0 0,-4 0 0 0 0,3 1-212 0 0,-1 0 26 0 0,0 0 0 0 0,0 0 1 0 0,0 0-1 0 0,0 0 0 0 0,0 1 1 0 0,0 0-1 0 0,0-1 0 0 0,0 2 1 0 0,0-1-1 0 0,0 0 0 0 0,-7 4 0 0 0,0 3 21 0 0,0 1 0 0 0,1 0 0 0 0,0 0 0 0 0,0 1 0 0 0,1 0-1 0 0,0 1 1 0 0,-8 14 0 0 0,-5 12 109 0 0,-17 39 0 0 0,37-73-387 0 0,-8 22-7 0 0,0 0 1 0 0,2 0 0 0 0,1 1 0 0 0,1 0 0 0 0,1 1 0 0 0,1-1-1 0 0,-1 39 1 0 0,5 11-63 0 0,13 99 0 0 0,-10-150 35 0 0,1 0 0 0 0,11 39-1 0 0,-12-54 19 0 0,0 0 0 0 0,1 0-1 0 0,1-1 1 0 0,0 1 0 0 0,0-1 0 0 0,0 0-1 0 0,1 0 1 0 0,14 15 0 0 0,-15-19 13 0 0,4 4 127 0 0,19 15-1 0 0,-24-22-117 0 0,0 1 0 0 0,0-1 0 0 0,0 1 0 0 0,0-1 0 0 0,1-1 0 0 0,-1 1-1 0 0,1 0 1 0 0,6 0 0 0 0,10 3 135 0 0,-14-3-87 0 0,0 0 0 0 0,0-1 0 0 0,0 1-1 0 0,9-1 1 0 0,1-1 100 0 0,0 0 79 0 0,1 0 0 0 0,29-5 1 0 0,48-7-267 0 0,-62 6-10 0 0,-19 3 0 0 0,1 0 0 0 0,0-1 0 0 0,18-7 0 0 0,27-15 0 0 0,-56 25 0 0 0,-1-1 0 0 0,0 0 0 0 0,1 0 0 0 0,-1-1 0 0 0,0 1 0 0 0,0-1 0 0 0,0 1 0 0 0,0-1 0 0 0,-1 0 0 0 0,1 0 0 0 0,3-7 0 0 0,8-6 20 0 0,4-5 464 0 0,-14 15-512 0 0,-2 3-65 0 0,-2 2-21 0 0,-1-18-99 0 0,1 11 213 0 0,-1 1 0 0 0,-2-1 0 0 0,1-5 0 0 0,3 1 0 0 0,-1-17 0 0 0,0 21-37 0 0,0-1 0 0 0,0 1-1 0 0,1-1 1 0 0,0 1 0 0 0,0-1-1 0 0,5-12 1 0 0,-4-5 24 0 0,0 2 15 0 0,0 12-2 0 0,-1 1 0 0 0,-1-1-1 0 0,-1-19 1 0 0,0 5 12 0 0,0 8 56 0 0,-1 0 0 0 0,-1 1 1 0 0,-1-1-1 0 0,-10-29 0 0 0,-35-107 242 0 0,44 138-274 0 0,-1 0 0 0 0,-1 1 1 0 0,0 0-1 0 0,-1 0 1 0 0,0 1-1 0 0,-1 0 1 0 0,-13-15-1 0 0,5 9 84 0 0,-1 1 0 0 0,-1 0-1 0 0,-38-27 1 0 0,41 36-2 0 0,-1 1-1 0 0,0 0 0 0 0,0 1 1 0 0,-34-10-1 0 0,43 15-72 0 0,-11-1-80 0 0,1 0-1 0 0,0 1 0 0 0,-1 1 1 0 0,0 1-1 0 0,1 0 0 0 0,-36 4 1 0 0,35-1 40 0 0,0 1-1 0 0,1 1 1 0 0,0 1 0 0 0,0 0 0 0 0,0 1-1 0 0,-23 12 1 0 0,22-3-1091 0 0,13-10 632 0 0,6-4 243 0 0,-1 0 0 0 0,1 0-1 0 0,0 0 1 0 0,-1 0 0 0 0,1 0-1 0 0,0 0 1 0 0,0 0 0 0 0,0 1 0 0 0,0-1-1 0 0,0 0 1 0 0,0 0 0 0 0,0 0-1 0 0,0 0 1 0 0,1 0 0 0 0,-1 0 0 0 0,1 2-1 0 0,10 10-2127 0 0,-5-8 1253 0 0,6 7-797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8.606"/>
    </inkml:context>
    <inkml:brush xml:id="br0">
      <inkml:brushProperty name="width" value="0.05" units="cm"/>
      <inkml:brushProperty name="height" value="0.05" units="cm"/>
    </inkml:brush>
  </inkml:definitions>
  <inkml:trace contextRef="#ctx0" brushRef="#br0">45 17 20423 0 0,'0'0'1048'0'0,"-9"-4"-1048"0"0,0-1 0 0 0,-1 5 0 0 0,3-3 0 0 0,-2-2 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9.211"/>
    </inkml:context>
    <inkml:brush xml:id="br0">
      <inkml:brushProperty name="width" value="0.05" units="cm"/>
      <inkml:brushProperty name="height" value="0.05" units="cm"/>
    </inkml:brush>
  </inkml:definitions>
  <inkml:trace contextRef="#ctx0" brushRef="#br0">50 1 20423 0 0,'0'0'440'0'0,"1"1"-5"0"0,0 2-422 0 0,0-1 1 0 0,0 1-1 0 0,0 0 1 0 0,-1 0-1 0 0,1-1 1 0 0,-1 1-1 0 0,0 0 1 0 0,1 0-1 0 0,-1 0 1 0 0,0 0-1 0 0,-1 0 1 0 0,1-1-1 0 0,-1 6 1 0 0,-1 1-20 0 0,-1 0 1 0 0,-6 17 0 0 0,0-3 191 0 0,1 1 1 0 0,2 0-1 0 0,0 0 0 0 0,-4 47 0 0 0,9-63-61 0 0,0-1 1 0 0,1 1-1 0 0,0 0 0 0 0,1 0 0 0 0,0 0 1 0 0,0 0-1 0 0,1-1 0 0 0,4 15 0 0 0,-4-17-125 0 0,0-1-1 0 0,1 1 1 0 0,-1-1-1 0 0,1 0 0 0 0,0 0 1 0 0,0 0-1 0 0,0-1 0 0 0,0 1 1 0 0,1-1-1 0 0,-1 1 0 0 0,1-1 1 0 0,0 0-1 0 0,0 0 1 0 0,0-1-1 0 0,7 4 0 0 0,-2-3 1 0 0,0 1 0 0 0,0-1 0 0 0,0-1 0 0 0,1 0 0 0 0,17 2 0 0 0,50-2 0 0 0,-72-2 0 0 0,15 0 19 0 0,18 0-89 0 0,0 1 1 0 0,0 1-1 0 0,38 9 0 0 0,-68-9 105 0 0,1 0 0 0 0,0 1-1 0 0,-1 0 1 0 0,0 0-1 0 0,1 1 1 0 0,-1 0 0 0 0,-1 1-1 0 0,1-1 1 0 0,8 9 0 0 0,-12-11 7 0 0,-1 2 0 0 0,0-1 1 0 0,0 0-1 0 0,0 1 0 0 0,-1-1 1 0 0,1 1-1 0 0,-1 0 0 0 0,0 0 1 0 0,0 0-1 0 0,0 0 1 0 0,0 0-1 0 0,-1 0 0 0 0,1 0 1 0 0,-1 1-1 0 0,-1-1 0 0 0,1 0 1 0 0,0 1-1 0 0,-1-1 1 0 0,0 1-1 0 0,-1 7 0 0 0,0-1-4 0 0,0 0-1 0 0,-2 1 1 0 0,1-1-1 0 0,-1-1 1 0 0,-1 1-1 0 0,0 0 1 0 0,0-1-1 0 0,-1 0 1 0 0,0 0-1 0 0,-1 0 1 0 0,0 0 0 0 0,-1-1-1 0 0,-8 9 1 0 0,-29 25-151 0 0,-77 59 1 0 0,6-7-1731 0 0,89-71 797 0 0,-2-1-38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39.751"/>
    </inkml:context>
    <inkml:brush xml:id="br0">
      <inkml:brushProperty name="width" value="0.05" units="cm"/>
      <inkml:brushProperty name="height" value="0.05" units="cm"/>
    </inkml:brush>
  </inkml:definitions>
  <inkml:trace contextRef="#ctx0" brushRef="#br0">2 1659 16256 0 0,'-1'4'82'0'0,"1"-1"1"0"0,0 0 0 0 0,-1 0-1 0 0,1 1 1 0 0,0-1 0 0 0,1 6-1 0 0,0-8-69 0 0,-1 0 1 0 0,1 0-1 0 0,-1 0 0 0 0,1 1 0 0 0,0-1 0 0 0,-1 0 0 0 0,1 0 0 0 0,0 0 0 0 0,0 0 0 0 0,0 0 0 0 0,0-1 0 0 0,0 1 0 0 0,0 0 0 0 0,0 0 0 0 0,0 0 0 0 0,0-1 0 0 0,0 1 0 0 0,0-1 0 0 0,2 2 0 0 0,4 0 43 0 0,-1 0-1 0 0,1-1 0 0 0,-1 1 1 0 0,1-1-1 0 0,-1 0 0 0 0,1-1 1 0 0,0 0-1 0 0,-1 0 0 0 0,1 0 1 0 0,0-1-1 0 0,-1 0 0 0 0,8-2 1 0 0,11-3 519 0 0,41-17 1 0 0,-10-1 603 0 0,55-31 0 0 0,51-40 141 0 0,-10 5-789 0 0,46-25 279 0 0,-107 61-346 0 0,60-41 95 0 0,191-155 0 0 0,57-31 704 0 0,-323 230-964 0 0,146-116 311 0 0,-15-14-180 0 0,-118 101-304 0 0,34-42 215 0 0,-104 104-102 0 0,-13 15-1812 0 0,-4 6 1362 0 0,-14 10-4297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40.263"/>
    </inkml:context>
    <inkml:brush xml:id="br0">
      <inkml:brushProperty name="width" value="0.05" units="cm"/>
      <inkml:brushProperty name="height" value="0.05" units="cm"/>
    </inkml:brush>
  </inkml:definitions>
  <inkml:trace contextRef="#ctx0" brushRef="#br0">141 293 14920 0 0,'0'0'644'0'0,"1"1"-458"0"0,1 5 84 0 0,-1 0-1 0 0,1 0 1 0 0,-1 0 0 0 0,-1 0-1 0 0,1 0 1 0 0,-1 0-1 0 0,0 0 1 0 0,-2 12 0 0 0,1 4 344 0 0,0 43 572 0 0,-3 32-62 0 0,-8 49-369 0 0,1-48-477 0 0,9-47-196 0 0,6 17-22 0 0,-2-47-57 0 0,-2-20-3 0 0,1 1 0 0 0,-1-1 0 0 0,0 1 0 0 0,-1 0 0 0 0,1-1 0 0 0,0 1 0 0 0,0-1 0 0 0,-1 1 0 0 0,0 1 0 0 0,1-2 0 0 0,-1 1 0 0 0,0-1 0 0 0,1 0 0 0 0,-1 0 0 0 0,0 0 0 0 0,0 0 0 0 0,0 0 0 0 0,0 0 0 0 0,0 0 0 0 0,0 0 0 0 0,-1 0 0 0 0,-2 2 0 0 0,-5 3 0 0 0,4-7 0 0 0,4-8 0 0 0,1 9 0 0 0,-2-11 69 0 0,1 0 0 0 0,0-1-1 0 0,2-19 1 0 0,0 17 524 0 0,-3-25-1 0 0,-6-76 1088 0 0,12-59-1403 0 0,0 30 134 0 0,-3 61-148 0 0,-1-64 276 0 0,-6 50 44 0 0,4 84-460 0 0,0 0-1 0 0,-1 1 0 0 0,-1 0 0 0 0,-5-15 0 0 0,8 27-120 0 0,1 0 0 0 0,0 0 0 0 0,0 0 0 0 0,0 0-1 0 0,0-1 1 0 0,0 1 0 0 0,-1 0 0 0 0,1 0 0 0 0,0 0 0 0 0,0 0 0 0 0,0 0-1 0 0,0 0 1 0 0,-1 0 0 0 0,1 0 0 0 0,0 0 0 0 0,0 0 0 0 0,0-1-1 0 0,-1 1 1 0 0,1 0 0 0 0,0 0 0 0 0,0 0 0 0 0,0 0 0 0 0,-1 0 0 0 0,1 0-1 0 0,0 1 1 0 0,0-1 0 0 0,0 0 0 0 0,-1 0 0 0 0,1 0 0 0 0,0 0 0 0 0,0 0-1 0 0,0 0 1 0 0,-1 0 0 0 0,1 0 0 0 0,0 0 0 0 0,0 0 0 0 0,0 1 0 0 0,0-1-1 0 0,0 0 1 0 0,-1 0 0 0 0,1 0 0 0 0,0 0 0 0 0,0 1 0 0 0,0-1-1 0 0,0 0 1 0 0,0 0 0 0 0,0 0 0 0 0,0 0 0 0 0,0 1 0 0 0,-1-1 0 0 0,1 0-1 0 0,0 0 1 0 0,0 1 0 0 0,-6 8 58 0 0,0 12-60 0 0,0 0 0 0 0,1 0 0 0 0,1 1 0 0 0,-2 36 0 0 0,6-55 0 0 0,-1 10 0 0 0,-1-1 0 0 0,0 0 0 0 0,-6 19 0 0 0,2-8 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19:40.760"/>
    </inkml:context>
    <inkml:brush xml:id="br0">
      <inkml:brushProperty name="width" value="0.05" units="cm"/>
      <inkml:brushProperty name="height" value="0.05" units="cm"/>
    </inkml:brush>
  </inkml:definitions>
  <inkml:trace contextRef="#ctx0" brushRef="#br0">1 0 23671 0 0,'0'0'2104'0'0,"0"11"-1688"0"0,0-2-2648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7.280"/>
    </inkml:context>
    <inkml:brush xml:id="br0">
      <inkml:brushProperty name="width" value="0.05" units="cm"/>
      <inkml:brushProperty name="height" value="0.05" units="cm"/>
    </inkml:brush>
  </inkml:definitions>
  <inkml:trace contextRef="#ctx0" brushRef="#br0">13 382 15896 0 0,'0'0'737'0'0,"-1"-1"-1564"0"0,-1-4 950 0 0,0 0-1 0 0,0 0 1 0 0,1 0 0 0 0,0 0-1 0 0,-1 0 1 0 0,2-1 0 0 0,-1 1-1 0 0,1 0 1 0 0,0-1-1 0 0,0 1 1 0 0,0 0 0 0 0,1-7-1 0 0,1-14 296 0 0,-2 14 14 0 0,2 0 1 0 0,-1 0-1 0 0,2 1 0 0 0,5-19 1 0 0,-5 21-222 0 0,1-6 101 0 0,2 0 0 0 0,0 0 0 0 0,0 1 0 0 0,1 0 0 0 0,18-26 0 0 0,-19 32-292 0 0,-1 1 1 0 0,1 0 0 0 0,1 1 0 0 0,-1-1-1 0 0,1 1 1 0 0,0 1 0 0 0,0-1-1 0 0,1 1 1 0 0,-1 0 0 0 0,1 1 0 0 0,15-7-1 0 0,-18 10-20 0 0,1 0-1 0 0,-1 0 1 0 0,1 0-1 0 0,-1 1 1 0 0,1-1-1 0 0,0 2 1 0 0,-1-1-1 0 0,1 0 1 0 0,0 1-1 0 0,-1 0 1 0 0,1 0-1 0 0,-1 1 1 0 0,1 0-1 0 0,-1 0 1 0 0,0 0-1 0 0,0 0 1 0 0,0 1-1 0 0,0 0 1 0 0,0 0-1 0 0,0 0 0 0 0,-1 1 1 0 0,0-1-1 0 0,1 1 1 0 0,-1 0-1 0 0,-1 0 1 0 0,1 1-1 0 0,-1-1 1 0 0,1 1-1 0 0,-1 0 1 0 0,2 5-1 0 0,11 23-433 0 0,-3 1-1 0 0,11 36 0 0 0,-11-22-239 0 0,1 3-680 0 0,9 60 0 0 0,-10-33 556 0 0,3 35 1180 0 0,-16-100-8 0 0,1 0 1 0 0,1-1 0 0 0,0 1-1 0 0,1-1 1 0 0,1 1 0 0 0,6 16-1 0 0,-10-28-332 0 0,1 0-1 0 0,-1 0 1 0 0,1-1-1 0 0,-1 1 1 0 0,1 0-1 0 0,-1 0 1 0 0,1-1-1 0 0,-1 1 1 0 0,1 0-1 0 0,0-1 1 0 0,-1 1-1 0 0,1-1 1 0 0,0 1-1 0 0,0-1 1 0 0,-1 1-1 0 0,1-1 1 0 0,0 1-1 0 0,0-1 0 0 0,0 0 1 0 0,0 0-1 0 0,-1 1 1 0 0,1-1-1 0 0,1 0 1 0 0,0 0-1 0 0,-1 0-1 0 0,0 0 1 0 0,1-1 0 0 0,-1 1 0 0 0,1 0-1 0 0,-1-1 1 0 0,0 1 0 0 0,0-1 0 0 0,1 0-1 0 0,-1 1 1 0 0,0-1 0 0 0,0 0 0 0 0,2-1-1 0 0,2-3 63 0 0,0 0 0 0 0,-1 0 0 0 0,1 0 0 0 0,7-12-1 0 0,28-59 410 0 0,-8 7-338 0 0,-18 41-395 0 0,9-33 0 0 0,-7 8-1243 0 0,-14 40 492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2.429"/>
    </inkml:context>
    <inkml:brush xml:id="br0">
      <inkml:brushProperty name="width" value="0.05" units="cm"/>
      <inkml:brushProperty name="height" value="0.05" units="cm"/>
    </inkml:brush>
  </inkml:definitions>
  <inkml:trace contextRef="#ctx0" brushRef="#br0">2 421 16048 0 0,'-1'1'6008'0'0,"7"4"-4019"0"0,15 11-3236 0 0,-11-9 1710 0 0,109 90-200 0 0,-95-74-215 0 0,-1 2-1 0 0,32 41 1 0 0,12 32 72 0 0,-21-27 47 0 0,-78-139 2470 0 0,-53-62-2339 0 0,29 45-202 0 0,35 51-1 0 0,1 0 1 0 0,2-2 0 0 0,-23-66-1 0 0,32 77-59 0 0,2-1 0 0 0,1 1 0 0 0,1-1 0 0 0,0 0 0 0 0,3 0 0 0 0,0-1 0 0 0,2-27 0 0 0,0 49-20 0 0,1-1-1 0 0,0 1 1 0 0,0 0-1 0 0,1 0 0 0 0,-1 0 1 0 0,1 0-1 0 0,0 0 1 0 0,0 0-1 0 0,1 0 1 0 0,0 1-1 0 0,0-1 1 0 0,0 1-1 0 0,0 0 1 0 0,5-5-1 0 0,-5 6-26 0 0,0 0 0 0 0,1 1 0 0 0,-1-1 0 0 0,1 1-1 0 0,-1 0 1 0 0,1-1 0 0 0,0 2 0 0 0,0-1 0 0 0,0 0 0 0 0,0 1 0 0 0,1 0 0 0 0,-1 0 0 0 0,0 0 0 0 0,0 0-1 0 0,1 1 1 0 0,-1 0 0 0 0,8 0 0 0 0,-3 1 10 0 0,-1 1 0 0 0,0 0-1 0 0,0 0 1 0 0,0 0 0 0 0,0 1 0 0 0,0 0-1 0 0,-1 1 1 0 0,1 0 0 0 0,-1 0 0 0 0,0 1-1 0 0,0-1 1 0 0,0 2 0 0 0,-1-1 0 0 0,0 1-1 0 0,9 10 1 0 0,6 9 2 0 0,-2 1 1 0 0,28 49-1 0 0,-33-52-1 0 0,-5-7 0 0 0,100 152-34 0 0,-92-146 29 0 0,0-1 0 0 0,2 0 0 0 0,0-2 0 0 0,2 0 0 0 0,28 20 0 0 0,-35-29 3 0 0,-4-2-273 0 0,2-1 0 0 0,-1 0 1 0 0,1 0-1 0 0,15 6 0 0 0,-10-6-286 0 0,-9-3 364 0 0,1-1-1 0 0,14 4 1 0 0,-21-7 11 0 0,1 1 0 0 0,0-1 0 0 0,-1 0 0 0 0,1 0 0 0 0,-1 0 0 0 0,1 0 0 0 0,-1 0 0 0 0,1 0 0 0 0,-1-1 0 0 0,1 1 0 0 0,-1-1 0 0 0,1 0-1 0 0,-1 0 1 0 0,3-1 0 0 0,8-6-1846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2.964"/>
    </inkml:context>
    <inkml:brush xml:id="br0">
      <inkml:brushProperty name="width" value="0.05" units="cm"/>
      <inkml:brushProperty name="height" value="0.05" units="cm"/>
    </inkml:brush>
  </inkml:definitions>
  <inkml:trace contextRef="#ctx0" brushRef="#br0">89 264 16751 0 0,'-60'94'1224'0'0,"42"-63"-1118"0"0,17-30-302 0 0,1 1-18 0 0,-4 4 1901 0 0,3-6-1679 0 0,1 0 0 0 0,0-1 0 0 0,-1 1 0 0 0,1 0 0 0 0,0 0 1 0 0,0 0-1 0 0,-1-1 0 0 0,1 1 0 0 0,0 0 0 0 0,0-1 0 0 0,-1 1 0 0 0,1 0 0 0 0,0 0 0 0 0,0-1 0 0 0,0 1 0 0 0,-1 0 0 0 0,1-1 1 0 0,0 1-1 0 0,0-1 0 0 0,0 1 0 0 0,0 0 0 0 0,0-1 0 0 0,0 1 0 0 0,0 0 0 0 0,0-1 0 0 0,0 1 0 0 0,0 0 0 0 0,0-1 0 0 0,0 1 0 0 0,0-1 1 0 0,0 1-1 0 0,0 0 0 0 0,0-1 0 0 0,1 0 0 0 0,2-13 95 0 0,-3 13-89 0 0,4-13 80 0 0,1-1-1 0 0,1 1 1 0 0,0 0 0 0 0,14-23-1 0 0,0 1 308 0 0,8-14-149 0 0,-18 34-228 0 0,16-32 0 0 0,-11 16-213 0 0,-11 26 49 0 0,-1 0-1 0 0,0 0 0 0 0,0-1 0 0 0,0 1 1 0 0,-1-1-1 0 0,0 0 0 0 0,0 0 0 0 0,1-10 0 0 0,-3 16 74 0 0,0 0-1 0 0,0-1 0 0 0,0 1 1 0 0,-1 0-1 0 0,1 0 1 0 0,0 0-1 0 0,-1 0 0 0 0,1 0 1 0 0,-1 0-1 0 0,1 0 0 0 0,-1 0 1 0 0,1 0-1 0 0,-1 0 0 0 0,0 0 1 0 0,1 0-1 0 0,-1 0 0 0 0,0 1 1 0 0,-1-2-1 0 0,-6-4-1367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3.463"/>
    </inkml:context>
    <inkml:brush xml:id="br0">
      <inkml:brushProperty name="width" value="0.05" units="cm"/>
      <inkml:brushProperty name="height" value="0.05" units="cm"/>
    </inkml:brush>
  </inkml:definitions>
  <inkml:trace contextRef="#ctx0" brushRef="#br0">1 144 22359 0 0,'0'0'483'0'0,"1"2"-2"0"0,10 23-580 0 0,29 48 0 0 0,-1-3-304 0 0,30 104-353 0 0,-65-163 670 0 0,-2-5 22 0 0,0 0 1 0 0,0 0-1 0 0,1 0 1 0 0,-1 0 0 0 0,5 5-1 0 0,-6-10 606 0 0,-2-3-168 0 0,-18-58 87 0 0,2-1 0 0 0,-9-67 0 0 0,23 112-521 0 0,1 1 0 0 0,1-1 0 0 0,2-28 0 0 0,0 35 81 0 0,0 1-1 0 0,0-1 1 0 0,1 1-1 0 0,0 0 1 0 0,0-1 0 0 0,1 1-1 0 0,1 0 1 0 0,6-12-1 0 0,-10 19-17 0 0,1 0-1 0 0,0 0 1 0 0,-1 1-1 0 0,1-1 1 0 0,0 0 0 0 0,0 1-1 0 0,0-1 1 0 0,0 0-1 0 0,0 1 1 0 0,0-1-1 0 0,0 1 1 0 0,0-1-1 0 0,0 1 1 0 0,0 0-1 0 0,0-1 1 0 0,0 1 0 0 0,0 0-1 0 0,0 0 1 0 0,0-1-1 0 0,0 1 1 0 0,0 0-1 0 0,0 0 1 0 0,0 0-1 0 0,0 1 1 0 0,0-1-1 0 0,1 0 1 0 0,-1 0 0 0 0,0 1-1 0 0,0-1 1 0 0,1 1-1 0 0,5 2-5 0 0,-1 0 0 0 0,1 0 1 0 0,8 6-1 0 0,-11-7 7 0 0,22 16-11 0 0,-2 1-1 0 0,25 24 0 0 0,-26-22-66 0 0,9 11-77 0 0,-32-32 151 0 0,0 0 0 0 0,0 0 0 0 0,0 0 0 0 0,0 0 0 0 0,0 0 0 0 0,0 0-1 0 0,0 0 1 0 0,0 0 0 0 0,0 0 0 0 0,0 0 0 0 0,0 0 0 0 0,0 1 0 0 0,0-1 0 0 0,0 0 0 0 0,0 0-1 0 0,0 0 1 0 0,1 0 0 0 0,-1 0 0 0 0,0 0 0 0 0,0 0 0 0 0,0 0 0 0 0,0 0 0 0 0,0 0 0 0 0,0 0-1 0 0,0 0 1 0 0,0 0 0 0 0,0 0 0 0 0,0 0 0 0 0,1 0 0 0 0,-1 0 0 0 0,0 0 0 0 0,0 0-1 0 0,0 0 1 0 0,0 0 0 0 0,0 0 0 0 0,0 0 0 0 0,0 0 0 0 0,0 0 0 0 0,0 0 0 0 0,1 0 0 0 0,-1 0-1 0 0,0 0 1 0 0,0 0 0 0 0,0-1 0 0 0,0 1 0 0 0,0 0 0 0 0,0 0 0 0 0,0 0 0 0 0,0 0 0 0 0,0 0-1 0 0,0 0 1 0 0,0 0 0 0 0,0 0 0 0 0,0 0 0 0 0,0 0 0 0 0,0 0 0 0 0,0-8 57 0 0,-3-8 300 0 0,0 2 380 0 0,-4-27 0 0 0,-1-4-619 0 0,6 36-169 0 0,0 0-1 0 0,1 0 1 0 0,0-1 0 0 0,1 1-1 0 0,1-16 1 0 0,-1 21 64 0 0,1 1 0 0 0,-1 0 0 0 0,0 0 1 0 0,1 0-1 0 0,0 0 0 0 0,0 0 0 0 0,0 0 1 0 0,0 0-1 0 0,0 0 0 0 0,1 1 0 0 0,-1-1 0 0 0,1 0 1 0 0,0 1-1 0 0,-1-1 0 0 0,1 1 0 0 0,1-1 1 0 0,-1 1-1 0 0,0 0 0 0 0,0 0 0 0 0,5-3 1 0 0,-5 5-13 0 0,0-1 1 0 0,0 1-1 0 0,1 0 1 0 0,-1-1-1 0 0,0 1 1 0 0,1 0-1 0 0,-1 0 0 0 0,1 1 1 0 0,-1-1-1 0 0,0 0 1 0 0,0 1-1 0 0,1 0 1 0 0,-1-1-1 0 0,0 1 1 0 0,0 0-1 0 0,0 0 1 0 0,1 0-1 0 0,1 2 1 0 0,4 2-4 0 0,0 0 1 0 0,0 0 0 0 0,9 9-1 0 0,0 2 2 0 0,6 5 0 0 0,42 31 0 0 0,-35-29-145 0 0,-20-16 11 0 0,0 1 0 0 0,21 11 1 0 0,-21-14-184 0 0,0 1 1 0 0,-1 1 0 0 0,10 8-1 0 0,7 4-3607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4.001"/>
    </inkml:context>
    <inkml:brush xml:id="br0">
      <inkml:brushProperty name="width" value="0.05" units="cm"/>
      <inkml:brushProperty name="height" value="0.05" units="cm"/>
    </inkml:brush>
  </inkml:definitions>
  <inkml:trace contextRef="#ctx0" brushRef="#br0">1 57 20063 0 0,'0'0'590'0'0,"4"-7"198"0"0,-3 5-785 0 0,1-1-1 0 0,0-1-1 0 0,0 1 1 0 0,0 0-1 0 0,0 0 1 0 0,0 0 0 0 0,1 0-1 0 0,0 0 1 0 0,-1 0 0 0 0,1 1-1 0 0,0-1 1 0 0,6-3-1 0 0,-5 5 10 0 0,0-1 0 0 0,0 1 0 0 0,0 0 0 0 0,0 0 0 0 0,1 0-1 0 0,-1 0 1 0 0,0 1 0 0 0,0 0 0 0 0,0 0 0 0 0,1 0 0 0 0,-1 0-1 0 0,0 1 1 0 0,0-1 0 0 0,0 1 0 0 0,1 0 0 0 0,6 3 0 0 0,6 3-58 0 0,1 0 1 0 0,22 14 0 0 0,-37-19 56 0 0,9 5-8 0 0,-1 1 0 0 0,1 0-1 0 0,-2 1 1 0 0,1 0 0 0 0,-1 0 0 0 0,0 2-1 0 0,-1-1 1 0 0,0 1 0 0 0,-1 0-1 0 0,8 15 1 0 0,5 13 91 0 0,30 78 0 0 0,-1 0-286 0 0,-46-109 191 0 0,0-1 0 0 0,0 0 0 0 0,0 0 0 0 0,1 0 0 0 0,7 7 0 0 0,-2 1 2 0 0,-8-12 0 0 0,0 0 0 0 0,0-1 0 0 0,0 1 0 0 0,0 0 0 0 0,0-1 0 0 0,6 5 0 0 0,-8-7 0 0 0,1 1 0 0 0,0-1 0 0 0,0 0 0 0 0,0 1 0 0 0,-1-1 0 0 0,1 0 0 0 0,0 0 0 0 0,0 0 0 0 0,0 0 0 0 0,0 1 0 0 0,0-1 0 0 0,-1 0 0 0 0,1-1 0 0 0,0 1 0 0 0,0 0 0 0 0,0 0 0 0 0,0 0 0 0 0,-1 0 0 0 0,1-1 0 0 0,0 1 0 0 0,0 0 0 0 0,0-1 0 0 0,-1 1 0 0 0,1 0 0 0 0,0-1 0 0 0,0 1 0 0 0,-1-1 0 0 0,1 1 0 0 0,-1-1 0 0 0,1 0 0 0 0,0 1 0 0 0,0-2 0 0 0,5-5 2 0 0,0 0-1 0 0,-1 0 0 0 0,0-1 0 0 0,0 1 1 0 0,-1-1-1 0 0,1 0 0 0 0,-2-1 1 0 0,5-13-1 0 0,1-9-76 0 0,5-34 0 0 0,-12 54 21 0 0,1-10-312 0 0,0-1 0 0 0,0-24 0 0 0,-3 26-136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4.518"/>
    </inkml:context>
    <inkml:brush xml:id="br0">
      <inkml:brushProperty name="width" value="0.05" units="cm"/>
      <inkml:brushProperty name="height" value="0.05" units="cm"/>
    </inkml:brush>
  </inkml:definitions>
  <inkml:trace contextRef="#ctx0" brushRef="#br0">552 985 10696 0 0,'0'0'496'0'0,"4"-4"-496"0"0,1-4 0 0 0,-1 3-1424 0 0</inkml:trace>
  <inkml:trace contextRef="#ctx0" brushRef="#br0" timeOffset="1">1 388 18479 0 0,'0'0'951'0'0,"5"-4"-452"0"0,43-36-505 0 0,25-25 306 0 0,-50 41-110 0 0,-2-1-1 0 0,-1 0 0 0 0,-1-2 1 0 0,-1 0-1 0 0,18-39 0 0 0,-31 57-137 0 0,3-8-32 0 0,1 0 0 0 0,6-20 0 0 0,-15 32-173 0 0,-9 8-2902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27.285"/>
    </inkml:context>
    <inkml:brush xml:id="br0">
      <inkml:brushProperty name="width" value="0.05" units="cm"/>
      <inkml:brushProperty name="height" value="0.05" units="cm"/>
    </inkml:brush>
  </inkml:definitions>
  <inkml:trace contextRef="#ctx0" brushRef="#br0">0 630 19151 0 0,'0'0'414'0'0,"0"-9"132"0"0,0 6-538 0 0,0 0 0 0 0,1 0 0 0 0,-1 0 0 0 0,1 1 0 0 0,0-1 0 0 0,0 0-1 0 0,0 0 1 0 0,0 0 0 0 0,0 1 0 0 0,0-1 0 0 0,3-2 0 0 0,20-26 322 0 0,-10 16-163 0 0,93-99 261 0 0,-7 10-306 0 0,-46 44-56 0 0,14-17-66 0 0,-10 10-104 0 0,20-28-2462 0 0,-63 74 468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29.958"/>
    </inkml:context>
    <inkml:brush xml:id="br0">
      <inkml:brushProperty name="width" value="0.05" units="cm"/>
      <inkml:brushProperty name="height" value="0.05" units="cm"/>
    </inkml:brush>
  </inkml:definitions>
  <inkml:trace contextRef="#ctx0" brushRef="#br0">0 72 18047 0 0,'1'-1'88'0'0,"0"0"-1"0"0,0-1 1 0 0,-1 1-1 0 0,1 0 1 0 0,0 0-1 0 0,-1-1 1 0 0,1 1-1 0 0,-1 0 1 0 0,1-4-1 0 0,1-8-8 0 0,3-6-97 0 0,0 2 18 0 0,-1 11 0 0 0,-2 6 0 0 0,-3 3 0 0 0,0-2 0 0 0,-9 31 0 0 0,8-18 0 0 0,1-1 0 0 0,-1 17 0 0 0,5 27 0 0 0,0-22 0 0 0,13 55 0 0 0,-4-27 0 0 0,-3-15 0 0 0,5 38 0 0 0,0 69 0 0 0,-11-86 0 0 0,-2-25 0 0 0,-5-25 0 0 0,4-18 0 0 0,-2-3 0 0 0,0-7 0 0 0,-1-1 0 0 0,0-4 0 0 0,-4-13 0 0 0,4 21 0 0 0,1-1 0 0 0,0 0 0 0 0,1 0 0 0 0,0 0 0 0 0,-1-12 0 0 0,2-4 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5.269"/>
    </inkml:context>
    <inkml:brush xml:id="br0">
      <inkml:brushProperty name="width" value="0.05" units="cm"/>
      <inkml:brushProperty name="height" value="0.05" units="cm"/>
    </inkml:brush>
  </inkml:definitions>
  <inkml:trace contextRef="#ctx0" brushRef="#br0">138 364 17263 0 0,'-14'3'50'0'0,"0"0"230"0"0,0-1-1 0 0,-26 2 0 0 0,36-4-63 0 0,-1-1-1 0 0,1 1 0 0 0,0-1 0 0 0,-1 0 1 0 0,1 0-1 0 0,0 0 0 0 0,0-1 0 0 0,-6-2 1 0 0,9 2-149 0 0,0 1 1 0 0,0 0 0 0 0,1 0-1 0 0,-1 0 1 0 0,0 0 0 0 0,0-1 0 0 0,1 1-1 0 0,-1 0 1 0 0,1-1 0 0 0,-1 1-1 0 0,1-1 1 0 0,0 1 0 0 0,-1 0-1 0 0,1-1 1 0 0,0-2 0 0 0,-1-2 87 0 0,0 2-100 0 0,1 0 0 0 0,-1 0 0 0 0,1-1 0 0 0,0 1-1 0 0,0 0 1 0 0,1-1 0 0 0,-1 1 0 0 0,1 0 0 0 0,1-5 0 0 0,16-38 417 0 0,-12 33-307 0 0,-1 3-51 0 0,1 0 0 0 0,0 1 0 0 0,0 0 0 0 0,12-13 0 0 0,32-34 146 0 0,-38 45-239 0 0,1 0-1 0 0,0 1 1 0 0,0 0-1 0 0,2 1 1 0 0,21-12-1 0 0,-28 18-22 0 0,0 0 1 0 0,0 1-1 0 0,0-1 0 0 0,0 2 0 0 0,1-1 0 0 0,0 1 0 0 0,-1 0 0 0 0,1 1 0 0 0,0 0 1 0 0,-1 0-1 0 0,1 1 0 0 0,12 1 0 0 0,-16 0-18 0 0,1 1-1 0 0,-1 0 1 0 0,0 0 0 0 0,0 0 0 0 0,1 0-1 0 0,-1 1 1 0 0,-1 0 0 0 0,1 0 0 0 0,0 0-1 0 0,-1 0 1 0 0,1 1 0 0 0,-1 0 0 0 0,0 0-1 0 0,0 0 1 0 0,-1 0 0 0 0,1 1 0 0 0,-1-1-1 0 0,0 1 1 0 0,0 0 0 0 0,2 6-1 0 0,1 3-148 0 0,0 1 0 0 0,-1-1 0 0 0,0 1-1 0 0,-1 0 1 0 0,-1 0 0 0 0,2 20-1 0 0,-3 3-605 0 0,-1 1 0 0 0,-6 59 0 0 0,-24 77-753 0 0,11-108 3410 0 0,-33 82 0 0 0,42-129-919 0 0,9-19-953 0 0,0 1 1 0 0,0-1-1 0 0,0 0 1 0 0,1 0-1 0 0,-1 1 1 0 0,0-1-1 0 0,1 0 1 0 0,0 0-1 0 0,-1 1 1 0 0,1-1-1 0 0,-1 0 1 0 0,1 0-1 0 0,0 0 1 0 0,0 0-1 0 0,0 0 1 0 0,0 0-1 0 0,0 0 1 0 0,0 0-1 0 0,0 0 1 0 0,0 0-1 0 0,0-1 1 0 0,0 1-1 0 0,0 0 1 0 0,1-1-1 0 0,-1 1 1 0 0,0-1-1 0 0,0 1 1 0 0,1-1-1 0 0,-1 0 1 0 0,0 1-1 0 0,1-1 1 0 0,-1 0-1 0 0,0 0 1 0 0,2 0-1 0 0,3 0-4 0 0,0 1 0 0 0,0-2 1 0 0,0 1-1 0 0,0 0 0 0 0,1-1 0 0 0,7-3 0 0 0,1-1 37 0 0,0-2 0 0 0,-1 0 0 0 0,0 0 0 0 0,19-14 0 0 0,-10 6 16 0 0,9-7-161 0 0,-1-3-1 0 0,0-1 1 0 0,38-42 0 0 0,-41 40-491 0 0,4-5-51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05.795"/>
    </inkml:context>
    <inkml:brush xml:id="br0">
      <inkml:brushProperty name="width" value="0.05" units="cm"/>
      <inkml:brushProperty name="height" value="0.05" units="cm"/>
    </inkml:brush>
  </inkml:definitions>
  <inkml:trace contextRef="#ctx0" brushRef="#br0">223 475 19511 0 0,'-12'17'510'0'0,"-1"-2"-229"0"0,2 1 0 0 0,0 1 0 0 0,-14 28 0 0 0,12-13-89 0 0,0 0 1 0 0,-15 68-1 0 0,23-75-170 0 0,2-1 1 0 0,0 1-1 0 0,2 0 0 0 0,0-1 0 0 0,4 27 0 0 0,24 149 99 0 0,-20-169-174 0 0,0 0 0 0 0,3-1 0 0 0,0 0 0 0 0,20 40 0 0 0,-4-25 54 0 0,1 0 0 0 0,2-1 0 0 0,1-2 0 0 0,3-2 0 0 0,1 0 0 0 0,3-3 0 0 0,0 0-1 0 0,47 33 1 0 0,-64-56-12 0 0,-1 0-1 0 0,2-1 1 0 0,0-1-1 0 0,22 9 1 0 0,-30-16 49 0 0,-1-1 1 0 0,1 0 0 0 0,-1-1-1 0 0,1 0 1 0 0,0-1 0 0 0,0 0 0 0 0,0-1-1 0 0,26-2 1 0 0,-16-2 112 0 0,-1 0 0 0 0,1-2 1 0 0,-1-1-1 0 0,-1 0 0 0 0,23-11 1 0 0,1-4 156 0 0,51-30 1 0 0,-74 38-230 0 0,-1-1-1 0 0,-1-1 1 0 0,0-1 0 0 0,-1-1-1 0 0,0 0 1 0 0,-2-2-1 0 0,0 1 1 0 0,-1-2-1 0 0,-1-1 1 0 0,-1 0-1 0 0,19-37 1 0 0,-4-4 139 0 0,-2-1-1 0 0,-3-2 1 0 0,15-67 0 0 0,-32 104-177 0 0,0 0 13 0 0,-1-1 0 0 0,-2 0 0 0 0,2-35 0 0 0,-7 27 141 0 0,-2 1-1 0 0,-1 0 1 0 0,-2 0 0 0 0,-1 0-1 0 0,-16-44 1 0 0,5 31 101 0 0,-2 0 0 0 0,-52-91 0 0 0,53 112-208 0 0,0 0 0 0 0,-2 1 0 0 0,-43-42 0 0 0,-82-59-38 0 0,110 99-123 0 0,-1 1 0 0 0,-74-42-1 0 0,97 63 160 0 0,0 0-1 0 0,0 1 0 0 0,-1 1 0 0 0,0 0 1 0 0,0 1-1 0 0,0 1 0 0 0,-1 0 0 0 0,1 1 1 0 0,-1 1-1 0 0,1 0 0 0 0,-1 1 0 0 0,-21 3 0 0 0,13 1-35 0 0,1 2-1 0 0,-1 1 0 0 0,1 0 1 0 0,1 2-1 0 0,0 1 1 0 0,-37 21-1 0 0,15-3-96 0 0,1 2 0 0 0,-42 38 1 0 0,33-21-616 0 0,3 2-1 0 0,-46 59 1 0 0,27-21-1294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39.012"/>
    </inkml:context>
    <inkml:brush xml:id="br0">
      <inkml:brushProperty name="width" value="0.05" units="cm"/>
      <inkml:brushProperty name="height" value="0.05" units="cm"/>
    </inkml:brush>
  </inkml:definitions>
  <inkml:trace contextRef="#ctx0" brushRef="#br0">0 1 16240 0 0,'0'0'9482'0'0,"13"3"-8893"0"0,-1 5-474 0 0,0 0 1 0 0,0 0-1 0 0,-1 1 0 0 0,19 20 1 0 0,-29-29-113 0 0,149 150 463 0 0,-135-136-566 0 0,21 20-9 0 0,78 58 0 0 0,22 6 109 0 0,-116-84 4 0 0,12 8-224 0 0,-31-21-180 0 0,4 2 467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7.871"/>
    </inkml:context>
    <inkml:brush xml:id="br0">
      <inkml:brushProperty name="width" value="0.05" units="cm"/>
      <inkml:brushProperty name="height" value="0.05" units="cm"/>
    </inkml:brush>
  </inkml:definitions>
  <inkml:trace contextRef="#ctx0" brushRef="#br0">887 280 17719 0 0,'-20'1'346'0'0,"0"1"0"0"0,0 2 0 0 0,0-1 0 0 0,0 2 0 0 0,-22 9 0 0 0,16-6 212 0 0,9-2-181 0 0,0 2 1 0 0,0 0 0 0 0,1 0-1 0 0,-17 14 1 0 0,24-17-220 0 0,-27 20 66 0 0,1 1 0 0 0,1 2 0 0 0,1 1 0 0 0,-35 41 0 0 0,17-7-224 0 0,3 1 0 0 0,-59 105 0 0 0,81-124 0 0 0,1 0 0 0 0,3 2 0 0 0,2 0 0 0 0,1 1 0 0 0,-18 79 0 0 0,29-94 0 0 0,-4 17 0 0 0,-10 88 0 0 0,18-86 0 0 0,1 0 0 0 0,3 0 0 0 0,3 1 0 0 0,1-1 0 0 0,13 56 0 0 0,-13-89 0 0 0,1 10 0 0 0,1-1 0 0 0,1 0 0 0 0,2-1 0 0 0,17 39 0 0 0,-10-34 0 0 0,2 0 0 0 0,1-1 0 0 0,2-1 0 0 0,1 0 0 0 0,1-2 0 0 0,2-1 0 0 0,35 32 0 0 0,-34-35 0 0 0,1-1 0 0 0,1-1 0 0 0,1-2 0 0 0,1-1 0 0 0,60 30 0 0 0,-84-46 0 0 0,34 15-4 0 0,0-2 1 0 0,61 16 0 0 0,-37-17-16 0 0,2-2 0 0 0,-1-4 1 0 0,2-2-1 0 0,70-3 0 0 0,-51-8 35 0 0,0-3 0 0 0,-1-5 0 0 0,114-29 0 0 0,-155 28-16 0 0,0-2 0 0 0,-2-2 0 0 0,49-26 0 0 0,113-81 0 0 0,-173 102 256 0 0,0-2 0 0 0,-1-1 0 0 0,37-43 0 0 0,-26 21 268 0 0,49-73 0 0 0,-68 86-519 0 0,-2-1 0 0 0,19-45 1 0 0,-37 75-6 0 0,26-69 0 0 0,-14 35 0 0 0,-3 10 0 0 0,-1-1 0 0 0,-1 0 0 0 0,6-46 0 0 0,-7 18 160 0 0,1-108 0 0 0,-10 127 231 0 0,-2 0-1 0 0,-2 0 1 0 0,-17-67 0 0 0,3 35-312 0 0,-37-84 0 0 0,39 117-77 0 0,-2 1-1 0 0,-2 0 0 0 0,-2 2 1 0 0,-28-35-1 0 0,23 34-1 0 0,-98-119 0 0 0,91 115 11 0 0,-213-227 346 0 0,231 252-303 0 0,0 1 1 0 0,-1 0-1 0 0,0 1 0 0 0,-2 1 0 0 0,1 1 0 0 0,-1 0 1 0 0,0 2-1 0 0,-35-11 0 0 0,40 16-28 0 0,1 0 0 0 0,0 2 1 0 0,-1-1-1 0 0,1 2 0 0 0,-1 0 0 0 0,0 1 0 0 0,0 0 0 0 0,1 2 0 0 0,-1-1 0 0 0,1 2 1 0 0,-1 0-1 0 0,1 0 0 0 0,0 1 0 0 0,-16 8 0 0 0,-3 5-79 0 0,0 1-1 0 0,1 1 1 0 0,-43 36 0 0 0,-66 67-481 0 0,53-35-901 0 0,62-61 892 0 0,-25 27-604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39.511"/>
    </inkml:context>
    <inkml:brush xml:id="br0">
      <inkml:brushProperty name="width" value="0.05" units="cm"/>
      <inkml:brushProperty name="height" value="0.05" units="cm"/>
    </inkml:brush>
  </inkml:definitions>
  <inkml:trace contextRef="#ctx0" brushRef="#br0">0 796 14592 0 0,'0'0'2218'0'0,"9"-2"-571"0"0,-4-2-1226 0 0,0 0 0 0 0,1-1 1 0 0,-1 0-1 0 0,-1 0 0 0 0,1-1 1 0 0,-1 1-1 0 0,0-1 0 0 0,0 0 1 0 0,5-12-1 0 0,5-6 66 0 0,37-70 871 0 0,-33 58-1052 0 0,-15 29-256 0 0,163-350 2276 0 0,-140 269-2206 0 0,-24 77-372 0 0,0 0 1 0 0,0 0 0 0 0,-2-1 0 0 0,1 1-1 0 0,-1 0 1 0 0,-3-21 0 0 0,-2 20-946 0 0,-3-1-269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0.053"/>
    </inkml:context>
    <inkml:brush xml:id="br0">
      <inkml:brushProperty name="width" value="0.05" units="cm"/>
      <inkml:brushProperty name="height" value="0.05" units="cm"/>
    </inkml:brush>
  </inkml:definitions>
  <inkml:trace contextRef="#ctx0" brushRef="#br0">1 668 18903 0 0,'12'-28'871'0'0,"2"0"0"0"0,2 1 0 0 0,22-32 0 0 0,-14 23-123 0 0,13-20 212 0 0,18-28 51 0 0,58-117 0 0 0,-101 175-1191 0 0,-1-1 1 0 0,-1 0 0 0 0,8-33-1 0 0,-15 51-146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0.546"/>
    </inkml:context>
    <inkml:brush xml:id="br0">
      <inkml:brushProperty name="width" value="0.05" units="cm"/>
      <inkml:brushProperty name="height" value="0.05" units="cm"/>
    </inkml:brush>
  </inkml:definitions>
  <inkml:trace contextRef="#ctx0" brushRef="#br0">1 805 17871 0 0,'0'0'811'0'0,"6"-3"362"0"0,8 3 467 0 0,23 4-1 0 0,-13 1-1481 0 0,-1 1 1 0 0,1 0-1 0 0,26 13 0 0 0,31 18-6 0 0,-63-25-121 0 0,-16-11-27 0 0,0 1 1 0 0,0 0-1 0 0,1-1 0 0 0,-1 1 0 0 0,1-1 0 0 0,-1 0 0 0 0,5 2 0 0 0,-7-4 6 0 0,0 1 0 0 0,0 0 0 0 0,0 0 0 0 0,0 0 0 0 0,0 0 0 0 0,0 0 0 0 0,0 0 0 0 0,0 0 0 0 0,1 0 0 0 0,-1 0 0 0 0,0 0 0 0 0,0 0 0 0 0,0 0 0 0 0,0-1 0 0 0,0 1 0 0 0,0 0 0 0 0,0 0 0 0 0,0 0 0 0 0,0 0 0 0 0,0 0 0 0 0,0 0 0 0 0,0 0 0 0 0,0 0 0 0 0,0-1 0 0 0,0 1 0 0 0,0 0 0 0 0,0 0 0 0 0,0 0 0 0 0,0 0 0 0 0,0 0 0 0 0,0 0 0 0 0,0 0 0 0 0,0-1 0 0 0,0 1 0 0 0,0 0-1 0 0,0 0 1 0 0,0 0 0 0 0,0 0 0 0 0,0 0 0 0 0,0 0 0 0 0,0 0 0 0 0,0 0 0 0 0,0 0 0 0 0,-1-1 0 0 0,1 1 0 0 0,0 0 0 0 0,0 0 0 0 0,0 0 0 0 0,0 0 0 0 0,-6-12 179 0 0,-12-17-109 0 0,15 24-16 0 0,-5-7 14 0 0,0-1 0 0 0,2-1 0 0 0,-1 1 0 0 0,-7-28 0 0 0,12 33-48 0 0,0 0-1 0 0,1 1 1 0 0,0-1-1 0 0,0 0 1 0 0,1 0-1 0 0,0 0 1 0 0,0 0-1 0 0,1 0 1 0 0,0 1-1 0 0,1-1 1 0 0,2-8-1 0 0,0 3 41 0 0,1 0-1 0 0,0 0 1 0 0,1 1-1 0 0,1-1 0 0 0,0 1 1 0 0,0 1-1 0 0,1-1 1 0 0,10-10-1 0 0,-12 16-26 0 0,0 0 0 0 0,1 0 0 0 0,-1 1 0 0 0,1-1 0 0 0,0 2-1 0 0,0-1 1 0 0,1 1 0 0 0,-1 0 0 0 0,1 0 0 0 0,0 1 0 0 0,0 0 0 0 0,0 0-1 0 0,0 1 1 0 0,12-2 0 0 0,-13 4-25 0 0,0-1-1 0 0,1 1 1 0 0,-1 0-1 0 0,1 0 1 0 0,-1 1-1 0 0,1 0 1 0 0,-1 0-1 0 0,0 0 1 0 0,1 1-1 0 0,-1 1 1 0 0,0-1-1 0 0,0 1 1 0 0,-1 0-1 0 0,1 1 1 0 0,8 5-1 0 0,-2 0-432 0 0,-2 1 0 0 0,1 0-1 0 0,-1 1 1 0 0,0 0 0 0 0,13 18-1 0 0,-24-28 211 0 0,1 0-1 0 0,-1 0 1 0 0,1 0 0 0 0,0 0-1 0 0,-1 0 1 0 0,0 1-1 0 0,1-1 1 0 0,-1 0-1 0 0,0 0 1 0 0,1 0 0 0 0,-1 0-1 0 0,0 3 1 0 0</inkml:trace>
  <inkml:trace contextRef="#ctx0" brushRef="#br0" timeOffset="1">767 7 20423 0 0,'-2'-1'440'0'0,"0"0"-393"0"0,1 0-1 0 0,-1 1 0 0 0,1-1 1 0 0,-1 0-1 0 0,0 1 0 0 0,1 0 1 0 0,-1-1-1 0 0,0 1 0 0 0,1 0 1 0 0,-1 0-1 0 0,0 0 0 0 0,0 0 1 0 0,1 0-1 0 0,-1 0 0 0 0,0 0 1 0 0,1 1-1 0 0,-1-1 0 0 0,-3 2 1 0 0,3-1 45 0 0,-1 0 1 0 0,1 1-1 0 0,0-1 1 0 0,0 1-1 0 0,0 0 0 0 0,-1 0 1 0 0,2 0-1 0 0,-1 0 1 0 0,0 0-1 0 0,-2 4 1 0 0,-2 3 65 0 0,2 0 1 0 0,-1 0 0 0 0,1 0-1 0 0,-5 19 1 0 0,3-5-144 0 0,1 0 0 0 0,0 0 1 0 0,0 32-1 0 0,4-41 208 0 0,1 0 1 0 0,1 0-1 0 0,0-1 0 0 0,1 1 1 0 0,0 0-1 0 0,1-1 1 0 0,5 15-1 0 0,-7-26-217 0 0,0 0-1 0 0,0 0 1 0 0,0 1 0 0 0,0-1-1 0 0,0 0 1 0 0,0 0 0 0 0,1 0 0 0 0,-1 0-1 0 0,1-1 1 0 0,-1 1 0 0 0,1 0-1 0 0,0-1 1 0 0,0 1 0 0 0,0-1-1 0 0,0 1 1 0 0,0-1 0 0 0,0 0 0 0 0,0 0-1 0 0,0 0 1 0 0,0 0 0 0 0,1 0-1 0 0,-1-1 1 0 0,0 1 0 0 0,1-1 0 0 0,-1 1-1 0 0,0-1 1 0 0,1 0 0 0 0,-1 0-1 0 0,0 0 1 0 0,1 0 0 0 0,3-1-1 0 0,7-1-12 0 0,-1-1-1 0 0,0-1 0 0 0,1 0 0 0 0,20-10 1 0 0,-10 4 8 0 0,180-59-285 0 0,-189 65 292 0 0,0 1 1 0 0,1 0-1 0 0,23-1 0 0 0,-31 4-2 0 0,1 0 0 0 0,0 0-1 0 0,-1 1 1 0 0,1 0 0 0 0,-1 1 0 0 0,1 0 0 0 0,-1 0 0 0 0,12 5 0 0 0,-17-5 0 0 0,1-1 1 0 0,-1 1 0 0 0,0-1 0 0 0,0 1 0 0 0,0 0 0 0 0,0 0 0 0 0,0 0 0 0 0,0 0 0 0 0,0 0-1 0 0,-1 1 1 0 0,1-1 0 0 0,-1 0 0 0 0,0 1 0 0 0,1-1 0 0 0,-1 1 0 0 0,0 0 0 0 0,-1-1-1 0 0,1 1 1 0 0,0 0 0 0 0,-1-1 0 0 0,1 1 0 0 0,-1 0 0 0 0,0 0 0 0 0,0 3 0 0 0,0 6-3 0 0,-1 0 1 0 0,0 0-1 0 0,-1 0 1 0 0,-4 15-1 0 0,5-21-101 0 0,-1 0 0 0 0,1 0 1 0 0,-2 1-1 0 0,1-1 0 0 0,0 0 0 0 0,-1-1 0 0 0,0 1 0 0 0,-1-1 0 0 0,1 1 0 0 0,-1-1 0 0 0,-4 5 1 0 0,-2 2-1238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1.028"/>
    </inkml:context>
    <inkml:brush xml:id="br0">
      <inkml:brushProperty name="width" value="0.05" units="cm"/>
      <inkml:brushProperty name="height" value="0.05" units="cm"/>
    </inkml:brush>
  </inkml:definitions>
  <inkml:trace contextRef="#ctx0" brushRef="#br0">4 119 20423 0 0,'-2'-6'198'0'0,"1"0"-1"0"0,1 0 0 0 0,-1 0 1 0 0,1 0-1 0 0,0-1 0 0 0,0 1 1 0 0,1 0-1 0 0,0 0 0 0 0,0 0 1 0 0,1 0-1 0 0,2-7 0 0 0,-3 10-129 0 0,-1 1 0 0 0,1 0 0 0 0,0 0-1 0 0,0 0 1 0 0,1 0 0 0 0,-1 0 0 0 0,0 0-1 0 0,1 0 1 0 0,-1 0 0 0 0,1 1 0 0 0,0-1-1 0 0,-1 1 1 0 0,1-1 0 0 0,0 1-1 0 0,0-1 1 0 0,0 1 0 0 0,0 0 0 0 0,0 0-1 0 0,0 0 1 0 0,0 0 0 0 0,1 0 0 0 0,-1 1-1 0 0,0-1 1 0 0,0 1 0 0 0,1-1 0 0 0,-1 1-1 0 0,0 0 1 0 0,1 0 0 0 0,-1 0 0 0 0,0 0-1 0 0,5 1 1 0 0,33 4 528 0 0,-27-4-594 0 0,0 1 0 0 0,1 0 0 0 0,-1 1 0 0 0,0 0 0 0 0,22 9 0 0 0,-33-10-2 0 0,134 69 615 0 0,-116-59-712 0 0,0 1-1 0 0,-1 2 1 0 0,0 0 0 0 0,22 23-1 0 0,-16-11 55 0 0,36 39 46 0 0,21 31-467 0 0,-73-85-33 0 0,-1-4-14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1.431"/>
    </inkml:context>
    <inkml:brush xml:id="br0">
      <inkml:brushProperty name="width" value="0.05" units="cm"/>
      <inkml:brushProperty name="height" value="0.05" units="cm"/>
    </inkml:brush>
  </inkml:definitions>
  <inkml:trace contextRef="#ctx0" brushRef="#br0">15 815 18031 0 0,'-1'0'122'0'0,"1"1"0"0"0,0-1 0 0 0,-1 0 0 0 0,1 0-1 0 0,0 0 1 0 0,-1 1 0 0 0,1-1 0 0 0,0 0 0 0 0,-1 0 0 0 0,1 0-1 0 0,-1 0 1 0 0,1 0 0 0 0,0 0 0 0 0,-1 0 0 0 0,1 0-1 0 0,-1 0 1 0 0,1 0 0 0 0,0 0 0 0 0,-1 0 0 0 0,1 0-1 0 0,-1 0 1 0 0,1 0 0 0 0,0 0 0 0 0,-1 0 0 0 0,1-1-1 0 0,0 1 1 0 0,-1 0 0 0 0,1 0 0 0 0,-1-1 0 0 0,1 1-39 0 0,0-1 0 0 0,-1 1 0 0 0,1-1 0 0 0,0 0 0 0 0,-1 0 0 0 0,1 1 0 0 0,0-1 0 0 0,0 0 0 0 0,0 1 0 0 0,0-1 0 0 0,0 0 0 0 0,0 1 0 0 0,0-1 0 0 0,0 0 0 0 0,0 0 1 0 0,8-32 250 0 0,-6 29-22 0 0,59-158 922 0 0,-42 113-1146 0 0,-4 16-267 0 0,20-32 0 0 0,-1 1-1428 0 0,91-150-4630 0 0,-87 153 4981 0 0,-26 43 1160 0 0,35-54 19 0 0,-42 64 452 0 0,-5 6-255 0 0,1 1 0 0 0,-1 0 0 0 0,1-1 0 0 0,0 1 1 0 0,-1 0-1 0 0,1-1 0 0 0,0 1 0 0 0,0 0 0 0 0,0 0 0 0 0,0 0 0 0 0,0 0 0 0 0,0 0 0 0 0,0 0 0 0 0,1 0 0 0 0,-1 0 1 0 0,0 0-1 0 0,2 0 0 0 0,-2 14 1296 0 0,9 94 271 0 0,-8-72-1047 0 0,1 1 0 0 0,12 49-1 0 0,-11-69-324 0 0,-2-8-279 0 0,0-1 1 0 0,0 1 0 0 0,1-1-1 0 0,-1 0 1 0 0,2 1 0 0 0,-1-1 0 0 0,8 10-1 0 0,-7-11-40 0 0,1 0 0 0 0,-1 0 0 0 0,2 0 0 0 0,9 8 1 0 0,-14-12 14 0 0,1-1 1 0 0,-1 0-1 0 0,1 0 1 0 0,0 0-1 0 0,-1 0 1 0 0,1 0-1 0 0,0-1 1 0 0,-1 1-1 0 0,1 0 1 0 0,0-1-1 0 0,0 1 1 0 0,0-1-1 0 0,-1 0 1 0 0,1 0-1 0 0,0 1 1 0 0,0-1 0 0 0,0-1-1 0 0,0 1 1 0 0,0 0-1 0 0,-1 0 1 0 0,1-1-1 0 0,0 1 1 0 0,0-1-1 0 0,0 1 1 0 0,2-2-1 0 0,3-2 48 0 0,-1 0 0 0 0,0 0-1 0 0,0-1 1 0 0,-1 1 0 0 0,1-1-1 0 0,-1-1 1 0 0,0 1-1 0 0,-1-1 1 0 0,1 1 0 0 0,-1-2-1 0 0,0 1 1 0 0,0 0 0 0 0,3-9-1 0 0,-2 3-18 0 0,-1 1-1 0 0,-1-1 0 0 0,0 0 1 0 0,0 1-1 0 0,-1-1 1 0 0,-1-1-1 0 0,0-17 0 0 0,0 23 69 0 0,-1 0 0 0 0,-1 1 0 0 0,1-1 0 0 0,-1 0 0 0 0,0 1-1 0 0,-1-1 1 0 0,0 0 0 0 0,0 1 0 0 0,0 0 0 0 0,-1-1 0 0 0,1 1 0 0 0,-2 0-1 0 0,1 0 1 0 0,-1 1 0 0 0,1-1 0 0 0,-2 1 0 0 0,1-1 0 0 0,-9-7 0 0 0,-5-3 2405 0 0,20 17-2364 0 0,11 7-306 0 0,0 0 0 0 0,0 1-1 0 0,15 15 1 0 0,-13-11 60 0 0,25 17-1 0 0,56 31-1946 0 0,-79-53-345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1.874"/>
    </inkml:context>
    <inkml:brush xml:id="br0">
      <inkml:brushProperty name="width" value="0.05" units="cm"/>
      <inkml:brushProperty name="height" value="0.05" units="cm"/>
    </inkml:brush>
  </inkml:definitions>
  <inkml:trace contextRef="#ctx0" brushRef="#br0">1 187 22303 0 0,'0'0'2234'0'0,"1"1"-1946"0"0,34 34 914 0 0,-11-10-694 0 0,-9-10-358 0 0,-1 0 0 0 0,0 1 0 0 0,-1 0 0 0 0,11 19 0 0 0,-19-25-150 0 0,-9-20 172 0 0,-3-7-353 0 0,-8-35-1 0 0,11 36 246 0 0,-1 1-1 0 0,0 0 1 0 0,-9-18 0 0 0,5 14-15 0 0,-8-27 0 0 0,15 40-46 0 0,1 0-1 0 0,0 0 1 0 0,0 0-1 0 0,0-1 1 0 0,1 1-1 0 0,-1 0 1 0 0,2 0-1 0 0,0-12 1 0 0,0 15 1 0 0,0 0 0 0 0,0 0 0 0 0,0 0 0 0 0,0 0 1 0 0,0 0-1 0 0,1 1 0 0 0,-1-1 0 0 0,1 0 0 0 0,0 1 0 0 0,0-1 1 0 0,0 1-1 0 0,0-1 0 0 0,0 1 0 0 0,0 0 0 0 0,1 0 0 0 0,-1 0 0 0 0,1 0 1 0 0,-1 0-1 0 0,1 1 0 0 0,0-1 0 0 0,0 1 0 0 0,0 0 0 0 0,3-1 0 0 0,3-1 3 0 0,0 1 0 0 0,-1 0 0 0 0,1 1-1 0 0,0 0 1 0 0,0 0 0 0 0,0 1-1 0 0,10 1 1 0 0,131 22 429 0 0,-138-20 29 0 0,-1 0-1 0 0,20 10 1 0 0,2 4-3723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2.386"/>
    </inkml:context>
    <inkml:brush xml:id="br0">
      <inkml:brushProperty name="width" value="0.05" units="cm"/>
      <inkml:brushProperty name="height" value="0.05" units="cm"/>
    </inkml:brush>
  </inkml:definitions>
  <inkml:trace contextRef="#ctx0" brushRef="#br0">76 1 8936 0 0,'0'0'565'0'0,"-15"10"8579"0"0,-13 8-3275 0 0,27-17-5517 0 0,-8 16 496 0 0,4-9-717 0 0,3-5-109 0 0,0 0 0 0 0,1 0 0 0 0,-1-1 0 0 0,1 1 0 0 0,0 0 0 0 0,0 0 0 0 0,0 1 0 0 0,0-1 0 0 0,0 0 0 0 0,1 0 0 0 0,-1 4 0 0 0,-1 8 24 0 0,2-12-33 0 0,-1-1 1 0 0,1 1-1 0 0,-1-1 0 0 0,1 1 0 0 0,0-1 0 0 0,0 6 0 0 0,7 32 181 0 0,0-1 1 0 0,3 1-1 0 0,15 41 0 0 0,-15-58-8 0 0,0 0 0 0 0,2 0 0 0 0,0-1 1 0 0,1 0-1 0 0,2-1 0 0 0,20 23 0 0 0,-30-38-214 0 0,1 0 0 0 0,0-1 0 0 0,0 0 0 0 0,0 0 0 0 0,1-1 0 0 0,0 0 0 0 0,0 0 0 0 0,0-1-1 0 0,0 0 1 0 0,1 0 0 0 0,11 3 0 0 0,-13-4 79 0 0,0-1 0 0 0,0 0 0 0 0,0 0 0 0 0,1-1 1 0 0,-1 1-1 0 0,0-1 0 0 0,1-1 0 0 0,-1 1 0 0 0,0-1 0 0 0,1 0 0 0 0,-1-1 0 0 0,0 1 0 0 0,0-1 0 0 0,0-1 0 0 0,6-2 0 0 0,-8 2-89 0 0,1 0 0 0 0,-1-1 0 0 0,0 1 0 0 0,0-1 0 0 0,0 0 0 0 0,0 0 0 0 0,-1-1 0 0 0,0 1 0 0 0,0-1 0 0 0,0 0 0 0 0,0 0 1 0 0,-1 1-1 0 0,4-11 0 0 0,-2 1-449 0 0,0 1 0 0 0,0-1 0 0 0,-2 0 1 0 0,3-20-1 0 0,-5 2-532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2.935"/>
    </inkml:context>
    <inkml:brush xml:id="br0">
      <inkml:brushProperty name="width" value="0.05" units="cm"/>
      <inkml:brushProperty name="height" value="0.05" units="cm"/>
    </inkml:brush>
  </inkml:definitions>
  <inkml:trace contextRef="#ctx0" brushRef="#br0">76 440 18479 0 0,'0'0'794'0'0,"0"1"-644"0"0,1-1 0 0 0,0 1 0 0 0,-1 0 0 0 0,1-1 1 0 0,-1 1-1 0 0,1-1 0 0 0,0 1 0 0 0,-1-1 0 0 0,1 0 1 0 0,0 1-1 0 0,0-1 0 0 0,-1 0 0 0 0,3 1 0 0 0,-1-3 3 0 0,1 0-1 0 0,0 0 0 0 0,-1 0 0 0 0,0 0 0 0 0,1-1 0 0 0,-1 1 0 0 0,0-1 1 0 0,0 0-1 0 0,-1 1 0 0 0,1-1 0 0 0,-1 0 0 0 0,1 0 0 0 0,-1 0 1 0 0,2-6-1 0 0,2-9-28 0 0,5-25 1 0 0,-7 30 418 0 0,1-11-383 0 0,0 0-1 0 0,-2-1 1 0 0,-1 1-1 0 0,-1 0 1 0 0,0-1 0 0 0,-7-31-1 0 0,6 49-164 0 0,-1 0 1 0 0,0 1-1 0 0,0-1 0 0 0,-1 0 0 0 0,0 1 0 0 0,0 0 0 0 0,-7-10 0 0 0,-2 1 246 0 0,-19-21 0 0 0,30 35-162 0 0,-1-1 1 0 0,0 1-1 0 0,1 0 1 0 0,-1 0-1 0 0,0 0 1 0 0,0 0-1 0 0,0 0 1 0 0,0 0-1 0 0,0 0 1 0 0,0 1-1 0 0,0-1 0 0 0,0 1 1 0 0,0-1-1 0 0,0 1 1 0 0,0 0-1 0 0,0 0 1 0 0,-1 0-1 0 0,1 0 1 0 0,-2 0-1 0 0,-5 2-63 0 0,7 0-64 0 0,0-1 0 0 0,1 1 1 0 0,-1 0-1 0 0,1-1 0 0 0,0 1 0 0 0,0 0 0 0 0,-1 0 0 0 0,1 0 0 0 0,0 0 1 0 0,1 0-1 0 0,-1 0 0 0 0,0 1 0 0 0,1-1 0 0 0,-1 0 0 0 0,1 0 0 0 0,-1 3 1 0 0,-1 38-954 0 0,2-42 989 0 0,1 26 105 0 0,1 0 1 0 0,1 0 0 0 0,2 0 0 0 0,0-1-1 0 0,2 1 1 0 0,1-1 0 0 0,1-1-1 0 0,1 0 1 0 0,1 0 0 0 0,2-1 0 0 0,0 0-1 0 0,29 38 1 0 0,-28-44 101 0 0,-9-11-143 0 0,0 0-1 0 0,1 0 1 0 0,0 0 0 0 0,0-1-1 0 0,1 0 1 0 0,-1 0 0 0 0,13 7-1 0 0,-12-9-51 0 0,0 0 0 0 0,1 0 0 0 0,-1-1 0 0 0,1 0 0 0 0,-1 0 0 0 0,10 1 0 0 0,-12-3 0 0 0,0 0 0 0 0,0-1 0 0 0,0 0 0 0 0,-1 0 0 0 0,1 0 0 0 0,0-1 0 0 0,0 1 0 0 0,0-1 0 0 0,-1-1 0 0 0,1 1 0 0 0,8-4 0 0 0,-1-1 0 0 0,0-1 0 0 0,0-1 0 0 0,0 1 0 0 0,-1-2 0 0 0,-1 0 0 0 0,1 0 0 0 0,14-18 0 0 0,-20 20 0 0 0,1 0 0 0 0,-2-1 0 0 0,1 0 0 0 0,4-10 0 0 0,-1 2 0 0 0,-4 5-107 0 0,0 1 0 0 0,0 0 0 0 0,-1-1-1 0 0,0 0 1 0 0,-1 0 0 0 0,0 0 0 0 0,-1 0 0 0 0,0 0-1 0 0,-1-13 1 0 0,-1 3-225 0 0,-1 0 0 0 0,-1 1 0 0 0,-10-39 0 0 0,11 53-156 0 0,0 0-1 0 0,-1 0 1 0 0,0 0-1 0 0,0 1 1 0 0,-1 0-1 0 0,1 0 1 0 0,-9-9-1 0 0,8 9-876 0 0,-1-3-666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3.496"/>
    </inkml:context>
    <inkml:brush xml:id="br0">
      <inkml:brushProperty name="width" value="0.05" units="cm"/>
      <inkml:brushProperty name="height" value="0.05" units="cm"/>
    </inkml:brush>
  </inkml:definitions>
  <inkml:trace contextRef="#ctx0" brushRef="#br0">0 479 17111 0 0,'0'0'2066'0'0,"2"-1"-1602"0"0,12-11 595 0 0,-10 9-709 0 0,1-1 1 0 0,-1 0-1 0 0,0 0 1 0 0,4-5 0 0 0,33-44 1557 0 0,22-32-183 0 0,-24 23-1686 0 0,-2-2 0 0 0,29-74 0 0 0,-62 121-789 0 0,-4 16 661 0 0,0 0 0 0 0,0 0 0 0 0,0 1 0 0 0,0-1 0 0 0,-1 0 0 0 0,1 0 0 0 0,0 1 0 0 0,0-1 0 0 0,-1 0 0 0 0,1 1 0 0 0,-1-1 0 0 0,1 0 0 0 0,-1 1 0 0 0,1-1 0 0 0,-1 0 0 0 0,1 1 0 0 0,-1-1 0 0 0,1 1 0 0 0,-1-1 0 0 0,0 1 0 0 0,0-1 0 0 0,-12-7-1639 0 0</inkml:trace>
  <inkml:trace contextRef="#ctx0" brushRef="#br0" timeOffset="1">174 341 18407 0 0,'1'6'190'0'0,"0"1"-1"0"0,0-1 0 0 0,1 0 0 0 0,0 0 0 0 0,0 0 0 0 0,0-1 0 0 0,1 1 0 0 0,0 0 0 0 0,0-1 0 0 0,0 0 0 0 0,1 1 0 0 0,0-1 0 0 0,0-1 1 0 0,0 1-1 0 0,7 5 0 0 0,-1-2 259 0 0,0-1 1 0 0,1-1-1 0 0,0 0 0 0 0,15 7 1 0 0,21 11 489 0 0,-45-22-888 0 0,24 14 710 0 0,45 35-1 0 0,-51-34-518 0 0,-13-12-178 0 0,-1 0 0 0 0,1 0 0 0 0,-1 1 0 0 0,0 0 0 0 0,-1 0 1 0 0,1 1-1 0 0,-1 0 0 0 0,8 13 0 0 0,-11-15-49 0 0,1-1 0 0 0,-1 1-1 0 0,1-1 1 0 0,7 8 0 0 0,-7-9-11 0 0,0 1 0 0 0,0-1 0 0 0,0 1 0 0 0,-1 0 1 0 0,1 0-1 0 0,2 6 0 0 0,18 59 10 0 0,-18-59-108 0 0,-1 0-3698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4.110"/>
    </inkml:context>
    <inkml:brush xml:id="br0">
      <inkml:brushProperty name="width" value="0.05" units="cm"/>
      <inkml:brushProperty name="height" value="0.05" units="cm"/>
    </inkml:brush>
  </inkml:definitions>
  <inkml:trace contextRef="#ctx0" brushRef="#br0">9 107 18895 0 0,'0'0'556'0'0,"0"2"-8"0"0,-4 42-266 0 0,2-32 86 0 0,0-1-1 0 0,2 1 1 0 0,0 22-1 0 0,12 82 2052 0 0,-11-92-1478 0 0,17-26-526 0 0,-16 2-400 0 0,0-1 0 0 0,0 0 0 0 0,0 0 0 0 0,0 0 1 0 0,-1 0-1 0 0,1 0 0 0 0,0-1 0 0 0,-1 1 0 0 0,1 0 0 0 0,-1-1 0 0 0,1 1 1 0 0,-1-1-1 0 0,0 0 0 0 0,1 1 0 0 0,-1-1 0 0 0,0 0 0 0 0,0 0 0 0 0,0 0 1 0 0,-1 0-1 0 0,1 0 0 0 0,0 0 0 0 0,-1 0 0 0 0,1 0 0 0 0,-1 0 0 0 0,0 0 1 0 0,1 0-1 0 0,-1-3 0 0 0,-1-4 17 0 0,0 0 0 0 0,-1 0-1 0 0,1 1 1 0 0,-2-1 0 0 0,-3-10 0 0 0,-4-16-6 0 0,8 14-125 0 0,-1-29-1 0 0,0-7-61 0 0,2 30 96 0 0,1 19 44 0 0,-1 1 0 0 0,-2-15 0 0 0,3 0 1477 0 0,0 23-1328 0 0,-1 3-96 0 0,1-1 0 0 0,-1 0 0 0 0,1 1 0 0 0,-1-1-1 0 0,0 0 1 0 0,0 0 0 0 0,-2 4 0 0 0,2-6-28 0 0,1 0 1 0 0,-1 1-1 0 0,0-1 1 0 0,1 1-1 0 0,-1-1 0 0 0,0 1 1 0 0,1-1-1 0 0,0 1 0 0 0,-1-1 1 0 0,1 1-1 0 0,0 0 1 0 0,0-1-1 0 0,0 1 0 0 0,0 0 1 0 0,0-1-1 0 0,0 1 1 0 0,1-1-1 0 0,-1 1 0 0 0,0-1 1 0 0,1 1-1 0 0,-1 0 1 0 0,1-1-1 0 0,0 0 0 0 0,-1 1 1 0 0,1-1-1 0 0,0 1 0 0 0,0-1 1 0 0,0 0-1 0 0,0 1 1 0 0,0-1-1 0 0,0 0 0 0 0,0 0 1 0 0,2 1-1 0 0,-1 0 2 0 0,0-1-1 0 0,-1 1 1 0 0,1 0-1 0 0,-1-1 1 0 0,1 1-1 0 0,-1 0 1 0 0,0 0-1 0 0,2 2 1 0 0,-3-3-6 0 0,0 0 1 0 0,0 0-1 0 0,1 0 1 0 0,-1-1-1 0 0,0 1 0 0 0,0 0 1 0 0,0 0-1 0 0,0 0 1 0 0,0 0-1 0 0,0 0 0 0 0,0 0 1 0 0,0 0-1 0 0,0 0 1 0 0,-1 0-1 0 0,1 0 1 0 0,0-1-1 0 0,-1 1 0 0 0,1 0 1 0 0,0 0-1 0 0,-1 0 1 0 0,1 0-1 0 0,-1-1 0 0 0,1 1 1 0 0,-2 1-1 0 0,-2 1 0 0 0,0 1 0 0 0,0-1 0 0 0,0 0 0 0 0,-1 0 0 0 0,-8 5 0 0 0</inkml:trace>
  <inkml:trace contextRef="#ctx0" brushRef="#br0" timeOffset="1">1487 435 25111 0 0,'0'16'2232'0'0,"-4"5"-1784"0"0,4-1-448 0 0,0 5-80 0 0,0-5-16 0 0,0 24-8 0 0,4-12 104 0 0,-4-19 0 0 0,0 4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5.391"/>
    </inkml:context>
    <inkml:brush xml:id="br0">
      <inkml:brushProperty name="width" value="0.05" units="cm"/>
      <inkml:brushProperty name="height" value="0.05" units="cm"/>
    </inkml:brush>
  </inkml:definitions>
  <inkml:trace contextRef="#ctx0" brushRef="#br0">32 76 10696 0 0,'-3'-2'66'0'0,"1"-1"1"0"0,-1 0-1 0 0,1 0 1 0 0,0 0-1 0 0,0 0 1 0 0,0 0-1 0 0,-1-4 1 0 0,2 5 125 0 0,0-1-1 0 0,0 1 1 0 0,1-1-1 0 0,-1 1 1 0 0,1-1-1 0 0,0-4 1 0 0,-9-19 10142 0 0,24 55-9671 0 0,-10-18-686 0 0,13 20-1 0 0,7 1-220 0 0,1 0-1 0 0,2-2 0 0 0,38 33 1 0 0,-30-33-314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4.557"/>
    </inkml:context>
    <inkml:brush xml:id="br0">
      <inkml:brushProperty name="width" value="0.05" units="cm"/>
      <inkml:brushProperty name="height" value="0.05" units="cm"/>
    </inkml:brush>
  </inkml:definitions>
  <inkml:trace contextRef="#ctx0" brushRef="#br0">50 590 25079 0 0,'12'-3'324'0'0,"-4"2"-109"0"0,4-2 125 0 0,6-1 246 0 0,-7 0-244 0 0,4-2 127 0 0,-3 0-202 0 0,-5 0-169 0 0,-3 0-49 0 0,-3 1-32 0 0,-3-5-4 0 0,0 6-13 0 0,-12-16 0 0 0,13 18 0 0 0,-4-4 0 0 0,-1-4 0 0 0,-1 1 0 0 0,-3-6 0 0 0,1-1 0 0 0,1 0 0 0 0,0 0 0 0 0,2 0 0 0 0,-10-33 0 0 0,4-30 0 0 0,9 57 0 0 0,-6-26 0 0 0,8 41 0 0 0,0 0 0 0 0,0 1 0 0 0,0-1 0 0 0,1 0 0 0 0,0 0 0 0 0,0 0 0 0 0,2-10 0 0 0,0 10 0 0 0,-2 0 0 0 0,1 0 0 0 0,-1-1 0 0 0,0 1 0 0 0,-2-10 0 0 0,2 14 0 0 0,0 1 0 0 0,0-1 0 0 0,0 0 0 0 0,0 1 0 0 0,0-1 0 0 0,1 1 0 0 0,-1-1 0 0 0,1 1 0 0 0,0-1 0 0 0,0 1 0 0 0,0-1 0 0 0,0 1 0 0 0,0 0 0 0 0,0 0 0 0 0,1-1 0 0 0,-1 1 0 0 0,1 0 0 0 0,2-3 0 0 0,0 1 0 0 0,-4 4 0 0 0,0-1 0 0 0,0 1 0 0 0,0 0 0 0 0,0-1 0 0 0,1 1 0 0 0,-1 0 0 0 0,0-1 0 0 0,0 1 0 0 0,0-1 0 0 0,0 1 0 0 0,0 0 0 0 0,0-1 0 0 0,0 1 0 0 0,0-1 0 0 0,0 1 0 0 0,0 0 0 0 0,0-1 0 0 0,0 1 0 0 0,0-1 0 0 0,0 1 0 0 0,-1 0 0 0 0,1-1 0 0 0,0 1 0 0 0,0-1 0 0 0,0 1 0 0 0,0 0 0 0 0,-1-1 0 0 0,1 1 0 0 0,0 0 0 0 0,0 0 0 0 0,-1-1 0 0 0,1 1 0 0 0,0 0 0 0 0,-1-1 0 0 0,1 1 0 0 0,0 0 0 0 0,-1 0 0 0 0,1 0 0 0 0,0-1 0 0 0,-1 1 0 0 0,1 0 0 0 0,-1 0 0 0 0,1 0 0 0 0,0 0 0 0 0,-1 0 0 0 0,-1-1 0 0 0,-16-7 0 0 0,7 1 0 0 0,8 2 0 0 0,3 5 0 0 0,0 0 0 0 0,0 0 0 0 0,0 0 0 0 0,-1 0 0 0 0,1-1 0 0 0,0 1 0 0 0,0 0 0 0 0,0 0 0 0 0,0 0 0 0 0,0 0 0 0 0,0 0 0 0 0,0 0 0 0 0,0 0 0 0 0,0 0 0 0 0,0 0 0 0 0,0 0 0 0 0,0-1 0 0 0,0 1 0 0 0,-1 0 0 0 0,1 0 0 0 0,0 0 0 0 0,0 0 0 0 0,0 0 0 0 0,0 0 0 0 0,0 0 0 0 0,0 0 0 0 0,0 0 0 0 0,0 0 0 0 0,-1 0 0 0 0,1 0 0 0 0,0 0 0 0 0,0 0 0 0 0,0 0 0 0 0,0 0 0 0 0,0 0 0 0 0,0 0 0 0 0,0 0 0 0 0,0 0 0 0 0,-1 0 0 0 0,1 0 0 0 0,0 0 0 0 0,0 0 0 0 0,0 0 0 0 0,0 0 0 0 0,0 0 0 0 0,0 0 0 0 0,0 1 0 0 0,0-1 0 0 0,0 0 0 0 0,-1 0 0 0 0,1 0 0 0 0,0 0 0 0 0,0 0 0 0 0,0 0 0 0 0,0 0 0 0 0,0 0 0 0 0,0 0 0 0 0,0 0 0 0 0,0 1 0 0 0,0-1 0 0 0,0 0 0 0 0,0 0 0 0 0,0 0 0 0 0,-1 1 0 0 0,-3 5 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5.120"/>
    </inkml:context>
    <inkml:brush xml:id="br0">
      <inkml:brushProperty name="width" value="0.05" units="cm"/>
      <inkml:brushProperty name="height" value="0.05" units="cm"/>
    </inkml:brush>
  </inkml:definitions>
  <inkml:trace contextRef="#ctx0" brushRef="#br0">0 383 21247 0 0,'0'0'1448'0'0,"3"4"-1812"0"0,68 78 2351 0 0,-21-25-1586 0 0,67 65-1 0 0,-63-68-320 0 0,-29-29-42 0 0,1-1 0 0 0,1-1 0 0 0,33 22 0 0 0,-15-23 106 0 0,-44-21 248 0 0,-3-2-264 0 0,-50-18 171 0 0,-95-51 0 0 0,130 60-196 0 0,0-1 1 0 0,1-1 0 0 0,0 0 0 0 0,1-1 0 0 0,-24-26-1 0 0,21 17 102 0 0,0-1 0 0 0,1 0 0 0 0,-18-36 0 0 0,32 53-229 0 0,0 0 0 0 0,1 0 0 0 0,0 0 0 0 0,0-1 0 0 0,0 1 0 0 0,1-1 0 0 0,-1-9 0 0 0,-2-25-226 0 0,2 1-1 0 0,6-72 0 0 0,-1 77 468 0 0,2 2 0 0 0,1-1 0 0 0,2 1-1 0 0,16-46 1 0 0,-22 74-249 0 0,1-1 0 0 0,0 0 1 0 0,0 1-1 0 0,0-1 0 0 0,0 1 0 0 0,9-10 0 0 0,-11 14 22 0 0,0 0 0 0 0,0 0 0 0 0,0 0 0 0 0,1 0 0 0 0,-1 0 0 0 0,0 0 0 0 0,0 0 0 0 0,1 1 0 0 0,-1-1 0 0 0,0 0 0 0 0,1 1 0 0 0,-1-1-1 0 0,1 1 1 0 0,-1-1 0 0 0,1 1 0 0 0,-1 0 0 0 0,1-1 0 0 0,-1 1 0 0 0,1 0 0 0 0,-1 0 0 0 0,1 0 0 0 0,-1 0 0 0 0,1 1 0 0 0,-1-1 0 0 0,1 0 0 0 0,-1 1 0 0 0,1-1 0 0 0,-1 1 0 0 0,1-1 0 0 0,-1 1 0 0 0,0 0 0 0 0,3 1-1 0 0,2 2-17 0 0,0 1-1 0 0,-1 0 1 0 0,1 1-1 0 0,-1-1 0 0 0,0 1 1 0 0,-1 0-1 0 0,1 1 1 0 0,-1-1-1 0 0,5 12 0 0 0,1 3-72 0 0,12 43-1 0 0,-19-53 91 0 0,0 1-1 0 0,-1 0 1 0 0,0 0-1 0 0,-1 0 0 0 0,0 0 1 0 0,-1 0-1 0 0,-1 0 1 0 0,0-1-1 0 0,0 1 1 0 0,-1 0-1 0 0,-5 16 1 0 0,6-24-136 0 0,0-1 0 0 0,0 1 0 0 0,-1-1 0 0 0,1 0 0 0 0,-1 0 0 0 0,0 1 1 0 0,0-1-1 0 0,0 0 0 0 0,0 0 0 0 0,0-1 0 0 0,-1 1 0 0 0,1 0 1 0 0,-1-1-1 0 0,-4 3 0 0 0,-6-1-1032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5.634"/>
    </inkml:context>
    <inkml:brush xml:id="br0">
      <inkml:brushProperty name="width" value="0.05" units="cm"/>
      <inkml:brushProperty name="height" value="0.05" units="cm"/>
    </inkml:brush>
  </inkml:definitions>
  <inkml:trace contextRef="#ctx0" brushRef="#br0">1 652 20927 0 0,'3'-3'186'0'0,"1"0"-1"0"0,0 1 1 0 0,0 0-1 0 0,0-1 0 0 0,1 1 1 0 0,-1 0-1 0 0,5-1 1 0 0,14-7-192 0 0,-13 4 53 0 0,0 0 1 0 0,-1-1 0 0 0,1 0-1 0 0,-2-1 1 0 0,1 0 0 0 0,-1 0-1 0 0,-1-1 1 0 0,11-14 0 0 0,-7 7 78 0 0,-1-1 0 0 0,-1 0 0 0 0,0 0-1 0 0,8-27 1 0 0,-8 14 618 0 0,5-34-1 0 0,-10 39-394 0 0,0-4 74 0 0,-1 0-1 0 0,-2 0 0 0 0,-2-32 1 0 0,0 7-85 0 0,1 42-284 0 0,-1 0 0 0 0,0 0-1 0 0,-1 0 1 0 0,0 0 0 0 0,-1 0-1 0 0,-7-19 1 0 0,5 26-54 0 0,3 5-9 0 0,1 0 0 0 0,-1 0-1 0 0,0 0 1 0 0,1 0 0 0 0,-1 1 0 0 0,1-1 0 0 0,-1 0-1 0 0,0 1 1 0 0,1-1 0 0 0,-1 1 0 0 0,1 0-1 0 0,-1-1 1 0 0,1 1 0 0 0,-1 0 0 0 0,1 0-1 0 0,0 0 1 0 0,-1 0 0 0 0,1 0 0 0 0,0 0 0 0 0,0 0-1 0 0,0 0 1 0 0,0 1 0 0 0,0-1 0 0 0,-1 3-1 0 0,-3 2-74 0 0,1 1-1 0 0,0 1 0 0 0,-5 12 1 0 0,1 3-14 0 0,0 1-1 0 0,2-1 1 0 0,1 1 0 0 0,2 1 0 0 0,0-1 0 0 0,1 1-1 0 0,2 42 1 0 0,5-6 42 0 0,25 115-1 0 0,-19-133 52 0 0,21 53-1 0 0,-29-88 5 0 0,1 4 10 0 0,2 1-1 0 0,-1-1 0 0 0,2-1 0 0 0,-1 1 1 0 0,2-1-1 0 0,-1 0 0 0 0,14 14 1 0 0,-16-20 11 0 0,0 0-1 0 0,1 0 1 0 0,-1 0 0 0 0,1-1 0 0 0,0 0 0 0 0,0 0 0 0 0,1 0 0 0 0,-1-1 0 0 0,1 0 0 0 0,0 0 0 0 0,0-1 0 0 0,0 0 0 0 0,0 0 0 0 0,0-1 0 0 0,9 2 0 0 0,-7-3 21 0 0,-1 0 1 0 0,1 0 0 0 0,0-1 0 0 0,0 0-1 0 0,-1-1 1 0 0,1 0 0 0 0,0 0 0 0 0,-1-1-1 0 0,12-5 1 0 0,-8 2 33 0 0,0 0 0 0 0,0-2 0 0 0,0 1 0 0 0,-1-2 0 0 0,14-13 0 0 0,-3 0 63 0 0,-2 0 0 0 0,0-2 1 0 0,-2-1-1 0 0,28-47 0 0 0,-41 61-87 0 0,1 1 0 0 0,-2-1 0 0 0,1 0 0 0 0,-2 0 0 0 0,1 0 0 0 0,-1-1 0 0 0,-1 1 0 0 0,2-24 0 0 0,-4 29-75 0 0,0-1-1 0 0,0 1 1 0 0,-1-1-1 0 0,0 1 1 0 0,0 0-1 0 0,0-1 0 0 0,-1 1 1 0 0,0 0-1 0 0,0 0 1 0 0,-1 0-1 0 0,1 0 1 0 0,-1 0-1 0 0,-1 1 1 0 0,1-1-1 0 0,-1 1 1 0 0,0 0-1 0 0,-9-9 0 0 0,11 12-59 0 0,0 0-1 0 0,0 1 0 0 0,0-1 0 0 0,-1 1 0 0 0,1-1 0 0 0,0 1 0 0 0,-1 0 0 0 0,1 0 1 0 0,-1 0-1 0 0,0 0 0 0 0,1 0 0 0 0,-1 1 0 0 0,-4-1 0 0 0,0 1-634 0 0,0 0-1 0 0,0 0 0 0 0,0 1 1 0 0,-9 2-1 0 0,-5 0-1255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6.683"/>
    </inkml:context>
    <inkml:brush xml:id="br0">
      <inkml:brushProperty name="width" value="0.05" units="cm"/>
      <inkml:brushProperty name="height" value="0.05" units="cm"/>
    </inkml:brush>
  </inkml:definitions>
  <inkml:trace contextRef="#ctx0" brushRef="#br0">1 0 22055 0 0,'1'2'498'0'0,"0"2"-212"0"0,0 1 1 0 0,1-1 0 0 0,-2 1 0 0 0,1 0-1 0 0,0 5 1 0 0,0 4-102 0 0,2 16-165 0 0,-3-25-20 0 0,0 0 0 0 0,1 0 0 0 0,-1 0 0 0 0,1 0 0 0 0,0 0 0 0 0,0 0 1 0 0,1-1-1 0 0,0 1 0 0 0,0 0 0 0 0,0-1 0 0 0,0 1 0 0 0,0-1 0 0 0,1 1 0 0 0,5 5 0 0 0,2 1 0 0 0,17 15 0 0 0,-14-15 0 0 0,15 17 0 0 0,3 6 30 0 0,59 49 0 0 0,-66-62-26 0 0,-18-15-11 0 0,1 0 0 0 0,-1 0 0 0 0,0 1 1 0 0,-1 0-1 0 0,0 0 0 0 0,0 0 0 0 0,0 1 0 0 0,-1-1 0 0 0,5 12 0 0 0,-7-13-1 0 0,-1 0-1 0 0,1 0 1 0 0,-1-1-1 0 0,0 1 1 0 0,0 0 0 0 0,-1 0-1 0 0,1 0 1 0 0,-2 0 0 0 0,1 0-1 0 0,0 0 1 0 0,-1 0 0 0 0,0 0-1 0 0,-1 0 1 0 0,-3 10 0 0 0,1-7-60 0 0,0 1 0 0 0,-1-1 1 0 0,0 0-1 0 0,-1 0 0 0 0,0-1 1 0 0,-1 0-1 0 0,0 0 0 0 0,0 0 1 0 0,-8 7-1 0 0,1-4-78 0 0,-1 1 0 0 0,0-2 1 0 0,-1 0-1 0 0,-22 10 0 0 0,33-18 152 0 0,0 0 0 0 0,0 0 0 0 0,0-1-1 0 0,0 0 1 0 0,-1 0 0 0 0,1-1 0 0 0,0 1 0 0 0,0-1-1 0 0,-1 0 1 0 0,1-1 0 0 0,0 1 0 0 0,-1-1-1 0 0,1 0 1 0 0,0 0 0 0 0,0-1 0 0 0,0 0 0 0 0,-10-4-1 0 0,13 5 22 0 0,0-1-1 0 0,1 1 0 0 0,-1-1 0 0 0,0 0 1 0 0,0 1-1 0 0,1-1 0 0 0,-1 0 0 0 0,1 0 1 0 0,0 0-1 0 0,-1 0 0 0 0,1 0 1 0 0,0-1-1 0 0,-1-2 0 0 0,-8-32 161 0 0,9 35-182 0 0,-3-26 21 0 0,0 0 0 0 0,2 0 0 0 0,1 0 0 0 0,2-1 0 0 0,4-33 0 0 0,-2 17 36 0 0,-2 28-119 0 0,0 0 0 0 0,1 1 1 0 0,6-22-1 0 0,-6 29-282 0 0,0 0-1 0 0,0 1 1 0 0,1-13 0 0 0,-3 20-384 0 0,3-3-2291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47.494"/>
    </inkml:context>
    <inkml:brush xml:id="br0">
      <inkml:brushProperty name="width" value="0.05" units="cm"/>
      <inkml:brushProperty name="height" value="0.05" units="cm"/>
    </inkml:brush>
  </inkml:definitions>
  <inkml:trace contextRef="#ctx0" brushRef="#br0">1 169 21247 0 0,'0'0'1043'0'0,"0"-8"52"0"0,4-42-503 0 0,6-34 405 0 0,-10 68-913 0 0,-1 6-978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50.135"/>
    </inkml:context>
    <inkml:brush xml:id="br0">
      <inkml:brushProperty name="width" value="0.05" units="cm"/>
      <inkml:brushProperty name="height" value="0.05" units="cm"/>
    </inkml:brush>
  </inkml:definitions>
  <inkml:trace contextRef="#ctx0" brushRef="#br0">132 330 17719 0 0,'-6'4'274'0'0,"-17"11"641"0"0,-28 14 0 0 0,50-28-855 0 0,0-1 0 0 0,0 0 0 0 0,0 1 0 0 0,-1-1-1 0 0,1 0 1 0 0,0 1 0 0 0,0-1 0 0 0,-1 0 0 0 0,1 0-1 0 0,0 0 1 0 0,0 0 0 0 0,0 0 0 0 0,-1 0 0 0 0,1-1-1 0 0,0 1 1 0 0,0 0 0 0 0,-1 0 0 0 0,1-1 0 0 0,0 1-1 0 0,0-1 1 0 0,0 1 0 0 0,0-1 0 0 0,0 0 0 0 0,0 1-1 0 0,-2-2 1 0 0,2 0 13 0 0,-1 0 0 0 0,0 0 0 0 0,1 1 0 0 0,-1-1 0 0 0,1 0 0 0 0,-1 0 0 0 0,1 0 0 0 0,0 0 0 0 0,0-1 1 0 0,0 1-1 0 0,0 0 0 0 0,1 0 0 0 0,-2-4 0 0 0,1-3 13 0 0,0 0 1 0 0,1 0-1 0 0,0-1 1 0 0,1 1-1 0 0,0 0 1 0 0,0 0-1 0 0,1 0 1 0 0,0 0-1 0 0,0 1 1 0 0,1-1-1 0 0,0 0 1 0 0,1 1-1 0 0,7-12 1 0 0,3-4-94 0 0,1 2 0 0 0,0 0-1 0 0,25-25 1 0 0,-32 38 10 0 0,0 1-1 0 0,1-1 0 0 0,0 2 1 0 0,0 0-1 0 0,1 0 0 0 0,0 0 1 0 0,0 1-1 0 0,1 1 0 0 0,0 0 1 0 0,0 0-1 0 0,20-5 1 0 0,-23 8-73 0 0,0 1 0 0 0,-1 0 0 0 0,1 0 1 0 0,0 0-1 0 0,0 1 0 0 0,0 0 1 0 0,0 1-1 0 0,0 0 0 0 0,0 0 1 0 0,0 0-1 0 0,-1 1 0 0 0,1 0 0 0 0,0 1 1 0 0,-1 0-1 0 0,0 0 0 0 0,0 1 1 0 0,0-1-1 0 0,8 7 0 0 0,-7-4-99 0 0,-1 0 1 0 0,0 1-1 0 0,0 0 0 0 0,0 0 0 0 0,-1 1 0 0 0,0 0 0 0 0,5 9 0 0 0,28 61-1226 0 0,-37-72 1313 0 0,16 40-1070 0 0,19 77-1 0 0,-22-70 1316 0 0,-15-51-188 0 0,1 2 279 0 0,1 0-1 0 0,-1 0 0 0 0,1 0 1 0 0,3 6-1 0 0,-5-9-232 0 0,0-1 0 0 0,1 1 0 0 0,-1-1 0 0 0,1 1 0 0 0,-1-1 0 0 0,0 1 0 0 0,1-1 1 0 0,-1 0-1 0 0,1 1 0 0 0,-1-1 0 0 0,1 1 0 0 0,-1-1 0 0 0,1 0 0 0 0,-1 1 0 0 0,1-1 0 0 0,-1 0 0 0 0,1 0 0 0 0,0 0 1 0 0,-1 1-1 0 0,1-1 0 0 0,-1 0 0 0 0,1 0 0 0 0,0 0 0 0 0,-1 0 0 0 0,1 0 0 0 0,-1 0 0 0 0,1 0 0 0 0,0 0 0 0 0,-1 0 0 0 0,1 0 1 0 0,0 0-1 0 0,-1-1 0 0 0,1 1 0 0 0,-1 0 0 0 0,1 0 0 0 0,-1-1 0 0 0,1 1 0 0 0,-1 0 0 0 0,1-1 0 0 0,0 1 0 0 0,33-25 772 0 0,-17 12-314 0 0,26-15 0 0 0,-25 18-341 0 0,-11 6-52 0 0,0 0 0 0 0,0 0-1 0 0,13-5 1 0 0,-8 6 33 0 0,0 0-1 0 0,0 1 0 0 0,1 0 1 0 0,-1 0-1 0 0,0 2 1 0 0,1-1-1 0 0,13 3 0 0 0,-22-2-90 0 0,-1 1-1 0 0,1-1 1 0 0,0 1 0 0 0,-1 0-1 0 0,1 1 1 0 0,-1-1-1 0 0,1 1 1 0 0,-1-1-1 0 0,0 1 1 0 0,1 0 0 0 0,-1 0-1 0 0,3 3 1 0 0,-4-3-14 0 0,0 0 1 0 0,-1 1 0 0 0,1-1-1 0 0,0 1 1 0 0,-1-1-1 0 0,1 1 1 0 0,-1 0-1 0 0,0-1 1 0 0,0 1 0 0 0,0 0-1 0 0,0 0 1 0 0,0 0-1 0 0,-1 0 1 0 0,1 0 0 0 0,-1-1-1 0 0,0 1 1 0 0,0 4-1 0 0,0 10-145 0 0,-1-1 0 0 0,-1 0 0 0 0,0 0 0 0 0,-1 0 0 0 0,-1 0 0 0 0,0 0 0 0 0,-1-1 0 0 0,-1 1 0 0 0,0-1 0 0 0,-2-1-1 0 0,1 1 1 0 0,-15 19 0 0 0,-4-5-1389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0:50.505"/>
    </inkml:context>
    <inkml:brush xml:id="br0">
      <inkml:brushProperty name="width" value="0.05" units="cm"/>
      <inkml:brushProperty name="height" value="0.05" units="cm"/>
    </inkml:brush>
  </inkml:definitions>
  <inkml:trace contextRef="#ctx0" brushRef="#br0">512 1038 22495 0 0,'-2'0'41'0'0,"1"0"-1"0"0,-1 0 1 0 0,1 0-1 0 0,0 1 1 0 0,-1-1-1 0 0,1 0 1 0 0,-1 1-1 0 0,1-1 1 0 0,0 1-1 0 0,-1 0 1 0 0,1-1-1 0 0,0 1 1 0 0,0 0-1 0 0,0 0 1 0 0,-1 0-1 0 0,1 0 1 0 0,0 0-1 0 0,0 0 1 0 0,0 0-1 0 0,1 0 1 0 0,-1 0-1 0 0,0 1 1 0 0,0-1-1 0 0,0 0 1 0 0,1 0-1 0 0,-1 1 1 0 0,1-1-1 0 0,-1 0 1 0 0,1 1-1 0 0,0-1 1 0 0,-1 1-1 0 0,1-1 1 0 0,0 3-1 0 0,-1 6-94 0 0,0 0 1 0 0,1 1-1 0 0,2 17 0 0 0,-1-18 71 0 0,2 14-117 0 0,1-1 0 0 0,12 39 0 0 0,20 45-71 0 0,-35-105 167 0 0,18 49-25 0 0,3 0-1 0 0,34 57 0 0 0,-38-79 73 0 0,1 0 1 0 0,2-1-1 0 0,0-1 1 0 0,46 42-1 0 0,-30-35-91 0 0,2-3 0 0 0,1 0 0 0 0,1-3 0 0 0,2-1 0 0 0,60 27 0 0 0,-88-48 65 0 0,0-1-1 0 0,1 0 1 0 0,0-1-1 0 0,-1-1 1 0 0,1 0-1 0 0,0-1 1 0 0,0-1-1 0 0,1-1 1 0 0,-1 0 0 0 0,31-5-1 0 0,-11-1 51 0 0,0-3 0 0 0,-1-1 1 0 0,59-25-1 0 0,-58 19-59 0 0,-1-1 0 0 0,0-2 0 0 0,-2-1 1 0 0,0-2-1 0 0,-2-1 0 0 0,0-1 0 0 0,-2-2 0 0 0,41-45 0 0 0,208-317 2218 0 0,-255 351-2164 0 0,-1-1 0 0 0,-2-1 0 0 0,-1-1 0 0 0,18-58 0 0 0,-27 65-35 0 0,-2-2-1 0 0,0 1 0 0 0,-3-1 1 0 0,-1-1-1 0 0,-1-66 1 0 0,-4 84-13 0 0,-1 1 0 0 0,-1 0 0 0 0,-1 0 0 0 0,0 0 0 0 0,-1 0 0 0 0,-1 0 0 0 0,-1 1 0 0 0,0 0-1 0 0,-1 0 1 0 0,-1 1 0 0 0,-12-17 0 0 0,-14-13 68 0 0,-2 2 0 0 0,-46-43-1 0 0,82 85-80 0 0,-34-35 109 0 0,-2 2 1 0 0,-2 2-1 0 0,-1 1 0 0 0,-1 3 0 0 0,-1 1 0 0 0,-2 1 0 0 0,-47-19 0 0 0,24 19 161 0 0,0 2-1 0 0,-77-16 1 0 0,98 31-129 0 0,-1 1 0 0 0,0 2 0 0 0,0 3 0 0 0,-55 2 0 0 0,69 4-90 0 0,0 2 1 0 0,0 1 0 0 0,1 1-1 0 0,0 2 1 0 0,0 1 0 0 0,1 2-1 0 0,1 1 1 0 0,0 1 0 0 0,-55 36-1 0 0,33-14-92 0 0,2 3-1 0 0,1 1 0 0 0,2 3 0 0 0,-50 59 0 0 0,44-39-830 0 0,-59 92-1 0 0,-24 75-1047 0 0,71-102 404 0 0,5 1-185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6.222"/>
    </inkml:context>
    <inkml:brush xml:id="br0">
      <inkml:brushProperty name="width" value="0.05" units="cm"/>
      <inkml:brushProperty name="height" value="0.05" units="cm"/>
    </inkml:brush>
  </inkml:definitions>
  <inkml:trace contextRef="#ctx0" brushRef="#br0">19 622 22719 0 0,'0'-2'522'0'0,"1"-3"-227"0"0,-1 0 1 0 0,1-1 0 0 0,0 1-1 0 0,2-5 1 0 0,4-23 179 0 0,-2-49 224 0 0,-10-130-1 0 0,-9 110 214 0 0,3 2-147 0 0,5 54-613 0 0,6 33-141 0 0,0 13-11 0 0,0 0 0 0 0,0 1 0 0 0,0-1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0,0-1 0 0 0,0 1 0 0 0,0 0 0 0 0,0 0 0 0 0,0 0 0 0 0,0 0 0 0 0,0 0 0 0 0,0 0 0 0 0,0 0 0 0 0,0 0 0 0 0,0 0 0 0 0,0 0 0 0 0,0 0 0 0 0,0 0 0 0 0,0 0 0 0 0,0 0 0 0 0,0 0 0 0 0,0 0 0 0 0,0 0 0 0 0,0 0 0 0 0,4 6 0 0 0,4 14 0 0 0,-7-13 0 0 0,2 8 0 0 0,0 1 0 0 0,0 19 0 0 0,-2-18 0 0 0,2 2 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3.812"/>
    </inkml:context>
    <inkml:brush xml:id="br0">
      <inkml:brushProperty name="width" value="0.05" units="cm"/>
      <inkml:brushProperty name="height" value="0.05" units="cm"/>
    </inkml:brush>
  </inkml:definitions>
  <inkml:trace contextRef="#ctx0" brushRef="#br0">28 1 20423 0 0,'-28'0'2811'0'0,"30"1"-2764"0"0,44 45-138 0 0,57 43 0 0 0,-96-84 101 0 0,160 113 104 0 0,-22-13-49 0 0,-63-43-66 0 0,-30-18 1 0 0,-9-6 0 0 0,-34-31-225 0 0,-1 0 0 0 0,0 1 0 0 0,0 0 0 0 0,11 13 0 0 0,-15-15-2699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4.211"/>
    </inkml:context>
    <inkml:brush xml:id="br0">
      <inkml:brushProperty name="width" value="0.05" units="cm"/>
      <inkml:brushProperty name="height" value="0.05" units="cm"/>
    </inkml:brush>
  </inkml:definitions>
  <inkml:trace contextRef="#ctx0" brushRef="#br0">1 8 17735 0 0,'0'0'1032'0'0,"0"-1"-845"0"0,0-4-152 0 0,1 4-12 0 0,1 1 1 0 0,0 0-1 0 0,-1-1 0 0 0,1 1 1 0 0,0 0-1 0 0,0 0 1 0 0,-1 0-1 0 0,3 1 0 0 0,-2-1-15 0 0,-1 1-1 0 0,0 0 0 0 0,0-1 1 0 0,0 1-1 0 0,0 0 0 0 0,0-1 1 0 0,0 1-1 0 0,0 0 0 0 0,0 0 0 0 0,0 0 1 0 0,0 0-1 0 0,0 0 0 0 0,1 2 1 0 0,10 18 39 0 0,-8-14-31 0 0,1 3-1 0 0,0 1 0 0 0,0 0-1 0 0,-1 0 1 0 0,4 19 0 0 0,5 50 170 0 0,-7-44 14 0 0,-1-5-299 0 0,-2-1-1 0 0,-1 1 0 0 0,-1 0 0 0 0,-4 33 0 0 0,3-59 104 0 0,-1 0-1 0 0,1 0 0 0 0,-1 0 0 0 0,0 0 1 0 0,-1 0-1 0 0,1-1 0 0 0,-1 1 1 0 0,0 0-1 0 0,-5 8 3529 0 0,17-1-3363 0 0,3-6-101 0 0,1-1-1 0 0,0 0 0 0 0,0-1 0 0 0,1 0 1 0 0,-1-1-1 0 0,27 1 0 0 0,-32-3-66 0 0,0-1 0 0 0,-1 0 0 0 0,14-3 0 0 0,0 1 0 0 0,-14 1-21 0 0,1 0 0 0 0,0 0 0 0 0,-1-1 0 0 0,1 0 0 0 0,-1-1 0 0 0,1 1 0 0 0,-1-2 0 0 0,0 1 0 0 0,0-1 0 0 0,-1-1 0 0 0,1 1 0 0 0,-1-1 0 0 0,0 0 0 0 0,0-1 0 0 0,6-6 0 0 0,9-12-1659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8.728"/>
    </inkml:context>
    <inkml:brush xml:id="br0">
      <inkml:brushProperty name="width" value="0.05" units="cm"/>
      <inkml:brushProperty name="height" value="0.05" units="cm"/>
    </inkml:brush>
  </inkml:definitions>
  <inkml:trace contextRef="#ctx0" brushRef="#br0">7 281 10480 0 0,'-2'-13'87'0'0,"0"0"-1"0"0,1-1 1 0 0,0 1 0 0 0,1-1 0 0 0,2-22 0 0 0,3 8-50 0 0,13-45-1 0 0,-15 62 286 0 0,1-1-1 0 0,1 1 0 0 0,10-19 1 0 0,-14 28-241 0 0,0 1 0 0 0,-1 0 0 0 0,1 0-1 0 0,0 0 1 0 0,0 0 0 0 0,0 0 0 0 0,0 1 0 0 0,0-1 0 0 0,0 0 0 0 0,4-2 1464 0 0,4 8 498 0 0,-2 5-1649 0 0,-1 1 0 0 0,0-1 0 0 0,0 1-1 0 0,6 18 1 0 0,12 51-4 0 0,-17-56-307 0 0,31 142 68 0 0,-17-70-83 0 0,40 199-54 0 0,-21-97-15 0 0,28 179 48 0 0,-9-43 66 0 0,38 194-193 0 0,-31 27 52 0 0,-65-404 16 0 0,-6-49 12 0 0,5-101 0 0 0,-6 46 0 0 0,5-43 0 0 0,0-1 0 0 0,0 1 0 0 0,0 0 0 0 0,0-1 0 0 0,0 1 0 0 0,-1-1 0 0 0,0 0 0 0 0,1 1 0 0 0,-1-1 0 0 0,-4 5 0 0 0,5-8-8 0 0,0 1-1 0 0,1 0 1 0 0,-1 0-1 0 0,0-1 1 0 0,0 1-1 0 0,0 0 0 0 0,0-1 1 0 0,0 1-1 0 0,0-1 1 0 0,0 1-1 0 0,0-1 0 0 0,0 1 1 0 0,0-1-1 0 0,0 0 1 0 0,0 0-1 0 0,-1 1 1 0 0,1-1-1 0 0,0 0 0 0 0,0 0 1 0 0,0 0-1 0 0,0 0 1 0 0,0 0-1 0 0,0-1 1 0 0,0 1-1 0 0,-1 0 0 0 0,1 0 1 0 0,0-1-1 0 0,0 1 1 0 0,-1-1-1 0 0,-1-1-302 0 0,0 0 1 0 0,0 0-1 0 0,0-1 0 0 0,0 1 0 0 0,0-1 0 0 0,-2-3 1 0 0,3 5-42 0 0,-11-11-1143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4.731"/>
    </inkml:context>
    <inkml:brush xml:id="br0">
      <inkml:brushProperty name="width" value="0.05" units="cm"/>
      <inkml:brushProperty name="height" value="0.05" units="cm"/>
    </inkml:brush>
  </inkml:definitions>
  <inkml:trace contextRef="#ctx0" brushRef="#br0">118 626 21975 0 0,'0'0'647'0'0,"6"1"217"0"0,-5-1-863 0 0,0 1 0 0 0,0-1 0 0 0,1 1 0 0 0,-1-1 0 0 0,0 0 0 0 0,1 0 0 0 0,-1 0 0 0 0,0 0 0 0 0,1 0 0 0 0,-1 0 0 0 0,0 0 0 0 0,1 0 0 0 0,-1-1 0 0 0,0 1 0 0 0,0 0 0 0 0,1-1 1 0 0,-1 1-1 0 0,0-1 0 0 0,0 1 0 0 0,0-1 0 0 0,1 0 0 0 0,0 0 0 0 0,0-1-1 0 0,0 0 0 0 0,0 0 1 0 0,0 0-1 0 0,-1-1 0 0 0,1 1 1 0 0,-1 0-1 0 0,0-1 0 0 0,1 1 1 0 0,-1-1-1 0 0,1-3 1 0 0,2-7-2 0 0,-1 0 0 0 0,-1 0 1 0 0,2-20-1 0 0,-4 32 1 0 0,3-50 0 0 0,-6-68 0 0 0,1 88 0 0 0,-2 0 0 0 0,-1 1 0 0 0,-1-1 0 0 0,-2 1 0 0 0,-1 1 0 0 0,-1-1 0 0 0,-1 2 0 0 0,-24-43 0 0 0,33 67 0 0 0,0 0 0 0 0,-1 1 0 0 0,1 0 0 0 0,-1 0 0 0 0,0 0 0 0 0,1 0 0 0 0,-2 0 0 0 0,1 0 0 0 0,-4-2 0 0 0,6 4 0 0 0,0 1 0 0 0,0-1 0 0 0,0 0 0 0 0,0 1 0 0 0,0-1 0 0 0,0 1 0 0 0,-1 0 0 0 0,1-1 0 0 0,0 1 0 0 0,0 0 0 0 0,0 0 0 0 0,0 0 0 0 0,-1 0 0 0 0,1 0 0 0 0,0 0 0 0 0,0 0 0 0 0,0 0 0 0 0,-1 0 0 0 0,1 0 0 0 0,0 1 0 0 0,0-1 0 0 0,0 0 0 0 0,0 1 0 0 0,0-1 0 0 0,0 1 0 0 0,0-1 0 0 0,0 1 0 0 0,0 0 0 0 0,0 0 0 0 0,0-1 0 0 0,0 1 0 0 0,0 0 0 0 0,-1 1 0 0 0,-1 3 0 0 0,0-1 0 0 0,0 1 0 0 0,0 0 0 0 0,1 0 0 0 0,0 0 0 0 0,0 0 0 0 0,0 1 0 0 0,0-1 0 0 0,1 1 0 0 0,0-1 0 0 0,0 1 0 0 0,0-1 0 0 0,1 1 0 0 0,0 6 0 0 0,1 11 0 0 0,1 0 0 0 0,6 25 0 0 0,-5-29 0 0 0,5 13 0 0 0,1 1 0 0 0,2-1 0 0 0,22 47 0 0 0,-22-53 0 0 0,-1-4 0 0 0,1 0 0 0 0,1 0 0 0 0,1-1 0 0 0,1-1 0 0 0,1 0 0 0 0,1-1 0 0 0,30 29 0 0 0,-41-44 0 0 0,-1 0 0 0 0,1 0 0 0 0,0-1 0 0 0,0 0 0 0 0,0 0 0 0 0,1 0 0 0 0,-1-1 0 0 0,1 0 0 0 0,-1 0 0 0 0,1 0 0 0 0,0-1 0 0 0,0 0 0 0 0,7 1 0 0 0,-10-2 0 0 0,1 0 0 0 0,0 0 0 0 0,-1 0 0 0 0,1-1 0 0 0,-1 1 0 0 0,1-1 0 0 0,-1 0 0 0 0,1 0 0 0 0,-1 0 0 0 0,0 0 0 0 0,0-1 0 0 0,1 1 0 0 0,-1-1 0 0 0,0 0 0 0 0,0 0 0 0 0,0 0 0 0 0,-1 0 0 0 0,1-1 0 0 0,-1 1 0 0 0,1-1 0 0 0,-1 0 0 0 0,0 1 0 0 0,3-6 0 0 0,3-4-447 0 0,-1 0-1 0 0,-1-1 1 0 0,-1 0-1 0 0,0 0 1 0 0,0-1-1 0 0,-1 1 1 0 0,3-23-1 0 0,-2 1-1572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5.391"/>
    </inkml:context>
    <inkml:brush xml:id="br0">
      <inkml:brushProperty name="width" value="0.05" units="cm"/>
      <inkml:brushProperty name="height" value="0.05" units="cm"/>
    </inkml:brush>
  </inkml:definitions>
  <inkml:trace contextRef="#ctx0" brushRef="#br0">0 350 16503 0 0,'0'0'603'0'0,"1"1"-396"0"0,14 24-170 0 0,30 39 1 0 0,-39-57 132 0 0,0 0 0 0 0,1-1 1 0 0,0 1-1 0 0,0-1 0 0 0,0 0 1 0 0,1-1-1 0 0,0 0 1 0 0,0 0-1 0 0,12 5 0 0 0,-17-9-153 0 0,0 0 0 0 0,0 0 0 0 0,0 0 0 0 0,1-1 0 0 0,-1 0-1 0 0,0 1 1 0 0,0-1 0 0 0,0 0 0 0 0,1 0 0 0 0,-1-1 0 0 0,0 1-1 0 0,0-1 1 0 0,0 0 0 0 0,0 0 0 0 0,0 0 0 0 0,0 0 0 0 0,0 0-1 0 0,0 0 1 0 0,0-1 0 0 0,0 0 0 0 0,0 1 0 0 0,-1-1 0 0 0,1 0-1 0 0,-1 0 1 0 0,4-4 0 0 0,0-1-13 0 0,0 0 1 0 0,0 0-1 0 0,-1-1 1 0 0,0 1-1 0 0,-1-1 0 0 0,0 0 1 0 0,0 0-1 0 0,3-10 1 0 0,3-14-159 0 0,-1-2 0 0 0,-1 1 0 0 0,3-37 1 0 0,-3-103 126 0 0,-8 117 2654 0 0,0 55-2603 0 0,1 1 0 0 0,-1-1 0 0 0,0 1 1 0 0,0 0-1 0 0,0-1 0 0 0,1 1 0 0 0,-1 0 0 0 0,0-1 0 0 0,1 1 0 0 0,-1 0 1 0 0,0-1-1 0 0,1 1 0 0 0,-1 0 0 0 0,0 0 0 0 0,1-1 0 0 0,-1 1 0 0 0,1 0 1 0 0,-1 0-1 0 0,0 0 0 0 0,1-1 0 0 0,-1 1 0 0 0,1 0 0 0 0,-1 0 0 0 0,0 0 1 0 0,1 0-1 0 0,-1 0 0 0 0,1 0 0 0 0,-1 0 0 0 0,1 0 0 0 0,-1 0 0 0 0,1 0 0 0 0,-1 0 1 0 0,17 2 519 0 0,7 4-544 0 0,0 1 0 0 0,28 14 0 0 0,-7-4 0 0 0,-10-4 0 0 0,99 42 0 0 0,-122-49 0 0 0,1 1 0 0 0,-1 0 0 0 0,0 1 0 0 0,0 0 0 0 0,-1 1 0 0 0,0 0 0 0 0,18 20 0 0 0,-17-14 0 0 0,0 0 0 0 0,-1 1 0 0 0,0 0 0 0 0,-1 1 0 0 0,14 35 0 0 0,-17-33 0 0 0,0 0 0 0 0,-2 1 0 0 0,0 0 0 0 0,-2 0 0 0 0,2 26 0 0 0,-4-23 0 0 0,0-1 0 0 0,-7 42 0 0 0,5-53 0 0 0,-2 1 0 0 0,1-1 0 0 0,-2 0 0 0 0,1 0 0 0 0,-1 0 0 0 0,-1 0 0 0 0,-11 18 0 0 0,11-21 0 0 0,-7 10 0 0 0,-1 0 0 0 0,-17 18 0 0 0,27-33 0 0 0,0 0 0 0 0,-1 0 0 0 0,0-1 0 0 0,0 1 0 0 0,0-1 0 0 0,0 0 0 0 0,0 0 0 0 0,0 0 0 0 0,0-1 0 0 0,0 1 0 0 0,-1-1 0 0 0,1 0 0 0 0,-1 0 0 0 0,1-1 0 0 0,-1 0 0 0 0,-6 1 0 0 0,7-2-13 0 0,0 1-1 0 0,1-1 1 0 0,-1 0-1 0 0,0 0 1 0 0,1 0-1 0 0,-1-1 1 0 0,1 1-1 0 0,0-1 1 0 0,-1 0-1 0 0,1 0 1 0 0,0 0-1 0 0,0 0 1 0 0,-5-6-1 0 0,2 3-16 0 0,0-1 0 0 0,0 0-1 0 0,1-1 1 0 0,0 1 0 0 0,-6-11 0 0 0,6 7 105 0 0,1 0 0 0 0,0-1 1 0 0,0 1-1 0 0,1-1 1 0 0,-3-17-1 0 0,-3-51 106 0 0,9 75-188 0 0,-1-35 59 0 0,1-1 0 0 0,7-46 0 0 0,-6 76-48 0 0,14-89-69 0 0,-9 67-13 0 0,-1 1 1 0 0,-2-1-1 0 0,-1-44 0 0 0,-5 50 78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7.314"/>
    </inkml:context>
    <inkml:brush xml:id="br0">
      <inkml:brushProperty name="width" value="0.05" units="cm"/>
      <inkml:brushProperty name="height" value="0.05" units="cm"/>
    </inkml:brush>
  </inkml:definitions>
  <inkml:trace contextRef="#ctx0" brushRef="#br0">97 421 22575 0 0,'-19'2'153'0'0,"3"0"343"0"0,0-1-1 0 0,-30-2 1 0 0,57 9-389 0 0,152 73-414 0 0,73 61-82 0 0,-131-77-220 0 0,-91-56 795 0 0,-12-7 57 0 0,-8-5-178 0 0,-12-10-68 0 0,0-1 0 0 0,0 0 0 0 0,2-1 1 0 0,-27-31-1 0 0,23 23-18 0 0,1-2 0 0 0,0 0 1 0 0,2-2-1 0 0,-17-34 1 0 0,24 39 243 0 0,0-1 1 0 0,2 0 0 0 0,0 0-1 0 0,2 0 1 0 0,0-1 0 0 0,-1-24-1 0 0,4 28 8 0 0,1 5-213 0 0,1-1 0 0 0,0 0 0 0 0,1 0-1 0 0,2-15 1 0 0,0 15-2 0 0,1 1-1 0 0,0-1 0 0 0,1 1 1 0 0,1 0-1 0 0,6-16 0 0 0,-9 28-8 0 0,0-1 1 0 0,0 0-1 0 0,0 1 0 0 0,0 0 0 0 0,0-1 1 0 0,1 1-1 0 0,-1 0 0 0 0,1 0 0 0 0,0 0 1 0 0,0 1-1 0 0,0-1 0 0 0,0 1 0 0 0,1-1 0 0 0,-1 1 1 0 0,1 0-1 0 0,-1 0 0 0 0,1 1 0 0 0,0-1 1 0 0,0 1-1 0 0,0 0 0 0 0,-1 0 0 0 0,1 0 1 0 0,0 0-1 0 0,0 1 0 0 0,5-1 0 0 0,-2 1-64 0 0,0 1 0 0 0,-1 0-1 0 0,1 0 1 0 0,-1 0 0 0 0,1 1-1 0 0,-1 0 1 0 0,0 0 0 0 0,0 1-1 0 0,1 0 1 0 0,-2 0 0 0 0,1 0-1 0 0,0 0 1 0 0,-1 1 0 0 0,1 0-1 0 0,-1 1 1 0 0,0-1 0 0 0,-1 1-1 0 0,1 0 1 0 0,-1 0 0 0 0,0 0-1 0 0,0 0 1 0 0,0 1 0 0 0,4 9-1 0 0,-2 2-14 0 0,0 1 0 0 0,-1-1 0 0 0,-2 1 0 0 0,1 0 0 0 0,0 22 0 0 0,-2 2-16 0 0,-5 48 0 0 0,-11 16-1967 0 0,5-43 208 0 0,5-46-291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7.856"/>
    </inkml:context>
    <inkml:brush xml:id="br0">
      <inkml:brushProperty name="width" value="0.05" units="cm"/>
      <inkml:brushProperty name="height" value="0.05" units="cm"/>
    </inkml:brush>
  </inkml:definitions>
  <inkml:trace contextRef="#ctx0" brushRef="#br0">14 349 18479 0 0,'-12'-43'952'0'0,"10"34"480"0"0,3 10-1378 0 0,-1 0 0 0 0,1 1-1 0 0,-1-1 1 0 0,1 0-1 0 0,0 1 1 0 0,0-1 0 0 0,-1 0-1 0 0,1 0 1 0 0,0 1 0 0 0,2 0-1 0 0,1 3-35 0 0,42 77-18 0 0,-37-62 0 0 0,1 0 0 0 0,1-1 0 0 0,1-1 0 0 0,20 24 0 0 0,-31-40 0 0 0,-1-1 0 0 0,1 0 0 0 0,1 0 0 0 0,-1 0 0 0 0,0 0 0 0 0,0 0 0 0 0,0 0 0 0 0,0 0 0 0 0,1 0 0 0 0,-1-1 0 0 0,0 1 0 0 0,1 0 0 0 0,-1-1 0 0 0,1 1 0 0 0,-1-1 0 0 0,1 0 0 0 0,-1 1 0 0 0,0-1 0 0 0,1 0 0 0 0,0 0 0 0 0,-1 0 0 0 0,1 0 0 0 0,-1 0 0 0 0,2 0 0 0 0,-1-1 0 0 0,0 0 0 0 0,0 0 0 0 0,0 0 0 0 0,0 0 0 0 0,0-1 0 0 0,0 1 0 0 0,-1 0 0 0 0,1-1 0 0 0,0 1 0 0 0,-1-1 0 0 0,0 0 0 0 0,1 1 0 0 0,-1-1 0 0 0,0 0 0 0 0,2-3 0 0 0,2-5 0 0 0,0-1 0 0 0,-1 1 0 0 0,-1-1 0 0 0,1 0 0 0 0,-2 0 0 0 0,1 0 0 0 0,-2-1 0 0 0,2-21 0 0 0,-3 6 0 0 0,-2 1 0 0 0,-7-46 0 0 0,1 39 700 0 0,-1-1-1 0 0,-16-36 0 0 0,3 10 691 0 0,17 47-1086 0 0,-12-27 0 0 0,17 40-304 0 0,0 0 0 0 0,-1 0 0 0 0,1 0 0 0 0,0-1 0 0 0,0 1 0 0 0,0 0 0 0 0,0 0 0 0 0,-1-1 0 0 0,1 1 0 0 0,0 0 0 0 0,0 0 0 0 0,0-1 0 0 0,0 1 0 0 0,0 0 0 0 0,0 0 0 0 0,0-1 0 0 0,0 1 0 0 0,0 0 0 0 0,0-1 0 0 0,0 1 0 0 0,0 0 0 0 0,0-1 0 0 0,0 1 0 0 0,0 0 0 0 0,0 0 0 0 0,0-1 0 0 0,0 1 0 0 0,0 0 0 0 0,0 0 0 0 0,0-1 0 0 0,0 1 0 0 0,0 0 0 0 0,1 0 0 0 0,-1-1 0 0 0,0 1 0 0 0,0 0 0 0 0,0 0 0 0 0,1-1 0 0 0,-1 1 0 0 0,0 0 0 0 0,0 0 0 0 0,0 0 0 0 0,1 0 0 0 0,-1-1 0 0 0,0 1 0 0 0,0 0 0 0 0,1 0 0 0 0,-1 0 0 0 0,0 0 0 0 0,1 0 0 0 0,10 0 0 0 0,-11 0 0 0 0,14 3 0 0 0,-1 1 0 0 0,0 0 0 0 0,0 1 0 0 0,0 0 0 0 0,13 8 0 0 0,9 4 0 0 0,86 26-228 0 0,-92-33-96 0 0,-5-1-1054 0 0,-1 3-452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8.380"/>
    </inkml:context>
    <inkml:brush xml:id="br0">
      <inkml:brushProperty name="width" value="0.05" units="cm"/>
      <inkml:brushProperty name="height" value="0.05" units="cm"/>
    </inkml:brush>
  </inkml:definitions>
  <inkml:trace contextRef="#ctx0" brushRef="#br0">412 220 23583 0 0,'0'0'1192'0'0,"10"3"-1064"0"0,3 2-24 0 0,-3 0 0 0 0,2 2 0 0 0,6 1-40 0 0,-4 1-64 0 0,5 6 88 0 0,-6-2-88 0 0,6-1 80 0 0,-1 0-80 0 0,-4 1 64 0 0,9 11-10263 0 0</inkml:trace>
  <inkml:trace contextRef="#ctx0" brushRef="#br0" timeOffset="1">1 42 24319 0 0,'0'0'1248'0'0,"5"-9"-1248"0"0,-1 1 0 0 0,5 1 0 0 0,-4-3-1264 0 0,9 3-272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4:21:28.889"/>
    </inkml:context>
    <inkml:brush xml:id="br0">
      <inkml:brushProperty name="width" value="0.05" units="cm"/>
      <inkml:brushProperty name="height" value="0.05" units="cm"/>
    </inkml:brush>
  </inkml:definitions>
  <inkml:trace contextRef="#ctx0" brushRef="#br0">0 334 21791 0 0,'40'18'528'0'0,"0"-1"-1"0"0,55 14 1 0 0,-41-14-455 0 0,-1 0-73 0 0,31 12 0 0 0,-22-3 0 0 0,-21-3 0 0 0,-31-18 0 0 0,-2 1 0 0 0,1 0 0 0 0,0 1 0 0 0,-1 0 0 0 0,8 9 0 0 0,-13-12 0 0 0,0 3 0 0 0,0 8 0 0 0,-2-10 0 0 0,0-2 0 0 0,3 20 0 0 0,-2-16 0 0 0,-2 0 0 0 0,-3 16 0 0 0,3-18 0 0 0,-6 13 0 0 0,6-18 0 0 0,0 1 0 0 0,-1 0 0 0 0,1-1 0 0 0,0 1 0 0 0,-1 0 0 0 0,1-1 0 0 0,-1 1 0 0 0,1-1 0 0 0,-1 1 0 0 0,1 0 0 0 0,-1-1 0 0 0,1 1 0 0 0,-1-1 0 0 0,0 0 0 0 0,1 1 0 0 0,-1-1 0 0 0,0 1 0 0 0,1-1 0 0 0,-2 1 0 0 0,0-1 0 0 0,0 0 0 0 0,0 1 0 0 0,0-1 0 0 0,0 0 0 0 0,1 0 0 0 0,-1 0 0 0 0,0 0 0 0 0,0 0 0 0 0,0 0 0 0 0,-3-1 0 0 0,1-1 0 0 0,0 1 0 0 0,0-1 0 0 0,1 0 0 0 0,-1 0 0 0 0,1 0 0 0 0,-1 0 0 0 0,-5-5 0 0 0,-2-4 0 0 0,0 0 0 0 0,-13-18 0 0 0,18 21 0 0 0,-8-9 0 0 0,-20-35 0 0 0,19 23 0 0 0,-15-41 0 0 0,18 39 0 0 0,2-1 0 0 0,-10-49 0 0 0,16 58 0 0 0,1 10 0 0 0,2-1 0 0 0,0 0 0 0 0,0 1 0 0 0,1-1 0 0 0,4-26 0 0 0,-2 25 0 0 0,2-18 0 0 0,0-19 0 0 0,0 30 0 0 0,-4 6 0 0 0,-1 15 0 0 0,1-1 0 0 0,-1 1 0 0 0,1-1 0 0 0,-1 1 0 0 0,0-1 0 0 0,0 1 0 0 0,0 0 0 0 0,0 0 0 0 0,0-1 0 0 0,0 1 0 0 0,0 0 0 0 0,0 0 0 0 0,0 0 0 0 0,-1 0 0 0 0,1 0 0 0 0,0 0 0 0 0,-1 0 0 0 0,1 1 0 0 0,-1-1 0 0 0,1 0 0 0 0,-1 1 0 0 0,1-1 0 0 0,-1 1 0 0 0,1 0 0 0 0,-3-1 0 0 0,-9 0 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08:40.732"/>
    </inkml:context>
    <inkml:brush xml:id="br0">
      <inkml:brushProperty name="width" value="0.1" units="cm"/>
      <inkml:brushProperty name="height" value="0.1" units="cm"/>
      <inkml:brushProperty name="color" value="#333333"/>
    </inkml:brush>
  </inkml:definitions>
  <inkml:trace contextRef="#ctx0" brushRef="#br0">1037 53 9008 0 0,'0'0'200'0'0,"0"0"33"0"0,2 0 15 0 0,-1 0-234 0 0,1 0 1 0 0,-1 0-1 0 0,0-1 0 0 0,1 1 0 0 0,-1 0 1 0 0,1-1-1 0 0,-1 1 0 0 0,1 0 1 0 0,-1-1-1 0 0,0 0 0 0 0,1 1 0 0 0,-1-1 1 0 0,0 0-1 0 0,0 0 0 0 0,1 0 0 0 0,-1 0 1 0 0,0 0-1 0 0,0 0 0 0 0,0 0 1 0 0,1-2-1 0 0,2-1 95 0 0,-3 3 25 0 0,-1 1-6 0 0,14-13 360 0 0,-1-5 677 0 0,-12 17-965 0 0,-1 1 11 0 0,0 0-3 0 0,0 0 32 0 0,0 0 134 0 0,0 0 61 0 0,-2 1-313 0 0,1-1-1 0 0,-1 1 1 0 0,1 0 0 0 0,-1 0 0 0 0,1-1 0 0 0,-1 1-1 0 0,0-1 1 0 0,-2 1 0 0 0,-2 0 93 0 0,-10 5 326 0 0,0 1 1 0 0,1 0 0 0 0,-24 16 0 0 0,-39 33 434 0 0,74-53-920 0 0,-5 4 35 0 0,1 0 0 0 0,1 1-1 0 0,-11 14 1 0 0,-3 3-10 0 0,18-22-72 0 0,1 0 0 0 0,0 0 0 0 0,-1 0 0 0 0,1 0 0 0 0,1 1 0 0 0,-3 3 0 0 0,3-4 1 0 0,-1 0 0 0 0,1 0 0 0 0,-1 0 0 0 0,0 0 1 0 0,0 0-1 0 0,-4 4 0 0 0,-2 2 61 0 0,-2-1 17 0 0,2 1 0 0 0,-1 0 0 0 0,1 1 0 0 0,-9 15-1 0 0,3-2 357 0 0,-27 32-1 0 0,-8 13 142 0 0,-38 70-113 0 0,68-112-440 0 0,-1-1 0 0 0,-34 34 0 0 0,-14 17 0 0 0,45-52-32 0 0,18-20 0 0 0,1 1 0 0 0,-1-1 0 0 0,-7 12 0 0 0,8-10 9 0 0,-1 1 1 0 0,0-1-1 0 0,0 1 0 0 0,-1-1 0 0 0,0-1 0 0 0,-12 11 0 0 0,9-9-9 0 0,1 0 0 0 0,-9 10 0 0 0,12-11 0 0 0,0-1 0 0 0,-1 1 0 0 0,0-1 0 0 0,0 0 0 0 0,-9 5 0 0 0,11-7 0 0 0,0-1 0 0 0,1 1 0 0 0,-1 0 0 0 0,1 0 0 0 0,0 0 0 0 0,0 1 0 0 0,0-1 0 0 0,-4 8 0 0 0,1-1 0 0 0,-10 22 0 0 0,4-16 0 0 0,1-3 0 0 0,10-12-18 0 0,0 1-7 0 0,0 0 1 0 0,0 0-1 0 0,0-1 1 0 0,0 1-1 0 0,0 0 1 0 0,0 0 0 0 0,1 0-1 0 0,-1 4 1 0 0,0-3 4 0 0,1 0 0 0 0,0 0 0 0 0,-1 0 0 0 0,0 0 0 0 0,0 0 0 0 0,0 0 0 0 0,0 0 0 0 0,0 0 0 0 0,0 0 0 0 0,-1-1 0 0 0,0 1 0 0 0,1 0 0 0 0,-1-1 0 0 0,0 0 0 0 0,-4 5 0 0 0,-3 2-179 0 0,-1-1 0 0 0,-17 12 0 0 0,13-11-146 0 0,-1 2-282 0 0,-23 11 0 0 0,37-21 309 0 0,1-1-2 0 0,0 0-110 0 0,0 0-466 0 0,0 0-205 0 0,0 0-41 0 0,0 0-8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08:41.422"/>
    </inkml:context>
    <inkml:brush xml:id="br0">
      <inkml:brushProperty name="width" value="0.1" units="cm"/>
      <inkml:brushProperty name="height" value="0.1" units="cm"/>
      <inkml:brushProperty name="color" value="#333333"/>
    </inkml:brush>
  </inkml:definitions>
  <inkml:trace contextRef="#ctx0" brushRef="#br0">29 0 10880 0 0,'0'0'248'0'0,"0"0"34"0"0,0 0 20 0 0,0 0-38 0 0,-2 1-171 0 0,1-1-79 0 0,0 0 0 0 0,0 0 0 0 0,0 0 0 0 0,0 1 0 0 0,0-1 0 0 0,0 0 0 0 0,-1 1 0 0 0,1-1 0 0 0,0 1 0 0 0,0-1 0 0 0,0 1 0 0 0,1 0 0 0 0,-1-1 0 0 0,0 1 0 0 0,0 0 0 0 0,0 0 0 0 0,0 0 0 0 0,1-1 0 0 0,-1 1 0 0 0,0 0 0 0 0,1 0 0 0 0,-1 0 0 0 0,1 0 0 0 0,-1 0 0 0 0,1 0 0 0 0,-1 0 0 0 0,1 0 0 0 0,0 1 0 0 0,-1-1 0 0 0,1 0-1 0 0,0 0 1 0 0,0 0 0 0 0,0 0 0 0 0,0 2 0 0 0,-1 3 269 0 0,0 0-155 0 0,1 0-1 0 0,-1 0 1 0 0,1-1-1 0 0,0 1 1 0 0,1 0-1 0 0,-1 0 1 0 0,1 0 0 0 0,0-1-1 0 0,1 1 1 0 0,1 6-1 0 0,5 24 149 0 0,-3-10 18 0 0,1 0 0 0 0,19 51 0 0 0,-14-47-47 0 0,10 47 0 0 0,-3 5 3 0 0,6 30-55 0 0,-5-3-49 0 0,-18-103-134 0 0,1 0-1 0 0,-1-1 0 0 0,1 1 0 0 0,4 9 0 0 0,4 9-3 0 0,-10-23 16 0 0,0 0-1 0 0,0 0 1 0 0,1 0-1 0 0,-1 0 0 0 0,1 1 1 0 0,-1-1-1 0 0,1 0 0 0 0,-1 0 1 0 0,1 0-1 0 0,0 0 0 0 0,-1 0 1 0 0,1 0-1 0 0,0-1 0 0 0,0 1 1 0 0,0 0-1 0 0,0 0 0 0 0,0 0 1 0 0,0-1-1 0 0,0 1 0 0 0,0 0 1 0 0,0-1-1 0 0,0 1 0 0 0,0-1 1 0 0,0 1-1 0 0,0-1 0 0 0,0 0 1 0 0,3 1-1 0 0,0-1 123 0 0,0-1 0 0 0,0 1 0 0 0,0-1 0 0 0,0 1 0 0 0,0-1 0 0 0,7-3 0 0 0,8-1 322 0 0,-3 1-294 0 0,-1-1 0 0 0,1-1-1 0 0,20-10 1 0 0,-20 8-174 0 0,-1 2 1 0 0,1 0-1 0 0,23-6 0 0 0,-12 5 6 0 0,47-19-1 0 0,11-3-142 0 0,-73 26-69 0 0,0-1-1 0 0,0 0 1 0 0,0-1 0 0 0,0-1 0 0 0,0 1 0 0 0,-1-2 0 0 0,15-11-1 0 0,1 0-396 0 0,10-8 221 0 0,-33 22 308 0 0,-3 4 63 0 0,0-1-1 0 0,-1 1 1 0 0,1-1 0 0 0,0 1 0 0 0,-1-1-1 0 0,1 0 1 0 0,0 1 0 0 0,-1-1 0 0 0,1 0-1 0 0,-1 1 1 0 0,1-1 0 0 0,-1 0 0 0 0,1 0-1 0 0,-1 1 1 0 0,0-1 0 0 0,1 0 0 0 0,-1 0-1 0 0,0 0 1 0 0,0 0 0 0 0,1 0 0 0 0,-1-1-117 0 0,0 2-100 0 0,0 0-42 0 0,0-1 128 0 0,1 0-1 0 0,0 0 0 0 0,-1-1 1 0 0,1 1-1 0 0,-1 0 1 0 0,0-1-1 0 0,1 1 0 0 0,-1-1 1 0 0,0 1-1 0 0,0 0 1 0 0,1-1-1 0 0,-1 1 1 0 0,0-1-1 0 0,-1 1 0 0 0,1 0 1 0 0,0-1-1 0 0,-1-1 1 0 0,-2-4-562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08:41.941"/>
    </inkml:context>
    <inkml:brush xml:id="br0">
      <inkml:brushProperty name="width" value="0.1" units="cm"/>
      <inkml:brushProperty name="height" value="0.1" units="cm"/>
      <inkml:brushProperty name="color" value="#333333"/>
    </inkml:brush>
  </inkml:definitions>
  <inkml:trace contextRef="#ctx0" brushRef="#br0">9 3 14192 0 0,'-8'-3'1546'0'0,"34"5"-946"0"0,16-1 377 0 0,-3-3-665 0 0,0 2-1 0 0,1 1 0 0 0,-1 3 0 0 0,57 11 0 0 0,85 38-142 0 0,-87-22-146 0 0,-36-11-23 0 0,35 9 0 0 0,-62-20-407 0 0,0 2 0 0 0,-1 1-1 0 0,-1 1 1 0 0,0 1 0 0 0,29 20-1 0 0,-48-26-922 0 0,0 0-55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08:42.394"/>
    </inkml:context>
    <inkml:brush xml:id="br0">
      <inkml:brushProperty name="width" value="0.1" units="cm"/>
      <inkml:brushProperty name="height" value="0.1" units="cm"/>
      <inkml:brushProperty name="color" value="#333333"/>
    </inkml:brush>
  </inkml:definitions>
  <inkml:trace contextRef="#ctx0" brushRef="#br0">0 0 13392 0 0,'0'0'298'0'0,"0"0"46"0"0,0 0 24 0 0,0 0-38 0 0,0 0-189 0 0,0 0 20 0 0,0 0 30 0 0,0 0 8 0 0,0 0 7 0 0,0 0 29 0 0,0 0 12 0 0,0 0 1 0 0,1 8 239 0 0,0-5-391 0 0,0 0-1 0 0,1-1 1 0 0,-1 1-1 0 0,1 0 0 0 0,2 4 1 0 0,7 13 241 0 0,65 265 1279 0 0,-59-200-1347 0 0,-4-17-62 0 0,39 276 299 0 0,-45-287-499 0 0,-2-18 37 0 0,-1-18-13 0 0,1 36 1 0 0,-5-42-15 0 0,5 23 1 0 0,-1-14-392 0 0,-13-33-2313 0 0,4-6-3708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3T13:45:46.855"/>
    </inkml:context>
    <inkml:brush xml:id="br0">
      <inkml:brushProperty name="width" value="0.05" units="cm"/>
      <inkml:brushProperty name="height" value="0.05" units="cm"/>
      <inkml:brushProperty name="color" value="#E71224"/>
    </inkml:brush>
  </inkml:definitions>
  <inkml:trace contextRef="#ctx0" brushRef="#br0">1 0 11056 0 0,'0'0'528'0'0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9.163"/>
    </inkml:context>
    <inkml:brush xml:id="br0">
      <inkml:brushProperty name="width" value="0.05" units="cm"/>
      <inkml:brushProperty name="height" value="0.05" units="cm"/>
    </inkml:brush>
  </inkml:definitions>
  <inkml:trace contextRef="#ctx0" brushRef="#br0">0 1 17247 0 0,'11'18'42'0'0,"0"-1"-1"0"0,1 0 0 0 0,0-1 0 0 0,1 0 0 0 0,1-1 0 0 0,19 16 0 0 0,23 29-96 0 0,50 69 0 0 0,36 38 36 0 0,-120-146-117 0 0,0 0 0 0 0,2-1 0 0 0,0-1 0 0 0,1-1 0 0 0,31 16 0 0 0,-50-30 137 0 0,1-1-1 0 0,-1 0 1 0 0,1-1-1 0 0,-1 0 1 0 0,1 0-1 0 0,0 0 1 0 0,0 0-1 0 0,0-1 0 0 0,0-1 1 0 0,0 1-1 0 0,1-1 1 0 0,-1 0-1 0 0,11-2 1 0 0,-12 1 195 0 0,0-1 0 0 0,0 0 0 0 0,-1 0 0 0 0,1 0-1 0 0,0-1 1 0 0,-1 0 0 0 0,1 0 0 0 0,-1-1 0 0 0,0 1 0 0 0,0-1 0 0 0,0 0 0 0 0,-1 0 0 0 0,1-1 0 0 0,-1 1 0 0 0,6-10-1 0 0,-4 6 124 0 0,-1-1-1 0 0,-1 0 0 0 0,1 0 0 0 0,5-19 0 0 0,7-38 790 0 0,-9 27-1054 0 0,-2 0 0 0 0,-1-1 0 0 0,-2 1 0 0 0,-2-1 0 0 0,-7-70 0 0 0,1 56-3201 0 0,1 31 1283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1:06.951"/>
    </inkml:context>
    <inkml:brush xml:id="br0">
      <inkml:brushProperty name="width" value="0.1" units="cm"/>
      <inkml:brushProperty name="height" value="0.1" units="cm"/>
      <inkml:brushProperty name="color" value="#333333"/>
    </inkml:brush>
  </inkml:definitions>
  <inkml:trace contextRef="#ctx0" brushRef="#br0">5 6 1984 0 0,'0'0'84'0'0,"1"0"-27"0"0,2-3-34 0 0,-2 2 37 0 0,-1 1-16 0 0,0 0 0 0 0,1-1-1 0 0,-1 1 1 0 0,0 0 0 0 0,1 0 0 0 0,-1 0 0 0 0,0 0 0 0 0,0 0-1 0 0,1 0 1 0 0,-1 0 0 0 0,0 0 0 0 0,1 0 0 0 0,-1 0 0 0 0,0 0-1 0 0,1 0 1 0 0,-1 0 0 0 0,0 0 0 0 0,0 0 0 0 0,1 0 0 0 0,-1 1-1 0 0,0-1 1 0 0,1 0 0 0 0,-1 0 0 0 0,0 0 0 0 0,1 0 139 0 0,-1 0 1 0 0,0 0-1 0 0,0 0 1 0 0,0 0-1 0 0,1 0 0 0 0,-1 0 1 0 0,0 0-1 0 0,0 1 1 0 0,0-1-1 0 0,1 0 1 0 0,-1 0-1 0 0,0 0 1 0 0,0 0-1 0 0,0 0 0 0 0,0 0 1 0 0,0 0-1 0 0,1 0 1 0 0,-1 0-1 0 0,0 1 1 0 0,0-1-1 0 0,0 0 0 0 0,0 0 1 0 0,0 0-1 0 0,1 0 1 0 0,-1 0-1 0 0,0 1 1 0 0,0-1-1 0 0,0 0 1 0 0,0 0-1 0 0,0 0 0 0 0,0 0 1 0 0,0 1-1 0 0,0-1 1 0 0,0 0-1 0 0,0 0 1 0 0,0 0-1 0 0,0 1 0 0 0,0-1 1 0 0,0 0-1 0 0,0 0 1 0 0,0 0-1 0 0,0 1 1 0 0,-3 1-164 0 0,-1 2-83 0 0,-6 15-190 0 0,8-16 315 0 0,0-1 58 0 0,2 13-54 0 0,0 13-17 0 0,0-26-118 0 0,1 0 43 0 0,0-1 1 0 0,0 1 0 0 0,0-1-1 0 0,0 1 1 0 0,0 0 0 0 0,0 0-1 0 0,-1-1 1 0 0,2 4 0 0 0,-2-3-16 0 0,1 0-1 0 0,-1 0 1 0 0,1 0 0 0 0,0 1 0 0 0,-1-1 0 0 0,1 0 0 0 0,0 0 0 0 0,0 0 0 0 0,3 3-1 0 0,-1 0-169 0 0,18 13-1470 0 0,-7-2 1489 0 0,14 24 0 0 0,-27-39 192 0 0,7 13 28 0 0,0 0 0 0 0,-1 0 0 0 0,-1 1 1 0 0,6 18-1 0 0,14 64 190 0 0,-14-50-177 0 0,38 204-1578 0 0,-29-132 803 0 0,11 143-1533 0 0,-23-160 2236 0 0,19 232 5549 0 0,3-86-4879 0 0,34 124-4166 0 0,-47-288 994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1:24.388"/>
    </inkml:context>
    <inkml:brush xml:id="br0">
      <inkml:brushProperty name="width" value="0.1" units="cm"/>
      <inkml:brushProperty name="height" value="0.1" units="cm"/>
      <inkml:brushProperty name="color" value="#333333"/>
    </inkml:brush>
  </inkml:definitions>
  <inkml:trace contextRef="#ctx0" brushRef="#br0">0 17 3600 0 0,'0'0'76'0'0,"0"0"16"0"0,0 0 5 0 0,1-1-11 0 0,-1 0-83 0 0,0 1 1 0 0,1-1 0 0 0,-1 1 0 0 0,0-1 0 0 0,1 1 0 0 0,-1-1 0 0 0,0 1 0 0 0,1-1 0 0 0,-1 1 0 0 0,1-1 0 0 0,-1 1 0 0 0,1 0 0 0 0,-1-1 0 0 0,1 1 0 0 0,-1 0 0 0 0,1-1 0 0 0,-1 1 0 0 0,1 0 0 0 0,-1 0 0 0 0,1-1-1 0 0,0 1 1 0 0,-1 0 0 0 0,1 0 0 0 0,1 0 0 0 0,2-1 192 0 0,-4 0 104 0 0,0 1 11 0 0,0 0-30 0 0,0 0-127 0 0,0 0-53 0 0,0 0-7 0 0,11-4 474 0 0,-8 3 5095 0 0,-3 5-5618 0 0,3 17-14 0 0,0-12-24 0 0,1 7 3 0 0,1-1 0 0 0,8 17 0 0 0,-6-19-244 0 0,-2 1 1 0 0,0-1-1 0 0,3 18 1 0 0,-7-19-119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2:01.771"/>
    </inkml:context>
    <inkml:brush xml:id="br0">
      <inkml:brushProperty name="width" value="0.1" units="cm"/>
      <inkml:brushProperty name="height" value="0.1" units="cm"/>
      <inkml:brushProperty name="color" value="#333333"/>
    </inkml:brush>
  </inkml:definitions>
  <inkml:trace contextRef="#ctx0" brushRef="#br0">0 1 5840 0 0,'0'0'128'0'0,"0"0"24"0"0,0 0 8 0 0,0 0 8 0 0,0 0-168 0 0,0 0 0 0 0,0 0 0 0 0,0 0 0 0 0,0 0 88 0 0,0 0-24 0 0,0 0 0 0 0,0 0 0 0 0,0 0-568 0 0,0 0-112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2:27.151"/>
    </inkml:context>
    <inkml:brush xml:id="br0">
      <inkml:brushProperty name="width" value="0.1" units="cm"/>
      <inkml:brushProperty name="height" value="0.1" units="cm"/>
      <inkml:brushProperty name="color" value="#333333"/>
    </inkml:brush>
  </inkml:definitions>
  <inkml:trace contextRef="#ctx0" brushRef="#br0">0 1 6536 0 0,'0'0'141'0'0,"0"0"23"0"0,0 0 13 0 0,0 0 39 0 0,0 0 114 0 0,0 0 43 0 0,0 2 10 0 0,1 6-245 0 0,1 0 0 0 0,0 0 0 0 0,0 0 0 0 0,0-1 1 0 0,1 1-1 0 0,0 0 0 0 0,0-1 0 0 0,1 0 0 0 0,5 8 1 0 0,14 33 343 0 0,45 134-482 0 0,-45-102-38 0 0,-18-58 25 0 0,1 0 0 0 0,16 36-1 0 0,-16-44 61 0 0,-5-10 20 0 0,1-1 0 0 0,-1 1 0 0 0,1-1 1 0 0,0 1-1 0 0,0-1 0 0 0,5 6 1 0 0,1-18 378 0 0,0-8-114 0 0,0-2 0 0 0,-1 1 0 0 0,-1-1 0 0 0,7-37-1 0 0,-5 20-191 0 0,15-73-49 0 0,-8 34 168 0 0,-13 57-172 0 0,1 1 0 0 0,1-1 1 0 0,0 1-1 0 0,10-24 1 0 0,-10 25-160 0 0,-2 4 72 0 0,1 7-18 0 0,-2 5-62 0 0,-1 0-28 0 0,0 1-141 0 0,10 18-700 0 0,15 42 1 0 0,-21-44 588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4:51.572"/>
    </inkml:context>
    <inkml:brush xml:id="br0">
      <inkml:brushProperty name="width" value="0.1" units="cm"/>
      <inkml:brushProperty name="height" value="0.1" units="cm"/>
      <inkml:brushProperty name="color" value="#333333"/>
    </inkml:brush>
  </inkml:definitions>
  <inkml:trace contextRef="#ctx0" brushRef="#br0">9 134 10912 0 0,'0'0'248'0'0,"0"0"34"0"0,0 0 20 0 0,0 0-38 0 0,0-11-43 0 0,0-1-226 0 0,0 10-70 0 0,0 2 6 0 0,0 0-26 0 0,0 0-128 0 0,0 0-53 0 0,0 0-10 0 0,0 0 68 0 0,0 0 298 0 0,0 0 131 0 0,0 0 21 0 0,0 0-1 0 0,0 0-31 0 0,0 0-10 0 0,-9 3 386 0 0,33-17 4 0 0,33-15-1 0 0,-46 25-537 0 0,-1 0 0 0 0,1 0 1 0 0,0 1-1 0 0,0 1 0 0 0,21-3 0 0 0,59 3-24 0 0,-66 2 2 0 0,485 0-1518 0 0,-347-5-28 0 0,93-15-2706 0 0,-137 7 1601 0 0,-60 6 774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5:20.431"/>
    </inkml:context>
    <inkml:brush xml:id="br0">
      <inkml:brushProperty name="width" value="0.1" units="cm"/>
      <inkml:brushProperty name="height" value="0.1" units="cm"/>
      <inkml:brushProperty name="color" value="#333333"/>
    </inkml:brush>
  </inkml:definitions>
  <inkml:trace contextRef="#ctx0" brushRef="#br0">770 243 3744 0 0,'0'0'83'0'0,"0"0"11"0"0,0 0 9 0 0,0 0 176 0 0,0 0 734 0 0,0 0 325 0 0,-11 4 2708 0 0,7-4-3980 0 0,0-1 0 0 0,-1-1 0 0 0,1 1 0 0 0,0 0 0 0 0,0-1 0 0 0,0 0 0 0 0,1 0 0 0 0,-1 0 0 0 0,0-1 0 0 0,1 1 0 0 0,-1-1 0 0 0,1 0 0 0 0,0 0 0 0 0,0 0 0 0 0,0 0 0 0 0,0 0 0 0 0,-2-5 0 0 0,-23-29 551 0 0,10 18 534 0 0,18 19-1114 0 0,0 0 1 0 0,-1 0 0 0 0,1-1 0 0 0,-1 1 0 0 0,1 0-1 0 0,0 0 1 0 0,-1 0 0 0 0,1 0 0 0 0,-1-1-1 0 0,1 1 1 0 0,0 0 0 0 0,-1 0 0 0 0,1 0 0 0 0,-1 0-1 0 0,1 0 1 0 0,-1 0 0 0 0,1 0 0 0 0,-1 0 0 0 0,-1 0 93 0 0,-20-6 793 0 0,17 4-831 0 0,0 0 1 0 0,0 0-1 0 0,0 1 1 0 0,0 0-1 0 0,-1 0 1 0 0,1 0-1 0 0,-1 1 0 0 0,1 0 1 0 0,0 0-1 0 0,-7 1 1 0 0,3 0 119 0 0,0 1 0 0 0,1 0 0 0 0,-1 1 0 0 0,1 0 1 0 0,0 0-1 0 0,0 0 0 0 0,-11 7 0 0 0,-30 15 1383 0 0,16-7-1045 0 0,19-12-518 0 0,1 1-1 0 0,-15 10 1 0 0,26-15-5 0 0,-1 0-1 0 0,1 0 1 0 0,0 1-1 0 0,-1-1 1 0 0,1 1-1 0 0,-3 4 1 0 0,4-4 22 0 0,-1-1 0 0 0,0 0 0 0 0,0 1 1 0 0,0-1-1 0 0,0 0 0 0 0,-4 3 0 0 0,4-2 22 0 0,-1-1 1 0 0,0 1-1 0 0,1 0 0 0 0,-1 0 0 0 0,1 0 0 0 0,-3 6 0 0 0,3-5 15 0 0,-9 15 201 0 0,-10 26 0 0 0,17-35-297 0 0,0 0-1 0 0,1 1 0 0 0,1-1 1 0 0,0 1-1 0 0,0 0 0 0 0,1 0 1 0 0,0 21-1 0 0,2-8 64 0 0,0-12-54 0 0,-1-1 0 0 0,0 0 0 0 0,-2 12-1 0 0,1-11 85 0 0,1-1 0 0 0,0 0 0 0 0,0 0 0 0 0,2 0 0 0 0,3 18 0 0 0,9 21 96 0 0,-1-6 24 0 0,-10-38-178 0 0,-1-1 1 0 0,1 1-1 0 0,0-1 0 0 0,0 1 0 0 0,1-1 0 0 0,0 0 0 0 0,0-1 1 0 0,7 8-1 0 0,11 14 594 0 0,1 2-364 0 0,9 17-256 0 0,-24-33-20 0 0,1 0-1 0 0,0-1 1 0 0,0 0-1 0 0,2-1 1 0 0,12 11 0 0 0,-15-15-91 0 0,-1-2 1 0 0,1 1 0 0 0,0-1 0 0 0,12 4-1 0 0,-9-3 41 0 0,0 0 62 0 0,0-1 1 0 0,0 0-1 0 0,1-1 0 0 0,-1 0 0 0 0,1 0 1 0 0,0-2-1 0 0,-1 1 0 0 0,1-2 0 0 0,0 1 0 0 0,0-2 1 0 0,0 0-1 0 0,13-2 0 0 0,-10-2 1 0 0,0-1 0 0 0,0 0 0 0 0,-1-1 0 0 0,0-1 0 0 0,20-14-1 0 0,-31 20 8 0 0,4-3-11 0 0,0 0 0 0 0,0-1 0 0 0,8-9 0 0 0,8-7-58 0 0,-6 6 1 0 0,-1 0 0 0 0,-1-1 0 0 0,19-27 0 0 0,7-10-19 0 0,-19 27 103 0 0,-1-1 0 0 0,-2-1 0 0 0,30-60 0 0 0,-38 65-52 0 0,-1-1 0 0 0,7-27-1 0 0,-13 40-48 0 0,-2 0 0 0 0,0 0 0 0 0,0-1 0 0 0,-1 1 0 0 0,-1-1 0 0 0,-1-20 0 0 0,0 26 74 0 0,-1 0 0 0 0,0 0 0 0 0,0-1 0 0 0,-1 1 0 0 0,0 1 0 0 0,0-1 0 0 0,-1 0 0 0 0,-4-6 0 0 0,-2-2 26 0 0,-2 0-1 0 0,-13-15 0 0 0,-5-3-8 0 0,21 21 7 0 0,-1 1 0 0 0,-1 0 1 0 0,1 0-1 0 0,-2 2 0 0 0,1-1 1 0 0,-20-11-1 0 0,21 16 10 0 0,-1 0 0 0 0,1 1-1 0 0,-1 0 1 0 0,-1 0 0 0 0,1 1 0 0 0,0 1-1 0 0,-1 0 1 0 0,1 1 0 0 0,-1 0 0 0 0,1 0-1 0 0,-1 1 1 0 0,0 1 0 0 0,-11 2 0 0 0,-1-1-101 0 0,14-2 40 0 0,0 1 1 0 0,0 0-1 0 0,1 1 1 0 0,-10 3-1 0 0,-29 6-214 0 0,36-10 144 0 0,1 2 0 0 0,0 0 0 0 0,-13 4 0 0 0,-4 4-61 0 0,18-8 123 0 0,0 0 0 0 0,0 2 0 0 0,0-1 0 0 0,1 1 0 0 0,-1 0 0 0 0,1 1 0 0 0,-12 9 0 0 0,-20 23 171 0 0,21-21 114 0 0,0 1-1 0 0,2 0 0 0 0,-26 33 1 0 0,37-41-296 0 0,0 0 0 0 0,1 1 1 0 0,0 0-1 0 0,0 0 0 0 0,2 0 0 0 0,-1 0 1 0 0,1 1-1 0 0,1 0 0 0 0,0-1 0 0 0,0 1 1 0 0,1 1-1 0 0,0 14 0 0 0,6 15-27 0 0,-4-40 79 0 0,0 0 0 0 0,0 0 0 0 0,0 0-1 0 0,0 0 1 0 0,0 0 0 0 0,1 0-1 0 0,-1 0 1 0 0,0 0 0 0 0,1 0 0 0 0,1 3-1 0 0,0 1 4 0 0,2 7 23 0 0,1 1 0 0 0,13 25 0 0 0,-9-20 108 0 0,-1-3 23 0 0,1-1 1 0 0,0-1-1 0 0,14 16 0 0 0,-9-12-477 0 0,-11-15 243 0 0,0 0 0 0 0,0-1 0 0 0,0 1-1 0 0,0-1 1 0 0,0 0 0 0 0,1 0 0 0 0,-1 0-1 0 0,6 2 1 0 0,-6-2 42 0 0,21 11-94 0 0,-13-7 117 0 0,1 1 1 0 0,14 3-1 0 0,-19-7 19 0 0,-1-1-1 0 0,0 1 1 0 0,0-1-1 0 0,0-1 1 0 0,1 1-1 0 0,-1-1 0 0 0,1 0 1 0 0,-1 0-1 0 0,1-1 1 0 0,7 0-1 0 0,-6-2 38 0 0,1 0 1 0 0,-1-1-1 0 0,1 0 0 0 0,-1 0 0 0 0,0 0 0 0 0,13-9 0 0 0,3 0 50 0 0,35-22 97 0 0,-9 3-111 0 0,22-14-75 0 0,-49 29 0 0 0,-13 9 0 0 0,-1 0 0 0 0,0-1 0 0 0,9-11 0 0 0,-3 3 0 0 0,-4 4 5 0 0,17-25-1 0 0,-13 17 41 0 0,-2 0-40 0 0,20-40 1 0 0,-1 2-7 0 0,-23 44-33 0 0,-1-1-1 0 0,0-1 0 0 0,-1 1 0 0 0,9-28 1 0 0,-14 36 3 0 0,-1 1 0 0 0,1-1 0 0 0,-1 0 0 0 0,-1 0 0 0 0,1 0 0 0 0,-1 1 0 0 0,0-1 0 0 0,-1 0 0 0 0,0 0 1 0 0,0 0-1 0 0,0 1 0 0 0,-1-1 0 0 0,0 0 0 0 0,-5-9 0 0 0,6 13 37 0 0,-1 0 1 0 0,0 0-1 0 0,0 0 0 0 0,0 0 0 0 0,-1 0 1 0 0,1 1-1 0 0,-1-1 0 0 0,1 1 1 0 0,-1-1-1 0 0,-4-1 0 0 0,-34-18 149 0 0,11 7-147 0 0,23 11 129 0 0,-1 0 0 0 0,0 1 0 0 0,1 0-1 0 0,-1 1 1 0 0,-10-2 0 0 0,-12-4 103 0 0,20 5-256 0 0,-1 1-1 0 0,1 0 0 0 0,-1 0 1 0 0,-19 1-1 0 0,-43 3-219 0 0,72-1 235 0 0,-7-1-14 0 0,0 2-1 0 0,-14 3 0 0 0,-10 3-34 0 0,4-2-110 0 0,0 1 1 0 0,0 1-1 0 0,1 2 0 0 0,-43 21 0 0 0,51-21 87 0 0,1 1 0 0 0,0 2 0 0 0,-17 14 0 0 0,6-5 53 0 0,23-17 20 0 0,-1 1 0 0 0,1 0 0 0 0,-8 10 0 0 0,-3 4 0 0 0,5-7 0 0 0,1 0 0 0 0,0 0 0 0 0,1 2 0 0 0,-10 17 0 0 0,-25 65 0 0 0,36-76 29 0 0,2 1 0 0 0,0 0-1 0 0,1 0 1 0 0,2 1-1 0 0,0-1 1 0 0,-1 39-1 0 0,5-53-34 0 0,1 0 0 0 0,0 0-1 0 0,0 0 1 0 0,1-1-1 0 0,0 1 1 0 0,0-1 0 0 0,1 1-1 0 0,0-1 1 0 0,0 0-1 0 0,8 12 1 0 0,-8-14 9 0 0,1 0-1 0 0,-1 0 1 0 0,1 0 0 0 0,0-1 0 0 0,0 0-1 0 0,1 0 1 0 0,-1 0 0 0 0,1 0 0 0 0,0 0-1 0 0,0-1 1 0 0,0 0 0 0 0,1 0 0 0 0,-1-1-1 0 0,10 4 1 0 0,4 0 99 0 0,-15-4-84 0 0,0 0 0 0 0,1-1 0 0 0,-1 0 0 0 0,0 0 1 0 0,5 1-1 0 0,3-1 25 0 0,63 2 83 0 0,-67-3-126 0 0,0-1 0 0 0,1 0 0 0 0,-1-1 0 0 0,0 1 1 0 0,0-2-1 0 0,0 1 0 0 0,8-4 0 0 0,8-7-46 0 0,-1 0-1 0 0,-1-1 1 0 0,0-1-1 0 0,0-1 1 0 0,-2-1-1 0 0,0-1 1 0 0,33-37-1 0 0,-44 44 24 0 0,3-3 13 0 0,-1 1 1 0 0,0-1-1 0 0,10-19 0 0 0,-8 12 128 0 0,-10 18-91 0 0,0 0 0 0 0,-1-1 0 0 0,0 1 1 0 0,0-1-1 0 0,3-8 0 0 0,14-39 83 0 0,-10 31-124 0 0,-2 0-1 0 0,0 0 1 0 0,6-39 0 0 0,-13 46 5 0 0,0 0 0 0 0,-1 0 1 0 0,0 0-1 0 0,-2 0 0 0 0,-4-19 0 0 0,2 8 17 0 0,0-1 54 0 0,-1-1 0 0 0,-1 2 1 0 0,-15-35-1 0 0,19 52-87 0 0,0 1 0 0 0,-1-1 0 0 0,1 1 0 0 0,-1 0 0 0 0,-1 0 0 0 0,1 1 0 0 0,-1-1 0 0 0,0 1 0 0 0,0 0 0 0 0,-1 0 0 0 0,1 1 0 0 0,-1-1 0 0 0,0 1 0 0 0,0 0 0 0 0,-1 1 0 0 0,1 0 0 0 0,-8-3 0 0 0,8 4-44 0 0,-1 0 1 0 0,1 0-1 0 0,-1 0 1 0 0,0 1-1 0 0,1 0 1 0 0,-1 0-1 0 0,0 1 1 0 0,0 0-1 0 0,1 0 1 0 0,-14 2-1 0 0,-5 2-36 0 0,17-3 74 0 0,-1 1 0 0 0,1-1 0 0 0,0 1 0 0 0,-1 1 0 0 0,-12 5-1 0 0,9-1 33 0 0,-23 16 0 0 0,2 0 57 0 0,23-16-26 0 0,1 1 0 0 0,0 0-1 0 0,0 0 1 0 0,0 1-1 0 0,1 0 1 0 0,1 0-1 0 0,0 1 1 0 0,-9 15-1 0 0,6-9 134 0 0,0 0-1 0 0,2 1 0 0 0,-14 35 1 0 0,11-22 88 0 0,7-20-180 0 0,1 0 0 0 0,-1 1 0 0 0,-1 10 0 0 0,1 9-137 0 0,1 0-1 0 0,1 0 1 0 0,1 0 0 0 0,1 1-1 0 0,2-1 1 0 0,6 31-1 0 0,-5-49 32 0 0,1 0-1 0 0,0-1 0 0 0,0 1 0 0 0,1-1 1 0 0,1 0-1 0 0,0-1 0 0 0,0 1 0 0 0,1-1 1 0 0,0 0-1 0 0,1-1 0 0 0,0 1 1 0 0,1-2-1 0 0,0 1 0 0 0,0-1 0 0 0,1-1 1 0 0,0 1-1 0 0,0-2 0 0 0,0 1 0 0 0,1-2 1 0 0,0 1-1 0 0,0-1 0 0 0,16 4 0 0 0,-10-6 79 0 0,0 0 0 0 0,0-2-1 0 0,0 0 1 0 0,0-1-1 0 0,0 0 1 0 0,0-2-1 0 0,0 0 1 0 0,0 0 0 0 0,0-2-1 0 0,0 0 1 0 0,-1-1-1 0 0,0-1 1 0 0,22-10-1 0 0,-17 6 18 0 0,-1 0 0 0 0,0-1 0 0 0,0-1 0 0 0,-2-1 0 0 0,1-1-1 0 0,-1-1 1 0 0,25-26 0 0 0,-32 28 67 0 0,0 0-1 0 0,-1 0 1 0 0,-1-1 0 0 0,0 0 0 0 0,-1-1-1 0 0,0 0 1 0 0,-1 0 0 0 0,6-18 0 0 0,-10 23-87 0 0,-1 4-9 0 0,0 0 0 0 0,0 0 1 0 0,-1-1-1 0 0,0 1 0 0 0,0-1 0 0 0,0-7 0 0 0,-1-4-33 0 0,-1-1-1 0 0,-1 1 1 0 0,0-1-1 0 0,-2 1 0 0 0,0 0 1 0 0,-1 0-1 0 0,0 1 1 0 0,-9-19-1 0 0,7 20-71 0 0,4 9 42 0 0,0 0 0 0 0,0 0 0 0 0,-1 0 0 0 0,0 0 0 0 0,0 1 0 0 0,0-1 0 0 0,-1 1-1 0 0,0 0 1 0 0,0 1 0 0 0,-11-10 0 0 0,-32-17 30 0 0,43 29 0 0 0,-1 1 0 0 0,1-1 0 0 0,-1 1 0 0 0,1 0 0 0 0,-1 1 0 0 0,0-1 0 0 0,-9 0 0 0 0,-2 0-25 0 0,-1 1-1 0 0,1 1 1 0 0,-1 0-1 0 0,1 1 1 0 0,-18 4-1 0 0,-10 3-220 0 0,26-5 182 0 0,-36 11 1 0 0,20-2 285 0 0,-49 24 1 0 0,68-28-196 0 0,1 2 0 0 0,-1-1-1 0 0,1 2 1 0 0,1 0 0 0 0,-15 14 0 0 0,-4 7 76 0 0,20-21-101 0 0,0 1 0 0 0,0 1 0 0 0,2 0-1 0 0,-15 20 1 0 0,12-9-132 0 0,0 1 0 0 0,1 1 1 0 0,1 0-1 0 0,-8 29 0 0 0,16-41 107 0 0,0 0 1 0 0,1 1 0 0 0,1-1 0 0 0,0 1-1 0 0,1 0 1 0 0,1-1 0 0 0,0 1 0 0 0,1 0 0 0 0,5 24-1 0 0,-5-29 39 0 0,2 0-1 0 0,0 0 1 0 0,0 0 0 0 0,0-1-1 0 0,2 0 1 0 0,-1 1-1 0 0,1-2 1 0 0,9 14-1 0 0,-14-21-11 0 0,4 4 92 0 0,0 0 1 0 0,0 0-1 0 0,9 8 0 0 0,-11-12-90 0 0,0 1 0 0 0,0-1 0 0 0,0 0 0 0 0,0 0-1 0 0,0 0 1 0 0,0 0 0 0 0,0 0 0 0 0,1-1 0 0 0,-1 1-1 0 0,0-1 1 0 0,0 1 0 0 0,1-1 0 0 0,-1 0 0 0 0,3 0-1 0 0,0 0 1 0 0,0 1 16 0 0,0-1-1 0 0,-1 0 0 0 0,1 0 0 0 0,0-1 1 0 0,0 1-1 0 0,-1-1 0 0 0,1 0 1 0 0,-1-1-1 0 0,1 1 0 0 0,-1-1 0 0 0,7-3 1 0 0,21-16 3 0 0,-2-1-1 0 0,50-48 1 0 0,-21 5-25 0 0,-44 48-33 0 0,-1-1 0 0 0,0 0-1 0 0,-1-1 1 0 0,-1-1 0 0 0,12-27 0 0 0,-18 36-22 0 0,7-14-101 0 0,-1-1 0 0 0,-1-1 1 0 0,-1 1-1 0 0,-1-2 1 0 0,-2 1-1 0 0,6-42 0 0 0,-12 55 174 0 0,-1 0-1 0 0,0 0 1 0 0,-1 0-1 0 0,-4-24 1 0 0,3 29 46 0 0,0 0 0 0 0,-1-1 1 0 0,0 1-1 0 0,0 0 0 0 0,-1 1 0 0 0,0-1 0 0 0,-11-15 1 0 0,11 19-63 0 0,0-1 1 0 0,-1 1-1 0 0,0 0 1 0 0,0 0-1 0 0,-1 0 1 0 0,1 1-1 0 0,-1-1 1 0 0,0 1 0 0 0,0 1-1 0 0,0-1 1 0 0,-1 1-1 0 0,1 0 1 0 0,-1 1-1 0 0,0 0 1 0 0,1 0-1 0 0,-1 0 1 0 0,0 1-1 0 0,0 0 1 0 0,-1 0 0 0 0,1 0-1 0 0,-11 2 1 0 0,6 0-73 0 0,0 1 1 0 0,-17 6-1 0 0,10-3 5 0 0,1 0-14 0 0,0 1-1 0 0,1 2 0 0 0,-1-1 0 0 0,1 2 0 0 0,-19 13 1 0 0,11-5 74 0 0,0 2 1 0 0,2 1 0 0 0,-41 44-1 0 0,42-35 40 0 0,1 1 0 0 0,1 0-1 0 0,1 2 1 0 0,2 0 0 0 0,-20 54-1 0 0,31-69-34 0 0,-6 28 0 0 0,7-22 0 0 0,2-6 36 0 0,0 0 0 0 0,2-1 0 0 0,0 1 0 0 0,1 0 0 0 0,3 26 0 0 0,-2-35-33 0 0,0 1 0 0 0,0-1 0 0 0,1 0-1 0 0,0 1 1 0 0,1-1 0 0 0,0 0 0 0 0,0 0 0 0 0,0-1-1 0 0,1 1 1 0 0,0-1 0 0 0,1 1 0 0 0,0-1-1 0 0,0-1 1 0 0,0 1 0 0 0,1-1 0 0 0,0 0-1 0 0,0 0 1 0 0,1 0 0 0 0,-1-1 0 0 0,1 0 0 0 0,0-1-1 0 0,1 1 1 0 0,-1-1 0 0 0,1-1 0 0 0,9 4-1 0 0,-12-6-13 0 0,8 4 88 0 0,0-1-1 0 0,0-1 1 0 0,0 0 0 0 0,0-1 0 0 0,18 0 0 0 0,6-1 34 0 0,-1-3 1 0 0,1 0 0 0 0,59-14-1 0 0,48-28-184 0 0,-113 32 171 0 0,0-1 1 0 0,-1-2-1 0 0,47-30 0 0 0,-64 35-89 0 0,-1 0 1 0 0,0 0-1 0 0,-1-1 0 0 0,0-1 0 0 0,-1 0 0 0 0,16-26 0 0 0,-18 23-9 0 0,0 0 0 0 0,-1-1 0 0 0,-1 0 0 0 0,-1 0 0 0 0,0 0 0 0 0,3-27 0 0 0,-6 28 11 0 0,-1 0 0 0 0,0 0 0 0 0,-1 0 0 0 0,-1-1 0 0 0,0 1 0 0 0,-1 0 0 0 0,-1 0 0 0 0,0 1 0 0 0,-1-1 0 0 0,-9-22 0 0 0,-7-9-19 0 0,-47-78 1 0 0,62 116-92 0 0,-1 0 1 0 0,0 0-1 0 0,0 1 1 0 0,-1 0-1 0 0,0 0 1 0 0,0 1-1 0 0,0 0 1 0 0,-1 0-1 0 0,0 0 0 0 0,0 1 1 0 0,-1 0-1 0 0,1 1 1 0 0,-1 0-1 0 0,0 0 1 0 0,0 1-1 0 0,-1 0 1 0 0,-12-2-1 0 0,13 4 40 0 0,-1 0 0 0 0,1 1-1 0 0,0 0 1 0 0,0 0-1 0 0,0 1 1 0 0,0 0 0 0 0,0 1-1 0 0,0 0 1 0 0,-12 4-1 0 0,-4 4 3 0 0,-44 25 0 0 0,48-24 57 0 0,11-4 8 0 0,-1 0 0 0 0,1 0-1 0 0,0 1 1 0 0,1 0-1 0 0,0 1 1 0 0,0 0 0 0 0,1 0-1 0 0,0 1 1 0 0,1 0 0 0 0,0 1-1 0 0,-8 15 1 0 0,-4 13 164 0 0,-26 78-1 0 0,40-102-102 0 0,3-5 20 0 0,-1 1 0 0 0,1-1-1 0 0,1 1 1 0 0,0 0 0 0 0,0 20-1 0 0,2-22-68 0 0,2-2-76 0 0,-2-7 10 0 0,0 0-1 0 0,0 0 0 0 0,-1 1 0 0 0,1-1 0 0 0,0 0 0 0 0,0 0 1 0 0,0 0-1 0 0,-1 0 0 0 0,1 0 0 0 0,0 0 0 0 0,0 0 1 0 0,-1 0-1 0 0,1 0 0 0 0,0-1 0 0 0,0 1 0 0 0,0 0 0 0 0,-1 0 1 0 0,1-1-1 0 0,0 1 0 0 0,-1-1 0 0 0,2 0 0 0 0,-1 1-75 0 0,4-3-395 0 0,0 0 0 0 0,-1 0 0 0 0,0 0 0 0 0,0 0 0 0 0,0-1 0 0 0,0 1 0 0 0,0-1 0 0 0,-1 0 0 0 0,0 0 0 0 0,5-7 0 0 0,3-14-1339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19:59.919"/>
    </inkml:context>
    <inkml:brush xml:id="br0">
      <inkml:brushProperty name="width" value="0.1" units="cm"/>
      <inkml:brushProperty name="height" value="0.1" units="cm"/>
      <inkml:brushProperty name="color" value="#333333"/>
    </inkml:brush>
  </inkml:definitions>
  <inkml:trace contextRef="#ctx0" brushRef="#br0">1 53 6536 0 0,'0'0'141'0'0,"0"-8"200"0"0,0-1-183 0 0,0-5-107 0 0,-1 13-28 0 0,1 0 0 0 0,0 0-1 0 0,0 0 1 0 0,0-1 0 0 0,0 1 0 0 0,0 0 0 0 0,0 0-1 0 0,1 0 1 0 0,-1 0 0 0 0,0-1 0 0 0,1 1 0 0 0,-1 0-1 0 0,0 0 1 0 0,1 0 0 0 0,1-2 0 0 0,-2 2 169 0 0,0 1 12 0 0,0 0 50 0 0,0 0 24 0 0,0 0 2 0 0,0 0 57 0 0,0 0 242 0 0,0 0 106 0 0,0 0 19 0 0,0 0-8 0 0,0 0-60 0 0,0 0-27 0 0,0 0-7 0 0,0 0-30 0 0,0 0-118 0 0,0 0-50 0 0,0 0-10 0 0,0 0-46 0 0,0 0-184 0 0,0 0-79 0 0,0 0-18 0 0,0 0-3 0 0,0 0 2 0 0,13 2 171 0 0,5-2 29 0 0,-16 0-242 0 0,0 0-1 0 0,0-1 1 0 0,-1 1 0 0 0,1 0-1 0 0,0 0 1 0 0,0 1-1 0 0,0-1 1 0 0,-1 0-1 0 0,4 1 1 0 0,5 1-2 0 0,0 0 0 0 0,0 0 0 0 0,1-1 0 0 0,-1-1 0 0 0,0 0-1 0 0,11-1 1 0 0,-6 1 18 0 0,0 0-1 0 0,19 2 1 0 0,59 4 477 0 0,-36-4-481 0 0,48 2-381 0 0,-27 0 387 0 0,0-3 1 0 0,116-13 0 0 0,-183 11-40 0 0,-5 0 43 0 0,0 0 1 0 0,0 1 0 0 0,0 0-1 0 0,0 0 1 0 0,0 0-1 0 0,7 2 1 0 0,-7-1 17 0 0,0 0-1 0 0,0 0 0 0 0,9-1 1 0 0,17 2 179 0 0,-31-2-229 0 0,0 0 0 0 0,-1 1 0 0 0,1-1 0 0 0,0 0 0 0 0,-1 0 0 0 0,1 0 0 0 0,0 1 0 0 0,-1-1-1 0 0,1 0 1 0 0,0 1 0 0 0,-1-1 0 0 0,1 1 0 0 0,-1-1 0 0 0,1 1 0 0 0,-1-1 0 0 0,1 1 0 0 0,-1-1-1 0 0,1 1 1 0 0,-1-1 0 0 0,1 1 0 0 0,-1-1 0 0 0,0 1 0 0 0,1 0 0 0 0,-1-1 0 0 0,0 1-1 0 0,0 0 1 0 0,1-1 0 0 0,-1 1 0 0 0,0 0 0 0 0,0 0 0 0 0,0-1 0 0 0,0 1 0 0 0,0 0 0 0 0,0-1-1 0 0,0 1 1 0 0,0 0 0 0 0,0 0 0 0 0,0-1 0 0 0,0 1 0 0 0,-1 1 0 0 0,-5 19 363 0 0,2-14-338 0 0,0 0 0 0 0,-1-1 0 0 0,1 1 0 0 0,-2-1 0 0 0,1 0 0 0 0,0-1 0 0 0,-1 1 0 0 0,0-1-1 0 0,-8 5 1 0 0,9-6-39 0 0,1 0 0 0 0,-1 0 0 0 0,1 0 0 0 0,-6 8 0 0 0,-8 9 0 0 0,14-17 0 0 0,0 0 0 0 0,1 1 0 0 0,0 0 0 0 0,0-1 0 0 0,0 1 0 0 0,-3 10 0 0 0,-1 0 0 0 0,-69 125 0 0 0,21-41 0 0 0,10-17 56 0 0,-4-3 0 0 0,-62 79-1 0 0,28-65 302 0 0,78-87-326 0 0,0-2 9 0 0,0 1-1 0 0,0 0 1 0 0,0-1 0 0 0,-1 0-1 0 0,0 0 1 0 0,1-1 0 0 0,-14 6-1 0 0,16-8-39 0 0,2-1 1 0 0,0-1 0 0 0,0 1 0 0 0,0 0 0 0 0,1 1 0 0 0,-1-1 0 0 0,0 0 0 0 0,0 0 0 0 0,0 0 0 0 0,1 0 0 0 0,-1 1 0 0 0,0-1 0 0 0,0 0 0 0 0,0 1 0 0 0,1-1 0 0 0,-1 1 0 0 0,0-1 0 0 0,0 1 0 0 0,-1 0 81 0 0,-18 2 1149 0 0,16-3-1017 0 0,1 0-6574 0 0,3 0 5104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1.515"/>
    </inkml:context>
    <inkml:brush xml:id="br0">
      <inkml:brushProperty name="width" value="0.05" units="cm"/>
      <inkml:brushProperty name="height" value="0.05" units="cm"/>
    </inkml:brush>
  </inkml:definitions>
  <inkml:trace contextRef="#ctx0" brushRef="#br0">5 94 19151 0 0,'0'0'940'0'0,"-1"1"-1043"0"0,0 0 55 0 0,-2 7-221 0 0,3-6 299 0 0,0 0 0 0 0,0 0 0 0 0,1-1-1 0 0,-1 1 1 0 0,0 0 0 0 0,1 0 0 0 0,-1 0-1 0 0,1 0 1 0 0,-1-1 0 0 0,1 1 0 0 0,0 0-1 0 0,0 0 1 0 0,0-1 0 0 0,0 1 0 0 0,0-1-1 0 0,0 1 1 0 0,0-1 0 0 0,1 1 0 0 0,1 1-1 0 0,0-1 15 0 0,0 0 0 0 0,0-1-1 0 0,0 1 1 0 0,1-1-1 0 0,-1 1 1 0 0,0-1 0 0 0,1 0-1 0 0,-1 0 1 0 0,1 0-1 0 0,3 0 1 0 0,36 2 500 0 0,0-1 1 0 0,1-2-1 0 0,42-7 1 0 0,45 0 20 0 0,123 0-543 0 0,31 14-22 0 0,-128-2 0 0 0,27 3 0 0 0,13-5 154 0 0,79-1 1583 0 0,172-25-1844 0 0,-152-4-23 0 0,-79-7 305 0 0,-152 21-164 0 0,-58 12-11 0 0,-1 0 0 0 0,1 0 0 0 0,-1-1 0 0 0,1 0 0 0 0,-1-1 0 0 0,0 1 0 0 0,0-1 0 0 0,0 0 0 0 0,0-1 0 0 0,-1 1 0 0 0,6-5 0 0 0,-9 7 0 0 0,-1 0 0 0 0,0 0 0 0 0,0 1 0 0 0,0-1 0 0 0,0 0 0 0 0,0 0 0 0 0,0 0 0 0 0,0 0 0 0 0,0 0 0 0 0,-1 0 0 0 0,1 0 0 0 0,0 0 0 0 0,0 0 0 0 0,-1 0 0 0 0,1-1 0 0 0,-1 1 0 0 0,1 0 0 0 0,-1 0 0 0 0,0-1 0 0 0,1 1 0 0 0,-1-3 0 0 0,0-3 0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4.134"/>
    </inkml:context>
    <inkml:brush xml:id="br0">
      <inkml:brushProperty name="width" value="0.05" units="cm"/>
      <inkml:brushProperty name="height" value="0.05" units="cm"/>
    </inkml:brush>
  </inkml:definitions>
  <inkml:trace contextRef="#ctx0" brushRef="#br0">60 2 15776 0 0,'-3'-1'112'0'0,"-2"1"57"0"0,-15 3 455 0 0,13-2-120 0 0,5-1 169 0 0,-12 8 3348 0 0,13-5-3904 0 0,0-1-1 0 0,0 1 0 0 0,-1-1 0 0 0,2 1 0 0 0,-1-1 0 0 0,0 1 1 0 0,1-1-1 0 0,-1 1 0 0 0,1 0 0 0 0,-1-1 0 0 0,1 1 1 0 0,0 0-1 0 0,0-1 0 0 0,1 6 0 0 0,2 5-218 0 0,5 22 0 0 0,-5-25 203 0 0,49 162-101 0 0,-39-136 0 0 0,2-1 0 0 0,33 58 0 0 0,-41-81 0 0 0,1-1 0 0 0,1 1 0 0 0,0-1 0 0 0,0-1 0 0 0,1 0 0 0 0,19 15 0 0 0,-23-21 0 0 0,-1 0 0 0 0,1 0 0 0 0,1 0 0 0 0,-1-1 0 0 0,0 0 0 0 0,1-1 0 0 0,0 1 0 0 0,-1-1 0 0 0,1 0 0 0 0,0-1 0 0 0,0 0 0 0 0,0 0 0 0 0,0 0 0 0 0,0-1 0 0 0,9 0 0 0 0,-10-1 3 0 0,0 0 0 0 0,-1 0 0 0 0,1 0 0 0 0,0-1 0 0 0,-1 0-1 0 0,1 0 1 0 0,-1 0 0 0 0,1-1 0 0 0,-1 1 0 0 0,0-1 0 0 0,0-1 0 0 0,0 1-1 0 0,-1-1 1 0 0,7-6 0 0 0,-6 5 101 0 0,0-1 0 0 0,-1-1-1 0 0,1 1 1 0 0,-1-1 0 0 0,-1 0 0 0 0,1 0 0 0 0,-1 0-1 0 0,0 0 1 0 0,3-15 0 0 0,-3 6-7 0 0,0 0-1 0 0,-2 0 1 0 0,0-1 0 0 0,0 1 0 0 0,-2 0-1 0 0,0-1 1 0 0,-1 1 0 0 0,0 0 0 0 0,-9-28-1 0 0,7 33-80 0 0,0-1 0 0 0,-1 1-1 0 0,0 1 1 0 0,-1-1-1 0 0,-10-13 1 0 0,-41-44-1494 0 0,55 65 1151 0 0,0 1 0 0 0,0-1 0 0 0,0 0 0 0 0,1 1 0 0 0,-1-1 0 0 0,-1-5 0 0 0,-2-5-1616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4.668"/>
    </inkml:context>
    <inkml:brush xml:id="br0">
      <inkml:brushProperty name="width" value="0.05" units="cm"/>
      <inkml:brushProperty name="height" value="0.05" units="cm"/>
    </inkml:brush>
  </inkml:definitions>
  <inkml:trace contextRef="#ctx0" brushRef="#br0">36 159 15776 0 0,'2'5'103'0'0,"-1"1"-1"0"0,0-1 1 0 0,0 1 0 0 0,-1-1 0 0 0,1 1 0 0 0,-1-1 0 0 0,-1 9 0 0 0,-7 38-128 0 0,7-43 72 0 0,-22 92 905 0 0,22-95-814 0 0,-2 8 57 0 0,1 0 0 0 0,0 1 0 0 0,1-1 0 0 0,2 19 0 0 0,-1-30-78 0 0,0 1 0 0 0,1 0 0 0 0,0 0 0 0 0,0-1 0 0 0,0 1 0 0 0,0-1 0 0 0,0 1 0 0 0,1-1 0 0 0,0 1 0 0 0,0-1 0 0 0,0 0 0 0 0,0 0 0 0 0,0 0 0 0 0,0 0 0 0 0,1 0 0 0 0,0 0-1 0 0,-1-1 1 0 0,1 1 0 0 0,0-1 0 0 0,0 0 0 0 0,5 3 0 0 0,4 1 464 0 0,0-1-1 0 0,1 0 1 0 0,17 4-1 0 0,-16-5-609 0 0,0 0 1 0 0,23 12-1 0 0,-33-15 29 0 0,0 1 0 0 0,-1 0 0 0 0,1 1 0 0 0,-1-1 0 0 0,0 1 0 0 0,0-1 0 0 0,0 1 0 0 0,0 0 0 0 0,0 0 0 0 0,0 0 0 0 0,-1 1 0 0 0,0-1 0 0 0,1 0 0 0 0,-1 1 0 0 0,-1 0 0 0 0,1-1 0 0 0,0 1 0 0 0,-1 0 0 0 0,0 0 0 0 0,0 0 0 0 0,0 0 0 0 0,0 0 0 0 0,-1 0 0 0 0,1 0 0 0 0,-1 0 0 0 0,0 1 0 0 0,-1-1 0 0 0,1 0 0 0 0,-1 0 0 0 0,1 0 0 0 0,-1 0 0 0 0,0 0 0 0 0,-1 0 0 0 0,1 0 0 0 0,-3 4 0 0 0,1-1-125 0 0,-1 0-1 0 0,0 0 1 0 0,0 0-1 0 0,0-1 1 0 0,-1 1-1 0 0,0-1 1 0 0,0 0-1 0 0,0-1 1 0 0,-1 1-1 0 0,0-1 1 0 0,0 0-1 0 0,-1 0 1 0 0,1-1-1 0 0,-1 0 1 0 0,-12 5-1 0 0,17-8-107 0 0,1 0-1 0 0,-1-1 0 0 0,0 1 0 0 0,1-1 0 0 0,-1 0 1 0 0,0 1-1 0 0,0-1 0 0 0,1 0 0 0 0,-1 0 0 0 0,0 0 1 0 0,0 0-1 0 0,1-1 0 0 0,-1 1 0 0 0,0 0 1 0 0,0-1-1 0 0,1 1 0 0 0,-1-1 0 0 0,0 0 0 0 0,1 1 1 0 0,-1-1-1 0 0,1 0 0 0 0,-1 0 0 0 0,1 0 0 0 0,-1 0 1 0 0,1 0-1 0 0,-2-2 0 0 0,2 1-170 0 0,-1 0 0 0 0,1 0 0 0 0,0 0 0 0 0,0-1 0 0 0,-1 1-1 0 0,1 0 1 0 0,1-1 0 0 0,-1 1 0 0 0,0-1 0 0 0,1 1 0 0 0,-1-1 0 0 0,1 0 0 0 0,0 1 0 0 0,0-1-1 0 0,0 1 1 0 0,0-1 0 0 0,0-3 0 0 0,3-6 349 0 0,-1 1-1 0 0,2-1 1 0 0,-1 1 0 0 0,1-1-1 0 0,1 1 1 0 0,0 1 0 0 0,13-21-1 0 0,3 1 2495 0 0,32-36 0 0 0,38-31 2896 0 0,-9 16-2901 0 0,-53 46-1552 0 0,-1-1 0 0 0,37-64 0 0 0,-55 80-778 0 0,-1 0 0 0 0,0 0 0 0 0,-2-1 0 0 0,0 0 0 0 0,-2-1 0 0 0,4-23 0 0 0,-9 44-104 0 0,1-17-19 0 0,-1 18 24 0 0,0-1 1 0 0,0 0-1 0 0,0 0 0 0 0,0 1 1 0 0,0-1-1 0 0,0 0 1 0 0,0 0-1 0 0,0 1 0 0 0,-1-1 1 0 0,1 0-1 0 0,0 1 0 0 0,-1-1 1 0 0,1 0-1 0 0,0 0 1 0 0,-1 1-1 0 0,1-1 0 0 0,-1-1 1 0 0,-1 2 61 0 0,1 0 1 0 0,-1 0-1 0 0,1 0 1 0 0,0 0 0 0 0,-1 0-1 0 0,1 0 1 0 0,-1 0 0 0 0,1 0-1 0 0,0 0 1 0 0,-1 1-1 0 0,1-1 1 0 0,0 1 0 0 0,-1-1-1 0 0,1 1 1 0 0,0-1-1 0 0,0 1 1 0 0,-1 0 0 0 0,1-1-1 0 0,-2 3 1 0 0,2-3-18 0 0,-6 6 15 0 0,0 0 0 0 0,1 1-1 0 0,-1 0 1 0 0,1 0 0 0 0,1 0-1 0 0,-1 1 1 0 0,1-1 0 0 0,-6 15 0 0 0,3-10-40 0 0,-11 22-450 0 0,1 1 1 0 0,-18 50-1 0 0,29-65 565 0 0,1 1 0 0 0,0 1 0 0 0,2-1 0 0 0,0 0 0 0 0,0 40 0 0 0,4-57-266 0 0,0 1 1 0 0,0-1 0 0 0,1 1 0 0 0,0-1-1 0 0,0 0 1 0 0,2 6 0 0 0,-3-8 101 0 0,1-1-1 0 0,-1 0 1 0 0,1 0 0 0 0,-1 0-1 0 0,1 0 1 0 0,-1 0 0 0 0,1 0-1 0 0,0 0 1 0 0,0 0 0 0 0,-1 0 0 0 0,1 0-1 0 0,0 0 1 0 0,0 0 0 0 0,0 0-1 0 0,0-1 1 0 0,0 1 0 0 0,0 0-1 0 0,1-1 1 0 0,-1 1 0 0 0,0-1-1 0 0,0 1 1 0 0,0-1 0 0 0,0 0 0 0 0,1 1-1 0 0,-1-1 1 0 0,0 0 0 0 0,2 0-1 0 0,0 0-38 0 0,1 0-1 0 0,0 0 0 0 0,-1 0 0 0 0,1-1 0 0 0,0 1 1 0 0,-1-1-1 0 0,1 0 0 0 0,0 0 0 0 0,-1-1 1 0 0,0 1-1 0 0,1-1 0 0 0,-1 1 0 0 0,0-1 1 0 0,0 0-1 0 0,0 0 0 0 0,4-4 0 0 0,11-9-532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9.613"/>
    </inkml:context>
    <inkml:brush xml:id="br0">
      <inkml:brushProperty name="width" value="0.05" units="cm"/>
      <inkml:brushProperty name="height" value="0.05" units="cm"/>
    </inkml:brush>
  </inkml:definitions>
  <inkml:trace contextRef="#ctx0" brushRef="#br0">0 519 19351 0 0,'1'7'182'0'0,"0"0"0"0"0,1-1-1 0 0,0 1 1 0 0,0 0-1 0 0,0-1 1 0 0,0 0-1 0 0,1 1 1 0 0,0-1 0 0 0,1 0-1 0 0,7 11 1 0 0,3 6-118 0 0,7 11-459 0 0,2-1 0 0 0,41 48 0 0 0,62 53-291 0 0,-23-27 567 0 0,74 87-3063 0 0,-172-187 2789 0 0,-4-5 189 0 0,-2-4 790 0 0,-6-14 340 0 0,0 0-1 0 0,-1 0 1 0 0,-13-17-1 0 0,-36-44-197 0 0,29 41-545 0 0,-43-66-190 0 0,5-2-1 0 0,-60-127 1 0 0,108 193 255 0 0,2 0 1 0 0,-19-68-1 0 0,28 78 50 0 0,2 1 0 0 0,0-1 0 0 0,2 0 0 0 0,1 1 0 0 0,2-29 0 0 0,1 37-253 0 0,1 1 0 0 0,8-30 1 0 0,-8 38 16 0 0,1 1 0 0 0,1 0 0 0 0,-1 1 0 0 0,1-1 1 0 0,1 1-1 0 0,0-1 0 0 0,5-7 0 0 0,-6 12 70 0 0,0 0-1 0 0,0 0 0 0 0,0 1 0 0 0,0-1 1 0 0,1 1-1 0 0,-1 0 0 0 0,1 0 0 0 0,0 0 1 0 0,0 1-1 0 0,7-3 0 0 0,-8 3-110 0 0,0 1-1 0 0,0 0 1 0 0,0 1-1 0 0,1-1 1 0 0,-1 0 0 0 0,0 1-1 0 0,0 0 1 0 0,0 0-1 0 0,0 1 1 0 0,1-1-1 0 0,-1 1 1 0 0,0 0-1 0 0,0 0 1 0 0,0 0-1 0 0,0 0 1 0 0,0 1 0 0 0,4 2-1 0 0,5 3-26 0 0,0 1 1 0 0,-1 0-1 0 0,16 14 0 0 0,-18-14 9 0 0,14 14-92 0 0,-1 1 1 0 0,-2 1 0 0 0,0 1 0 0 0,19 29 0 0 0,19 24-142 0 0,-59-77 228 0 0,47 54-655 0 0,-3 2-1 0 0,37 65 0 0 0,-61-88 65 0 0,1 2-709 0 0,-1 0 0 0 0,18 52 1 0 0,-32-71-713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5.040"/>
    </inkml:context>
    <inkml:brush xml:id="br0">
      <inkml:brushProperty name="width" value="0.05" units="cm"/>
      <inkml:brushProperty name="height" value="0.05" units="cm"/>
    </inkml:brush>
  </inkml:definitions>
  <inkml:trace contextRef="#ctx0" brushRef="#br0">1 0 20063 0 0,'0'0'1171'0'0,"1"2"-964"0"0,1 1-205 0 0,0 0 0 0 0,0 0 0 0 0,1-1 0 0 0,-1 1 0 0 0,1 0 0 0 0,-1-1 1 0 0,1 0-1 0 0,5 3 0 0 0,10 9 55 0 0,-3-1 547 0 0,32 20 1 0 0,-13-10-266 0 0,43 29 120 0 0,23 17 1070 0 0,-85-57-1426 0 0,-1 0 0 0 0,0 1-1 0 0,-1 0 1 0 0,16 22 0 0 0,-25-29-191 0 0,0 0-1 0 0,0 0 0 0 0,0 0 1 0 0,-1 1-1 0 0,0-1 1 0 0,-1 1-1 0 0,3 7 0 0 0,-4-10-11 0 0,-1-1 0 0 0,1 1 0 0 0,-1-1 1 0 0,0 0-1 0 0,0 1 0 0 0,0-1 0 0 0,0 1 0 0 0,-1-1 0 0 0,1 1 0 0 0,-1-1 0 0 0,0 1 0 0 0,0-1 0 0 0,0 0 0 0 0,0 0 0 0 0,-1 1 0 0 0,-2 3 0 0 0,-3 3-157 0 0,1-1-1 0 0,-1-1 0 0 0,-1 1 0 0 0,1-1 1 0 0,-2-1-1 0 0,1 1 0 0 0,-19 11 0 0 0,8-8-182 0 0,0 0-1 0 0,-41 15 0 0 0,58-25 477 0 0,-1 0 0 0 0,1 0-1 0 0,-1 0 1 0 0,0-1-1 0 0,1 1 1 0 0,-1-1 0 0 0,1 0-1 0 0,-1 0 1 0 0,0 0 0 0 0,1 0-1 0 0,-1 0 1 0 0,0 0-1 0 0,1-1 1 0 0,-1 1 0 0 0,0-1-1 0 0,1 0 1 0 0,-1 0-1 0 0,1 0 1 0 0,0 0 0 0 0,-1 0-1 0 0,1 0 1 0 0,-4-3 0 0 0,4 2 24 0 0,0 0 1 0 0,0 0 0 0 0,0-1-1 0 0,0 1 1 0 0,0-1 0 0 0,0 1-1 0 0,1-1 1 0 0,-1 1 0 0 0,1-1-1 0 0,0 0 1 0 0,0 0 0 0 0,0 0-1 0 0,0 0 1 0 0,0 0 0 0 0,0 0-1 0 0,1 0 1 0 0,0 0 0 0 0,-1-5-1 0 0,2-11 101 0 0,1-1 0 0 0,0 1 0 0 0,1-1 0 0 0,1 1-1 0 0,1 1 1 0 0,1-1 0 0 0,8-19 0 0 0,-6 15-913 0 0,-1 0 1 0 0,4-26-1 0 0,-6 28 268 0 0,0 0-4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5.565"/>
    </inkml:context>
    <inkml:brush xml:id="br0">
      <inkml:brushProperty name="width" value="0.05" units="cm"/>
      <inkml:brushProperty name="height" value="0.05" units="cm"/>
    </inkml:brush>
  </inkml:definitions>
  <inkml:trace contextRef="#ctx0" brushRef="#br0">1533 0 14592 0 0,'-223'9'744'0'0,"154"-6"-73"0"0,1 3 1 0 0,0 3-1 0 0,-102 26 1 0 0,136-26-234 0 0,1 2 0 0 0,0 1-1 0 0,0 1 1 0 0,1 2 0 0 0,1 1-1 0 0,1 1 1 0 0,0 2 0 0 0,1 1 0 0 0,-42 39-1 0 0,15-6-328 0 0,3 2 0 0 0,2 3-1 0 0,3 2 1 0 0,2 2-1 0 0,3 2 1 0 0,3 2 0 0 0,3 1-1 0 0,3 2 1 0 0,3 2-1 0 0,-44 146 1 0 0,56-141-115 0 0,3 0 0 0 0,4 1 0 0 0,-5 143 1 0 0,17-175 5 0 0,2-1 1 0 0,2 1-1 0 0,3-1 1 0 0,1 0-1 0 0,2-1 1 0 0,1 0-1 0 0,3 0 1 0 0,21 45-1 0 0,-24-66 0 0 0,1 0 0 0 0,0 0 0 0 0,2-1 0 0 0,1 0 0 0 0,30 32 0 0 0,-31-39 0 0 0,0-1 0 0 0,2-1 0 0 0,-1 0 0 0 0,2-1 0 0 0,-1 0 0 0 0,1-1 0 0 0,34 13 0 0 0,-5-7-2 0 0,1-2 0 0 0,0-3 0 0 0,0-1 0 0 0,1-2 0 0 0,0-3 0 0 0,0-1 0 0 0,62-4 0 0 0,-19-6 29 0 0,-1-4 0 0 0,172-42-1 0 0,-174 27 707 0 0,159-69-1 0 0,70-67-269 0 0,-227 106-463 0 0,-2-4 0 0 0,135-118 0 0 0,-172 131-6 0 0,87-102 0 0 0,-107 108 242 0 0,-1-1-1 0 0,-3-1 1 0 0,30-63 0 0 0,-37 62-156 0 0,-3-2-1 0 0,-1 0 1 0 0,-3-1 0 0 0,-1 0 0 0 0,-3-1 0 0 0,-1 0 0 0 0,-3-1-1 0 0,-2 1 1 0 0,-2-1 0 0 0,-1 0 0 0 0,-3 1 0 0 0,-2-1-1 0 0,-21-83 1 0 0,20 105 54 0 0,-2 1 1 0 0,-1 1-1 0 0,-1 0 0 0 0,-2 0 1 0 0,0 1-1 0 0,-28-39 0 0 0,30 48-61 0 0,0 1-1 0 0,-2 1 0 0 0,1 0 0 0 0,-2 0 0 0 0,1 2 1 0 0,-2-1-1 0 0,1 2 0 0 0,-1-1 0 0 0,-1 2 0 0 0,0 0 1 0 0,-26-10-1 0 0,20 12-165 0 0,-1 0 0 0 0,-1 1 0 0 0,1 2 0 0 0,-1 0 0 0 0,1 1 0 0 0,-43 2 0 0 0,19 4-282 0 0,1 2 0 0 0,-64 17 0 0 0,65-11-527 0 0,-51 24 0 0 0,23-8-117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47.423"/>
    </inkml:context>
    <inkml:brush xml:id="br0">
      <inkml:brushProperty name="width" value="0.05" units="cm"/>
      <inkml:brushProperty name="height" value="0.05" units="cm"/>
    </inkml:brush>
  </inkml:definitions>
  <inkml:trace contextRef="#ctx0" brushRef="#br0">2770 410 10512 0 0,'-2'0'306'0'0,"-3"-3"-134"0"0,-12-6 78 0 0,6 0-197 0 0,7 9 116 0 0,1 1 45 0 0,-8-5 1312 0 0,0 0 1 0 0,-16-8 0 0 0,26 11-1016 0 0,-1 1-68 0 0,-9-2-256 0 0,10 1 722 0 0,-7-5 4720 0 0,15 1-5447 0 0,-1 1 0 0 0,1 0 0 0 0,0 1 0 0 0,0-1 0 0 0,0 1 0 0 0,0 1 0 0 0,0-1 0 0 0,14-2 0 0 0,-11 3-188 0 0,249-44 41 0 0,-79 18 861 0 0,117-26-450 0 0,286-61 225 0 0,-250 46-671 0 0,-308 64 0 0 0,40-2 0 0 0,-58 6 0 0 0,1 1 0 0 0,-1 1 0 0 0,0-1 0 0 0,1 1 0 0 0,-1 0 0 0 0,0 1 0 0 0,1 0 0 0 0,-1 0 0 0 0,0 0 0 0 0,7 4 0 0 0,-11-4 0 0 0,1 1 0 0 0,-1-1 0 0 0,0 1 0 0 0,0-1 0 0 0,0 1 0 0 0,0 0 0 0 0,-1 0 0 0 0,1 1 0 0 0,-1-1 0 0 0,0 0 0 0 0,0 1 0 0 0,0-1 0 0 0,2 6 0 0 0,1 4 0 0 0,0 1 0 0 0,3 19 0 0 0,-5-19 0 0 0,48 316-204 0 0,-24-124 104 0 0,-20-158 83 0 0,90 499 331 0 0,-53-320-294 0 0,45 194-361 0 0,7-21-716 0 0,-34-142 498 0 0,-10-49 559 0 0,47 202 0 0 0,-94-389 0 0 0,29 152 0 0 0,-14 2 0 0 0,-18-129 0 0 0,2 94 0 0 0,-5-108 0 0 0,-1 0 0 0 0,-9 42 0 0 0,8-64-2 0 0,1 0 1 0 0,-1 0-1 0 0,-1 0 0 0 0,0-1 0 0 0,0 1 0 0 0,-12 17 1 0 0,14-24 70 0 0,0-1 1 0 0,-1 0 0 0 0,0 0 0 0 0,0 1 0 0 0,0-2 0 0 0,0 1 0 0 0,0 0 0 0 0,0-1 0 0 0,-1 1 0 0 0,1-1 0 0 0,-1 0-1 0 0,0 0 1 0 0,0 0 0 0 0,0-1 0 0 0,1 1 0 0 0,-2-1 0 0 0,1 0 0 0 0,0 0 0 0 0,0-1 0 0 0,0 1 0 0 0,-7-1 0 0 0,-19 0 56 0 0,0-1 1 0 0,-53-10-1 0 0,9-1-162 0 0,-1 4 0 0 0,-77 1 0 0 0,-769 26-1809 0 0,456 22 1845 0 0,-633 145 0 0 0,403-29 0 0 0,601-135 0 0 0,-398 103 0 0 0,420-107-10 0 0,-130 25-204 0 0,199-42 214 0 0,-138 15-20 0 0,124-16 170 0 0,-1 0 1 0 0,1-1-1 0 0,0 0 0 0 0,0-2 1 0 0,0 0-1 0 0,-20-6 0 0 0,32 7-118 0 0,0 0 0 0 0,0-1 1 0 0,0 1-1 0 0,0-1 0 0 0,1 0 0 0 0,-1 0 0 0 0,1-1 0 0 0,0 1 0 0 0,0-1 1 0 0,0 0-1 0 0,0 0 0 0 0,1-1 0 0 0,0 1 0 0 0,-1 0 0 0 0,2-1 0 0 0,-5-8 1 0 0,-1-5-29 0 0,2 0 0 0 0,0 0 0 0 0,-5-28 0 0 0,-1-20 239 0 0,-5-110 0 0 0,3 17-116 0 0,-3 23-101 0 0,-73-520-376 0 0,51 396 482 0 0,-23-141-44 0 0,4-166-573 0 0,51 403 735 0 0,22-240 0 0 0,-7 339-929 0 0,19-80 0 0 0,-17 104 545 0 0,3 0 0 0 0,1 1-1 0 0,20-38 1 0 0,-26 61 134 0 0,1 1 0 0 0,1 1 0 0 0,1 0 0 0 0,0 0 0 0 0,1 1 0 0 0,1 0 0 0 0,0 1 0 0 0,19-15 0 0 0,-10 12 0 0 0,1 1 0 0 0,0 1 0 0 0,1 1 0 0 0,0 1 0 0 0,26-9 0 0 0,1 4 0 0 0,87-19 0 0 0,51 5 0 0 0,-178 29 0 0 0,572-81 0 0 0,-356 47 0 0 0,25-4 0 0 0,-68 9 78 0 0,-108 18 239 0 0,-4 0-498 0 0,102-31-1 0 0,-165 41 57 0 0,-5 2-164 0 0,1-1 0 0 0,-1 1-1 0 0,1-1 1 0 0,-1 0-1 0 0,6-4 1 0 0,0-2-730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48.758"/>
    </inkml:context>
    <inkml:brush xml:id="br0">
      <inkml:brushProperty name="width" value="0.05" units="cm"/>
      <inkml:brushProperty name="height" value="0.05" units="cm"/>
    </inkml:brush>
  </inkml:definitions>
  <inkml:trace contextRef="#ctx0" brushRef="#br0">1583 215 22359 0 0,'0'0'964'0'0,"1"2"-788"0"0,5 1-296 0 0,-1 1 0 0 0,1-1-1 0 0,-1 0 1 0 0,1 0-1 0 0,0-1 1 0 0,0 0 0 0 0,0 0-1 0 0,0 0 1 0 0,1-1 0 0 0,-1 0-1 0 0,0 0 1 0 0,13 0-1 0 0,10-1 378 0 0,46-7 0 0 0,-49 4 48 0 0,746-86 2609 0 0,-173 20-3014 0 0,413-7 100 0 0,-760 76 1164 0 0,-173 4-1415 0 0,92 16 1 0 0,-140-15 129 0 0,0 1-1 0 0,0 2 1 0 0,0 1 0 0 0,32 15-1 0 0,-53-18 122 0 0,0 0 0 0 0,-1 0 0 0 0,0 1 0 0 0,0 0 0 0 0,0 0 0 0 0,-1 1 0 0 0,0 0 0 0 0,-1 1 0 0 0,1 0 0 0 0,-2 0 0 0 0,10 16 0 0 0,-2 2 0 0 0,-1 0 0 0 0,-1 2 0 0 0,9 31 0 0 0,49 203 0 0 0,-58-214 0 0 0,36 194 0 0 0,-26-120 0 0 0,25 147 0 0 0,-14-70 0 0 0,55 333 11 0 0,-49-283-464 0 0,90 674-1111 0 0,-115-813 1522 0 0,14 157 238 0 0,-2-11 0 0 0,1 13-568 0 0,-8-53 352 0 0,-19-212 102 0 0,0-1 0 0 0,0 0 0 0 0,-1 1 0 0 0,0 6 0 0 0,-1 9 384 0 0,2-19 42 0 0,-10-2-434 0 0,1 0-1 0 0,0-1 0 0 0,0 0 0 0 0,0-1 1 0 0,0 1-1 0 0,1-2 0 0 0,-15-6 1 0 0,-11-4-53 0 0,-76-20-21 0 0,55 18 0 0 0,-3 1-390 0 0,-80-10-1 0 0,-61 4-685 0 0,-269 7 79 0 0,-3 38 139 0 0,-141 51 376 0 0,2 42 412 0 0,108 8 124 0 0,71 12 104 0 0,-220 79 849 0 0,423-153-2313 0 0,157-47 1150 0 0,-90 8-1 0 0,142-23 314 0 0,0 0-1 0 0,0-1 0 0 0,-34-5 1 0 0,47 4-36 0 0,-1 0 1 0 0,1 0 0 0 0,-1-1-1 0 0,1 0 1 0 0,-1-1 0 0 0,1 1-1 0 0,0-1 1 0 0,0 0 0 0 0,0 0-1 0 0,1-1 1 0 0,-1 0 0 0 0,1 0 0 0 0,0 0-1 0 0,-6-6 1 0 0,1-4-76 0 0,0-1-1 0 0,0 1 1 0 0,1-1-1 0 0,1-1 1 0 0,1 0-1 0 0,-7-21 1 0 0,-24-105 446 0 0,19 59-492 0 0,-24-77-230 0 0,-181-712 1862 0 0,141 440-1605 0 0,28-4 458 0 0,40 258-595 0 0,8-1 0 0 0,7 1 0 0 0,41-308 0 0 0,-23 383 110 0 0,5 1 0 0 0,5 1 0 0 0,76-186 0 0 0,-87 249 0 0 0,1 1 0 0 0,2 1 0 0 0,1 1 0 0 0,2 0 0 0 0,32-35 0 0 0,-34 45 0 0 0,-7 8 0 0 0,0 1 0 0 0,1 1 0 0 0,19-15 0 0 0,7 1-6 0 0,1 1-1 0 0,1 2 1 0 0,2 2 0 0 0,0 1-1 0 0,1 3 1 0 0,1 2-1 0 0,1 2 1 0 0,1 2 0 0 0,92-14-1 0 0,-22 12-689 0 0,147-1 0 0 0,-252 17 198 0 0,-1 0 0 0 0,0 1 0 0 0,0 0-1 0 0,0 1 1 0 0,0 1 0 0 0,0 0 0 0 0,0 0 0 0 0,15 8-1 0 0,-14-7-521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49.989"/>
    </inkml:context>
    <inkml:brush xml:id="br0">
      <inkml:brushProperty name="width" value="0.05" units="cm"/>
      <inkml:brushProperty name="height" value="0.05" units="cm"/>
    </inkml:brush>
  </inkml:definitions>
  <inkml:trace contextRef="#ctx0" brushRef="#br0">1405 806 20959 0 0,'0'0'960'0'0,"1"0"-21"0"0,12-1-808 0 0,-1 0-1 0 0,19-5 1 0 0,10-2-96 0 0,91-13 62 0 0,131-39 0 0 0,352-130-59 0 0,-355 103-28 0 0,702-244-2010 0 0,-784 270 2659 0 0,-137 50-253 0 0,0 1-1 0 0,60-6 1 0 0,-86 15-391 0 0,1 0-1 0 0,-1 1 0 0 0,1 0 1 0 0,-1 2-1 0 0,25 4 1 0 0,-33-4-15 0 0,1 0 0 0 0,-1 1 1 0 0,0-1-1 0 0,0 2 1 0 0,0-1-1 0 0,0 1 0 0 0,0 0 1 0 0,-1 0-1 0 0,0 1 1 0 0,0 0-1 0 0,0 0 0 0 0,0 1 1 0 0,4 5-1 0 0,2 5 0 0 0,-1 0 0 0 0,0 0 0 0 0,-2 1 0 0 0,10 22 0 0 0,25 76 0 0 0,15 76 0 0 0,83 309 0 0 0,-110-377 0 0 0,63 287-853 0 0,-64-249 346 0 0,115 637-2039 0 0,-72-400 3179 0 0,-66-347-393 0 0,38 336 777 0 0,-45-359-881 0 0,-2 0 0 0 0,-1-1 0 0 0,-1 1 0 0 0,-2 0 0 0 0,-8 27 0 0 0,10-44-126 0 0,-1 0 1 0 0,-1-1-1 0 0,0 0 0 0 0,0 0 0 0 0,-1 0 0 0 0,0 0 0 0 0,0-1 0 0 0,-1 0 1 0 0,-1-1-1 0 0,1 1 0 0 0,-2-1 0 0 0,1-1 0 0 0,-1 0 0 0 0,0 0 0 0 0,0 0 0 0 0,-1-1 1 0 0,0-1-1 0 0,0 0 0 0 0,-19 7 0 0 0,-1-3-209 0 0,-1-2 0 0 0,0-1 0 0 0,-36 1 0 0 0,-98-4 72 0 0,-60-10 37 0 0,-246-5-606 0 0,80 20-115 0 0,-407 61 0 0 0,-197 84 3519 0 0,596-85-1168 0 0,271-47-822 0 0,-1-5-1 0 0,-233-3 0 0 0,338-14-896 0 0,0-1-1 0 0,0-1 0 0 0,1-1 1 0 0,0-2-1 0 0,-1 0 0 0 0,2-1 1 0 0,-1-1-1 0 0,1-1 1 0 0,1-1-1 0 0,-32-20 0 0 0,38 19 184 0 0,0-2 0 0 0,1 0 0 0 0,0-1 0 0 0,1-1 0 0 0,0 0-1 0 0,1 0 1 0 0,1-1 0 0 0,1-1 0 0 0,0 0 0 0 0,-9-24 0 0 0,-7-21 714 0 0,-27-106 1 0 0,46 141-388 0 0,-24-101-253 0 0,-14-146 1 0 0,42 254-71 0 0,-36-349 48 0 0,34 272-776 0 0,14-175 0 0 0,-1 210 311 0 0,3 1-1 0 0,2 1 1 0 0,3 0-1 0 0,40-98 0 0 0,-39 125 513 0 0,1 0 0 0 0,1 1-1 0 0,42-52 1 0 0,-38 57-38 0 0,2 2-1 0 0,0 0 1 0 0,2 2-1 0 0,59-40 1 0 0,-13 16 265 0 0,154-71 0 0 0,93-4-1537 0 0,-243 97-1048 0 0,110-20 1 0 0,-144 37 297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1.173"/>
    </inkml:context>
    <inkml:brush xml:id="br0">
      <inkml:brushProperty name="width" value="0.05" units="cm"/>
      <inkml:brushProperty name="height" value="0.05" units="cm"/>
    </inkml:brush>
  </inkml:definitions>
  <inkml:trace contextRef="#ctx0" brushRef="#br0">2332 313 21975 0 0,'-36'-1'1283'0'0,"34"0"-1045"0"0,8-1-201 0 0,9-1-59 0 0,131-6 96 0 0,209-50 1956 0 0,-282 45-2078 0 0,235-47 48 0 0,271-49 0 0 0,-563 108 0 0 0,348-47 0 0 0,-351 48 0 0 0,0 1 0 0 0,0 0 0 0 0,0 1 0 0 0,13 2 0 0 0,-22-2 0 0 0,0 0 0 0 0,-1 0 0 0 0,1 0 0 0 0,0 0 0 0 0,-1 1 0 0 0,1 0 0 0 0,-1 0 0 0 0,3 2 0 0 0,-4-3 0 0 0,0 0 0 0 0,-1 1 0 0 0,1-1 0 0 0,-1 1 0 0 0,0-1 0 0 0,1 1 0 0 0,-1 0 0 0 0,0 0 0 0 0,0-1 0 0 0,0 1 0 0 0,0 0 0 0 0,0 0 0 0 0,-1 0 0 0 0,1 0 0 0 0,0 4 0 0 0,1 7 0 0 0,-1 0 0 0 0,0 1 0 0 0,-1-1 0 0 0,-2 19 0 0 0,-3 55 0 0 0,14 168 0 0 0,6-113 0 0 0,-3-38 0 0 0,87 619-1383 0 0,-56-436 790 0 0,24 162 437 0 0,71 402-3938 0 0,-20-151 4011 0 0,-91-564 740 0 0,35 255 1363 0 0,-59-361-1864 0 0,-3 31 1 0 0,0-52-97 0 0,-1 1 0 0 0,0-1 0 0 0,-1 0 0 0 0,0 1 0 0 0,0-1 0 0 0,-1 0 0 0 0,-6 14 1 0 0,6-19-40 0 0,1 0 0 0 0,-1 0 0 0 0,0-1 0 0 0,0 1 1 0 0,0-1-1 0 0,0 0 0 0 0,-1 0 0 0 0,1 0 1 0 0,-1 0-1 0 0,0 0 0 0 0,0-1 0 0 0,0 0 0 0 0,0 0 1 0 0,0 0-1 0 0,0 0 0 0 0,-1 0 0 0 0,1-1 0 0 0,-1 0 1 0 0,1 0-1 0 0,-1 0 0 0 0,-8 0 0 0 0,-8-1 38 0 0,1 0 0 0 0,-1-1 0 0 0,-32-6 0 0 0,49 6-51 0 0,-408-99-360 0 0,321 74 415 0 0,10 3 35 0 0,-222-60 44 0 0,-5 16-903 0 0,-181 2-349 0 0,-19 45 1158 0 0,310 23 790 0 0,0 9 0 0 0,1 9 0 0 0,-229 53 0 0 0,-321 115 34 0 0,565-140-472 0 0,178-48-366 0 0,-39 9 428 0 0,40-9-392 0 0,0-1 0 0 0,0 1 1 0 0,0-1-1 0 0,0 0 0 0 0,0 0 0 0 0,0 0 0 0 0,0-1 0 0 0,0 1 0 0 0,0-1 0 0 0,0 0 0 0 0,-4-1 0 0 0,5 0-63 0 0,0 1 0 0 0,0-1-1 0 0,0 0 1 0 0,0 0-1 0 0,0 0 1 0 0,1 0-1 0 0,-1-1 1 0 0,1 1 0 0 0,0 0-1 0 0,-1-1 1 0 0,1 1-1 0 0,0-1 1 0 0,0 1-1 0 0,0-1 1 0 0,1 1 0 0 0,-1-5-1 0 0,-2-8-10 0 0,-1-22-1 0 0,-52-483 5 0 0,-18 131-1400 0 0,-116-560 792 0 0,125 311 608 0 0,61 546 20 0 0,8-99-1 0 0,-1 154-99 0 0,2 1 0 0 0,1 0-1 0 0,2 1 1 0 0,2 0 0 0 0,23-59 0 0 0,-16 56-516 0 0,31-50 0 0 0,-35 69 691 0 0,1 0-1 0 0,1 0 0 0 0,0 2 0 0 0,19-18 1 0 0,-7 13 94 0 0,0 0 1 0 0,2 2-1 0 0,0 1 1 0 0,1 1 0 0 0,34-14-1 0 0,167-57-267 0 0,-180 71 125 0 0,278-87-47 0 0,-27 9 0 0 0,-256 80 0 0 0,191-71 0 0 0,-142 50 0 0 0,57-25 0 0 0,-98 37-1252 0 0,-49 23-184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2.387"/>
    </inkml:context>
    <inkml:brush xml:id="br0">
      <inkml:brushProperty name="width" value="0.05" units="cm"/>
      <inkml:brushProperty name="height" value="0.05" units="cm"/>
    </inkml:brush>
  </inkml:definitions>
  <inkml:trace contextRef="#ctx0" brushRef="#br0">332 1413 24287 0 0,'-42'36'587'0'0,"-20"22"74"0"0,55-49-661 0 0,7-5 0 0 0,4-5 0 0 0,21 0 0 0 0,0-1 0 0 0,0-1 0 0 0,42-12 0 0 0,72-28 0 0 0,-102 30 0 0 0,568-222 76 0 0,-118 19 979 0 0,6-3-106 0 0,-45 26-949 0 0,-13 7-401 0 0,74-9-1174 0 0,-498 191 1573 0 0,367-118-12 0 0,-107 58 14 0 0,-253 61 0 0 0,33-1 0 0 0,-43 4 0 0 0,-1 0 0 0 0,0 0 0 0 0,1 1 0 0 0,-1 0 0 0 0,0 1 0 0 0,0 0 0 0 0,7 2 0 0 0,-11-3 0 0 0,0 1 0 0 0,-1-1 0 0 0,1 0 0 0 0,-1 1 0 0 0,1 0 0 0 0,-1-1 0 0 0,0 1 0 0 0,0 0 0 0 0,0 0 0 0 0,0 0 0 0 0,0 1 0 0 0,0-1 0 0 0,0 0 0 0 0,-1 1 0 0 0,1-1 0 0 0,-1 1 0 0 0,0 0 0 0 0,0-1 0 0 0,0 1 0 0 0,1 4 0 0 0,0 4 0 0 0,0 0 0 0 0,-1 0 0 0 0,0 0 0 0 0,-2 14 0 0 0,1-5 0 0 0,-15 179 6 0 0,4-83-84 0 0,-12 410-1882 0 0,35 19 1447 0 0,62 273-2478 0 0,29-30 2482 0 0,-82-537 1200 0 0,-20-184 120 0 0,-14 118 0 0 0,10-164-608 0 0,-1 0 0 0 0,-1 0 0 0 0,-1 0 0 0 0,-1 0 0 0 0,-1-1 0 0 0,-1-1-1 0 0,-21 36 1 0 0,22-42-207 0 0,-1-1-1 0 0,0 0 1 0 0,-1-1-1 0 0,0 0 1 0 0,0 0-1 0 0,-2-1 1 0 0,1-1-1 0 0,-1 0 0 0 0,0 0 1 0 0,-1-1-1 0 0,0-1 1 0 0,-17 8-1 0 0,-34 6-1012 0 0,-116 25 0 0 0,126-34 1123 0 0,-330 48-51 0 0,86-17 148 0 0,-581 148-2778 0 0,317-81 2803 0 0,216-65 506 0 0,236-36-101 0 0,-127-7-1 0 0,183-5-261 0 0,1-3 0 0 0,-1-2 0 0 0,1-3 0 0 0,-99-33 0 0 0,112 29-275 0 0,1-2 0 0 0,0-1-1 0 0,2-3 1 0 0,0 0 0 0 0,1-3-1 0 0,-56-47 1 0 0,43 24 281 0 0,1-1 0 0 0,3-3 0 0 0,-58-84 0 0 0,72 89-357 0 0,3-1-1 0 0,2-1 1 0 0,2-2-1 0 0,-31-94 0 0 0,37 83-19 0 0,2-1 0 0 0,4 0 0 0 0,2 0 0 0 0,2-2 0 0 0,4 1 0 0 0,4-75 0 0 0,6 57-42 0 0,4 0-1 0 0,29-109 1 0 0,-10 86-1768 0 0,54-130 1 0 0,-58 177 1121 0 0,2 2 1 0 0,3 0 0 0 0,49-67-1 0 0,-44 76 360 0 0,2 1 0 0 0,3 2 0 0 0,1 1 0 0 0,52-39 0 0 0,-57 51 332 0 0,87-65 234 0 0,-49 44-204 0 0,136-69 0 0 0,-124 77-184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3.229"/>
    </inkml:context>
    <inkml:brush xml:id="br0">
      <inkml:brushProperty name="width" value="0.05" units="cm"/>
      <inkml:brushProperty name="height" value="0.05" units="cm"/>
    </inkml:brush>
  </inkml:definitions>
  <inkml:trace contextRef="#ctx0" brushRef="#br0">1374 538 24879 0 0,'-2'12'443'0'0,"0"15"1369"0"0,12-26-1371 0 0,3-2-444 0 0,0-1-1 0 0,0-1 1 0 0,0 0-1 0 0,0-1 1 0 0,-1 0-1 0 0,1 0 1 0 0,16-10-1 0 0,-7 4-28 0 0,229-123 38 0 0,-123 61 51 0 0,174-76-792 0 0,-205 109 163 0 0,124-33-1 0 0,-139 50 513 0 0,137-19 0 0 0,-187 38 175 0 0,0 1 1 0 0,0 2-1 0 0,0 0 0 0 0,0 3 1 0 0,-1 0-1 0 0,1 2 0 0 0,51 15 1 0 0,-56-11 20 0 0,0 1 0 0 0,-1 1 0 0 0,0 1 0 0 0,36 23 0 0 0,-33-16-418 0 0,-2 1 0 0 0,0 1 0 0 0,-2 1 0 0 0,0 2 0 0 0,-2 0 0 0 0,31 42 0 0 0,2 16-826 0 0,81 161-1 0 0,15 101-1363 0 0,-60-94-1590 0 0,-32-60 1858 0 0,159 657 609 0 0,-167-636 2028 0 0,44 226-52 0 0,-22-5 2959 0 0,-61-320-2254 0 0,-2 122 0 0 0,-11-212-960 0 0,0 1 0 0 0,-2 0 0 0 0,-1 0 0 0 0,-8 31 0 0 0,10-48-71 0 0,-1 1-1 0 0,0-1 1 0 0,-1 0-1 0 0,1 0 1 0 0,-1 0 0 0 0,0-1-1 0 0,-1 1 1 0 0,1-1-1 0 0,-1 1 1 0 0,0-1 0 0 0,-1 0-1 0 0,1-1 1 0 0,-1 1-1 0 0,0-1 1 0 0,0 0-1 0 0,0 0 1 0 0,-1 0 0 0 0,1-1-1 0 0,-1 0 1 0 0,-7 3-1 0 0,-2-1-36 0 0,1-1-1 0 0,-1-1 1 0 0,0 0 0 0 0,-1-1-1 0 0,1-1 1 0 0,0 0-1 0 0,-18-2 1 0 0,-109-18 74 0 0,121 16-74 0 0,-127-27 152 0 0,-199-66 1 0 0,-137-79 290 0 0,328 116 129 0 0,-572-188 527 0 0,471 173-1117 0 0,-112-34 0 0 0,3-22 0 0 0,18-26 423 0 0,267 114 58 0 0,2-4 1 0 0,-85-64-1 0 0,106 63-457 0 0,2-4 0 0 0,-83-94 0 0 0,98 94-23 0 0,2-1 0 0 0,3-2 0 0 0,-33-64 0 0 0,53 86 8 0 0,1 0 1 0 0,2 0 0 0 0,2-2-1 0 0,1 1 1 0 0,1-1-1 0 0,2-1 1 0 0,1 0-1 0 0,-2-55 1 0 0,8 58-29 0 0,1 1-1 0 0,2 0 1 0 0,1 0 0 0 0,1 0 0 0 0,1 1-1 0 0,2 0 1 0 0,1 0 0 0 0,2 0 0 0 0,28-54-1 0 0,-14 40-37 0 0,2 2 1 0 0,2 0-1 0 0,37-39 0 0 0,-18 29 201 0 0,91-75-1 0 0,-81 82-116 0 0,3 2 0 0 0,1 3 0 0 0,111-51 0 0 0,217-63 9 0 0,-148 78-805 0 0,9-4-407 0 0,-101 32-1611 0 0,-90 28 543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5.138"/>
    </inkml:context>
    <inkml:brush xml:id="br0">
      <inkml:brushProperty name="width" value="0.05" units="cm"/>
      <inkml:brushProperty name="height" value="0.05" units="cm"/>
    </inkml:brush>
  </inkml:definitions>
  <inkml:trace contextRef="#ctx0" brushRef="#br0">0 216 16112 0 0,'1'-1'582'0'0,"3"-7"-330"0"0,5-8 633 0 0,-8 15-807 0 0,0 0-1 0 0,0 0 0 0 0,0 0 1 0 0,0 0-1 0 0,0 0 0 0 0,0 0 1 0 0,1 1-1 0 0,-1-1 0 0 0,0 0 1 0 0,1 1-1 0 0,-1-1 0 0 0,0 1 1 0 0,1-1-1 0 0,-1 1 0 0 0,1 0 1 0 0,-1 0-1 0 0,0-1 0 0 0,1 1 1 0 0,-1 0-1 0 0,2 1 0 0 0,1-1-7 0 0,1 0-1 0 0,-1 1 1 0 0,0 0-1 0 0,0 0 1 0 0,0 0-1 0 0,-1 0 1 0 0,1 1-1 0 0,0-1 1 0 0,0 1-1 0 0,-1 0 1 0 0,1 0-1 0 0,-1 1 1 0 0,1-1 0 0 0,-1 1-1 0 0,0-1 1 0 0,0 1-1 0 0,3 4 1 0 0,5 7-34 0 0,-1-1 0 0 0,17 29 0 0 0,-21-31-1 0 0,14 24 104 0 0,-2 2 0 0 0,25 71-1 0 0,-24-50-960 0 0,12 75 0 0 0,-8 12 23 0 0,-22-73 839 0 0,-2-41 352 0 0,-9-51-370 0 0,6 10 152 0 0,-1-1 1 0 0,1 1 0 0 0,-4-18-1 0 0,3 10 205 0 0,-2-12-10 0 0,2-1 0 0 0,-3-47 0 0 0,5 41-359 0 0,-4-27 223 0 0,4-1 0 0 0,3 0-1 0 0,15-128 1 0 0,-12 177-84 0 0,1-1 1 0 0,1 1-1 0 0,1 0 0 0 0,0 0 1 0 0,1 0-1 0 0,10-17 0 0 0,-10 21 19 0 0,0 1 0 0 0,1 1 0 0 0,0-1 0 0 0,1 1 0 0 0,0 1 0 0 0,1 0 0 0 0,0 0 0 0 0,15-10 0 0 0,-21 16-157 0 0,1 0 0 0 0,-1 0 0 0 0,1 1 0 0 0,0 0 0 0 0,0 0 0 0 0,0 0 0 0 0,0 0 0 0 0,1 1 0 0 0,-1 0 0 0 0,0 0-1 0 0,0 1 1 0 0,1-1 0 0 0,-1 1 0 0 0,1 0 0 0 0,-1 0 0 0 0,0 1 0 0 0,1 0 0 0 0,-1 0 0 0 0,0 0 0 0 0,0 1 0 0 0,0-1 0 0 0,0 1 0 0 0,0 0 0 0 0,0 1 0 0 0,0-1-1 0 0,-1 1 1 0 0,1 0 0 0 0,-1 0 0 0 0,6 5 0 0 0,-2-1-187 0 0,0 0-1 0 0,0 1 0 0 0,-1 0 1 0 0,0 0-1 0 0,0 1 1 0 0,10 17-1 0 0,-14-20 85 0 0,0 1 1 0 0,0-1-1 0 0,0 1 0 0 0,-1 0 1 0 0,0 0-1 0 0,-1 0 0 0 0,0 0 1 0 0,0 1-1 0 0,0-1 1 0 0,-1 0-1 0 0,0 11 0 0 0,-4 5-218 0 0,0-1-1 0 0,-1 0 1 0 0,-1 0-1 0 0,0-1 1 0 0,-2 1 0 0 0,-18 33-1 0 0,-41 78 972 0 0,64-128-669 0 0,0 2 0 0 0,0-1-1 0 0,1 0 1 0 0,0 0 0 0 0,0 1-1 0 0,0 7 1 0 0,1-12 77 0 0,1 1 1 0 0,0-1 0 0 0,1 0-1 0 0,-1 0 1 0 0,0 1-1 0 0,1-1 1 0 0,-1 0-1 0 0,1 0 1 0 0,0 0 0 0 0,-1 0-1 0 0,1 0 1 0 0,0 0-1 0 0,0 0 1 0 0,1 0-1 0 0,-1 0 1 0 0,0 0 0 0 0,1 0-1 0 0,-1 0 1 0 0,1-1-1 0 0,-1 1 1 0 0,4 1-1 0 0,0 1-20 0 0,1 0 0 0 0,1 0 0 0 0,-1 0 0 0 0,0-1 0 0 0,1 0 0 0 0,0-1-1 0 0,0 1 1 0 0,0-1 0 0 0,0-1 0 0 0,0 1 0 0 0,0-1 0 0 0,0 0 0 0 0,9-1-1 0 0,-2 0-101 0 0,0 0-1 0 0,-1-2 1 0 0,1 0-1 0 0,0 0 1 0 0,-1-1-1 0 0,15-5 1 0 0,-4-1-129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6.214"/>
    </inkml:context>
    <inkml:brush xml:id="br0">
      <inkml:brushProperty name="width" value="0.05" units="cm"/>
      <inkml:brushProperty name="height" value="0.05" units="cm"/>
    </inkml:brush>
  </inkml:definitions>
  <inkml:trace contextRef="#ctx0" brushRef="#br0">1 293 15648 0 0,'23'36'304'0'0,"-1"1"1"0"0,-2 1 0 0 0,-2 1 0 0 0,24 73 0 0 0,-25-54-698 0 0,-3 1-1 0 0,13 109 1 0 0,-21-36-1323 0 0,1-3 1661 0 0,-8-104 588 0 0,1-20-119 0 0,0 0 0 0 0,-1 0 0 0 0,2 0 0 0 0,0 10-1 0 0,-2-18-218 0 0,0 1-1 0 0,0 0 0 0 0,0 0 0 0 0,0 0 1 0 0,-1 0-1 0 0,-2-3 0 0 0,-3-5 230 0 0,-10-23-9 0 0,2-1-1 0 0,1-1 0 0 0,1 0 0 0 0,3-1 0 0 0,-11-56 1 0 0,16 60 92 0 0,2 0 0 0 0,1 0 1 0 0,3-42-1 0 0,17-95-47 0 0,-14 137-523 0 0,1-3 75 0 0,2 0 1 0 0,1 0-1 0 0,2 1 0 0 0,23-53 0 0 0,-23 64 216 0 0,1 1-1 0 0,1 1 1 0 0,1 0 0 0 0,1 0 0 0 0,0 1-1 0 0,2 1 1 0 0,26-25 0 0 0,-31 35-222 0 0,0 0 0 0 0,1 1 0 0 0,-1 1 0 0 0,1 0 1 0 0,1 1-1 0 0,-1 0 0 0 0,1 0 0 0 0,0 2 0 0 0,1-1 0 0 0,-1 2 0 0 0,1 0 0 0 0,-1 0 1 0 0,1 2-1 0 0,0-1 0 0 0,0 2 0 0 0,0 0 0 0 0,0 0 0 0 0,0 2 0 0 0,-1-1 0 0 0,1 2 0 0 0,0 0 1 0 0,-1 0-1 0 0,0 2 0 0 0,0-1 0 0 0,0 2 0 0 0,18 9 0 0 0,-16-6-40 0 0,-1 0 0 0 0,0 2 0 0 0,-1-1 0 0 0,0 1 0 0 0,0 1 0 0 0,-1 1 0 0 0,16 20 0 0 0,-22-23-91 0 0,0 0 0 0 0,0 0 0 0 0,-1 0 0 0 0,0 1 0 0 0,0-1 1 0 0,-2 1-1 0 0,1 0 0 0 0,-1 0 0 0 0,-1 1 0 0 0,0-1 0 0 0,0 1 0 0 0,-1 15 0 0 0,-2-1-168 0 0,-1 0 0 0 0,-2 1 0 0 0,0-2 0 0 0,-2 1 0 0 0,-14 41 1 0 0,-60 119-1642 0 0,67-158 1584 0 0,8-18 589 0 0,0 1 0 0 0,1 0-1 0 0,1 0 1 0 0,-1 1 0 0 0,2-1 0 0 0,-2 13 0 0 0,3-21-163 0 0,1 0 1 0 0,0 0-1 0 0,0-1 0 0 0,0 1 1 0 0,0 0-1 0 0,1 0 1 0 0,-1 0-1 0 0,1 0 1 0 0,-1 0-1 0 0,1 0 1 0 0,0 0-1 0 0,0-1 1 0 0,1 1-1 0 0,-1 0 1 0 0,0-1-1 0 0,1 1 1 0 0,0-1-1 0 0,0 0 1 0 0,-1 1-1 0 0,1-1 1 0 0,0 0-1 0 0,1 0 0 0 0,-1 0 1 0 0,0 0-1 0 0,1-1 1 0 0,-1 1-1 0 0,1 0 1 0 0,3 1-1 0 0,1-1-77 0 0,-1 1 0 0 0,1-1-1 0 0,0-1 1 0 0,-1 1 0 0 0,1-1 0 0 0,0 0-1 0 0,0-1 1 0 0,0 0 0 0 0,0 0-1 0 0,0 0 1 0 0,-1-1 0 0 0,11-2 0 0 0,-4 0-450 0 0,0-1 1 0 0,0 0 0 0 0,-1-1-1 0 0,1-1 1 0 0,17-10 0 0 0,5-6-1048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49.942"/>
    </inkml:context>
    <inkml:brush xml:id="br0">
      <inkml:brushProperty name="width" value="0.05" units="cm"/>
      <inkml:brushProperty name="height" value="0.05" units="cm"/>
    </inkml:brush>
  </inkml:definitions>
  <inkml:trace contextRef="#ctx0" brushRef="#br0">0 366 17495 0 0,'0'0'792'0'0,"0"-13"-688"0"0,5 1 0 0 0,-1-5 440 0 0,5-7 96 0 0,-4-4 8 0 0,4-1 8 0 0,1-6-376 0 0,3-2-80 0 0,-3-5-8 0 0,3-2-8 0 0,-3 4-1576 0 0,3-5-312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7.039"/>
    </inkml:context>
    <inkml:brush xml:id="br0">
      <inkml:brushProperty name="width" value="0.05" units="cm"/>
      <inkml:brushProperty name="height" value="0.05" units="cm"/>
    </inkml:brush>
  </inkml:definitions>
  <inkml:trace contextRef="#ctx0" brushRef="#br0">0 250 22183 0 0,'1'48'388'0'0,"2"-1"0"0"0,3 1 0 0 0,21 89 0 0 0,-12-79-390 0 0,47 156-93 0 0,9 20 47 0 0,22 59-1849 0 0,-47-182 1731 0 0,-42-106 230 0 0,-4-18 748 0 0,-32-146 350 0 0,8 44-1208 0 0,-21-98 118 0 0,20-4 1279 0 0,22 167-1180 0 0,3-1 0 0 0,9-69 0 0 0,-4 89-133 0 0,0 1-1 0 0,2 0 0 0 0,2 0 0 0 0,23-56 0 0 0,-21 65 9 0 0,0 0 0 0 0,1 1 0 0 0,1 0 1 0 0,1 1-1 0 0,1 1 0 0 0,0 0 0 0 0,24-20 0 0 0,-19 21 305 0 0,0 0-1 0 0,1 2 1 0 0,44-24 0 0 0,-53 33-337 0 0,0 0 0 0 0,0 1-1 0 0,1 1 1 0 0,-1 0 0 0 0,1 1 0 0 0,0 0 0 0 0,0 1 0 0 0,0 0-1 0 0,22 1 1 0 0,-28 1-122 0 0,0 1 0 0 0,1 0 0 0 0,-1 0 0 0 0,0 1 0 0 0,0-1 0 0 0,0 2 0 0 0,-1-1-1 0 0,1 1 1 0 0,-1 0 0 0 0,1 0 0 0 0,-1 1 0 0 0,0 0 0 0 0,0 0 0 0 0,0 1 0 0 0,-1-1 0 0 0,1 1 0 0 0,5 7 0 0 0,-5-4-71 0 0,0 0 1 0 0,-1 1 0 0 0,0 0 0 0 0,0-1 0 0 0,-1 2-1 0 0,0-1 1 0 0,0 0 0 0 0,-1 1 0 0 0,-1 0 0 0 0,1-1-1 0 0,1 19 1 0 0,-3-7-703 0 0,-1-1 0 0 0,-1 0-1 0 0,-3 21 1 0 0,1-20 292 0 0,-1-1 0 0 0,-1 0 0 0 0,-1 0 0 0 0,0 0 0 0 0,-18 35 0 0 0,10-24-55 0 0,13-30 642 0 0,-84 191-5939 0 0,29-81 2764 0 0,15-41 3978 0 0,-1 11 6590 0 0,20-35-2544 0 0,20-43-4467 0 0,0 0-1 0 0,1 1 0 0 0,-1 0 0 0 0,1-1 0 0 0,-1 5 1 0 0,2-7-333 0 0,0 0 1 0 0,0 0 0 0 0,0-1 0 0 0,-1 1 0 0 0,1 0-1 0 0,0 0 1 0 0,0 0 0 0 0,1 0 0 0 0,-1-1-1 0 0,0 1 1 0 0,0 0 0 0 0,0 0 0 0 0,0 0-1 0 0,1-1 1 0 0,-1 1 0 0 0,0 0 0 0 0,1 0 0 0 0,-1-1-1 0 0,1 1 1 0 0,-1 0 0 0 0,1 0 0 0 0,-1-1-1 0 0,1 1 1 0 0,-1-1 0 0 0,1 1 0 0 0,0-1-1 0 0,-1 1 1 0 0,1-1 0 0 0,0 1 0 0 0,-1-1 0 0 0,2 1-1 0 0,4 1-47 0 0,-1 0 0 0 0,1-1 0 0 0,0 0 0 0 0,-1 0 0 0 0,1 0 0 0 0,0-1 0 0 0,0 0 0 0 0,11-1 0 0 0,49-10 0 0 0,-51 7 0 0 0,50-11-583 0 0,0-3-1 0 0,69-30 1 0 0,-83 28-427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7.802"/>
    </inkml:context>
    <inkml:brush xml:id="br0">
      <inkml:brushProperty name="width" value="0.05" units="cm"/>
      <inkml:brushProperty name="height" value="0.05" units="cm"/>
    </inkml:brush>
  </inkml:definitions>
  <inkml:trace contextRef="#ctx0" brushRef="#br0">0 434 21711 0 0,'0'0'1262'0'0,"6"1"-926"0"0,-1 1-320 0 0,1 1 0 0 0,-1 0 0 0 0,1 0 0 0 0,-1 0 0 0 0,0 1 1 0 0,-1-1-1 0 0,9 9 0 0 0,27 33 73 0 0,-21-20-103 0 0,-2 0-1 0 0,22 42 0 0 0,19 57-133 0 0,-19-18-379 0 0,-10-26-155 0 0,-1 10-596 0 0,-5-14-667 0 0,-23-75 1951 0 0,0-1-1 0 0,1 0 0 0 0,-1 1 1 0 0,0-1-1 0 0,0 0 1 0 0,0 1-1 0 0,0-1 0 0 0,0 1 1 0 0,1-1-1 0 0,-1 0 0 0 0,0 1 1 0 0,0-1-1 0 0,1 0 0 0 0,-1 0 1 0 0,0 1-1 0 0,0-1 0 0 0,1 0 1 0 0,-1 0-1 0 0,0 1 1 0 0,1-1-1 0 0,-1 0 0 0 0,0 0 1 0 0,1 1-1 0 0,5-6 272 0 0,0-14 231 0 0,2-118 1056 0 0,-5 69-1372 0 0,3-136 805 0 0,9-126 1835 0 0,-11 299-2808 0 0,1 0-1 0 0,1 1 1 0 0,2 0-1 0 0,1 0 1 0 0,1 0 0 0 0,16-32-1 0 0,-21 54-23 0 0,-1 0 0 0 0,1 0 0 0 0,0 1 0 0 0,1 0 0 0 0,-1 0 0 0 0,2 0 0 0 0,-1 1 0 0 0,1-1 0 0 0,0 2 0 0 0,0-1 0 0 0,0 1 0 0 0,1 0 0 0 0,0 0 0 0 0,14-5 0 0 0,-19 9 1 0 0,-1 0-1 0 0,1 0 1 0 0,0 0-1 0 0,0 0 0 0 0,-1 1 1 0 0,1-1-1 0 0,0 1 1 0 0,0 0-1 0 0,0 0 1 0 0,0 0-1 0 0,0 0 1 0 0,-1 1-1 0 0,1-1 1 0 0,0 1-1 0 0,0 0 0 0 0,-1 0 1 0 0,1 0-1 0 0,0 0 1 0 0,-1 0-1 0 0,1 0 1 0 0,-1 1-1 0 0,1-1 1 0 0,-1 1-1 0 0,0 0 1 0 0,1-1-1 0 0,-1 1 0 0 0,0 0 1 0 0,0 0-1 0 0,0 1 1 0 0,-1-1-1 0 0,1 0 1 0 0,2 5-1 0 0,0 0-72 0 0,-1 0 0 0 0,1 1 0 0 0,-1-1 0 0 0,0 1-1 0 0,-1 0 1 0 0,0 0 0 0 0,0 0 0 0 0,-1 0 0 0 0,0 0 0 0 0,0 10 0 0 0,-2-2-270 0 0,0 0 1 0 0,-1 0 0 0 0,-1 0-1 0 0,0 0 1 0 0,-2 0 0 0 0,1 0-1 0 0,-15 29 1 0 0,-5 1-1231 0 0,-35 51 0 0 0,-16 32-127 0 0,71-122 1727 0 0,1 1 0 0 0,0-1-1 0 0,0 1 1 0 0,1 0-1 0 0,-2 13 1 0 0,3-16 200 0 0,1 0-1 0 0,0 0 1 0 0,0 0 0 0 0,0-1-1 0 0,1 1 1 0 0,0 0 0 0 0,0 0-1 0 0,0-1 1 0 0,0 1-1 0 0,1-1 1 0 0,2 6 0 0 0,2 0 36 0 0,0 0 0 0 0,0 0 0 0 0,1-1 0 0 0,0 0 0 0 0,1 0 0 0 0,0-1 0 0 0,0 0 0 0 0,1 0 0 0 0,0-1 0 0 0,0 0 0 0 0,1-1 0 0 0,0 0 1 0 0,18 8-1 0 0,-11-7-299 0 0,0 0 1 0 0,1-1 0 0 0,0-1-1 0 0,0-1 1 0 0,1 0 0 0 0,-1-2 0 0 0,35 2-1 0 0,-25-4 35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8.593"/>
    </inkml:context>
    <inkml:brush xml:id="br0">
      <inkml:brushProperty name="width" value="0.05" units="cm"/>
      <inkml:brushProperty name="height" value="0.05" units="cm"/>
    </inkml:brush>
  </inkml:definitions>
  <inkml:trace contextRef="#ctx0" brushRef="#br0">0 192 26215 0 0,'0'0'1777'0'0,"1"1"-1921"0"0,4 4 80 0 0,3 7 32 0 0,0 0-1 0 0,8 16 0 0 0,2 4 18 0 0,35 58-1010 0 0,50 117 0 0 0,-72-134 314 0 0,-4 1 0 0 0,22 97 1 0 0,-46-157 667 0 0,-2-6 33 0 0,1-1 0 0 0,0 1 0 0 0,0 0-1 0 0,6 11 1 0 0,-7-17 742 0 0,-2-5-374 0 0,-4-7-232 0 0,2 0 0 0 0,0-1 0 0 0,0 1 0 0 0,-3-21 0 0 0,0-4 38 0 0,-16-101 90 0 0,12 61-212 0 0,0 7-42 0 0,-2-106 0 0 0,12 143 29 0 0,2 0 0 0 0,1 0-1 0 0,2 0 1 0 0,1 0 0 0 0,1 1-1 0 0,2 0 1 0 0,22-51 0 0 0,-27 71 8 0 0,1 1 1 0 0,1 0-1 0 0,-1 1 1 0 0,2 0 0 0 0,-1-1-1 0 0,1 2 1 0 0,0-1-1 0 0,1 1 1 0 0,15-12 0 0 0,-22 18-82 0 0,1 0 0 0 0,0 0 0 0 0,-1 0 0 0 0,1 0 0 0 0,0 0 0 0 0,-1 1 0 0 0,1-1 0 0 0,0 1 0 0 0,0-1 0 0 0,0 1 0 0 0,-1-1 1 0 0,1 1-1 0 0,0 0 0 0 0,0 0 0 0 0,0 0 0 0 0,0 0 0 0 0,0 0 0 0 0,0 0 0 0 0,-1 1 0 0 0,1-1 0 0 0,0 1 0 0 0,0-1 0 0 0,0 1 0 0 0,-1 0 1 0 0,1-1-1 0 0,0 1 0 0 0,-1 0 0 0 0,1 0 0 0 0,-1 0 0 0 0,1 0 0 0 0,-1 1 0 0 0,1-1 0 0 0,1 2 0 0 0,2 3-199 0 0,-1-1-1 0 0,1 1 0 0 0,-1 0 1 0 0,0 0-1 0 0,-1 1 0 0 0,1-1 1 0 0,3 11-1 0 0,14 49-2002 0 0,-3 1 1 0 0,10 78-1 0 0,-26-136 2058 0 0,4 21 1262 0 0,1 0 0 0 0,2 0 0 0 0,24 55 0 0 0,-29-78-649 0 0,0 0 1 0 0,1 0 0 0 0,0 0-1 0 0,1-1 1 0 0,-1 0 0 0 0,1 0 0 0 0,0 0-1 0 0,0-1 1 0 0,1 0 0 0 0,13 9-1 0 0,1-3-166 0 0,0 0 0 0 0,35 12-1 0 0,-43-18-496 0 0,0 0-1 0 0,1-2 1 0 0,0 1-1 0 0,0-2 1 0 0,0 0-1 0 0,15 1 1 0 0,-3-6-709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7:59.170"/>
    </inkml:context>
    <inkml:brush xml:id="br0">
      <inkml:brushProperty name="width" value="0.05" units="cm"/>
      <inkml:brushProperty name="height" value="0.05" units="cm"/>
    </inkml:brush>
  </inkml:definitions>
  <inkml:trace contextRef="#ctx0" brushRef="#br0">0 162 24319 0 0,'1'2'887'0'0,"33"79"1062"0"0,27 39-2874 0 0,63 75 141 0 0,-52-86-479 0 0,-51-73-477 0 0,-3 2-1 0 0,0 0 1 0 0,11 40-1 0 0,-16-43 521 0 0,-12-33 1460 0 0,-1-20 814 0 0,-1-68 1750 0 0,16-122 0 0 0,23-10-2141 0 0,-28 177-315 0 0,1 1 1 0 0,2 0-1 0 0,24-50 0 0 0,-29 76-223 0 0,0-1-1 0 0,1 1 0 0 0,0 0 1 0 0,18-19-1 0 0,-21 26-125 0 0,0 1 0 0 0,1 0-1 0 0,0 0 1 0 0,0 1 0 0 0,0-1 0 0 0,1 2-1 0 0,-1-1 1 0 0,1 1 0 0 0,1 0-1 0 0,7-2 1 0 0,-9 4 1 0 0,-1 1 0 0 0,0 0 0 0 0,1 0 0 0 0,-1 0 0 0 0,1 1 0 0 0,-1 0 0 0 0,1 1 0 0 0,-1-1 0 0 0,1 1 0 0 0,-1 0 0 0 0,0 1 0 0 0,1-1 0 0 0,-1 1 0 0 0,7 4 0 0 0,7 3 0 0 0,0 2 0 0 0,31 22 0 0 0,-38-25 0 0 0,60 48 0 0 0,-37-25 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0.514"/>
    </inkml:context>
    <inkml:brush xml:id="br0">
      <inkml:brushProperty name="width" value="0.05" units="cm"/>
      <inkml:brushProperty name="height" value="0.05" units="cm"/>
    </inkml:brush>
  </inkml:definitions>
  <inkml:trace contextRef="#ctx0" brushRef="#br0">597 304 12416 0 0,'-22'24'776'0'0,"19"-19"-700"0"0,0-1 0 0 0,0 1 0 0 0,1-1 0 0 0,0 1 0 0 0,-1 0 0 0 0,-1 9 0 0 0,2 3 1718 0 0,2-16-1691 0 0,0 1 0 0 0,0-1 0 0 0,1 1 1 0 0,-1-1-1 0 0,1 1 0 0 0,-1-1 0 0 0,1 1 1 0 0,0-1-1 0 0,-1 0 0 0 0,1 1 0 0 0,0-1 1 0 0,0 0-1 0 0,0 0 0 0 0,0 0 0 0 0,0 1 1 0 0,1 0-1 0 0,2 0 9 0 0,-1 1 0 0 0,1-1 0 0 0,0 0 0 0 0,0-1 0 0 0,0 1 0 0 0,0 0 0 0 0,0-1 0 0 0,0 0 0 0 0,0 0 0 0 0,0 0 0 0 0,0-1 0 0 0,1 1 0 0 0,-1-1 0 0 0,0 0 0 0 0,0 0 0 0 0,1-1 0 0 0,6 0 0 0 0,9-3 160 0 0,-1-1 1 0 0,27-9-1 0 0,-38 12-97 0 0,285-89 1262 0 0,62-22-1525 0 0,4-13 145 0 0,-289 100-204 0 0,29-11 142 0 0,-90 34 5 0 0,-5 2 0 0 0,1-1 0 0 0,-1 1 0 0 0,0 0 0 0 0,8-1 0 0 0,-11 2 0 0 0,0 0 0 0 0,-1 0 0 0 0,1 0 0 0 0,0 1 0 0 0,0-1 0 0 0,0 0 0 0 0,0 0 0 0 0,0 0 0 0 0,0 1 0 0 0,0-1 0 0 0,0 0 0 0 0,-1 1 0 0 0,1-1 0 0 0,0 1 0 0 0,0-1 0 0 0,0 1 0 0 0,-1-1 0 0 0,1 1 0 0 0,0-1 0 0 0,-1 1 0 0 0,1 0 0 0 0,0 0 0 0 0,-1-1 0 0 0,1 1 0 0 0,-1 0 0 0 0,1 0 0 0 0,0 0 0 0 0,1 9 0 0 0,1-1 0 0 0,-1 0 0 0 0,0 1 0 0 0,-1-1 0 0 0,0 1 0 0 0,0-1 0 0 0,-1 1 0 0 0,-2 15 0 0 0,1 9 0 0 0,3 26 0 0 0,13 83 0 0 0,21 60 0 0 0,-29-171 0 0 0,62 251 0 0 0,-42-182 0 0 0,65 216 0 0 0,-82-279 0 0 0,-2-14 0 0 0,-1 0 0 0 0,-2 1 0 0 0,0 0 0 0 0,0 28 0 0 0,-5-51 2 0 0,0-1 0 0 0,0 1 0 0 0,0 0 0 0 0,0-1 0 0 0,0 1 0 0 0,-1-1-1 0 0,1 1 1 0 0,-1-1 0 0 0,1 1 0 0 0,-1-1 0 0 0,0 1 0 0 0,1-1 0 0 0,-1 1-1 0 0,0-1 1 0 0,0 0 0 0 0,0 0 0 0 0,0 1 0 0 0,0-1 0 0 0,-2 1 0 0 0,1 0-11 0 0,0-1-1 0 0,0 0 1 0 0,-1 1 0 0 0,1-1 0 0 0,0 0 0 0 0,-1 0 0 0 0,1 0-1 0 0,-1-1 1 0 0,0 1 0 0 0,-4 0 0 0 0,-4-1-166 0 0,0 0 0 0 0,0 0 0 0 0,0-1 0 0 0,-16-3 0 0 0,-96-16-205 0 0,-1 5 1 0 0,0 5 0 0 0,-191 11-1 0 0,142 12 890 0 0,1 8 0 0 0,1 7 0 0 0,-264 79 0 0 0,126 8 1885 0 0,291-108-2390 0 0,4-4-5 0 0,14-2 0 0 0,0-1 0 0 0,0 0 0 0 0,0 0 0 0 0,-1 0 0 0 0,1 0 0 0 0,0 0 0 0 0,0 0 0 0 0,-1 0 0 0 0,1 0 0 0 0,0 0 0 0 0,0 0 0 0 0,0 0 0 0 0,-1 0 0 0 0,1 0 0 0 0,0 0 0 0 0,0 0 0 0 0,-1 0 0 0 0,1 0 0 0 0,0 0 0 0 0,0 0 0 0 0,-1 0 0 0 0,1 0 0 0 0,0 0 0 0 0,0 0 0 0 0,0 0 0 0 0,-1 0 0 0 0,1-1 0 0 0,0 1 0 0 0,0 0 0 0 0,0 0 0 0 0,-1 0 0 0 0,1 0 0 0 0,0-1 0 0 0,0 1 0 0 0,0 0 0 0 0,0 0 0 0 0,0 0 0 0 0,-1-1 0 0 0,1 1 0 0 0,3-6 0 0 0,-3 6 0 0 0,9-23 0 0 0,9-27 0 0 0,-10 24 0 0 0,-1 0 0 0 0,-2 0 0 0 0,0-1 0 0 0,-2 0 0 0 0,0-52 0 0 0,-10 25 0 0 0,-1 0 0 0 0,-3 1 0 0 0,-30-89 0 0 0,-76-165 0 0 0,102 269 0 0 0,8 22 0 0 0,1 2 0 0 0,-9-29 0 0 0,14 38 0 0 0,0 0 0 0 0,0 0 0 0 0,1 0 0 0 0,-1 0 0 0 0,1 0 0 0 0,0 0 0 0 0,1 0 0 0 0,-1 0 0 0 0,3-10 0 0 0,0 5 0 0 0,0 0 0 0 0,0 1 0 0 0,1 0 0 0 0,0-1 0 0 0,1 1 0 0 0,0 1 0 0 0,0-1 0 0 0,1 1 0 0 0,0 0 0 0 0,0 0 0 0 0,13-12 0 0 0,68-51 0 0 0,-55 45 0 0 0,13-6 0 0 0,90-49 0 0 0,-91 59-159 0 0,68-25-1 0 0,-43 23-2469 0 0,-56 20 1671 0 0,-3 3-24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1.025"/>
    </inkml:context>
    <inkml:brush xml:id="br0">
      <inkml:brushProperty name="width" value="0.05" units="cm"/>
      <inkml:brushProperty name="height" value="0.05" units="cm"/>
    </inkml:brush>
  </inkml:definitions>
  <inkml:trace contextRef="#ctx0" brushRef="#br0">47 91 20423 0 0,'-1'0'32'0'0,"-1"0"0"0"0,1 0 0 0 0,-1 0-1 0 0,1 0 1 0 0,-1 1 0 0 0,1-1 0 0 0,0 0-1 0 0,-1 0 1 0 0,1 1 0 0 0,-1-1 0 0 0,1 1-1 0 0,0 0 1 0 0,-1-1 0 0 0,1 1 0 0 0,0 0-1 0 0,0 0 1 0 0,-1-1 0 0 0,1 1 0 0 0,0 0 0 0 0,0 0-1 0 0,0 0 1 0 0,0 1 0 0 0,0-1 0 0 0,1 0-1 0 0,-1 0 1 0 0,0 0 0 0 0,0 1 0 0 0,1-1-1 0 0,-1 0 1 0 0,1 1 0 0 0,-1-1 0 0 0,0 3-1 0 0,-1 4-30 0 0,0 1-1 0 0,0-1 1 0 0,0 1-1 0 0,1-1 0 0 0,0 1 1 0 0,1 0-1 0 0,0-1 1 0 0,1 1-1 0 0,1 11 1 0 0,4 11 109 0 0,11 37 0 0 0,-10-41 25 0 0,58 204-319 0 0,-54-209 65 0 0,-5-9 130 0 0,-5-11 360 0 0,-1-15-58 0 0,0-76 893 0 0,1-104-1189 0 0,0 171 148 0 0,1 0 0 0 0,1 0-1 0 0,1 1 1 0 0,1-1 0 0 0,16-40 0 0 0,-17 51-99 0 0,1 1 1 0 0,0 0-1 0 0,1 0 1 0 0,0 0 0 0 0,0 1-1 0 0,1 0 1 0 0,1 0 0 0 0,-1 1-1 0 0,1 0 1 0 0,1 0-1 0 0,-1 1 1 0 0,1 0 0 0 0,12-7-1 0 0,-16 12-66 0 0,-1-1 0 0 0,1 1 0 0 0,0 1 0 0 0,1-1 0 0 0,-1 1 0 0 0,0 0-1 0 0,0 0 1 0 0,0 1 0 0 0,1-1 0 0 0,-1 1 0 0 0,0 0 0 0 0,1 1 0 0 0,-1-1 0 0 0,8 3 0 0 0,-10-3-74 0 0,0 1 0 0 0,1 0 0 0 0,-1 0 0 0 0,0 0 0 0 0,0 1 0 0 0,0-1 0 0 0,0 1 0 0 0,0-1 0 0 0,0 1 0 0 0,-1 0 0 0 0,1 0 0 0 0,0 1 0 0 0,-1-1 1 0 0,0 0-1 0 0,1 1 0 0 0,-1 0 0 0 0,0-1 0 0 0,0 1 0 0 0,-1 0 0 0 0,1 0 0 0 0,0 0 0 0 0,-1 0 0 0 0,2 6 0 0 0,-1-2-146 0 0,0 1 0 0 0,-1 0 1 0 0,0 0-1 0 0,-1 0 0 0 0,1 0 0 0 0,-1 0 0 0 0,-1 0 0 0 0,0 0 0 0 0,0 0 0 0 0,0 0 0 0 0,-1 0 0 0 0,0 0 0 0 0,-1-1 0 0 0,0 1 0 0 0,0-1 1 0 0,0 1-1 0 0,-7 9 0 0 0,3-7-753 0 0,0 0 1 0 0,-11 14-1 0 0,-1-5-582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1.381"/>
    </inkml:context>
    <inkml:brush xml:id="br0">
      <inkml:brushProperty name="width" value="0.05" units="cm"/>
      <inkml:brushProperty name="height" value="0.05" units="cm"/>
    </inkml:brush>
  </inkml:definitions>
  <inkml:trace contextRef="#ctx0" brushRef="#br0">151 0 15560 0 0,'-36'92'448'0'0,"4"0"-1"0"0,5 3 1 0 0,-16 100 0 0 0,37-164-179 0 0,0 44-1 0 0,5-64-211 0 0,1-1-1 0 0,1 1 1 0 0,0 0-1 0 0,0-1 0 0 0,1 1 1 0 0,1-1-1 0 0,6 19 0 0 0,-8-26-26 0 0,0-1-1 0 0,0 1 1 0 0,0-1-1 0 0,1 0 0 0 0,-1 0 1 0 0,1 0-1 0 0,-1 0 1 0 0,1 0-1 0 0,0 0 0 0 0,0 0 1 0 0,0 0-1 0 0,0-1 1 0 0,0 1-1 0 0,0-1 0 0 0,0 1 1 0 0,1-1-1 0 0,4 2 0 0 0,-4-2 40 0 0,0-1 1 0 0,0 1-1 0 0,0-1 0 0 0,0 1 0 0 0,0-1 0 0 0,1 0 0 0 0,-1-1 0 0 0,0 1 0 0 0,0 0 0 0 0,0-1 0 0 0,0 0 0 0 0,6-2 0 0 0,-1 0 18 0 0,1-1 1 0 0,-2 0 0 0 0,1-1-1 0 0,0 0 1 0 0,-1 0 0 0 0,0-1-1 0 0,0 1 1 0 0,0-2-1 0 0,8-9 1 0 0,1-4 26 0 0,49-65-3417 0 0,-50 61 1474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2"/>
    </inkml:context>
    <inkml:brush xml:id="br0">
      <inkml:brushProperty name="width" value="0.05" units="cm"/>
      <inkml:brushProperty name="height" value="0.05" units="cm"/>
    </inkml:brush>
  </inkml:definitions>
  <inkml:trace contextRef="#ctx0" brushRef="#br0">1 77 19087 0 0,'0'0'1875'0'0,"0"2"-1806"0"0,1 8 11 0 0,1 1 0 0 0,0-1 0 0 0,1 0 0 0 0,0 0 0 0 0,1 0 0 0 0,4 10 0 0 0,1 3 24 0 0,22 54 11 0 0,-1-3-166 0 0,0 1-445 0 0,-17-47 239 0 0,-4-44 492 0 0,-5-22-127 0 0,-2 10-15 0 0,2-14-40 0 0,10-76 347 0 0,-10 94-162 0 0,1-1 0 0 0,13-38 0 0 0,-15 55-146 0 0,0 1 0 0 0,1 0 1 0 0,0 0-1 0 0,0 0 0 0 0,7-9 0 0 0,-8 13-52 0 0,-1 0-1 0 0,1 0 1 0 0,-1 1-1 0 0,1 0 0 0 0,0-1 1 0 0,0 1-1 0 0,0 0 1 0 0,0 0-1 0 0,0 1 0 0 0,0-1 1 0 0,1 1-1 0 0,-1-1 1 0 0,6 0-1 0 0,-7 2-43 0 0,0 0 1 0 0,0 0-1 0 0,-1 0 0 0 0,1 0 1 0 0,0 0-1 0 0,-1 1 1 0 0,1-1-1 0 0,0 1 0 0 0,-1-1 1 0 0,1 1-1 0 0,0 0 0 0 0,-1-1 1 0 0,1 1-1 0 0,-1 0 1 0 0,1 0-1 0 0,-1 0 0 0 0,0 0 1 0 0,1 0-1 0 0,-1 1 0 0 0,0-1 1 0 0,0 0-1 0 0,0 1 0 0 0,0-1 1 0 0,2 3-1 0 0,2 5-16 0 0,0-1 1 0 0,7 18-1 0 0,-12-25 23 0 0,17 46-1162 0 0,16 77 0 0 0,-25-93-244 0 0,-3-3-540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2.385"/>
    </inkml:context>
    <inkml:brush xml:id="br0">
      <inkml:brushProperty name="width" value="0.05" units="cm"/>
      <inkml:brushProperty name="height" value="0.05" units="cm"/>
    </inkml:brush>
  </inkml:definitions>
  <inkml:trace contextRef="#ctx0" brushRef="#br0">0 471 18439 0 0,'0'0'800'0'0,"1"-1"-656"0"0,7-11-105 0 0,0 0-1 0 0,0 1 1 0 0,1 1 0 0 0,1-1-1 0 0,0 1 1 0 0,13-10-1 0 0,7-7-96 0 0,-26 24 131 0 0,173-163-3442 0 0,-131 128 1097 0 0,1 1 0 0 0,55-31 1 0 0,-80 53 2541 0 0,-16 11-5 0 0,0-1-1 0 0,0 2 1 0 0,0-1-1 0 0,0 1 1 0 0,0 0-1 0 0,1 0 1 0 0,6-1-1 0 0,-11 4-136 0 0,0 0 0 0 0,0 0 0 0 0,0 0 0 0 0,1 0 0 0 0,-1 0 0 0 0,0 1-1 0 0,0-1 1 0 0,0 1 0 0 0,0 0 0 0 0,-1-1 0 0 0,1 1 0 0 0,0 0 0 0 0,0 0 0 0 0,0 0-1 0 0,0 0 1 0 0,-1 1 0 0 0,1-1 0 0 0,-1 0 0 0 0,1 1 0 0 0,2 2 0 0 0,1 2-33 0 0,0 0 0 0 0,0 0 0 0 0,7 14 0 0 0,-7-10-99 0 0,0 1 0 0 0,-1-1 0 0 0,0 1 1 0 0,0 0-1 0 0,-1 0 0 0 0,1 13 0 0 0,4 70-62 0 0,1-1 200 0 0,-5-68 27 0 0,-2-6 65 0 0,2 0 1 0 0,0 0 0 0 0,1 0 0 0 0,8 19 0 0 0,-13-38-184 0 0,0 1 1 0 0,0 0 0 0 0,1 0-1 0 0,-1-1 1 0 0,0 1 0 0 0,1 0 0 0 0,-1-1-1 0 0,0 1 1 0 0,1 0 0 0 0,-1-1 0 0 0,1 1-1 0 0,-1-1 1 0 0,1 1 0 0 0,0 0 0 0 0,-1-1-1 0 0,1 1 1 0 0,-1-1 0 0 0,1 0-1 0 0,0 1 1 0 0,-1-1 0 0 0,1 0 0 0 0,0 1-1 0 0,0-1 1 0 0,-1 0 0 0 0,1 0 0 0 0,0 1-1 0 0,0-1 1 0 0,-1 0 0 0 0,1 0 0 0 0,0 0-1 0 0,0 0 1 0 0,0 0 0 0 0,-1 0-1 0 0,1 0 1 0 0,0 0 0 0 0,0-1 0 0 0,-1 1-1 0 0,1 0 1 0 0,0 0 0 0 0,0-1 0 0 0,-1 1-1 0 0,1 0 1 0 0,0-1 0 0 0,-1 1-1 0 0,1 0 1 0 0,0-1 0 0 0,-1 1 0 0 0,2-2-1 0 0,0 0-36 0 0,1-1 0 0 0,-1 1-1 0 0,0-1 1 0 0,1 0 0 0 0,-1 1-1 0 0,0-1 1 0 0,0-1-1 0 0,-1 1 1 0 0,3-5 0 0 0,6-21-1269 0 0,-2-1 1 0 0,6-36 0 0 0,-10 34-260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3.209"/>
    </inkml:context>
    <inkml:brush xml:id="br0">
      <inkml:brushProperty name="width" value="0.05" units="cm"/>
      <inkml:brushProperty name="height" value="0.05" units="cm"/>
    </inkml:brush>
  </inkml:definitions>
  <inkml:trace contextRef="#ctx0" brushRef="#br0">133 369 19511 0 0,'2'0'714'0'0,"11"-1"-636"0"0,0 0 1 0 0,0-1-1 0 0,0 0 1 0 0,0-1-1 0 0,-1-1 1 0 0,13-4-1 0 0,75-37 846 0 0,-49 21-221 0 0,-6 1-480 0 0,-2-1 1 0 0,0-2 0 0 0,-2-2 0 0 0,38-34-1 0 0,-7 2-223 0 0,-16 12-48 0 0,-56 47-17 0 0,1 0-1 0 0,0 1 1 0 0,0-1-1 0 0,0 0 0 0 0,0 1 1 0 0,0-1-1 0 0,0 1 1 0 0,0-1-1 0 0,-1 1 0 0 0,1 0 1 0 0,1-1-1 0 0,-1 1 1 0 0,0 0-1 0 0,0 0 0 0 0,0-1 1 0 0,0 1-1 0 0,0 0 1 0 0,0 0-1 0 0,2 0 1 0 0,-2 1 30 0 0,1 0 1 0 0,0-1 0 0 0,-1 1-1 0 0,1 0 1 0 0,-1 0 0 0 0,0 0-1 0 0,1 0 1 0 0,-1 0 0 0 0,0 1 0 0 0,0-1-1 0 0,1 0 1 0 0,-1 0 0 0 0,1 3-1 0 0,4 5-20 0 0,-1 0-1 0 0,-1 0 1 0 0,7 18-1 0 0,3 5-28 0 0,224 462-90 0 0,-203-415 175 0 0,26 51-68 0 0,-35-82 89 0 0,176 353-1651 0 0,-61-104-466 0 0,-127-264 1963 0 0,17 55 0 0 0,-29-83 104 0 0,-1-1 0 0 0,0 1 1 0 0,0-1-1 0 0,0 1 0 0 0,-1-1 0 0 0,1 1 0 0 0,-1 0 0 0 0,0-1 0 0 0,-1 1 0 0 0,1 0 0 0 0,-1-1 0 0 0,0 1 0 0 0,-2 6 0 0 0,1-8-9 0 0,1 0 0 0 0,-1 0 0 0 0,1 0 0 0 0,-1-1 0 0 0,0 1 0 0 0,0 0 1 0 0,0-1-1 0 0,0 0 0 0 0,-1 1 0 0 0,1-1 0 0 0,-1 0 0 0 0,1 0 0 0 0,-1-1 0 0 0,0 1 1 0 0,0 0-1 0 0,0-1 0 0 0,0 0 0 0 0,0 1 0 0 0,-4 0 0 0 0,-38 9-809 0 0,-1-2 1 0 0,-49 3-1 0 0,-179 8 1547 0 0,84-1 1032 0 0,-35 2-239 0 0,215-21-1127 0 0,0 0 0 0 0,0-1 0 0 0,0 0 0 0 0,0 0 0 0 0,0-1 0 0 0,0-1 0 0 0,-10-3 0 0 0,19 5-323 0 0,0 0 1 0 0,0 0 0 0 0,0-1 0 0 0,0 1-1 0 0,1 0 1 0 0,-1 0 0 0 0,0-1 0 0 0,1 1-1 0 0,-1 0 1 0 0,1-1 0 0 0,-1 1 0 0 0,1 0-1 0 0,0-1 1 0 0,-1-1 0 0 0,1 2-15 0 0,-1-7-20 0 0,0 0-1 0 0,1 0 1 0 0,-1 0-1 0 0,2 0 1 0 0,-1 0-1 0 0,3-9 1 0 0,0-19-209 0 0,-3 22-50 0 0,0-3 44 0 0,0-1 0 0 0,-1 1 0 0 0,0 0 0 0 0,-2 0 0 0 0,-6-26 0 0 0,-66-176-228 0 0,49 156 462 0 0,-46-84-1 0 0,-45-47 308 0 0,75 124-344 0 0,-28-50 195 0 0,-29-47 2665 0 0,89 152-2502 0 0,1-2 0 0 0,0 1 0 0 0,2-1 0 0 0,-7-19 0 0 0,11 28-237 0 0,1 0 1 0 0,0 1 0 0 0,1-1-1 0 0,0 0 1 0 0,0-1-1 0 0,0 1 1 0 0,1 0 0 0 0,0 0-1 0 0,1 0 1 0 0,0 0 0 0 0,3-13-1 0 0,-2 15-112 0 0,1-1-1 0 0,0 1 0 0 0,0 0 0 0 0,0 0 1 0 0,7-7-1 0 0,1-4-22 0 0,0 1-131 0 0,0 1-1 0 0,23-23 1 0 0,-13 14-5 0 0,17-16-477 0 0,1 2 0 0 0,1 1 0 0 0,3 2 0 0 0,48-31 0 0 0,-72 54-384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0.333"/>
    </inkml:context>
    <inkml:brush xml:id="br0">
      <inkml:brushProperty name="width" value="0.05" units="cm"/>
      <inkml:brushProperty name="height" value="0.05" units="cm"/>
    </inkml:brush>
  </inkml:definitions>
  <inkml:trace contextRef="#ctx0" brushRef="#br0">1 94 19423 0 0,'9'0'831'0'0,"-5"0"-774"0"0,1 0-1 0 0,-1-1 0 0 0,1 1 1 0 0,-1-1-1 0 0,1 0 1 0 0,-1 0-1 0 0,0-1 1 0 0,1 1-1 0 0,6-5 1 0 0,-2 1 535 0 0,0-2 0 0 0,14-11 0 0 0,-15 12-170 0 0,42-29 650 0 0,-48 34-1099 0 0,0 0 1 0 0,0 0 0 0 0,0 0-1 0 0,0 0 1 0 0,1 0 0 0 0,-1 0 0 0 0,0 0-1 0 0,1 1 1 0 0,-1-1 0 0 0,0 1-1 0 0,1 0 1 0 0,-1 0 0 0 0,1 0-1 0 0,-1 0 1 0 0,1 0 0 0 0,-1 0 0 0 0,0 1-1 0 0,1-1 1 0 0,-1 1 0 0 0,0 0-1 0 0,1 0 1 0 0,-1 0 0 0 0,0 0-1 0 0,0 0 1 0 0,0 0 0 0 0,1 0 0 0 0,2 3-1 0 0,3 3-339 0 0,0 1 0 0 0,0 0 0 0 0,-1 0 0 0 0,11 16 0 0 0,-11-15 323 0 0,42 63-692 0 0,41 82 0 0 0,36 53 197 0 0,-122-201 555 0 0,1 2 39 0 0,1-1 0 0 0,0 1 0 0 0,0-1-1 0 0,1 1 1 0 0,0-2 0 0 0,15 13 0 0 0,-18-17 166 0 0,0 1-1 0 0,0-1 1 0 0,0 0-1 0 0,1 0 1 0 0,-1 0-1 0 0,8 2 1 0 0,-11-4-169 0 0,0 0 1 0 0,0 0-1 0 0,0 0 0 0 0,0 0 1 0 0,0 0-1 0 0,0 0 1 0 0,0 0-1 0 0,0-1 1 0 0,0 1-1 0 0,0 0 1 0 0,0-1-1 0 0,0 1 1 0 0,0 0-1 0 0,0-1 0 0 0,0 1 1 0 0,0-1-1 0 0,0 0 1 0 0,0 1-1 0 0,0-1 1 0 0,-1 0-1 0 0,1 1 1 0 0,0-1-1 0 0,0 0 1 0 0,-1 0-1 0 0,1 0 0 0 0,-1 0 1 0 0,1 1-1 0 0,0-1 1 0 0,-1 0-1 0 0,0 0 1 0 0,1 0-1 0 0,-1 0 1 0 0,0 0-1 0 0,1 0 0 0 0,-1-2 1 0 0,10-41-199 0 0,-1 0 1 0 0,-3-1-1 0 0,-2 1 1 0 0,-1-50-1 0 0,-3 62-871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4.134"/>
    </inkml:context>
    <inkml:brush xml:id="br0">
      <inkml:brushProperty name="width" value="0.05" units="cm"/>
      <inkml:brushProperty name="height" value="0.05" units="cm"/>
    </inkml:brush>
  </inkml:definitions>
  <inkml:trace contextRef="#ctx0" brushRef="#br0">272 511 18207 0 0,'0'0'978'0'0,"5"-4"30"0"0,173-83 328 0 0,-10 6-463 0 0,-113 52-260 0 0,332-174-109 0 0,-363 191-572 0 0,184-78-740 0 0,-205 89 775 0 0,0 0 0 0 0,-1 1-1 0 0,1-1 1 0 0,0 0-1 0 0,0 1 1 0 0,0 0-1 0 0,-1 0 1 0 0,1 0 0 0 0,0 0-1 0 0,0 0 1 0 0,0 0-1 0 0,0 1 1 0 0,0-1 0 0 0,-1 1-1 0 0,1 0 1 0 0,0 0-1 0 0,-1 0 1 0 0,1 0 0 0 0,0 0-1 0 0,-1 1 1 0 0,1-1-1 0 0,-1 1 1 0 0,0 0 0 0 0,0-1-1 0 0,1 1 1 0 0,-1 0-1 0 0,0 0 1 0 0,0 1 0 0 0,-1-1-1 0 0,1 0 1 0 0,0 1-1 0 0,-1-1 1 0 0,0 1-1 0 0,1-1 1 0 0,0 4 0 0 0,13 34-112 0 0,-2 0 1 0 0,9 50 0 0 0,-11-41 88 0 0,20 53-1 0 0,5-4 346 0 0,59 148-558 0 0,-87-228 279 0 0,2 4 96 0 0,-1 0 0 0 0,-1 1 0 0 0,-1 0 0 0 0,6 30 0 0 0,-13-50-112 0 0,0 0-1 0 0,1 0 0 0 0,-1 0 0 0 0,0 0 1 0 0,-1 0-1 0 0,1-1 0 0 0,0 1 0 0 0,-1 0 1 0 0,0 0-1 0 0,1 0 0 0 0,-1-1 0 0 0,0 1 1 0 0,0 0-1 0 0,-1-1 0 0 0,1 1 0 0 0,-1-1 1 0 0,1 0-1 0 0,-1 1 0 0 0,0-1 0 0 0,0 0 1 0 0,1 0-1 0 0,-2 0 0 0 0,1 0 0 0 0,0 0 1 0 0,0 0-1 0 0,-1-1 0 0 0,1 1 0 0 0,-1-1 1 0 0,-4 2-1 0 0,-6 2-233 0 0,1-1 0 0 0,-1 0 0 0 0,-1-2 0 0 0,1 1 1 0 0,-13 0-1 0 0,21-3 144 0 0,-28 3-523 0 0,0-1-1 0 0,-41-5 1 0 0,-68-12-110 0 0,51 5 612 0 0,-320-9 1552 0 0,338 18-741 0 0,-153 5 853 0 0,-52-2-78 0 0,259-3-1229 0 0,1-1 0 0 0,-32-7 0 0 0,46 8-204 0 0,-1 0-1 0 0,1 0 0 0 0,0-1 0 0 0,-1 1 1 0 0,1-1-1 0 0,0 0 0 0 0,0 0 1 0 0,0-1-1 0 0,0 1 0 0 0,0-1 1 0 0,1 0-1 0 0,-1 0 0 0 0,1 0 0 0 0,0-1 1 0 0,0 1-1 0 0,-3-5 0 0 0,4 5-35 0 0,1-1 0 0 0,0 1 0 0 0,0-1 0 0 0,0 1 0 0 0,0-1 0 0 0,1 1 0 0 0,-1-1 0 0 0,1 1 0 0 0,0-1 0 0 0,0 0 0 0 0,1 1 0 0 0,-1-1 0 0 0,1 1 0 0 0,-1-1 0 0 0,1 1 0 0 0,2-5 0 0 0,0-1 0 0 0,0 0 0 0 0,1 1 0 0 0,0-1 0 0 0,11-14 0 0 0,24-29 108 0 0,3 2 0 0 0,2 2 0 0 0,91-77 0 0 0,39-7-799 0 0,-103 81-503 0 0,71-63-3725 0 0,-115 90 3236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5.099"/>
    </inkml:context>
    <inkml:brush xml:id="br0">
      <inkml:brushProperty name="width" value="0.05" units="cm"/>
      <inkml:brushProperty name="height" value="0.05" units="cm"/>
    </inkml:brush>
  </inkml:definitions>
  <inkml:trace contextRef="#ctx0" brushRef="#br0">43 103 11664 0 0,'0'0'504'0'0,"-1"-1"-411"0"0,-6-5-82 0 0,6 6-6 0 0,1 0 0 0 0,0-1 1 0 0,-1 1-1 0 0,1 0 0 0 0,-1 0 1 0 0,1 0-1 0 0,0-1 1 0 0,-1 1-1 0 0,1 0 0 0 0,0-1 1 0 0,0 1-1 0 0,-1 0 0 0 0,1-1 1 0 0,0 1-1 0 0,0 0 0 0 0,-1-1 1 0 0,1 1-1 0 0,0-1 0 0 0,0 1 1 0 0,0 0-1 0 0,0-1 1 0 0,0 1-1 0 0,-1-1 0 0 0,1 1 1 0 0,0 0-1 0 0,0-1 0 0 0,0 1 1 0 0,0-1-1 0 0,0 0 0 0 0,1-1 56 0 0,-3-2 142 0 0,2 0 0 0 0,-1 0 0 0 0,0 0 1 0 0,1 0-1 0 0,0 0 0 0 0,-1 0 0 0 0,2 0 0 0 0,-1-1 0 0 0,0 1 1 0 0,1 0-1 0 0,0 0 0 0 0,0 0 0 0 0,0 0 0 0 0,1 0 0 0 0,1-4 1 0 0,1-6 3445 0 0,-15 49-3625 0 0,6-22-25 0 0,0 1 1 0 0,1 0 0 0 0,-2 17-1 0 0,5-18 1 0 0,-5 74 0 0 0,6-78 0 0 0,1 0 0 0 0,-1-1 0 0 0,1 1 0 0 0,1 0 0 0 0,0-1 0 0 0,0 0 0 0 0,6 15 0 0 0,-7-21 19 0 0,1 0 0 0 0,-1 1 0 0 0,0-1 0 0 0,1 0 1 0 0,-1 0-1 0 0,1 0 0 0 0,0 0 0 0 0,0 0 0 0 0,0-1 0 0 0,0 1 0 0 0,0 0 0 0 0,0-1 0 0 0,0 0 0 0 0,0 1 0 0 0,0-1 0 0 0,1 0 0 0 0,-1 0 0 0 0,1 0 0 0 0,-1 0 0 0 0,1-1 0 0 0,-1 1 0 0 0,1-1 0 0 0,-1 1 0 0 0,1-1 0 0 0,-1 0 0 0 0,1 0 0 0 0,0 0 0 0 0,-1 0 0 0 0,1-1 0 0 0,-1 1 0 0 0,1-1 0 0 0,-1 1 0 0 0,1-1 0 0 0,-1 0 0 0 0,1 0 0 0 0,-1 0 0 0 0,0 0 0 0 0,0-1 0 0 0,1 1 0 0 0,-1 0 0 0 0,0-1 0 0 0,0 0 0 0 0,0 1 0 0 0,3-5 0 0 0,0-1 110 0 0,1 0 1 0 0,-1-1-1 0 0,-1 0 0 0 0,1 0 0 0 0,-1 0 0 0 0,-1-1 0 0 0,4-10 0 0 0,-6 14-118 0 0,0-1 0 0 0,0 1 0 0 0,0-1 0 0 0,0 0 0 0 0,-1 1 0 0 0,0-1 0 0 0,-1 0 0 0 0,1 1 0 0 0,-1-1 0 0 0,0 0 0 0 0,0 1 0 0 0,-4-9 0 0 0,3 9-6 0 0,0 0 0 0 0,0 0 0 0 0,0 1 0 0 0,-1-1 0 0 0,1 1-1 0 0,-1 0 1 0 0,-1 0 0 0 0,-3-4 0 0 0,-10-8-2713 0 0,12 11 1196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5.501"/>
    </inkml:context>
    <inkml:brush xml:id="br0">
      <inkml:brushProperty name="width" value="0.05" units="cm"/>
      <inkml:brushProperty name="height" value="0.05" units="cm"/>
    </inkml:brush>
  </inkml:definitions>
  <inkml:trace contextRef="#ctx0" brushRef="#br0">158 1 13968 0 0,'-8'8'193'0'0,"2"1"1"0"0,-1 0 0 0 0,1 1 0 0 0,-8 14-1 0 0,0 1-169 0 0,-77 141 320 0 0,89-163-323 0 0,1 0 1 0 0,-1 0-1 0 0,1 0 0 0 0,0 1 1 0 0,0-1-1 0 0,0 0 1 0 0,0 1-1 0 0,1-1 1 0 0,-1 1-1 0 0,1-1 1 0 0,0 1-1 0 0,0-1 1 0 0,0 1-1 0 0,1-1 1 0 0,-1 0-1 0 0,2 5 1 0 0,-2-7 34 0 0,1 0 1 0 0,-1-1 0 0 0,1 1-1 0 0,-1 0 1 0 0,1 0-1 0 0,0-1 1 0 0,0 1 0 0 0,-1 0-1 0 0,1-1 1 0 0,0 1-1 0 0,0 0 1 0 0,0-1 0 0 0,0 0-1 0 0,0 1 1 0 0,0-1 0 0 0,-1 1-1 0 0,1-1 1 0 0,0 0-1 0 0,0 0 1 0 0,2 1 0 0 0,19-1 724 0 0,-17-1-649 0 0,0-1-1 0 0,-1 0 0 0 0,1 0 0 0 0,0 0 1 0 0,0-1-1 0 0,-1 0 0 0 0,0 1 0 0 0,1-2 1 0 0,-1 1-1 0 0,4-5 0 0 0,2-2-28 0 0,0 0 0 0 0,12-19-1 0 0,-14 19 42 0 0,-1-1 0 0 0,-1 0 0 0 0,0-1-1 0 0,0 0 1 0 0,6-21 0 0 0,-11 28-154 0 0,1 0 0 0 0,-1 0 0 0 0,0 0 1 0 0,0 0-1 0 0,-1-1 0 0 0,0 1 0 0 0,0 0 0 0 0,0 0 0 0 0,0 0 1 0 0,-1 0-1 0 0,0 0 0 0 0,0-1 0 0 0,0 1 0 0 0,-1 1 0 0 0,0-1 0 0 0,0 0 1 0 0,-3-7-1 0 0,3 10-212 0 0,0 0-1 0 0,0 0 1 0 0,0 0 0 0 0,0 0 0 0 0,0 0 0 0 0,0 1 0 0 0,0-1 0 0 0,-1 1 0 0 0,1 0-1 0 0,0-1 1 0 0,-1 1 0 0 0,1 0 0 0 0,-1 0 0 0 0,-3 0 0 0 0,-7 0-1299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5.890"/>
    </inkml:context>
    <inkml:brush xml:id="br0">
      <inkml:brushProperty name="width" value="0.05" units="cm"/>
      <inkml:brushProperty name="height" value="0.05" units="cm"/>
    </inkml:brush>
  </inkml:definitions>
  <inkml:trace contextRef="#ctx0" brushRef="#br0">138 135 16527 0 0,'-10'3'123'0'0,"0"1"-1"0"0,1 0 0 0 0,-1 1 1 0 0,1 0-1 0 0,0 1 0 0 0,-15 11 0 0 0,11-7-122 0 0,11-9 0 0 0,0 0 0 0 0,1 0 0 0 0,-1 1 0 0 0,0-1 0 0 0,1 0 0 0 0,0 1 0 0 0,-1-1 0 0 0,1 1 0 0 0,0 0 0 0 0,0-1 0 0 0,-1 3 0 0 0,-3 6 0 0 0,1 0 0 0 0,0 1 0 0 0,0-1 0 0 0,1 1 0 0 0,-1 14 0 0 0,3-21 0 0 0,1 0 0 0 0,-1 1 0 0 0,1-1 0 0 0,0 1 0 0 0,1-1 0 0 0,-1 0 0 0 0,1 1 0 0 0,0-1 0 0 0,0 0 0 0 0,0 0 0 0 0,0 1 0 0 0,1-1 0 0 0,0 0 0 0 0,0 0 0 0 0,0 0 0 0 0,4 5 0 0 0,-3-5 0 0 0,0 0 0 0 0,0-1 0 0 0,1 1 0 0 0,-1-1 0 0 0,1 1 0 0 0,0-1 0 0 0,0 0 0 0 0,0-1 0 0 0,0 1 0 0 0,0-1 0 0 0,1 0 0 0 0,-1 0 0 0 0,1 0 0 0 0,-1 0 0 0 0,1-1 0 0 0,0 0 0 0 0,-1 0 0 0 0,1 0 0 0 0,0 0 0 0 0,0-1 0 0 0,0 0 0 0 0,8-1 0 0 0,3-1 0 0 0,0 0 0 0 0,29-10 0 0 0,-36 9 0 0 0,-1-1 0 0 0,0 0 0 0 0,13-8 0 0 0,11-5 0 0 0,-17 9 0 0 0,0-1 0 0 0,0 0 0 0 0,21-18 0 0 0,0 0 0 0 0,-29 22 63 0 0,-1 1-1 0 0,0-1 0 0 0,-1 0 0 0 0,1 0 0 0 0,-1-1 0 0 0,0 0 0 0 0,0 0 0 0 0,-1 0 0 0 0,0 0 0 0 0,5-11 0 0 0,-7 14 2 0 0,-1-1 0 0 0,1 0 0 0 0,-1 0-1 0 0,0 0 1 0 0,-1 0 0 0 0,1 1 0 0 0,-1-1 0 0 0,1 0 0 0 0,-1 0 0 0 0,0 0 0 0 0,-1 0 0 0 0,1 0-1 0 0,-1 0 1 0 0,0 0 0 0 0,1 0 0 0 0,-2 0 0 0 0,1 0 0 0 0,0 0 0 0 0,-1 1 0 0 0,0-1 0 0 0,-3-4-1 0 0,-5-5-191 0 0,0-1-1 0 0,-1 2 0 0 0,-1 0 1 0 0,0 0-1 0 0,-22-16 0 0 0,29 25-44 0 0,0 0-1 0 0,0 1 0 0 0,1-1 0 0 0,-1 1 1 0 0,-1 0-1 0 0,1 0 0 0 0,0 1 0 0 0,0 0 0 0 0,-1 0 1 0 0,1 0-1 0 0,-9 0 0 0 0,1 1-384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6.279"/>
    </inkml:context>
    <inkml:brush xml:id="br0">
      <inkml:brushProperty name="width" value="0.05" units="cm"/>
      <inkml:brushProperty name="height" value="0.05" units="cm"/>
    </inkml:brush>
  </inkml:definitions>
  <inkml:trace contextRef="#ctx0" brushRef="#br0">201 0 14592 0 0,'-2'1'528'0'0,"-9"3"1"0"0,1 1 1 0 0,-1 1-1 0 0,-9 7 1 0 0,-13 6-393 0 0,23-14-137 0 0,1 1 0 0 0,-1 0 0 0 0,-10 10 0 0 0,16-13 0 0 0,0 1 0 0 0,0-1 0 0 0,1 1 0 0 0,0 0 0 0 0,-1 0 0 0 0,2 1 0 0 0,-1-1 0 0 0,0 1 0 0 0,-2 7 0 0 0,3-8-9 0 0,-5 13 337 0 0,2 1 0 0 0,-8 36 0 0 0,12-48-284 0 0,0-1-1 0 0,1 1 1 0 0,0 0 0 0 0,0-1-1 0 0,0 1 1 0 0,1-1 0 0 0,0 1-1 0 0,0-1 1 0 0,0 1 0 0 0,1-1-1 0 0,0 1 1 0 0,0-1-1 0 0,0 0 1 0 0,5 7 0 0 0,-5-9-19 0 0,0 0 0 0 0,0 0 1 0 0,1 0-1 0 0,-1-1 0 0 0,1 1 1 0 0,-1-1-1 0 0,1 0 0 0 0,0 1 1 0 0,0-1-1 0 0,0 0 0 0 0,0-1 1 0 0,1 1-1 0 0,4 1 0 0 0,-3-1-68 0 0,1 0-1 0 0,0-1 0 0 0,0 0 1 0 0,0 0-1 0 0,1-1 0 0 0,-1 1 1 0 0,8-2-1 0 0,4-1-252 0 0,0-1 1 0 0,0-1-1 0 0,0 0 0 0 0,25-11 0 0 0,-34 12 292 0 0,1-1-1 0 0,-1-1 0 0 0,0 1 1 0 0,-1-2-1 0 0,1 1 0 0 0,-1-1 0 0 0,0 0 1 0 0,-1-1-1 0 0,1 1 0 0 0,-1-2 1 0 0,8-10-1 0 0,-12 14 5 0 0,0 0 0 0 0,0-1 0 0 0,-1 1 1 0 0,0-1-1 0 0,0 0 0 0 0,0 1 0 0 0,0-1 0 0 0,-1 0 1 0 0,0 0-1 0 0,0 0 0 0 0,0-1 0 0 0,-1 1 0 0 0,1 0 1 0 0,-1 0-1 0 0,0 0 0 0 0,-1 0 0 0 0,1-1 0 0 0,-1 1 1 0 0,0 0-1 0 0,-1 0 0 0 0,1 0 0 0 0,-1 0 0 0 0,-3-7 0 0 0,1 4-6 0 0,2 2-4 0 0,-1 0-1 0 0,0 0 1 0 0,-1 1 0 0 0,1-1-1 0 0,-1 1 1 0 0,-5-6 0 0 0,-23-21-889 0 0,14 16 389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6.649"/>
    </inkml:context>
    <inkml:brush xml:id="br0">
      <inkml:brushProperty name="width" value="0.05" units="cm"/>
      <inkml:brushProperty name="height" value="0.05" units="cm"/>
    </inkml:brush>
  </inkml:definitions>
  <inkml:trace contextRef="#ctx0" brushRef="#br0">44 45 14592 0 0,'-2'1'314'0'0,"-1"1"-289"0"0,0 0-1 0 0,0 0 1 0 0,0 1 0 0 0,1-1-1 0 0,-1 1 1 0 0,1 0-1 0 0,0 0 1 0 0,-1 0-1 0 0,1 0 1 0 0,0 0 0 0 0,1 0-1 0 0,-1 0 1 0 0,1 1-1 0 0,-1-1 1 0 0,1 1-1 0 0,0-1 1 0 0,0 1 0 0 0,0 7-1 0 0,-1 0-30 0 0,1 1 0 0 0,0-1-1 0 0,1 1 1 0 0,1-1 0 0 0,1 13 0 0 0,-1-19 10 0 0,-1 0 1 0 0,2 0-1 0 0,-1 0 1 0 0,0-1 0 0 0,1 1-1 0 0,0 0 1 0 0,0-1-1 0 0,1 1 1 0 0,-1-1 0 0 0,1 0-1 0 0,6 8 1 0 0,-7-10 41 0 0,1 1-1 0 0,0-1 1 0 0,0 0 0 0 0,0 0 0 0 0,0 0 0 0 0,0 0 0 0 0,0 0-1 0 0,0 0 1 0 0,1-1 0 0 0,-1 0 0 0 0,0 0 0 0 0,1 0-1 0 0,-1 0 1 0 0,1 0 0 0 0,0-1 0 0 0,-1 1 0 0 0,6-1 0 0 0,4-1 49 0 0,-1 0 0 0 0,1 0 0 0 0,0-2 0 0 0,-1 1 0 0 0,1-2 1 0 0,-1 1-1 0 0,0-2 0 0 0,14-6 0 0 0,-7 1-41 0 0,-1 0 1 0 0,0-2-1 0 0,-1 0 0 0 0,21-18 0 0 0,-27 18-54 0 0,0-1 0 0 0,-1 1 0 0 0,0-2 0 0 0,8-13 0 0 0,-16 23-52 0 0,0 0-1 0 0,-1-1 0 0 0,1 1 0 0 0,-1 0 0 0 0,1-1 0 0 0,-1 1 1 0 0,-1-1-1 0 0,1 1 0 0 0,-1-1 0 0 0,1 1 0 0 0,-1-1 0 0 0,-1 1 1 0 0,1-1-1 0 0,-1 1 0 0 0,-1-6 0 0 0,-2-10-453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7.775"/>
    </inkml:context>
    <inkml:brush xml:id="br0">
      <inkml:brushProperty name="width" value="0.05" units="cm"/>
      <inkml:brushProperty name="height" value="0.05" units="cm"/>
    </inkml:brush>
  </inkml:definitions>
  <inkml:trace contextRef="#ctx0" brushRef="#br0">275 438 22359 0 0,'0'0'964'0'0,"1"0"-788"0"0,85-25-1032 0 0,-65 17 402 0 0,135-52 450 0 0,-116 42 239 0 0,151-69 780 0 0,193-104-971 0 0,-366 182-44 0 0,1 0 0 0 0,0 1 0 0 0,0 1 0 0 0,35-8 0 0 0,-52 15-8 0 0,1 0-1 0 0,-1 0 0 0 0,0 0 1 0 0,0 0-1 0 0,0 0 0 0 0,0 1 1 0 0,1-1-1 0 0,-1 1 0 0 0,0-1 1 0 0,0 1-1 0 0,0 0 0 0 0,0 0 1 0 0,0 0-1 0 0,0 0 0 0 0,-1 0 1 0 0,1 0-1 0 0,0 0 0 0 0,0 1 1 0 0,-1-1-1 0 0,2 2 0 0 0,4 5-70 0 0,0-1-1 0 0,-1 1 0 0 0,6 11 0 0 0,5 4-35 0 0,2 3-169 0 0,-1 1-1 0 0,-1 0 1 0 0,16 35-1 0 0,34 93 73 0 0,-53-120 230 0 0,11 26-263 0 0,45 118-507 0 0,70 152-1141 0 0,-74-185 817 0 0,-34-75 908 0 0,19 45 46 0 0,-44-97 154 0 0,-1 0 1 0 0,-1 1-1 0 0,0 0 0 0 0,1 24 1 0 0,-5-39-33 0 0,0 0 1 0 0,-1 0-1 0 0,0 0 0 0 0,0 0 1 0 0,-1 0-1 0 0,1 0 1 0 0,-1 0-1 0 0,0 0 0 0 0,-1 0 1 0 0,1-1-1 0 0,-1 1 1 0 0,0 0-1 0 0,0-1 1 0 0,0 1-1 0 0,-1-1 0 0 0,1 0 1 0 0,-1 1-1 0 0,0-1 1 0 0,0 0-1 0 0,-1-1 0 0 0,1 1 1 0 0,-1-1-1 0 0,0 1 1 0 0,0-1-1 0 0,-4 3 0 0 0,0-2 31 0 0,-1 0-1 0 0,1 0 0 0 0,0 0 0 0 0,-1-1 0 0 0,0 0 0 0 0,0-1 0 0 0,0 0 0 0 0,0 0 0 0 0,-13 0 1 0 0,-4-1 188 0 0,0-1 1 0 0,-28-3-1 0 0,-184-29 428 0 0,-18-23-278 0 0,231 49-323 0 0,-422-135 1659 0 0,391 120-1265 0 0,1-3 0 0 0,0-2 0 0 0,-97-63 0 0 0,115 63-343 0 0,1-2 1 0 0,1-2-1 0 0,1-1 1 0 0,2-1 0 0 0,-51-68-1 0 0,71 84-97 0 0,2 2 0 0 0,-1-1 0 0 0,-15-31 0 0 0,7 0-87 0 0,1-1 0 0 0,3 0-1 0 0,2-1 1 0 0,2-1 0 0 0,-8-80-1 0 0,18 119 164 0 0,1-1-1 0 0,0 0 0 0 0,0 1 1 0 0,1-1-1 0 0,0 0 1 0 0,3-10-1 0 0,-3 17-105 0 0,0-1 0 0 0,1 0-1 0 0,0 1 1 0 0,0 0 0 0 0,0-1 0 0 0,0 1-1 0 0,1 0 1 0 0,0 0 0 0 0,0 0 0 0 0,0 0-1 0 0,0 1 1 0 0,0-1 0 0 0,1 1 0 0 0,0 0 0 0 0,7-5-1 0 0,1 2 68 0 0,-1 0-1 0 0,2 0 1 0 0,-1 1-1 0 0,0 1 1 0 0,18-4-1 0 0,70-9-721 0 0,-20 4-1629 0 0,-50 8 833 0 0,-2 1-50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08.451"/>
    </inkml:context>
    <inkml:brush xml:id="br0">
      <inkml:brushProperty name="width" value="0.05" units="cm"/>
      <inkml:brushProperty name="height" value="0.05" units="cm"/>
    </inkml:brush>
  </inkml:definitions>
  <inkml:trace contextRef="#ctx0" brushRef="#br0">103 208 18479 0 0,'123'-6'1010'0'0,"-81"6"-1039"0"0,49-7 0 0 0,-61 3 29 0 0,122-24 0 0 0,107-57 0 0 0,-130 37 48 0 0,-103 39 682 0 0,47-11 0 0 0,-70 20-700 0 0,0 0-1 0 0,1 0 0 0 0,-1 0 1 0 0,0 0-1 0 0,0 0 1 0 0,0 1-1 0 0,1-1 0 0 0,-1 1 1 0 0,0 0-1 0 0,0 0 0 0 0,0 0 1 0 0,0 1-1 0 0,0-1 1 0 0,0 0-1 0 0,0 1 0 0 0,-1 0 1 0 0,1 0-1 0 0,3 3 0 0 0,4 4-124 0 0,-1 0 0 0 0,0 1 0 0 0,9 11 0 0 0,29 50-564 0 0,-22-33 319 0 0,18 28-148 0 0,65 94-63 0 0,81 156-231 0 0,-137-221 407 0 0,28 54-474 0 0,-7 4 0 0 0,80 242 1 0 0,-143-365 848 0 0,8 46 0 0 0,-16-64 0 0 0,-1 0 0 0 0,0 1 0 0 0,0-1 0 0 0,-2 0 0 0 0,1 0 0 0 0,-5 23 0 0 0,3-30 0 0 0,1 1 0 0 0,-1-1 0 0 0,-1 0 0 0 0,1 1 0 0 0,-1-1 0 0 0,0 0 0 0 0,0 0 0 0 0,0-1 0 0 0,-1 1 0 0 0,1-1 0 0 0,-1 0 0 0 0,0 1 0 0 0,-1-2 0 0 0,1 1 0 0 0,-10 6 0 0 0,6-6 0 0 0,0 1 0 0 0,0-1 0 0 0,-1 0 0 0 0,0-1 0 0 0,1 0 0 0 0,-1 0 0 0 0,-1-1 0 0 0,-16 2 0 0 0,-23-2-344 0 0,1-1 0 0 0,-1-3 1 0 0,1-2-1 0 0,-52-10 0 0 0,-185-58-1136 0 0,200 46 2450 0 0,-100-48 0 0 0,5-13 1041 0 0,128 59-777 0 0,-65-48 1 0 0,38 16 950 0 0,-84-84 0 0 0,113 94-1972 0 0,3-2-1 0 0,-59-83 1 0 0,86 104 43 0 0,2 0 1 0 0,1-1 0 0 0,2-1 0 0 0,1-1-1 0 0,1 0 1 0 0,-9-44 0 0 0,17 59-235 0 0,2 1 1 0 0,0-1-1 0 0,1 0 0 0 0,1 0 1 0 0,1 0-1 0 0,0 0 1 0 0,5-24-1 0 0,-3 31-23 0 0,0 0 0 0 0,1 1 0 0 0,1-1 0 0 0,0 1 0 0 0,1 0 0 0 0,0 0 0 0 0,0 0 0 0 0,1 1-1 0 0,1 0 1 0 0,0 0 0 0 0,0 0 0 0 0,12-10 0 0 0,1 1 1 0 0,1 1 0 0 0,1 1 0 0 0,37-22 0 0 0,77-30 0 0 0,-32 29-3 0 0,-68 27-58 0 0,101-30-1453 0 0,-112 37 922 0 0,0 1 1 0 0,0 2 0 0 0,37-2-1 0 0,-57 5 352 0 0,0 0-1 0 0,0 0 1 0 0,0 0-1 0 0,0 1 0 0 0,0 0 1 0 0,0-1-1 0 0,-1 2 1 0 0,1-1-1 0 0,0 1 1 0 0,0-1-1 0 0,-1 1 0 0 0,1 0 1 0 0,-1 1-1 0 0,0-1 1 0 0,7 6-1 0 0,-1 3-1701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0.696"/>
    </inkml:context>
    <inkml:brush xml:id="br0">
      <inkml:brushProperty name="width" value="0.05" units="cm"/>
      <inkml:brushProperty name="height" value="0.05" units="cm"/>
    </inkml:brush>
  </inkml:definitions>
  <inkml:trace contextRef="#ctx0" brushRef="#br0">2230 256 18479 0 0,'-36'0'499'0'0,"-48"7"-1"0"0,65-4-507 0 0,0 1 0 0 0,1 1 0 0 0,-1 0 0 0 0,-24 12 0 0 0,-82 46 9 0 0,-124 85 0 0 0,172-101 0 0 0,-83 49-137 0 0,-127 82 1642 0 0,220-132-1281 0 0,3 3 0 0 0,-71 70 0 0 0,-58 85 921 0 0,148-150-844 0 0,3 2 0 0 0,-36 63 0 0 0,53-78-301 0 0,-75 137 0 0 0,67-115 0 0 0,-52 109 0 0 0,38-54 15 0 0,5 1-1 0 0,5 2 0 0 0,5 2 1 0 0,-15 133-1 0 0,35-163 316 0 0,5 0-1 0 0,4 0 0 0 0,4 1 1 0 0,4-1-1 0 0,24 131 0 0 0,1-83-151 0 0,56 166 0 0 0,76 127-458 0 0,-100-295 438 0 0,105 177 0 0 0,-35-121 832 0 0,-96-145-769 0 0,202 242 260 0 0,-50-98-285 0 0,90 28 60 0 0,27-36-582 0 0,-251-156 251 0 0,26 13 70 0 0,1-3 1 0 0,2-3-1 0 0,2-4 1 0 0,98 24-1 0 0,-132-47 0 0 0,0-1 1 0 0,1-3-1 0 0,78 0 0 0 0,157-25 540 0 0,125-65 146 0 0,-391 79-678 0 0,757-241 200 0 0,-569 164 142 0 0,-115 40-391 0 0,110-66 0 0 0,79-72-815 0 0,-174 104 426 0 0,-38 24 167 0 0,60-54 205 0 0,-88 66 67 0 0,-1-1-1 0 0,45-60 1 0 0,80-134 716 0 0,-65 71-103 0 0,-73 111-783 0 0,-2-1 0 0 0,26-75 0 0 0,20-122 164 0 0,-63 201 293 0 0,-2 0 0 0 0,-2-1-1 0 0,-1-87 1 0 0,-8 62-319 0 0,-24-136 0 0 0,5 109 28 0 0,-41-116 0 0 0,-55-92 0 0 0,-61-105 0 0 0,-89-101-171 0 0,59 190-767 0 0,136 228 516 0 0,-98-104 1 0 0,-34-8 421 0 0,-18 17 0 0 0,147 135 5 0 0,-464-340 47 0 0,459 347-70 0 0,-3 3 0 0 0,-1 5-1 0 0,-128-48 1 0 0,95 50 10 0 0,-1 6 0 0 0,-146-25 0 0 0,194 50 8 0 0,0 4 0 0 0,0 2 0 0 0,-1 3 0 0 0,-115 13 0 0 0,98 1 0 0 0,1 4 0 0 0,1 4 0 0 0,-107 39 0 0 0,-69 43-736 0 0,181-64 89 0 0,-84 52 1 0 0,96-46-477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2.159"/>
    </inkml:context>
    <inkml:brush xml:id="br0">
      <inkml:brushProperty name="width" value="0.05" units="cm"/>
      <inkml:brushProperty name="height" value="0.05" units="cm"/>
    </inkml:brush>
  </inkml:definitions>
  <inkml:trace contextRef="#ctx0" brushRef="#br0">0 557 17959 0 0,'0'0'1320'0'0,"6"4"-1184"0"0,-3-2-116 0 0,-1-1 0 0 0,1 0 0 0 0,0 0 0 0 0,0 0 0 0 0,1 0 0 0 0,-1 0 0 0 0,0-1 0 0 0,0 1 0 0 0,0-1-1 0 0,0 0 1 0 0,1 0 0 0 0,-1 0 0 0 0,0-1 0 0 0,0 1 0 0 0,0-1 0 0 0,0 0 0 0 0,4-1 0 0 0,8-3 256 0 0,-1 0 0 0 0,17-9 0 0 0,-24 11-165 0 0,15-9 88 0 0,-1 0 0 0 0,0-1 0 0 0,0-1 0 0 0,30-28 1 0 0,-23 14 348 0 0,-1 0 0 0 0,28-39 1 0 0,4-20-342 0 0,-50 72-391 0 0,-1 0 1 0 0,-1 0-1 0 0,-1-1 1 0 0,5-18-1 0 0,-9 26 26 0 0,0 1 1 0 0,0-1-1 0 0,-1 0 0 0 0,-1 0 0 0 0,0-14 0 0 0,0 17 181 0 0,-1 0-1 0 0,0 0 0 0 0,0 0 1 0 0,-1 0-1 0 0,1 1 0 0 0,-1-1 0 0 0,0 0 1 0 0,0 1-1 0 0,-6-9 0 0 0,6 11-37 0 0,0 0 0 0 0,0 0 0 0 0,0 0 0 0 0,0 1-1 0 0,0-1 1 0 0,-1 0 0 0 0,1 1 0 0 0,-1 0 0 0 0,1-1-1 0 0,-1 1 1 0 0,0 0 0 0 0,1 0 0 0 0,-1 1 0 0 0,0-1 0 0 0,0 1-1 0 0,1-1 1 0 0,-1 1 0 0 0,0 0 0 0 0,0 0 0 0 0,0 0-1 0 0,-4 1 1 0 0,0-1 8 0 0,-1 1 0 0 0,1 0 0 0 0,-1 1-1 0 0,1 0 1 0 0,0 0 0 0 0,0 1 0 0 0,-9 4-1 0 0,3 0 51 0 0,0 1-1 0 0,1 1 1 0 0,0 0 0 0 0,0 0-1 0 0,1 1 1 0 0,0 1-1 0 0,-13 16 1 0 0,11-9-39 0 0,1 0 1 0 0,0 1 0 0 0,1 0 0 0 0,-11 30-1 0 0,2 0-101 0 0,2 0-1 0 0,-18 79 0 0 0,33-110 194 0 0,-4 14 452 0 0,2 1 0 0 0,-3 50 0 0 0,8-68-486 0 0,-1 1-81 0 0,1-1 0 0 0,1 1 0 0 0,0-1 0 0 0,1 1-1 0 0,1-1 1 0 0,6 20 0 0 0,-8-32 32 0 0,0-1-1 0 0,0 1 1 0 0,1 0-1 0 0,-1-1 1 0 0,1 1 0 0 0,-1-1-1 0 0,1 0 1 0 0,0 0-1 0 0,0 1 1 0 0,0-1 0 0 0,0 0-1 0 0,1-1 1 0 0,-1 1-1 0 0,0 0 1 0 0,1-1 0 0 0,-1 1-1 0 0,1-1 1 0 0,0 0 0 0 0,-1 0-1 0 0,1 0 1 0 0,0 0-1 0 0,4 1 1 0 0,-3-2-40 0 0,0 1-1 0 0,0-1 1 0 0,0 0 0 0 0,0 0-1 0 0,0-1 1 0 0,0 1 0 0 0,0-1 0 0 0,0 0-1 0 0,0 0 1 0 0,0 0 0 0 0,0-1-1 0 0,0 1 1 0 0,-1-1 0 0 0,1 0 0 0 0,4-3-1 0 0,11-8-448 0 0,2-6-32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0.801"/>
    </inkml:context>
    <inkml:brush xml:id="br0">
      <inkml:brushProperty name="width" value="0.05" units="cm"/>
      <inkml:brushProperty name="height" value="0.05" units="cm"/>
    </inkml:brush>
  </inkml:definitions>
  <inkml:trace contextRef="#ctx0" brushRef="#br0">818 457 16535 0 0,'-29'9'393'0'0,"1"1"-1"0"0,0 2 1 0 0,0 1-1 0 0,2 1 0 0 0,0 1 1 0 0,-41 31-1 0 0,-22 29 1153 0 0,-87 96-1 0 0,149-141-1433 0 0,1 0 0 0 0,2 1 0 0 0,2 1 0 0 0,0 2-1 0 0,3 0 1 0 0,0 1 0 0 0,2 0 0 0 0,2 2-1 0 0,-11 42 1 0 0,-36 157-111 0 0,46-148 0 0 0,3 1 0 0 0,4 0 0 0 0,6 169 0 0 0,10-159 0 0 0,3 0 0 0 0,6-1 0 0 0,34 121 0 0 0,-36-171 0 0 0,2-1 0 0 0,2-1 0 0 0,34 64 0 0 0,-13-43-29 0 0,3-2 0 0 0,2-2-1 0 0,4-2 1 0 0,88 90 0 0 0,-112-129 43 0 0,1-1 0 0 0,2-1-1 0 0,-1-1 1 0 0,2-1 0 0 0,0-2 0 0 0,2-1 0 0 0,-1-1 0 0 0,2-2 0 0 0,-1 0 0 0 0,2-2 0 0 0,-1-2 0 0 0,58 8 0 0 0,-50-13-11 0 0,1-2 0 0 0,-1-1-1 0 0,0-2 1 0 0,0-2 0 0 0,65-15 0 0 0,-48 4-4 0 0,-1-1 0 0 0,-1-4 0 0 0,62-30 0 0 0,-77 29 36 0 0,-1-1-1 0 0,62-49 0 0 0,58-64 299 0 0,-158 135-333 0 0,168-166 1354 0 0,-96 85-932 0 0,-3-2 1 0 0,-5-4 0 0 0,102-179-1 0 0,-52 29 6 0 0,-19-11-617 0 0,-72 180 352 0 0,15-83 0 0 0,-28 103-155 0 0,-2-1 0 0 0,-2 1-1 0 0,-3-1 1 0 0,-1-1-1 0 0,-10-96 1 0 0,0 99-7 0 0,-1 1 1 0 0,-3 1 0 0 0,-1-1 0 0 0,-2 2-1 0 0,-3 0 1 0 0,-22-42 0 0 0,4 19 59 0 0,-55-78-1 0 0,60 104-54 0 0,-1 1 1 0 0,-69-66-1 0 0,4 17-40 0 0,-194-135 1 0 0,264 207 33 0 0,-1 1 0 0 0,0 2 0 0 0,-1 0 0 0 0,-1 2 0 0 0,0 1 0 0 0,-47-10 0 0 0,55 17 0 0 0,1 0 0 0 0,-1 2 0 0 0,0 1 0 0 0,0 0 0 0 0,0 2 0 0 0,0 0 0 0 0,0 1 0 0 0,0 2 0 0 0,1 0 0 0 0,-31 10 0 0 0,1 6-96 0 0,1 2 1 0 0,0 2-1 0 0,-55 38 1 0 0,42-21-91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2.533"/>
    </inkml:context>
    <inkml:brush xml:id="br0">
      <inkml:brushProperty name="width" value="0.05" units="cm"/>
      <inkml:brushProperty name="height" value="0.05" units="cm"/>
    </inkml:brush>
  </inkml:definitions>
  <inkml:trace contextRef="#ctx0" brushRef="#br0">1 1 18479 0 0,'51'166'936'0'0,"13"44"-936"0"0,-63-207 119 0 0,3 11-510 0 0,-2-12 84 0 0,-2-9 208 0 0,0-1 189 0 0,0-19 103 0 0,1 1 1 0 0,8-50-1 0 0,-6 58-10 0 0,2 0 0 0 0,0 1 0 0 0,1 0 0 0 0,0 0 0 0 0,2 0 0 0 0,0 1-1 0 0,1 0 1 0 0,11-15 0 0 0,-16 25-170 0 0,1 1 0 0 0,-1-1 0 0 0,1 1 0 0 0,0 0 0 0 0,1 1 0 0 0,-1-1 0 0 0,1 1 0 0 0,0 0 0 0 0,0 0 1 0 0,0 1-1 0 0,0 0 0 0 0,0 0 0 0 0,1 0 0 0 0,0 1 0 0 0,-1 0 0 0 0,1 0 0 0 0,0 1 0 0 0,0 0 0 0 0,0 0 0 0 0,0 1 0 0 0,0-1 0 0 0,0 2 0 0 0,13 1 0 0 0,-9 0-7 0 0,-1 0 0 0 0,0 1 0 0 0,1 0 0 0 0,-1 1 0 0 0,-1 0 0 0 0,1 1 0 0 0,0 0 0 0 0,-1 0-1 0 0,0 1 1 0 0,14 12 0 0 0,1 1-165 0 0,-1 0-1 0 0,0 2 0 0 0,-2 1 0 0 0,-1 0 0 0 0,19 28 1 0 0,-21-30-2908 0 0,-12-15 1253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3.061"/>
    </inkml:context>
    <inkml:brush xml:id="br0">
      <inkml:brushProperty name="width" value="0.05" units="cm"/>
      <inkml:brushProperty name="height" value="0.05" units="cm"/>
    </inkml:brush>
  </inkml:definitions>
  <inkml:trace contextRef="#ctx0" brushRef="#br0">33 0 19351 0 0,'0'0'418'0'0,"-1"2"0"0"0,-3 6-320 0 0,0 0 0 0 0,0 1 0 0 0,1-1 0 0 0,0 1 0 0 0,-2 13 0 0 0,3-11 70 0 0,-1 10-36 0 0,0 32 0 0 0,3-22-301 0 0,1-1 0 0 0,8 44 0 0 0,-7-65 87 0 0,0 0 1 0 0,0 1 0 0 0,1-1 0 0 0,0 0 0 0 0,1 0 0 0 0,0 0 0 0 0,0-1 0 0 0,1 0-1 0 0,0 0 1 0 0,0 0 0 0 0,13 14 0 0 0,-16-20-5 0 0,0 0-1 0 0,-1-1 1 0 0,1 0 0 0 0,0 1 0 0 0,0-1-1 0 0,0 0 1 0 0,0 0 0 0 0,0 0-1 0 0,0 0 1 0 0,0 0 0 0 0,0 0-1 0 0,0 0 1 0 0,1-1 0 0 0,-1 1-1 0 0,0-1 1 0 0,0 0 0 0 0,1 0-1 0 0,3 0 1 0 0,-3 0 42 0 0,0-1 1 0 0,0 0-1 0 0,-1 0 1 0 0,1 0-1 0 0,-1 0 0 0 0,1-1 1 0 0,-1 1-1 0 0,1 0 0 0 0,-1-1 1 0 0,0 0-1 0 0,1 0 0 0 0,-1 0 1 0 0,0 0-1 0 0,3-4 0 0 0,3-4 44 0 0,0-1 0 0 0,-1 0 0 0 0,0 0 0 0 0,7-17 0 0 0,17-53 0 0 0,-16 40 0 0 0,7-18 2 0 0,21-52 2836 0 0,-42 110-2800 0 0,0-1 0 0 0,-1 1 0 0 0,1-1 0 0 0,0 1 0 0 0,0 0 0 0 0,0-1 0 0 0,1 1 0 0 0,-1 0 0 0 0,0 0 0 0 0,0 0 0 0 0,1 0 0 0 0,-1 0 0 0 0,0 0-1 0 0,1 0 1 0 0,-1 0 0 0 0,1 1 0 0 0,-1-1 0 0 0,1 0 0 0 0,0 1 0 0 0,-1-1 0 0 0,1 1 0 0 0,-1 0 0 0 0,1 0 0 0 0,0 0 0 0 0,-1-1 0 0 0,1 1 0 0 0,0 1 0 0 0,-1-1 0 0 0,1 0-1 0 0,0 0 1 0 0,-1 1 0 0 0,3 0 0 0 0,3 1-50 0 0,0 0-1 0 0,0 1 0 0 0,-1 0 1 0 0,1 0-1 0 0,11 8 0 0 0,2 3 13 0 0,-1 1 0 0 0,-1 1 0 0 0,0 0 0 0 0,23 29 0 0 0,52 80 0 0 0,-88-117 0 0 0,5 6-25 0 0,-2 0 0 0 0,1 1 0 0 0,-2 0 0 0 0,0 1 0 0 0,0 0-1 0 0,5 23 1 0 0,-10-30-238 0 0,0-1 0 0 0,-1 0-1 0 0,0 1 1 0 0,0-1 0 0 0,-1 1 0 0 0,0-1-1 0 0,-1 1 1 0 0,0-1 0 0 0,0 0-1 0 0,0 1 1 0 0,-1-1 0 0 0,-1 0 0 0 0,1 0-1 0 0,-7 13 1 0 0,3-10 131 0 0,-1 0 0 0 0,1 0 0 0 0,-2-1 0 0 0,0 0 0 0 0,0 0 0 0 0,0-1 0 0 0,-1 0 0 0 0,-1 0-1 0 0,1-1 1 0 0,-2 0 0 0 0,1-1 0 0 0,-1 0 0 0 0,0-1 0 0 0,0 0 0 0 0,-16 5 0 0 0,-4 1 797 0 0,0-2 0 0 0,-1-2 0 0 0,0-1 0 0 0,-1-1 0 0 0,1-1-1 0 0,-38-1 1 0 0,63-4-425 0 0,0 0-1 0 0,-1-1 1 0 0,1 1 0 0 0,0-2-1 0 0,0 1 1 0 0,0-1-1 0 0,0 0 1 0 0,0-1-1 0 0,0 0 1 0 0,-7-4-1 0 0,11 5-201 0 0,0 1 0 0 0,0-1 0 0 0,1 0 0 0 0,-1 0 0 0 0,1-1 0 0 0,0 1 1 0 0,0 0-1 0 0,0-1 0 0 0,0 1 0 0 0,0-1 0 0 0,0 0 0 0 0,1 0 0 0 0,-1 0 0 0 0,1 0 0 0 0,0 0 0 0 0,0 0 0 0 0,0 0 0 0 0,0 0 0 0 0,0 0 0 0 0,1 0 0 0 0,0 0 0 0 0,-1-1 0 0 0,1 1 0 0 0,0 0 0 0 0,1-6 0 0 0,0 2-108 0 0,1-1 0 0 0,0 1 0 0 0,0-1-1 0 0,0 1 1 0 0,1-1 0 0 0,0 1 0 0 0,7-11-1 0 0,3-2 153 0 0,18-22 0 0 0,-4 7 227 0 0,85-110-3466 0 0,-102 132 2615 0 0,9-14-478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3.400"/>
    </inkml:context>
    <inkml:brush xml:id="br0">
      <inkml:brushProperty name="width" value="0.05" units="cm"/>
      <inkml:brushProperty name="height" value="0.05" units="cm"/>
    </inkml:brush>
  </inkml:definitions>
  <inkml:trace contextRef="#ctx0" brushRef="#br0">0 0 17655 0 0,'30'22'1209'0'0,"-21"-16"-1080"0"0,-1 0-1 0 0,1 1 1 0 0,8 9-1 0 0,4 9-102 0 0,21 31 0 0 0,-14-16-25 0 0,13 23 12 0 0,0 0-208 0 0,-28-40-1092 0 0,-12-21-92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3.789"/>
    </inkml:context>
    <inkml:brush xml:id="br0">
      <inkml:brushProperty name="width" value="0.05" units="cm"/>
      <inkml:brushProperty name="height" value="0.05" units="cm"/>
    </inkml:brush>
  </inkml:definitions>
  <inkml:trace contextRef="#ctx0" brushRef="#br0">0 1 20423 0 0,'0'0'424'0'0,"0"12"96"0"0,3-4-416 0 0,6 0-104 0 0,1 1 0 0 0,-1-2 0 0 0,0 1-1328 0 0,0 1-288 0 0,5-1-56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4.130"/>
    </inkml:context>
    <inkml:brush xml:id="br0">
      <inkml:brushProperty name="width" value="0.05" units="cm"/>
      <inkml:brushProperty name="height" value="0.05" units="cm"/>
    </inkml:brush>
  </inkml:definitions>
  <inkml:trace contextRef="#ctx0" brushRef="#br0">0 337 19535 0 0,'21'51'933'0'0,"-8"-20"-1463"0"0,17 60-1 0 0,-27-83 397 0 0,-3-7 106 0 0,1 0 1 0 0,-1 0-1 0 0,1-1 0 0 0,-1 1 1 0 0,1 0-1 0 0,-1 0 0 0 0,1 0 1 0 0,0 0-1 0 0,-1-1 1 0 0,1 1-1 0 0,0 0 0 0 0,0-1 1 0 0,-1 1-1 0 0,1 0 1 0 0,0-1-1 0 0,0 1 0 0 0,0-1 1 0 0,0 1-1 0 0,0-1 1 0 0,0 0-1 0 0,0 1 0 0 0,0-1 1 0 0,0 0-1 0 0,0 0 0 0 0,0 1 1 0 0,0-1-1 0 0,0 0 1 0 0,0 0-1 0 0,0 0 0 0 0,0 0 1 0 0,0-1-1 0 0,0 1 1 0 0,0 0-1 0 0,0 0 0 0 0,1-1 1 0 0,3-1 368 0 0,0-1 1 0 0,0 0-1 0 0,-1 1 1 0 0,1-1-1 0 0,6-6 1 0 0,-3 2-151 0 0,55-47 657 0 0,-35 32-968 0 0,99-73-1552 0 0,-110 83 1189 0 0,0-2-1 0 0,22-23 1 0 0,-24 22 181 0 0,113-120-2074 0 0,-60 61 2573 0 0,-56 61 137 0 0,-7 7 51 0 0,0 0 1 0 0,1 1-1 0 0,11-10 1616 0 0,-19 16-1983 0 0,1 1-1 0 0,-1-1 0 0 0,1 0 0 0 0,-1 0 0 0 0,1 0 1 0 0,0 1-1 0 0,-1-1 0 0 0,1 1 0 0 0,0-1 0 0 0,0 1 0 0 0,-1 2 1 0 0,0-2-1 0 0,-8 15-40 0 0,-10 22 0 0 0,2-2-95 0 0,9-17 158 0 0,1 0-1 0 0,0 1 0 0 0,2 0 1 0 0,0 0-1 0 0,-4 34 0 0 0,9-50 95 0 0,-3 19-877 0 0,1 0-1 0 0,0 39 0 0 0,3-57 634 0 0,0-1 0 0 0,1 1 0 0 0,0 0-1 0 0,0 0 1 0 0,0-1 0 0 0,0 1-1 0 0,1-1 1 0 0,0 1 0 0 0,0-1 0 0 0,0 1-1 0 0,1-1 1 0 0,0 0 0 0 0,0 0-1 0 0,0-1 1 0 0,1 1 0 0 0,7 7 0 0 0,-6-8 320 0 0,1 0 0 0 0,0 0 1 0 0,0 0-1 0 0,1-1 1 0 0,-1 0-1 0 0,1-1 1 0 0,-1 1-1 0 0,1-1 0 0 0,0-1 1 0 0,0 1-1 0 0,0-1 1 0 0,12 1-1 0 0,0-2 401 0 0,0 0 0 0 0,1-1 0 0 0,26-6 0 0 0,-39 6-529 0 0,1-1-1 0 0,-1 0 0 0 0,1-1 0 0 0,-1 0 1 0 0,0 0-1 0 0,0 0 0 0 0,-1-1 0 0 0,1 0 1 0 0,6-5-1 0 0,-1-1-522 0 0,-1 0 1 0 0,0-1 0 0 0,15-19-1 0 0,-8 10-570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5.078"/>
    </inkml:context>
    <inkml:brush xml:id="br0">
      <inkml:brushProperty name="width" value="0.05" units="cm"/>
      <inkml:brushProperty name="height" value="0.05" units="cm"/>
    </inkml:brush>
  </inkml:definitions>
  <inkml:trace contextRef="#ctx0" brushRef="#br0">0 2518 14336 0 0,'0'0'830'0'0,"1"1"-684"0"0,0 1-65 0 0,1 0 1 0 0,-1 0-1 0 0,0-1 1 0 0,1 1-1 0 0,-1 0 1 0 0,1-1-1 0 0,-1 1 1 0 0,4 2-1 0 0,-3-3 37 0 0,0-1 0 0 0,-1 1-1 0 0,1 0 1 0 0,0-1-1 0 0,0 1 1 0 0,-1-1 0 0 0,1 1-1 0 0,0-1 1 0 0,0 0 0 0 0,0 0-1 0 0,3 0 1 0 0,-1 0 20 0 0,-1-1 0 0 0,1 0 0 0 0,-1 1 0 0 0,1-1 0 0 0,-1-1 0 0 0,1 1 0 0 0,-1 0 0 0 0,1-1 0 0 0,-1 0 0 0 0,0 0 0 0 0,5-3 0 0 0,4-4 29 0 0,17-18 0 0 0,261-255 2788 0 0,-35 56-1852 0 0,-199 179-1089 0 0,134-118-14 0 0,85-71 0 0 0,114-61 0 0 0,-293 223 78 0 0,-49 36 287 0 0,59-56 827 0 0,-37 29-795 0 0,2 0-379 0 0,17-16-20 0 0,180-123 2 0 0,-189 145 0 0 0,-43 29 0 0 0,38-39 0 0 0,-47 43 0 0 0,44-50 0 0 0,-20 21 0 0 0,-2 2-10 0 0,23-23 951 0 0,-67 71-894 0 0,13-11 132 0 0,-1 0-1 0 0,0-1 0 0 0,-1-1 1 0 0,-1 0-1 0 0,15-26 0 0 0,-27 37-178 0 0,-5 3-64 0 0,1-1-219 0 0,1 2-669 0 0,-15-10-5481 0 0,7 9 4453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5.731"/>
    </inkml:context>
    <inkml:brush xml:id="br0">
      <inkml:brushProperty name="width" value="0.05" units="cm"/>
      <inkml:brushProperty name="height" value="0.05" units="cm"/>
    </inkml:brush>
  </inkml:definitions>
  <inkml:trace contextRef="#ctx0" brushRef="#br0">1 1 20031 0 0,'1'1'432'0'0,"3"5"-377"0"0,0-1-1 0 0,1 0 1 0 0,-1 0-1 0 0,1 0 1 0 0,0-1-1 0 0,1 1 0 0 0,-1-1 1 0 0,1 0-1 0 0,0-1 1 0 0,10 5-1 0 0,9 4-230 0 0,35 10 0 0 0,412 153 880 0 0,-363-128-820 0 0,192 96 35 0 0,181 117 2004 0 0,8-17-1544 0 0,-369-180-594 0 0,171 120-1 0 0,93 106 623 0 0,-312-232 81 0 0,-3 3 0 0 0,71 78 0 0 0,44 64 120 0 0,-147-159-617 0 0,-11-14-33 0 0,-1 2 0 0 0,38 60-1 0 0,-73-90-1618 0 0,-2-1 658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6.182"/>
    </inkml:context>
    <inkml:brush xml:id="br0">
      <inkml:brushProperty name="width" value="0.05" units="cm"/>
      <inkml:brushProperty name="height" value="0.05" units="cm"/>
    </inkml:brush>
  </inkml:definitions>
  <inkml:trace contextRef="#ctx0" brushRef="#br0">0 1 23887 0 0,'0'5'145'0'0,"1"0"0"0"0,0 1 0 0 0,-1-1 0 0 0,2 0-1 0 0,-1 0 1 0 0,1 0 0 0 0,-1 0 0 0 0,1 0 0 0 0,1 0 0 0 0,-1 0-1 0 0,6 7 1 0 0,3 3-209 0 0,0-1 1 0 0,16 14-1 0 0,-11-11 119 0 0,18 16-719 0 0,76 55-1 0 0,-50-42 246 0 0,65 56 285 0 0,126 95 102 0 0,411 340-40 0 0,-47 45-1018 0 0,-525-492 1507 0 0,147 152 256 0 0,-82-76-586 0 0,237 249-235 0 0,19-15 1156 0 0,-84-107 93 0 0,-84-67-1067 0 0,-1 1 879 0 0,171 138 204 0 0,-359-320-1078 0 0,1-1-1 0 0,2-4 1 0 0,2-2 0 0 0,91 44-1 0 0,-123-70-24 0 0,0-1-1 0 0,1-1 0 0 0,0-2 1 0 0,1-1-1 0 0,0-1 0 0 0,35 3 1 0 0,-58-9-41 0 0,0 0-1 0 0,0 0 1 0 0,-1-1 0 0 0,1 0-1 0 0,0 0 1 0 0,9-2 0 0 0,-13 2 19 0 0,0 1 0 0 0,-1-1 0 0 0,1 1 0 0 0,-1-1 0 0 0,1 0 0 0 0,-1 1 0 0 0,1-1 1 0 0,-1 0-1 0 0,1 0 0 0 0,-1 0 0 0 0,0 0 0 0 0,1 0 0 0 0,-1-1 0 0 0,0 1 0 0 0,0 0 0 0 0,0-1 1 0 0,0 1-1 0 0,0 0 0 0 0,0-1 0 0 0,0 1 0 0 0,-1-1 0 0 0,1 1 0 0 0,0-1 0 0 0,-1 0 0 0 0,1 1 1 0 0,-1-1-1 0 0,1-3 0 0 0,-2-3-345 0 0,0 0 0 0 0,-1 0-1 0 0,0 1 1 0 0,0-1 0 0 0,0 1 0 0 0,-6-11 0 0 0,-10-21-1114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6.927"/>
    </inkml:context>
    <inkml:brush xml:id="br0">
      <inkml:brushProperty name="width" value="0.05" units="cm"/>
      <inkml:brushProperty name="height" value="0.05" units="cm"/>
    </inkml:brush>
  </inkml:definitions>
  <inkml:trace contextRef="#ctx0" brushRef="#br0">1 2039 19871 0 0,'2'7'80'0'0,"0"-1"0"0"0,1 1 0 0 0,0 0 0 0 0,1-1 0 0 0,-1 0 0 0 0,1 0 0 0 0,0 0 0 0 0,1 0 0 0 0,-1-1 0 0 0,1 1 0 0 0,0-1 0 0 0,1 0 0 0 0,9 6 0 0 0,2 1-70 0 0,1 0 0 0 0,0-2 0 0 0,28 13 0 0 0,-7-8 67 0 0,0-1 0 0 0,70 14 0 0 0,83 3 198 0 0,168-10 1493 0 0,-346-21-1719 0 0,640-17 103 0 0,-503 10-139 0 0,238-17-13 0 0,-57-5 0 0 0,-247 21 0 0 0,367-41 0 0 0,510-86 0 0 0,-819 111 54 0 0,570-101-1492 0 0,-427 78 893 0 0,-56 10 498 0 0,281-49 47 0 0,-18-6-73 0 0,608-141 1514 0 0,126-87-889 0 0,-950 234-643 0 0,420-192 0 0 0,201-103 1260 0 0,-410 182-522 0 0,-302 106-185 0 0,-148 70-526 0 0,-37 22-272 0 0,-4 2-640 0 0,-65 10-2477 0 0,33-3 1866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7.934"/>
    </inkml:context>
    <inkml:brush xml:id="br0">
      <inkml:brushProperty name="width" value="0.05" units="cm"/>
      <inkml:brushProperty name="height" value="0.05" units="cm"/>
    </inkml:brush>
  </inkml:definitions>
  <inkml:trace contextRef="#ctx0" brushRef="#br0">1 340 17471 0 0,'0'0'750'0'0,"1"1"-612"0"0,14 8-301 0 0,14 2-209 0 0,22-1-15 0 0,-43-9 413 0 0,173 36 536 0 0,86 33 778 0 0,-212-56-1386 0 0,95 22 451 0 0,-58-15 0 0 0,351 48 752 0 0,-398-64-1108 0 0,536 28 51 0 0,4-42 378 0 0,-354 2 513 0 0,541-22-376 0 0,-510 19-615 0 0,85-5 0 0 0,632-79 2048 0 0,-909 85-2048 0 0,235-34 0 0 0,-2-8 0 0 0,324-52 0 0 0,-267 43 0 0 0,-283 46 0 0 0,158-32 0 0 0,-50 9 0 0 0,471-70 0 0 0,-517 93 0 0 0,0 5 0 0 0,246 17 0 0 0,-292 3 8 0 0,0 3-1 0 0,98 29 1 0 0,-82-9 155 0 0,165 78 1 0 0,-234-92-209 0 0,-2 1 1 0 0,0 2 0 0 0,-1 2 0 0 0,-2 2 0 0 0,-1 1 0 0 0,39 40 0 0 0,-31-22 47 0 0,-1 2-1 0 0,-3 1 1 0 0,58 98 0 0 0,-40-53-69 0 0,61 117-84 0 0,6 32 274 0 0,123 239-124 0 0,-231-448 0 0 0,1-1 0 0 0,1 0 0 0 0,41 57 0 0 0,-43-71 0 0 0,0-1 0 0 0,2-1 0 0 0,0 0 0 0 0,1-2 0 0 0,0 0 0 0 0,24 14 0 0 0,-19-13 0 0 0,-8-7 0 0 0,0 1 0 0 0,22 9 0 0 0,35 9 0 0 0,-69-27-1795 0 0,-25-12-2054 0 0,-3-4 1869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1.469"/>
    </inkml:context>
    <inkml:brush xml:id="br0">
      <inkml:brushProperty name="width" value="0.05" units="cm"/>
      <inkml:brushProperty name="height" value="0.05" units="cm"/>
    </inkml:brush>
  </inkml:definitions>
  <inkml:trace contextRef="#ctx0" brushRef="#br0">4 0 16152 0 0,'0'0'941'0'0,"-3"8"-609"0"0,2-6-298 0 0,1 1-1 0 0,1-1 1 0 0,-1 0 0 0 0,0 1 0 0 0,1-1-1 0 0,-1 0 1 0 0,1 0 0 0 0,-1 0 0 0 0,1 1 0 0 0,0-1-1 0 0,0 0 1 0 0,0 0 0 0 0,0 0 0 0 0,1 0-1 0 0,1 3 1 0 0,2 3 108 0 0,59 90 771 0 0,-4-6-518 0 0,263 511-312 0 0,-163-292-350 0 0,-2 19-177 0 0,39 183-825 0 0,-135-335 1219 0 0,54 157 53 0 0,-105-300 1 0 0,45 145 135 0 0,116 443 1546 0 0,-133-468-2063 0 0,-16-62 872 0 0,-22-82-628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8.888"/>
    </inkml:context>
    <inkml:brush xml:id="br0">
      <inkml:brushProperty name="width" value="0.05" units="cm"/>
      <inkml:brushProperty name="height" value="0.05" units="cm"/>
    </inkml:brush>
  </inkml:definitions>
  <inkml:trace contextRef="#ctx0" brushRef="#br0">1 0 18295 0 0,'2'1'398'0'0,"13"6"-291"0"0,1 0-1 0 0,0-2 1 0 0,1 0 0 0 0,21 4 0 0 0,9 2-79 0 0,37 12 232 0 0,133 56 0 0 0,724 427 1179 0 0,-487-197-1477 0 0,-222-144-35 0 0,-200-143 53 0 0,316 208-13 0 0,54 3 424 0 0,91 20-294 0 0,7-18 1224 0 0,-489-230-1269 0 0,726 327 725 0 0,-297-136 494 0 0,410 130-220 0 0,-791-308-851 0 0,421 117 1189 0 0,-93-45-1369 0 0,8-16-24 0 0,110-16 4 0 0,6-19 0 0 0,314 13 0 0 0,-305-37-500 0 0,-260-10 124 0 0,-22-3-679 0 0,181 9 994 0 0,-386-8 61 0 0,96 10 0 0 0,-51-1 10 0 0,-24-5 691 0 0,79 23 0 0 0,-108-23-504 0 0,-9-3-75 0 0,-1 1 1 0 0,17 8-1 0 0,33 11-122 0 0,-11-5 0 0 0,-30-9 0 0 0,-18-8 0 0 0,0 0 0 0 0,0 0 0 0 0,-1 0 0 0 0,0 1 0 0 0,1 0 0 0 0,8 7 0 0 0,-12-8 81 0 0,2 1-228 0 0,0-1 0 0 0,0 2 1 0 0,0-1-1 0 0,-1 0 0 0 0,0 1 0 0 0,0-1 0 0 0,0 1 0 0 0,0 0 0 0 0,0 0 0 0 0,-1 0 0 0 0,0 1 0 0 0,1-1 0 0 0,1 7 0 0 0,-2-2 147 0 0,-6-2 0 0 0,3-6-155 0 0,-1 1 0 0 0,0-1-1 0 0,1 0 1 0 0,-1 0 0 0 0,0 0-1 0 0,0 0 1 0 0,0-1 0 0 0,0 1-1 0 0,0 0 1 0 0,0-1 0 0 0,0 1-1 0 0,0-1 1 0 0,0 0 0 0 0,0 0-1 0 0,0 1 1 0 0,0-1 0 0 0,0-1 0 0 0,-4 1-1 0 0,2-1-231 0 0,0 0 0 0 0,0 0 1 0 0,0-1-1 0 0,1 1 0 0 0,-1-1 0 0 0,1 0 0 0 0,-1 0 0 0 0,1 0 0 0 0,-5-4 0 0 0,-10-9-1145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19.245"/>
    </inkml:context>
    <inkml:brush xml:id="br0">
      <inkml:brushProperty name="width" value="0.05" units="cm"/>
      <inkml:brushProperty name="height" value="0.05" units="cm"/>
    </inkml:brush>
  </inkml:definitions>
  <inkml:trace contextRef="#ctx0" brushRef="#br0">0 1 16527 0 0,'31'17'431'0'0,"-1"1"0"0"0,33 28-1 0 0,13 13 837 0 0,-36-30-333 0 0,-1 3 0 0 0,51 53-1 0 0,-82-76-648 0 0,-1 1 0 0 0,1 0 0 0 0,10 20-1 0 0,-16-24-229 0 0,1 0 0 0 0,0 0 0 0 0,-1 0-1 0 0,0 0 1 0 0,-1 1 0 0 0,1-1 0 0 0,-1 0 0 0 0,0 11-1 0 0,-1-14-72 0 0,-1-1-1 0 0,1 1 1 0 0,-1 0-1 0 0,0-1 0 0 0,1 1 1 0 0,-1-1-1 0 0,0 1 1 0 0,-1-1-1 0 0,1 1 1 0 0,0-1-1 0 0,-1 0 1 0 0,1 1-1 0 0,-1-1 0 0 0,0 0 1 0 0,0 0-1 0 0,0 0 1 0 0,0-1-1 0 0,0 1 1 0 0,0 0-1 0 0,0-1 1 0 0,-1 1-1 0 0,1-1 0 0 0,0 0 1 0 0,-4 1-1 0 0,-3 2-134 0 0,0 0 0 0 0,0-1-1 0 0,-1 0 1 0 0,0-1 0 0 0,-10 2-1 0 0,4-3-219 0 0,1 0-1 0 0,0-1 1 0 0,-1-1-1 0 0,-27-4 0 0 0,-20-9-1094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2.014"/>
    </inkml:context>
    <inkml:brush xml:id="br0">
      <inkml:brushProperty name="width" value="0.05" units="cm"/>
      <inkml:brushProperty name="height" value="0.05" units="cm"/>
    </inkml:brush>
  </inkml:definitions>
  <inkml:trace contextRef="#ctx0" brushRef="#br0">0 418 23151 0 0,'406'-78'2632'0'0,"-86"26"-2509"0"0,-194 33-242 0 0,68-10-53 0 0,247-28 172 0 0,-363 47 0 0 0,74-12 0 0 0,-25 9 0 0 0,52-7 0 0 0,-108 10 0 0 0,-26 5 0 0 0,-1-2 0 0 0,68-20 0 0 0,-43 12 0 0 0,13-1 0 0 0,-50 11 0 0 0,36-3 291 0 0,-57 7-336 0 0,0 0-1 0 0,0 0 1 0 0,22 2 0 0 0,-2 1-41 0 0,-27-2 86 0 0,19 3 2 0 0,-6 1 14 0 0,-7-3 26 0 0,-9-3-1153 0 0,-13-8-2306 0 0,0 1 2075 0 0,3-3-632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2.346"/>
    </inkml:context>
    <inkml:brush xml:id="br0">
      <inkml:brushProperty name="width" value="0.05" units="cm"/>
      <inkml:brushProperty name="height" value="0.05" units="cm"/>
    </inkml:brush>
  </inkml:definitions>
  <inkml:trace contextRef="#ctx0" brushRef="#br0">0 0 16208 0 0,'0'0'947'0'0,"1"2"-777"0"0,4 2-173 0 0,0 0 0 0 0,0 0 0 0 0,0 0 0 0 0,1-1 0 0 0,-1 0 0 0 0,1 0 0 0 0,0 0 0 0 0,9 3 0 0 0,7 0 370 0 0,26 4 1 0 0,-30-7 234 0 0,0 1 0 0 0,31 12 0 0 0,-9-1 167 0 0,-22-9-481 0 0,-1 1-1 0 0,31 17 1 0 0,-36-17-164 0 0,-1 1 0 0 0,1 0-1 0 0,-1 1 1 0 0,15 16-1 0 0,-23-23-78 0 0,-1 1-1 0 0,0 0 1 0 0,0-1-1 0 0,0 1 1 0 0,-1 0-1 0 0,1 0 0 0 0,-1 0 1 0 0,0 0-1 0 0,1 1 1 0 0,-1-1-1 0 0,0 4 1 0 0,-1-5-50 0 0,0 0 0 0 0,0 0 0 0 0,0 1 0 0 0,0-1 0 0 0,0 0 1 0 0,-1 0-1 0 0,1 0 0 0 0,-1 0 0 0 0,1 0 0 0 0,-1 0 0 0 0,0 0 1 0 0,0 0-1 0 0,0 0 0 0 0,0 0 0 0 0,0 0 0 0 0,0 0 0 0 0,-1-1 1 0 0,1 1-1 0 0,-2 1 0 0 0,-4 4-157 0 0,0-1 1 0 0,0-1-1 0 0,0 1 0 0 0,0-1 1 0 0,-1-1-1 0 0,0 1 0 0 0,0-1 1 0 0,-1-1-1 0 0,1 1 0 0 0,-1-1 1 0 0,-12 2-1 0 0,-18 3-697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6.623"/>
    </inkml:context>
    <inkml:brush xml:id="br0">
      <inkml:brushProperty name="width" value="0.05" units="cm"/>
      <inkml:brushProperty name="height" value="0.05" units="cm"/>
    </inkml:brush>
  </inkml:definitions>
  <inkml:trace contextRef="#ctx0" brushRef="#br0">66 156 21975 0 0,'-12'-1'569'0'0,"8"0"-431"0"0,0 1 0 0 0,0 0 0 0 0,0 0 1 0 0,0 0-1 0 0,0 0 0 0 0,-6 2 0 0 0,9-2-138 0 0,0 0 0 0 0,0 1 0 0 0,0-1 0 0 0,1 0 0 0 0,-1 1 0 0 0,0-1 0 0 0,0 0 0 0 0,1 1 0 0 0,-1-1 0 0 0,0 1 0 0 0,1-1 0 0 0,-1 1 0 0 0,0-1 0 0 0,1 1 0 0 0,-1 0 0 0 0,1-1 0 0 0,-1 1 0 0 0,1 0 0 0 0,-1-1 0 0 0,0 2 0 0 0,0 1 0 0 0,1-1 0 0 0,-1 0 0 0 0,0 1 0 0 0,1-1 0 0 0,-1 0 0 0 0,1 1 0 0 0,0 2 0 0 0,0 5 0 0 0,1 0 0 0 0,2 16 0 0 0,-2-24 0 0 0,54 228 1891 0 0,-33-151-1808 0 0,17 111-1 0 0,-9-30-82 0 0,-27-152 0 0 0,0 1 0 0 0,0 0 0 0 0,1-1 0 0 0,0 0 0 0 0,0 0 0 0 0,1 0 0 0 0,6 8 0 0 0,-11-16 0 0 0,0 0 0 0 0,0 0 0 0 0,0 0 0 0 0,0 1 0 0 0,0-1 0 0 0,0 0 0 0 0,0 0 0 0 0,0 0 0 0 0,0 0 0 0 0,1 1 0 0 0,-1-1 0 0 0,0 0 0 0 0,0 0 0 0 0,0 0 0 0 0,0 0 0 0 0,1 0 0 0 0,-1 1 0 0 0,0-1 0 0 0,0 0 0 0 0,0 0 0 0 0,0 0 0 0 0,1 0 0 0 0,-1 0 0 0 0,0 0 0 0 0,0 0 0 0 0,0 0 0 0 0,1 0 0 0 0,-1 0 0 0 0,0 0 0 0 0,0 0 0 0 0,0 0 0 0 0,1 0 0 0 0,-1 0 0 0 0,0 0 0 0 0,0 0 0 0 0,0 0 0 0 0,1 0 0 0 0,-1 0 0 0 0,0 0 0 0 0,0 0 0 0 0,0 0 0 0 0,1-1 0 0 0,-1 1 0 0 0,0 0 0 0 0,0 0 0 0 0,0 0 0 0 0,0 0 0 0 0,1 0 0 0 0,-1 0 0 0 0,0-1 0 0 0,0 1 0 0 0,0 0 0 0 0,0 0 0 0 0,0 0 0 0 0,0 0 0 0 0,0-1 0 0 0,1 1 0 0 0,-1 0 0 0 0,2-5 0 0 0,0 1 0 0 0,0-1 0 0 0,-1 1 0 0 0,0-1 0 0 0,1 0 0 0 0,-2 1 0 0 0,1-1 0 0 0,0 0 0 0 0,-1-9 0 0 0,1 1 0 0 0,0-29-8 0 0,-6-64-1 0 0,0 3 957 0 0,4 7-508 0 0,2-91 237 0 0,14 70-677 0 0,-11 95 0 0 0,1 0 0 0 0,1 1 0 0 0,10-24 0 0 0,-10 33 0 0 0,0 0 0 0 0,1 0 0 0 0,0 0 0 0 0,1 1 0 0 0,11-14 0 0 0,-14 20 0 0 0,1-1 0 0 0,-1 1 0 0 0,1 0 0 0 0,0 0 0 0 0,0 0 0 0 0,1 1 0 0 0,-1 0 0 0 0,1 0 0 0 0,0 1 0 0 0,12-5 0 0 0,-16 7 0 0 0,0 1 0 0 0,0 0 0 0 0,0-1 0 0 0,0 1 0 0 0,0 0 0 0 0,0 0 0 0 0,-1 0 0 0 0,1 1 0 0 0,0-1 0 0 0,0 1 0 0 0,0 0 0 0 0,0-1 0 0 0,-1 1 0 0 0,1 1 0 0 0,0-1 0 0 0,-1 0 0 0 0,1 1 0 0 0,0-1 0 0 0,-1 1 0 0 0,0 0 0 0 0,1-1 0 0 0,-1 1 0 0 0,0 0 0 0 0,0 1 0 0 0,0-1 0 0 0,-1 0 0 0 0,1 1 0 0 0,1 2 0 0 0,2 2 0 0 0,0 1 0 0 0,-1 0 0 0 0,0 1 0 0 0,-1-1 0 0 0,1 1 0 0 0,-2-1 0 0 0,1 1 0 0 0,0 10 0 0 0,0 5-1177 0 0,-1 0 1 0 0,-3 44-1 0 0,-11 48-2861 0 0,12-115 4026 0 0,-5 35-4183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7.078"/>
    </inkml:context>
    <inkml:brush xml:id="br0">
      <inkml:brushProperty name="width" value="0.05" units="cm"/>
      <inkml:brushProperty name="height" value="0.05" units="cm"/>
    </inkml:brush>
  </inkml:definitions>
  <inkml:trace contextRef="#ctx0" brushRef="#br0">82 171 18903 0 0,'-4'-10'257'0'0,"3"8"-179"0"0,0-1 0 0 0,0 0 0 0 0,0 0 0 0 0,1 0 0 0 0,-1 0 0 0 0,1 0 0 0 0,0 0-1 0 0,-1 0 1 0 0,2-4 0 0 0,-1 6 272 0 0,-18 14 984 0 0,11 3-1356 0 0,0 1 0 0 0,1-1-1 0 0,-6 28 1 0 0,4-11 60 0 0,-5 51 0 0 0,12-70 252 0 0,1 1 1 0 0,0 0 0 0 0,0 0 0 0 0,2-1-1 0 0,5 30 1 0 0,-6-41-276 0 0,0 0 0 0 0,0-1 0 0 0,0 1-1 0 0,0 0 1 0 0,0 0 0 0 0,1 0 0 0 0,0-1 0 0 0,-1 1 0 0 0,1-1 0 0 0,0 1 0 0 0,0-1-1 0 0,0 0 1 0 0,0 0 0 0 0,1 0 0 0 0,-1 0 0 0 0,1 0 0 0 0,-1 0 0 0 0,1-1 0 0 0,3 2-1 0 0,-1-1 105 0 0,0 0 0 0 0,0-1 0 0 0,0 0 0 0 0,0 0 0 0 0,0-1 0 0 0,0 1 0 0 0,1-1 0 0 0,-1 0-1 0 0,0 0 1 0 0,9-2 0 0 0,-6 0-59 0 0,0 0 0 0 0,0 0-1 0 0,-1-1 1 0 0,1 0 0 0 0,-1-1-1 0 0,1 1 1 0 0,-1-1 0 0 0,0-1 0 0 0,0 1-1 0 0,10-11 1 0 0,5-5-90 0 0,30-37 0 0 0,-50 54 41 0 0,11-12-11 0 0,-1-1 0 0 0,0 0 0 0 0,-1-2 0 0 0,-1 1 0 0 0,0-1 0 0 0,-2 0 0 0 0,10-29 0 0 0,-16 38-6 0 0,0 1-1 0 0,-1-1 0 0 0,0 1 1 0 0,-1-1-1 0 0,0 0 1 0 0,0 0-1 0 0,-2-8 0 0 0,-2-8-937 0 0,-8-25-1 0 0,2 13-1065 0 0,6 19 278 0 0,3-2-248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7.689"/>
    </inkml:context>
    <inkml:brush xml:id="br0">
      <inkml:brushProperty name="width" value="0.05" units="cm"/>
      <inkml:brushProperty name="height" value="0.05" units="cm"/>
    </inkml:brush>
  </inkml:definitions>
  <inkml:trace contextRef="#ctx0" brushRef="#br0">1 386 17223 0 0,'20'17'471'0'0,"31"19"0"0"0,-19-15-470 0 0,145 100 1264 0 0,-124-84-398 0 0,-2 2-1 0 0,81 80 0 0 0,-128-114-765 0 0,0 0 0 0 0,0 0 0 0 0,0 1-1 0 0,0-1 1 0 0,-1 1 0 0 0,5 11 0 0 0,-7-14-53 0 0,0 0 1 0 0,0 1-1 0 0,0-1 0 0 0,0 1 1 0 0,-1-1-1 0 0,1 1 0 0 0,-1-1 0 0 0,0 1 1 0 0,0-1-1 0 0,-1 0 0 0 0,1 1 1 0 0,-1-1-1 0 0,1 1 0 0 0,-3 5 1 0 0,1-6-50 0 0,0 0 1 0 0,1 0 0 0 0,-1-1 0 0 0,0 1-1 0 0,-1-1 1 0 0,1 1 0 0 0,0-1 0 0 0,-1 0-1 0 0,1 0 1 0 0,-1 0 0 0 0,0 0 0 0 0,0-1-1 0 0,0 1 1 0 0,0-1 0 0 0,0 1-1 0 0,-5 1 1 0 0,-2 0-98 0 0,-1 0 0 0 0,0 0 0 0 0,-20 2-1 0 0,22-4 29 0 0,-6 0 137 0 0,0 0 0 0 0,1 0 0 0 0,-1-2-1 0 0,-19-2 1 0 0,12 0-34 0 0,1-2 0 0 0,-1 0 0 0 0,-28-12 0 0 0,42 13-29 0 0,0 1-1 0 0,1-1 0 0 0,-1-1 1 0 0,1 1-1 0 0,0-1 1 0 0,1 0-1 0 0,-1-1 0 0 0,1 0 1 0 0,0 0-1 0 0,0 0 0 0 0,1-1 1 0 0,-6-8-1 0 0,10 14-3 0 0,-4-6 0 0 0,1 0 0 0 0,0-1 0 0 0,0 1 0 0 0,1-1 0 0 0,-1 0 0 0 0,2 0 0 0 0,-3-10 0 0 0,2 1-575 0 0,1 1-1 0 0,1 0 0 0 0,1-1 1 0 0,0 1-1 0 0,1 0 0 0 0,1 0 1 0 0,5-24-1 0 0,-5 33 269 0 0,5-22-2201 0 0,21-53 1 0 0,-11 41 986 0 0,25-52 758 0 0,93-133 884 0 0,-107 184 1357 0 0,23-34 4761 0 0,-50 76-6155 0 0,0-1 0 0 0,0 0 1 0 0,0 1-1 0 0,0-1 0 0 0,0 1 0 0 0,0-1 0 0 0,0 1 0 0 0,0 0 0 0 0,0-1 1 0 0,0 1-1 0 0,0 0 0 0 0,1 0 0 0 0,-1 0 0 0 0,0 0 0 0 0,0 0 1 0 0,0 0-1 0 0,0 0 0 0 0,0 0 0 0 0,0 0 0 0 0,0 0 0 0 0,1 1 0 0 0,-1-1 1 0 0,0 0-1 0 0,0 1 0 0 0,0-1 0 0 0,0 1 0 0 0,0-1 0 0 0,1 2 1 0 0,2 0-89 0 0,-1 0 0 0 0,1 0 0 0 0,0 0 0 0 0,-1 1 0 0 0,1 0 0 0 0,3 3 0 0 0,22 23 867 0 0,-19-20-547 0 0,0 1 0 0 0,8 11 0 0 0,-2 4-298 0 0,0 0 1 0 0,-1 1-1 0 0,-2 1 0 0 0,-1 0 1 0 0,-1 1-1 0 0,-1 0 1 0 0,-2 1-1 0 0,8 44 0 0 0,-13-56-226 0 0,-1 1 1 0 0,-1 0-1 0 0,0 0 0 0 0,-2 0 0 0 0,0 0 0 0 0,-1-1 0 0 0,0 1 0 0 0,-2 0 1 0 0,-10 33-1 0 0,10-43-212 0 0,1 0 1 0 0,-2 1 0 0 0,1-2 0 0 0,-1 1-1 0 0,0-1 1 0 0,-1 1 0 0 0,-8 8 0 0 0,10-12 117 0 0,-1 1 0 0 0,0-1 1 0 0,0 0-1 0 0,0-1 0 0 0,0 1 0 0 0,0-1 1 0 0,-1 0-1 0 0,0 0 0 0 0,1-1 1 0 0,-1 0-1 0 0,-9 2 0 0 0,13-3 316 0 0,1-1 0 0 0,-1 0-1 0 0,1 0 1 0 0,-1 0 0 0 0,1 0-1 0 0,-1 0 1 0 0,1 0 0 0 0,-1-1-1 0 0,1 1 1 0 0,0-1 0 0 0,-1 1 0 0 0,1-1-1 0 0,-1 1 1 0 0,1-1 0 0 0,0 0-1 0 0,-1 1 1 0 0,1-1 0 0 0,0 0-1 0 0,0 0 1 0 0,-1 0 0 0 0,1 0-1 0 0,0 0 1 0 0,-1-2 0 0 0,1 1 123 0 0,0 1 0 0 0,-1-1 0 0 0,1 1 1 0 0,0-1-1 0 0,1 0 0 0 0,-1 0 0 0 0,0 0 1 0 0,0 0-1 0 0,1 1 0 0 0,-1-1 0 0 0,1 0 0 0 0,0 0 1 0 0,-1 0-1 0 0,1 0 0 0 0,0 0 0 0 0,0-3 0 0 0,3-6-93 0 0,-1 1 0 0 0,2-1 0 0 0,-1 1 0 0 0,1 0 0 0 0,9-15 0 0 0,30-44-36 0 0,-25 45 324 0 0,0 2-1 0 0,2 0 0 0 0,1 1 0 0 0,0 0 0 0 0,1 2 0 0 0,40-26 0 0 0,11 1 2855 0 0,-72 43-2742 0 0,2 22-272 0 0,-3-7-172 0 0,0 0 0 0 0,-1 1 0 0 0,-5 26 0 0 0,2-13 0 0 0,3-23 0 0 0,0 0 0 0 0,1-1 0 0 0,0 1 0 0 0,0 0 0 0 0,1 0 0 0 0,-1 0 0 0 0,1 0 0 0 0,0-1 0 0 0,0 1 0 0 0,0 0 0 0 0,1-1 0 0 0,0 1 0 0 0,0-1 0 0 0,0 0 0 0 0,0 1 0 0 0,1-1 0 0 0,-1 0 0 0 0,1 0 0 0 0,0-1 0 0 0,0 1 0 0 0,1-1 0 0 0,4 5 0 0 0,-5-7 0 0 0,0 1 0 0 0,0-1 0 0 0,0 1 0 0 0,0-1 0 0 0,1 0 0 0 0,-1-1 0 0 0,0 1 0 0 0,1 0 0 0 0,-1-1 0 0 0,1 0 0 0 0,-1 0 0 0 0,0 0 0 0 0,1 0 0 0 0,-1 0 0 0 0,1-1 0 0 0,-1 0 0 0 0,0 1 0 0 0,4-3 0 0 0,5-1 0 0 0,1-1 0 0 0,-1 0 0 0 0,15-10 0 0 0,-19 11 0 0 0,-1-1-1 0 0,0-1 1 0 0,0 0-1 0 0,0 0 0 0 0,-1 0 1 0 0,0-1-1 0 0,0 1 1 0 0,-1-2-1 0 0,0 1 1 0 0,5-10-1 0 0,-3 4 14 0 0,0-1 0 0 0,-1 0 0 0 0,-1 0 0 0 0,0 0 0 0 0,3-20 0 0 0,1-15 964 0 0,5-25 1462 0 0,-14 71-2280 0 0,1 3-151 0 0,-1 0 1 0 0,0 0-1 0 0,0 0 1 0 0,0 0-1 0 0,0 0 1 0 0,0 0-1 0 0,0 0 1 0 0,0 0-1 0 0,0 0 1 0 0,0 0-1 0 0,0 0 1 0 0,0 0-1 0 0,0 0 1 0 0,0 0-1 0 0,0 0 1 0 0,0 0-1 0 0,0 0 1 0 0,1 0-1 0 0,-1 0 1 0 0,0 0-1 0 0,0 0 1 0 0,0 0-1 0 0,0 0 1 0 0,0 0-1 0 0,0 0 1 0 0,0 0-1 0 0,0 0 1 0 0,0 0-1 0 0,0 0 0 0 0,0 0 1 0 0,0 0-1 0 0,0 0 1 0 0,0 0-1 0 0,0 0 1 0 0,0 0-1 0 0,0 0 1 0 0,0-1-1 0 0,1 1 1 0 0,-1 0-1 0 0,0 0 1 0 0,0 0-1 0 0,0 0 1 0 0,0 0-1 0 0,0 0 1 0 0,0 0-1 0 0,0 0 1 0 0,3 4 41 0 0,2 3-50 0 0,-1 0 0 0 0,0 0 0 0 0,5 12 0 0 0,3 7 0 0 0,-2-8-260 0 0,-8-13 36 0 0,1 1-1 0 0,0-1 1 0 0,0 0-1 0 0,0 0 1 0 0,1 0-1 0 0,-1-1 1 0 0,8 7-1 0 0,3 5-2756 0 0,-5-12 1290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8.157"/>
    </inkml:context>
    <inkml:brush xml:id="br0">
      <inkml:brushProperty name="width" value="0.05" units="cm"/>
      <inkml:brushProperty name="height" value="0.05" units="cm"/>
    </inkml:brush>
  </inkml:definitions>
  <inkml:trace contextRef="#ctx0" brushRef="#br0">28 37 21975 0 0,'-16'-31'1283'0'0,"12"26"-1062"0"0,1 6-171 0 0,1 6-82 0 0,2-6 46 0 0,-1 14-11 0 0,0 0 1 0 0,1 0-1 0 0,0 0 0 0 0,2 0 0 0 0,-1 0 0 0 0,2 0 0 0 0,0 0 0 0 0,1 0 0 0 0,9 23 0 0 0,8 9 14 0 0,39 66-1 0 0,-57-107-16 0 0,16 26 0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8.565"/>
    </inkml:context>
    <inkml:brush xml:id="br0">
      <inkml:brushProperty name="width" value="0.05" units="cm"/>
      <inkml:brushProperty name="height" value="0.05" units="cm"/>
    </inkml:brush>
  </inkml:definitions>
  <inkml:trace contextRef="#ctx0" brushRef="#br0">12 1578 21167 0 0,'-2'3'146'0'0,"0"0"1"0"0,1 0-1 0 0,-1 0 0 0 0,1 0 0 0 0,0 1 0 0 0,-2 2 0 0 0,3-5-132 0 0,0 0 0 0 0,0 0 0 0 0,0 0 0 0 0,0 0-1 0 0,0-1 1 0 0,0 1 0 0 0,0 0 0 0 0,0 0 0 0 0,1 0 0 0 0,-1-1 0 0 0,0 1-1 0 0,0 0 1 0 0,1 0 0 0 0,-1-1 0 0 0,0 1 0 0 0,1 0 0 0 0,-1 0 0 0 0,1-1-1 0 0,-1 1 1 0 0,1 0 0 0 0,-1-1 0 0 0,1 1 0 0 0,-1-1 0 0 0,1 1 0 0 0,0-1-1 0 0,-1 1 1 0 0,1-1 0 0 0,0 1 0 0 0,-1-1 0 0 0,1 0 0 0 0,0 1-1 0 0,0-1 1 0 0,5 2-15 0 0,-1-1 1 0 0,0 1-1 0 0,0-1 0 0 0,1-1 0 0 0,-1 1 0 0 0,1-1 0 0 0,-1 0 1 0 0,0 0-1 0 0,1 0 0 0 0,8-3 0 0 0,8-1-68 0 0,24-9 1 0 0,13-7-124 0 0,75-36 0 0 0,51-39-168 0 0,-52 26 240 0 0,299-134 1516 0 0,-25 13-910 0 0,68-34-43 0 0,98-9 1126 0 0,-289 121-1533 0 0,60-23 711 0 0,153-62 554 0 0,-394 158-1443 0 0,-40 16-117 0 0,-32 8-1236 0 0,-29 14 983 0 0,-16 9-1296 0 0,-1 0-120 0 0,-7-4-496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29.675"/>
    </inkml:context>
    <inkml:brush xml:id="br0">
      <inkml:brushProperty name="width" value="0.05" units="cm"/>
      <inkml:brushProperty name="height" value="0.05" units="cm"/>
    </inkml:brush>
  </inkml:definitions>
  <inkml:trace contextRef="#ctx0" brushRef="#br0">8 0 18479 0 0,'0'0'4984'0'0,"0"8"-4000"0"0,9 74 136 0 0,-17 83-1120 0 0,3-99 0 0 0,3-34 0 0 0,1 0 0 0 0,2 1 0 0 0,5 35 0 0 0,-5-61 0 0 0,0 0 0 0 0,1-1 0 0 0,0 1 0 0 0,1 0 0 0 0,0-1 0 0 0,0 1 0 0 0,6 9 0 0 0,-8-14 0 0 0,1 1 0 0 0,0-1 0 0 0,0 1 0 0 0,0-1 0 0 0,1 0 0 0 0,-1 0 0 0 0,1 0 0 0 0,-1 0 0 0 0,1 0 0 0 0,-1 0 0 0 0,1-1 0 0 0,0 1 0 0 0,0-1 0 0 0,0 0 0 0 0,0 1 0 0 0,0-2 0 0 0,0 1 0 0 0,6 1 0 0 0,-1-2 0 0 0,-1 0 0 0 0,1 0 0 0 0,0 0 0 0 0,0-1 0 0 0,0 0 0 0 0,-1-1 0 0 0,1 0 0 0 0,0 0 0 0 0,-1-1 0 0 0,0 0 0 0 0,0 0 0 0 0,11-6 0 0 0,-5 0 0 0 0,0 0 0 0 0,0-1 0 0 0,-1-1 0 0 0,0 0 0 0 0,11-14 0 0 0,-15 16 0 0 0,-1 0 0 0 0,0 0 0 0 0,0-1 0 0 0,6-12 0 0 0,-4 4-218 0 0,-1-1 0 0 0,12-37 0 0 0,-17 45-661 0 0,-1-1-1 0 0,-1 1 1 0 0,1-22-1 0 0,-2 17-332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2.048"/>
    </inkml:context>
    <inkml:brush xml:id="br0">
      <inkml:brushProperty name="width" value="0.05" units="cm"/>
      <inkml:brushProperty name="height" value="0.05" units="cm"/>
    </inkml:brush>
  </inkml:definitions>
  <inkml:trace contextRef="#ctx0" brushRef="#br0">77 0 14592 0 0,'-37'53'744'0'0,"35"-50"-707"0"0,-5 8 930 0 0,1 0-1 0 0,0 0 0 0 0,1 0 0 0 0,-5 15 1 0 0,9-21-849 0 0,0-1 0 0 0,1 1 0 0 0,-1 0 0 0 0,1-1 0 0 0,0 1 0 0 0,0 0 0 0 0,0-1 0 0 0,1 1 0 0 0,0 0 1 0 0,0-1-1 0 0,0 1 0 0 0,0 0 0 0 0,1-1 0 0 0,0 0 0 0 0,0 1 0 0 0,0-1 0 0 0,4 5 0 0 0,4 6 78 0 0,1 0-1 0 0,1-1 0 0 0,17 15 1 0 0,7 10-33 0 0,113 169-9 0 0,-129-177-160 0 0,-1-3 7 0 0,49 69 52 0 0,145 138-400 0 0,-156-172 136 0 0,-43-45 161 0 0,2 1-13 0 0,26 27 0 0 0,94 72 63 0 0,-131-114 3 0 0,0-1 0 0 0,0 0 0 0 0,1 1-1 0 0,-1-2 1 0 0,1 1 0 0 0,0-1 0 0 0,0 1-1 0 0,-1-1 1 0 0,1-1 0 0 0,0 0 0 0 0,1 1-1 0 0,-1-2 1 0 0,10 1 0 0 0,-12-1 33 0 0,1 0-1 0 0,0-1 1 0 0,-1 1 0 0 0,1-1-1 0 0,-1 0 1 0 0,0-1 0 0 0,1 1 0 0 0,-1-1-1 0 0,0 0 1 0 0,0 0 0 0 0,0 0 0 0 0,0 0-1 0 0,0-1 1 0 0,0 0 0 0 0,-1 0-1 0 0,1 0 1 0 0,-1 0 0 0 0,6-7 0 0 0,-1-1-32 0 0,-1-1 1 0 0,0 0 0 0 0,-1-1-1 0 0,0 1 1 0 0,-1-1 0 0 0,0 0 0 0 0,4-24-1 0 0,0-6-5 0 0,2-50-1 0 0,-6-10 1098 0 0,-11-123 1 0 0,3 151-859 0 0,-19-205-1077 0 0,13 240-1982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30.186"/>
    </inkml:context>
    <inkml:brush xml:id="br0">
      <inkml:brushProperty name="width" value="0.05" units="cm"/>
      <inkml:brushProperty name="height" value="0.05" units="cm"/>
    </inkml:brush>
  </inkml:definitions>
  <inkml:trace contextRef="#ctx0" brushRef="#br0">128 1 18151 0 0,'0'0'2203'0'0,"0"2"-1694"0"0,-29 67 919 0 0,16-40-1093 0 0,-45 122 518 0 0,51-128-850 0 0,1-1 1 0 0,2 1-1 0 0,0 1 0 0 0,-2 42 0 0 0,6-61-6 0 0,0 0 0 0 0,1 0 0 0 0,-1 0 0 0 0,1 0 0 0 0,0 0 0 0 0,0-1 0 0 0,3 6 0 0 0,-4-9 13 0 0,0 0 0 0 0,1 0-1 0 0,0 1 1 0 0,-1-1-1 0 0,1 0 1 0 0,0 0 0 0 0,0 0-1 0 0,-1 0 1 0 0,1 0 0 0 0,0 0-1 0 0,0 0 1 0 0,0 0 0 0 0,0 0-1 0 0,0-1 1 0 0,0 1-1 0 0,1 0 1 0 0,-1-1 0 0 0,0 1-1 0 0,0-1 1 0 0,0 1 0 0 0,1-1-1 0 0,-1 1 1 0 0,0-1 0 0 0,1 0-1 0 0,-1 0 1 0 0,0 1-1 0 0,0-1 1 0 0,1 0 0 0 0,-1 0-1 0 0,3-1 1 0 0,5-1 66 0 0,-1 0 1 0 0,1 0-1 0 0,-1-1 1 0 0,1 0-1 0 0,-1-1 1 0 0,0 0-1 0 0,9-6 1 0 0,51-40 782 0 0,-18 13-565 0 0,-45 33-293 0 0,25-16 183 0 0,35-32-1 0 0,-57 45-117 0 0,0-1 0 0 0,0 0 0 0 0,-1-1 0 0 0,0 1 0 0 0,-1-2 0 0 0,0 1 0 0 0,0 0 0 0 0,6-17 0 0 0,-10 22 52 0 0,-1-1 0 0 0,0 1 0 0 0,0-1 1 0 0,0 0-1 0 0,-1 1 0 0 0,0-1 0 0 0,0 1 0 0 0,-1-10 1 0 0,1 11-120 0 0,-1 0 0 0 0,1-1 1 0 0,-1 1-1 0 0,0 0 0 0 0,0 0 0 0 0,0-1 1 0 0,-1 1-1 0 0,1 0 0 0 0,-1 0 0 0 0,1 0 1 0 0,-1 0-1 0 0,-3-3 0 0 0,-3-1-440 0 0,1 1-1 0 0,-1 0 0 0 0,0 1 1 0 0,0-1-1 0 0,-15-6 1 0 0,-22-6-4743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30.638"/>
    </inkml:context>
    <inkml:brush xml:id="br0">
      <inkml:brushProperty name="width" value="0.05" units="cm"/>
      <inkml:brushProperty name="height" value="0.05" units="cm"/>
    </inkml:brush>
  </inkml:definitions>
  <inkml:trace contextRef="#ctx0" brushRef="#br0">101 49 14592 0 0,'12'-11'323'0'0,"-2"2"-146"0"0,0 1 1 0 0,18-13 2983 0 0,-37 29-1713 0 0,-3 5-1136 0 0,1 0 0 0 0,0 1 0 0 0,2 0 0 0 0,-11 18 0 0 0,7-8-123 0 0,1 1 1 0 0,0 0-1 0 0,2 0 0 0 0,1 1 0 0 0,1 1 0 0 0,1-1 0 0 0,1 1 0 0 0,2 0 0 0 0,0 1 0 0 0,1 27 0 0 0,3-53-189 0 0,0 0-1 0 0,0 0 0 0 0,0-1 0 0 0,0 1 0 0 0,0 0 1 0 0,0 0-1 0 0,1 0 0 0 0,-1 0 0 0 0,1-1 1 0 0,-1 1-1 0 0,1 0 0 0 0,0 0 0 0 0,-1-1 0 0 0,1 1 1 0 0,0-1-1 0 0,0 1 0 0 0,0-1 0 0 0,0 1 1 0 0,0-1-1 0 0,1 1 0 0 0,-1-1 0 0 0,0 0 1 0 0,1 0-1 0 0,-1 1 0 0 0,1-1 0 0 0,-1 0 0 0 0,1 0 1 0 0,0-1-1 0 0,1 2 0 0 0,0-1 61 0 0,1-1-1 0 0,-1 0 1 0 0,1 1 0 0 0,-1-1-1 0 0,1 0 1 0 0,-1-1-1 0 0,1 1 1 0 0,-1-1 0 0 0,0 1-1 0 0,1-1 1 0 0,-1 0-1 0 0,0 0 1 0 0,1 0 0 0 0,-1-1-1 0 0,3-1 1 0 0,9-5-94 0 0,-1-1-1 0 0,0-1 1 0 0,0 0 0 0 0,-1-1-1 0 0,16-15 1 0 0,54-68-572 0 0,-58 63 543 0 0,1-2 59 0 0,26-46 0 0 0,-18 26 76 0 0,-33 50-18 0 0,1 1-1 0 0,0-1 1 0 0,0 1-1 0 0,0 0 1 0 0,0 0 0 0 0,0 0-1 0 0,1 0 1 0 0,-1 0-1 0 0,1 0 1 0 0,-1 1-1 0 0,1-1 1 0 0,0 1-1 0 0,-1 0 1 0 0,1-1 0 0 0,0 1-1 0 0,0 1 1 0 0,0-1-1 0 0,0 0 1 0 0,0 1-1 0 0,0-1 1 0 0,0 1-1 0 0,0 0 1 0 0,0 0 0 0 0,0 0-1 0 0,0 0 1 0 0,0 1-1 0 0,0-1 1 0 0,0 1-1 0 0,0 0 1 0 0,0 0-1 0 0,0 0 1 0 0,0 0 0 0 0,-1 0-1 0 0,1 1 1 0 0,3 2-1 0 0,6 6-53 0 0,0 1 0 0 0,-1 0 0 0 0,0 0 0 0 0,-1 2 0 0 0,13 18 0 0 0,-10-10 0 0 0,-1 1 0 0 0,16 41 0 0 0,-21-46 0 0 0,-1-1 0 0 0,-1 1 0 0 0,-1 0 0 0 0,0 1 0 0 0,-1-1 0 0 0,-1 1 0 0 0,-1-1 0 0 0,-1 28 0 0 0,-2-38-106 0 0,1 1-1 0 0,-1 0 1 0 0,-1-1-1 0 0,1 1 1 0 0,-1-1-1 0 0,-1 0 1 0 0,1 0 0 0 0,-1 0-1 0 0,-1-1 1 0 0,1 1-1 0 0,-1-1 1 0 0,-8 8-1 0 0,9-10 76 0 0,0-1 1 0 0,0 0-1 0 0,-1 0 0 0 0,1 0 0 0 0,-1-1 0 0 0,0 1 0 0 0,0-1 0 0 0,0 0 1 0 0,0-1-1 0 0,0 1 0 0 0,0-1 0 0 0,0 0 0 0 0,-7 1 0 0 0,2-2 6 0 0,1 0 0 0 0,-1 0 0 0 0,0-1 0 0 0,0 0 0 0 0,0-1-1 0 0,-12-3 1 0 0,14 3 25 0 0,0-1 0 0 0,0 1 0 0 0,1-2 0 0 0,-15-7 0 0 0,19 9 0 0 0,1 1 0 0 0,-1-1 0 0 0,1 0 0 0 0,0 0 0 0 0,0 0 0 0 0,0 0 0 0 0,0 0 0 0 0,0-1 0 0 0,0 1 0 0 0,1 0 0 0 0,-1-1 0 0 0,1 0 0 0 0,0 1 0 0 0,0-1 0 0 0,0 0 0 0 0,0 1 0 0 0,-1-7 0 0 0,1 2-91 0 0,1 0 0 0 0,0 0 0 0 0,1 0 0 0 0,-1 0 0 0 0,1-1 0 0 0,1 1 1 0 0,-1 0-1 0 0,1 1 0 0 0,1-1 0 0 0,4-11 0 0 0,3-3-426 0 0,1 2 1 0 0,15-22 0 0 0,-9 16-591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31.192"/>
    </inkml:context>
    <inkml:brush xml:id="br0">
      <inkml:brushProperty name="width" value="0.05" units="cm"/>
      <inkml:brushProperty name="height" value="0.05" units="cm"/>
    </inkml:brush>
  </inkml:definitions>
  <inkml:trace contextRef="#ctx0" brushRef="#br0">9 320 14112 0 0,'1'0'268'0'0,"-1"-1"0"0"0,1 1 0 0 0,-1-1 0 0 0,1 1 0 0 0,-1-1 1 0 0,1 1-1 0 0,0-1 0 0 0,-1 1 0 0 0,1-1 0 0 0,-1 1 0 0 0,1 0 1 0 0,0-1-1 0 0,-1 1 0 0 0,1 0 0 0 0,0 0 0 0 0,0 0 0 0 0,-1-1 1 0 0,1 1-1 0 0,0 0 0 0 0,-1 0 0 0 0,1 0 0 0 0,0 0 0 0 0,0 0 1 0 0,-1 0-1 0 0,1 0 0 0 0,1 1 0 0 0,-1-1-131 0 0,0 1 0 0 0,0 0-1 0 0,0-1 1 0 0,0 1 0 0 0,0 0-1 0 0,-1 0 1 0 0,1 0 0 0 0,0 0-1 0 0,0 0 1 0 0,-1 0 0 0 0,1 0-1 0 0,0 0 1 0 0,-1 0 0 0 0,1 1-1 0 0,2 4-112 0 0,-1 1-1 0 0,0-1 1 0 0,0 1-1 0 0,1 8 0 0 0,2 16-8 0 0,-2-21 191 0 0,-1 1 0 0 0,1 23 1 0 0,1 122 1093 0 0,-3-152-1298 0 0,-1-3-10 0 0,0 1 0 0 0,0-1-1 0 0,0 0 1 0 0,0 0 0 0 0,0 0 0 0 0,0 1 0 0 0,0-1 0 0 0,-1 0 0 0 0,1 0 0 0 0,0 0 0 0 0,-1 0 0 0 0,1 0 0 0 0,-1 0 0 0 0,1 0 0 0 0,-2 1 0 0 0,2 0-1013 0 0</inkml:trace>
  <inkml:trace contextRef="#ctx0" brushRef="#br0" timeOffset="1">14 4 19903 0 0,'0'0'25'0'0,"0"-1"0"0"0,-1 1 0 0 0,1 0 0 0 0,0 0 0 0 0,0-1 0 0 0,0 1 0 0 0,-1 0 0 0 0,1 0 0 0 0,0 0 0 0 0,-1-1 0 0 0,1 1 0 0 0,0 0 0 0 0,0 0 0 0 0,-1 0 0 0 0,1 0 0 0 0,0 0 0 0 0,-1 0 0 0 0,1 0 0 0 0,0-1 0 0 0,-1 1 0 0 0,1 0 0 0 0,0 0 0 0 0,-1 0 0 0 0,1 0 0 0 0,0 0 0 0 0,-1 0 0 0 0,1 1 0 0 0,-4 8 475 0 0,3-2-546 0 0,1-5 77 0 0,0 1 0 0 0,-1-1 0 0 0,2 0 0 0 0,-1 1 0 0 0,0-1 0 0 0,0 0 0 0 0,1 4 0 0 0,2 12 105 0 0,2 27-113 0 0,0-13-24 0 0,9 53-169 0 0,-5-29-3260 0 0,-9-53 3291 0 0,0 0-1 0 0,1 0 1 0 0,-1 1-1 0 0,1-1 0 0 0,0 0 1 0 0,0-1-1 0 0,0 1 1 0 0,0 0-1 0 0,0 0 0 0 0,1 0 1 0 0,-1-1-1 0 0,1 1 1 0 0,0 0-1 0 0,0-1 0 0 0,0 0 1 0 0,0 1-1 0 0,0-1 1 0 0,0 0-1 0 0,1 0 0 0 0,-1 0 1 0 0,1 0-1 0 0,0-1 1 0 0,-1 1-1 0 0,1-1 0 0 0,0 0 1 0 0,4 2-1 0 0,-3-2 349 0 0,1-1-1 0 0,0 0 1 0 0,-1 0-1 0 0,1 0 1 0 0,0 0 0 0 0,-1-1-1 0 0,1 0 1 0 0,0 0-1 0 0,-1 0 1 0 0,1 0-1 0 0,-1-1 1 0 0,0 1-1 0 0,1-1 1 0 0,6-5 0 0 0,8-4 530 0 0,31-26 0 0 0,-39 29-113 0 0,19-15 467 0 0,26-21 886 0 0,-49 37-1564 0 0,0 1 0 0 0,1 0-1 0 0,0 1 1 0 0,10-6 0 0 0,-16 10-366 0 0,0 0 0 0 0,1 0 0 0 0,-1 0 1 0 0,0 0-1 0 0,0 0 0 0 0,1 1 0 0 0,-1-1 0 0 0,0 1 1 0 0,0 0-1 0 0,1-1 0 0 0,-1 1 0 0 0,1 0 1 0 0,-1 0-1 0 0,0 1 0 0 0,1-1 0 0 0,-1 0 0 0 0,0 1 1 0 0,0 0-1 0 0,1-1 0 0 0,-1 1 0 0 0,0 0 0 0 0,4 2 1 0 0,4 5-40 0 0,0 1 1 0 0,0 0 0 0 0,-1 0 0 0 0,16 21 0 0 0,-14-16-13 0 0,21 20 0 0 0,-12-16-103 0 0,-8-6-180 0 0,0-1-1 0 0,24 16 1 0 0,24 19-4467 0 0,-46-35 2721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8:31.615"/>
    </inkml:context>
    <inkml:brush xml:id="br0">
      <inkml:brushProperty name="width" value="0.05" units="cm"/>
      <inkml:brushProperty name="height" value="0.05" units="cm"/>
    </inkml:brush>
  </inkml:definitions>
  <inkml:trace contextRef="#ctx0" brushRef="#br0">1 1046 16280 0 0,'0'0'703'0'0,"1"0"-573"0"0,10-1 54 0 0,-1-1 0 0 0,0 0 0 0 0,0 0 0 0 0,0-1 0 0 0,0-1 0 0 0,14-6 1 0 0,6-2 342 0 0,484-204 3226 0 0,-281 111-2500 0 0,-85 40-486 0 0,205-84 1026 0 0,266-107-673 0 0,-399 140-949 0 0,-211 110-159 0 0,11-4 6 0 0,0-2 0 0 0,-2-1 1 0 0,34-28-1 0 0,-52 41-28 0 0,1 0-1 0 0,-1-1 0 0 0,0 1 1 0 0,0 0-1 0 0,0 0 1 0 0,1 0-1 0 0,-1-1 0 0 0,0 1 1 0 0,0 0-1 0 0,0 0 1 0 0,0-1-1 0 0,1 1 1 0 0,-1 0-1 0 0,0 0 0 0 0,0-1 1 0 0,0 1-1 0 0,0 0 1 0 0,0 0-1 0 0,0-1 0 0 0,0 1 1 0 0,0 0-1 0 0,0-1 1 0 0,0 1-1 0 0,0 0 0 0 0,0 0 1 0 0,0-1-1 0 0,0 1 1 0 0,0 0-1 0 0,0-1 0 0 0,0 1 1 0 0,0 0-1 0 0,0 0 1 0 0,0-1-1 0 0,0 1 1 0 0,-1 0-1 0 0,1 0 0 0 0,0-1 1 0 0,0 1-1 0 0,0 0 1 0 0,0 0-1 0 0,-1-1 0 0 0,1 1 1 0 0,0 0-1 0 0,-10-5-1136 0 0,10 5 854 0 0,-10-3-1642 0 0,-3 2-88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5.828"/>
    </inkml:context>
    <inkml:brush xml:id="br0">
      <inkml:brushProperty name="width" value="0.05" units="cm"/>
      <inkml:brushProperty name="height" value="0.05" units="cm"/>
    </inkml:brush>
  </inkml:definitions>
  <inkml:trace contextRef="#ctx0" brushRef="#br0">0 0 13616 0 0,'0'0'8430'0'0,"1"2"-8261"0"0,17 20 460 0 0,-13-17-482 0 0,0 0 0 0 0,-1 1 0 0 0,5 7 1 0 0,12 27-125 0 0,30 82 0 0 0,-44-103 22 0 0,13 21-1 0 0,-6-10 1 0 0,-9-21-36 0 0,0 0 0 0 0,0-1 1 0 0,1 0-1 0 0,0 0 0 0 0,0-1 1 0 0,1 0-1 0 0,9 9 0 0 0,-14-14-8 0 0,-2-2-1 0 0,1 1 0 0 0,0 0-1 0 0,-1-1 1 0 0,1 1 0 0 0,0-1 0 0 0,-1 1 0 0 0,1-1 0 0 0,0 1 0 0 0,0-1 0 0 0,0 0 0 0 0,0 1 0 0 0,-1-1 0 0 0,1 0-1 0 0,0 0 1 0 0,0 1 0 0 0,0-1 0 0 0,0 0 0 0 0,1 0 0 0 0,-1 0 72 0 0,0 1 0 0 0,1-1 0 0 0,-1 0 1 0 0,0 0-1 0 0,1 0 0 0 0,-1 0 0 0 0,0 0 0 0 0,1 0 0 0 0,-1 0 0 0 0,0 0 1 0 0,0 0-1 0 0,1-1 0 0 0,-1 1 0 0 0,0-1 0 0 0,1 1 0 0 0,-1-1 0 0 0,0 1 1 0 0,0-1-1 0 0,0 1 0 0 0,0-1 0 0 0,2-1 0 0 0,-1 0-26 0 0,0 0 0 0 0,0 0 0 0 0,0-1 0 0 0,-1 1 1 0 0,1-1-1 0 0,-1 1 0 0 0,1-1 0 0 0,-1 1 0 0 0,2-5 0 0 0,-1-1 33 0 0,1 0 0 0 0,-1 0 0 0 0,-1 0 0 0 0,1-1 0 0 0,-1-13 1 0 0,2-17-408 0 0,-2 31 288 0 0,0 1 1 0 0,0-1-1 0 0,-1 1 1 0 0,0-1-1 0 0,-1 0 1 0 0,0 1-1 0 0,-2-11 1 0 0,-2-9-1343 0 0,5 25 734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6.185"/>
    </inkml:context>
    <inkml:brush xml:id="br0">
      <inkml:brushProperty name="width" value="0.05" units="cm"/>
      <inkml:brushProperty name="height" value="0.05" units="cm"/>
    </inkml:brush>
  </inkml:definitions>
  <inkml:trace contextRef="#ctx0" brushRef="#br0">206 1 16527 0 0,'0'0'712'0'0,"-9"0"-132"0"0,5 0-434 0 0,0 1 0 0 0,0 0 0 0 0,0-1 0 0 0,1 2 0 0 0,-1-1 0 0 0,0 0 0 0 0,1 1 0 0 0,-1-1-1 0 0,1 1 1 0 0,-1 0 0 0 0,1 1 0 0 0,0-1 0 0 0,0 0 0 0 0,0 1 0 0 0,-3 3 0 0 0,-6 7 370 0 0,0 0 1 0 0,-9 15-1 0 0,16-22-332 0 0,-6 11-58 0 0,0 0-1 0 0,1 1 1 0 0,1 0-1 0 0,0 1 1 0 0,2-1 0 0 0,0 2-1 0 0,1-1 1 0 0,1 1-1 0 0,1 0 1 0 0,0 0-1 0 0,2 0 1 0 0,-1 35-1 0 0,3-47-126 0 0,1 1 0 0 0,-1-1 1 0 0,1 0-1 0 0,1 1 0 0 0,0-1 0 0 0,3 9 0 0 0,-5-15 4 0 0,1 1 1 0 0,0-1-1 0 0,0 0 1 0 0,1 1-1 0 0,-1-1 0 0 0,0 0 1 0 0,1 0-1 0 0,-1 0 1 0 0,1 0-1 0 0,0 0 0 0 0,-1 0 1 0 0,1-1-1 0 0,0 1 1 0 0,0 0-1 0 0,0-1 0 0 0,1 1 1 0 0,-1-1-1 0 0,0 0 1 0 0,0 0-1 0 0,1 0 0 0 0,-1 0 1 0 0,6 1-1 0 0,-3-2 112 0 0,0 1 0 0 0,0-1 0 0 0,0-1 0 0 0,0 1 0 0 0,-1-1 0 0 0,1 0-1 0 0,0 0 1 0 0,0 0 0 0 0,0 0 0 0 0,0-1 0 0 0,-1 0 0 0 0,1 0 0 0 0,-1 0 0 0 0,0-1 0 0 0,1 1-1 0 0,4-6 1 0 0,2 0-111 0 0,-1-1 0 0 0,-1 0 0 0 0,0 0 0 0 0,0-1-1 0 0,7-12 1 0 0,-10 14-4 0 0,-1-1 0 0 0,0 0 0 0 0,-1 0 0 0 0,0 0 0 0 0,-1-1 0 0 0,0 0 0 0 0,4-19 0 0 0,-6 24 0 0 0,-1 0 0 0 0,0 0 0 0 0,0 0 0 0 0,-1 0 0 0 0,1-1 0 0 0,-1 1 0 0 0,0 0 0 0 0,-3-8 0 0 0,-18-39 0 0 0,-23-24 0 0 0,44 72-387 0 0,-1 1 0 0 0,1-1 0 0 0,-1 0 0 0 0,1 0-1 0 0,1 1 1 0 0,-1-1 0 0 0,0-6 0 0 0,1 2-1356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6.635"/>
    </inkml:context>
    <inkml:brush xml:id="br0">
      <inkml:brushProperty name="width" value="0.05" units="cm"/>
      <inkml:brushProperty name="height" value="0.05" units="cm"/>
    </inkml:brush>
  </inkml:definitions>
  <inkml:trace contextRef="#ctx0" brushRef="#br0">74 0 12632 0 0,'0'0'546'0'0,"0"1"-376"0"0,-7 11 279 0 0,1 0 0 0 0,1 1 0 0 0,0-1 0 0 0,-4 16 0 0 0,-9 56 743 0 0,9-40-835 0 0,4-16-232 0 0,-1 32 0 0 0,3-27 302 0 0,3-18 37 0 0,0-1 0 0 0,1 0-1 0 0,3 20 1 0 0,-4-34-435 0 0,0 1 0 0 0,0 0 0 0 0,0-1-1 0 0,0 1 1 0 0,1 0 0 0 0,-1-1 0 0 0,0 1 0 0 0,0 0-1 0 0,0-1 1 0 0,1 1 0 0 0,-1-1 0 0 0,0 1 0 0 0,1 0-1 0 0,-1-1 1 0 0,1 1 0 0 0,-1-1 0 0 0,0 1 0 0 0,1-1 0 0 0,-1 1-1 0 0,1-1 1 0 0,-1 0 0 0 0,1 1 0 0 0,0-1 0 0 0,-1 0-1 0 0,1 1 1 0 0,-1-1 0 0 0,1 0 0 0 0,0 1 0 0 0,-1-1 0 0 0,1 0-1 0 0,0 0 1 0 0,-1 0 0 0 0,1 0 0 0 0,0 0 0 0 0,-1 0-1 0 0,1 0 1 0 0,0 0 0 0 0,-1 0 0 0 0,1 0 0 0 0,0 0 0 0 0,-1 0-1 0 0,1 0 1 0 0,0-1 0 0 0,-1 1 0 0 0,1 0 0 0 0,0-1-1 0 0,2 0 21 0 0,1-1-1 0 0,-1 0 0 0 0,-1 1 0 0 0,1-1 0 0 0,0-1 1 0 0,0 1-1 0 0,2-3 0 0 0,3-5-23 0 0,-1 0 0 0 0,-1 0 0 0 0,0-1 1 0 0,0 0-1 0 0,-1 0 0 0 0,5-16 0 0 0,-8 22 23 0 0,11-30 150 0 0,-1 0-1 0 0,-2-1 1 0 0,6-41 0 0 0,-15 71-90 0 0,0 0 0 0 0,0 1 0 0 0,1-1 0 0 0,0 0 0 0 0,3-7 1 0 0,-5 12-78 0 0,1 0 1 0 0,0 0-1 0 0,-1 0 1 0 0,1 0-1 0 0,0 0 1 0 0,0-1-1 0 0,-1 1 1 0 0,1 0-1 0 0,0 1 1 0 0,0-1 0 0 0,0 0-1 0 0,0 0 1 0 0,0 0-1 0 0,0 1 1 0 0,1-1-1 0 0,-1 0 1 0 0,0 1-1 0 0,0-1 1 0 0,0 1-1 0 0,1-1 1 0 0,-1 1-1 0 0,0 0 1 0 0,0-1-1 0 0,1 1 1 0 0,-1 0 0 0 0,0 0-1 0 0,1 0 1 0 0,-1 0-1 0 0,0 0 1 0 0,2 1-1 0 0,5 0 10 0 0,-1 2 0 0 0,0-1 0 0 0,0 1 0 0 0,0 0 0 0 0,-1 0 0 0 0,11 7 0 0 0,36 30 129 0 0,-24-16-115 0 0,-10-8-32 0 0,-1 0 0 0 0,0 2 1 0 0,-2 0-1 0 0,0 1 0 0 0,-1 0 0 0 0,-1 2 0 0 0,0-1 0 0 0,19 44 0 0 0,-31-58-31 0 0,1 1-1 0 0,-1 0 0 0 0,0 0 0 0 0,0 0 1 0 0,-1 0-1 0 0,0 0 0 0 0,-1 0 0 0 0,1 1 1 0 0,-1-1-1 0 0,0 0 0 0 0,-3 13 0 0 0,3-17 10 0 0,-1 0-1 0 0,0 0 0 0 0,0 0 0 0 0,0 0 0 0 0,0 0 1 0 0,0 0-1 0 0,-1 0 0 0 0,1 0 0 0 0,-1-1 1 0 0,0 1-1 0 0,0-1 0 0 0,0 1 0 0 0,0-1 0 0 0,0 0 1 0 0,0 1-1 0 0,-1-1 0 0 0,1-1 0 0 0,-1 1 0 0 0,0 0 1 0 0,1 0-1 0 0,-1-1 0 0 0,0 0 0 0 0,0 1 1 0 0,0-1-1 0 0,0 0 0 0 0,0 0 0 0 0,0-1 0 0 0,-5 1 1 0 0,2 0 13 0 0,1 0-1 0 0,0-1 1 0 0,-1 0 0 0 0,1-1 0 0 0,-1 1 0 0 0,1-1 0 0 0,-10-2 0 0 0,11 2-21 0 0,1-1 0 0 0,-1 1 0 0 0,1-1-1 0 0,0 0 1 0 0,-1 0 0 0 0,1 0 0 0 0,0-1 0 0 0,0 1-1 0 0,0-1 1 0 0,1 1 0 0 0,-5-7 0 0 0,1 1-275 0 0,0 0 0 0 0,1 0 0 0 0,0-1 0 0 0,0 0 0 0 0,1 0 0 0 0,0 0 1 0 0,0 0-1 0 0,1-1 0 0 0,1 0 0 0 0,0 1 0 0 0,0-1 0 0 0,1 0 0 0 0,0 0 0 0 0,0 0 0 0 0,2-14 0 0 0,3-7-1406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6.978"/>
    </inkml:context>
    <inkml:brush xml:id="br0">
      <inkml:brushProperty name="width" value="0.05" units="cm"/>
      <inkml:brushProperty name="height" value="0.05" units="cm"/>
    </inkml:brush>
  </inkml:definitions>
  <inkml:trace contextRef="#ctx0" brushRef="#br0">1 0 16959 0 0,'0'0'366'0'0,"0"9"126"0"0,1 4-123 0 0,1 0 0 0 0,0 0 0 0 0,7 22 0 0 0,0-1 1087 0 0,-4-12-733 0 0,2-1 0 0 0,12 28 1 0 0,-11-31-596 0 0,1 1 33 0 0,-7-15-194 0 0,0 0-1 0 0,0-1 0 0 0,0 1 0 0 0,0 0 0 0 0,-1 0 0 0 0,0 1 0 0 0,0-1 0 0 0,1 5 0 0 0,-2-7-343 0 0,-3-2-948 0 0,-8 0-413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7.396"/>
    </inkml:context>
    <inkml:brush xml:id="br0">
      <inkml:brushProperty name="width" value="0.05" units="cm"/>
      <inkml:brushProperty name="height" value="0.05" units="cm"/>
    </inkml:brush>
  </inkml:definitions>
  <inkml:trace contextRef="#ctx0" brushRef="#br0">19 13 18207 0 0,'-15'-6'396'0'0,"12"5"840"0"0,4 1-1956 0 0,0 0 582 0 0,0 0 0 0 0,0 0 0 0 0,1 0 0 0 0,-1 0 0 0 0,0 0 0 0 0,0-1 0 0 0,0 1 0 0 0,0 0-1 0 0,1 0 1 0 0,0-1 0 0 0,11-2-960 0 0,7 3-2117 0 0,-6-1 1756 0 0,0 2 0 0 0,0-1 0 0 0,15 4-1 0 0,-13-1 2014 0 0,-10-3-186 0 0,0 1-1 0 0,0 1 0 0 0,0-1 1 0 0,0 1-1 0 0,-1 0 0 0 0,8 3 1 0 0,7 7 752 0 0,-1 0 0 0 0,-1 1 0 0 0,28 26 0 0 0,-41-34-972 0 0,6 4-64 0 0,-1 1-1 0 0,0 0 1 0 0,0 1-1 0 0,-1 0 1 0 0,0 0-1 0 0,11 20 1 0 0,-15-23-169 0 0,1 2-253 0 0,-4 17 2027 0 0,-2-27-1641 0 0,-1-1-1 0 0,1 0 0 0 0,-1 0 1 0 0,0 0-1 0 0,0 0 0 0 0,1 1 1 0 0,-1-1-1 0 0,0 0 0 0 0,0 1 1 0 0,0-1-1 0 0,0 1 0 0 0,0-1 1 0 0,0 1-1 0 0,0-1 0 0 0,-1 0 1 0 0,-2-1 149 0 0,2 1-116 0 0,0-1 0 0 0,0 0 0 0 0,1 0 0 0 0,-1 0 0 0 0,0 0 0 0 0,1 0 0 0 0,0 0 1 0 0,-1 0-1 0 0,1 0 0 0 0,0-1 0 0 0,0 1 0 0 0,0 0 0 0 0,0-1 0 0 0,1 1 0 0 0,-1-1 0 0 0,1 1 0 0 0,-1-1 0 0 0,1 1 0 0 0,0-5 0 0 0,0-5 211 0 0,0 1 0 0 0,3-22 0 0 0,-2 22-125 0 0,1 0 0 0 0,1 0 0 0 0,0 1-1 0 0,5-13 1 0 0,-7 21-115 0 0,0-1 0 0 0,0 1 0 0 0,0 0 0 0 0,0 0 0 0 0,0 0 0 0 0,1 0-1 0 0,-1 0 1 0 0,1 0 0 0 0,-1 0 0 0 0,1 0 0 0 0,-1 1 0 0 0,1-1 0 0 0,0 0 0 0 0,0 1 0 0 0,0 0 0 0 0,0-1 0 0 0,0 1 0 0 0,0 0 0 0 0,1 0 0 0 0,-1 0 0 0 0,0 0-1 0 0,0 1 1 0 0,1-1 0 0 0,4 0 0 0 0,-6 1-17 0 0,1 0 0 0 0,-1 1-1 0 0,0-1 1 0 0,1 0 0 0 0,-1 1-1 0 0,0-1 1 0 0,0 1 0 0 0,1 0-1 0 0,-1-1 1 0 0,0 1 0 0 0,0 0-1 0 0,0 0 1 0 0,0 0 0 0 0,0-1-1 0 0,0 1 1 0 0,2 3 0 0 0,13 19 179 0 0,-10-14-144 0 0,10 19-68 0 0,-13-22-141 0 0,0 0 0 0 0,0 0-1 0 0,9 10 1 0 0,-11-15-68 0 0,-1 0 0 0 0,1 0 0 0 0,0 0 0 0 0,0 0 0 0 0,0-1 0 0 0,-1 1 0 0 0,1 0 0 0 0,-1 0 0 0 0,1 0 0 0 0,-1 1 0 0 0,1-1 1 0 0,-1 0-1 0 0,1 0 0 0 0,-1 0 0 0 0,0 0 0 0 0,0 0 0 0 0,1 3 0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7.800"/>
    </inkml:context>
    <inkml:brush xml:id="br0">
      <inkml:brushProperty name="width" value="0.05" units="cm"/>
      <inkml:brushProperty name="height" value="0.05" units="cm"/>
    </inkml:brush>
  </inkml:definitions>
  <inkml:trace contextRef="#ctx0" brushRef="#br0">51 1132 12632 0 0,'-20'7'525'0'0,"5"-4"-379"0"0,-1 2 3586 0 0,24-4-3395 0 0,-1-1-1 0 0,0 0 0 0 0,1-1 0 0 0,-1 0 0 0 0,0 0 0 0 0,0 0 0 0 0,14-6 1 0 0,-15 6-135 0 0,132-43 1222 0 0,-18 7-831 0 0,-1-6 0 0 0,-3-4-1 0 0,162-91 1 0 0,214-176 580 0 0,-451 283-1063 0 0,-2-2-1 0 0,-1-2 0 0 0,34-40 0 0 0,-49 47-27 0 0,-2 0 0 0 0,0-1 1 0 0,-2-1-1 0 0,-1-1 0 0 0,17-40 0 0 0,-29 56 5 0 0,7-30 0 0 0,-2-16 89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2.830"/>
    </inkml:context>
    <inkml:brush xml:id="br0">
      <inkml:brushProperty name="width" value="0.05" units="cm"/>
      <inkml:brushProperty name="height" value="0.05" units="cm"/>
    </inkml:brush>
  </inkml:definitions>
  <inkml:trace contextRef="#ctx0" brushRef="#br0">59 287 22055 0 0,'-46'16'955'0'0,"46"-16"-943"0"0,-1 0 0 0 0,0 1 1 0 0,1-1-1 0 0,-1 0 0 0 0,0 0 0 0 0,1 1 0 0 0,-1-1 1 0 0,0 1-1 0 0,1-1 0 0 0,-1 0 0 0 0,1 1 0 0 0,-1-1 1 0 0,1 1-1 0 0,-1-1 0 0 0,1 1 0 0 0,-1-1 0 0 0,1 1 1 0 0,-1 0-1 0 0,1-1 0 0 0,0 1 0 0 0,-1-1 1 0 0,1 1-1 0 0,0 0 0 0 0,-1 0 0 0 0,1 0-10 0 0,1 0 0 0 0,-1 0 0 0 0,0 0 0 0 0,0 0-1 0 0,1 0 1 0 0,-1 0 0 0 0,0-1 0 0 0,1 1 0 0 0,-1 0 0 0 0,1 0 0 0 0,-1 0 0 0 0,2 0-1 0 0,1 5 59 0 0,12 17-103 0 0,0 0 0 0 0,1-1 0 0 0,37 38 0 0 0,81 63 291 0 0,-62-59-298 0 0,-9-8-128 0 0,112 114-310 0 0,-144-134 394 0 0,78 86-517 0 0,-84-93 325 0 0,-19-20 256 0 0,1 0 0 0 0,1 0 1 0 0,-1-1-1 0 0,12 9 0 0 0,-18-16 816 0 0,-2-3-280 0 0,-46-63 142 0 0,-46-58-677 0 0,-74-62 80 0 0,138 154-49 0 0,-4-7-2 0 0,2-2 0 0 0,2-1 0 0 0,-36-66 0 0 0,49 75 339 0 0,0-1 0 0 0,2 0 0 0 0,2-1 0 0 0,1 0-1 0 0,1-1 1 0 0,2 0 0 0 0,-6-62 0 0 0,13 78 73 0 0,1-32 1 0 0,1 46-347 0 0,-1 1 1 0 0,1-1-1 0 0,-1 0 1 0 0,2 1-1 0 0,-1-1 1 0 0,0 1-1 0 0,1-1 1 0 0,0 1-1 0 0,0 0 1 0 0,0 0-1 0 0,0 0 1 0 0,5-6-1 0 0,-4 8-59 0 0,-1 0 1 0 0,0 1-1 0 0,0-1 0 0 0,1 1 0 0 0,-1-1 0 0 0,1 1 0 0 0,0 0 1 0 0,-1 0-1 0 0,1 1 0 0 0,0-1 0 0 0,-1 0 0 0 0,1 1 0 0 0,0 0 1 0 0,0-1-1 0 0,0 1 0 0 0,-1 0 0 0 0,1 0 0 0 0,0 1 0 0 0,0-1 1 0 0,0 1-1 0 0,-1-1 0 0 0,4 2 0 0 0,6 1-38 0 0,1 2 0 0 0,-1-1-1 0 0,14 8 1 0 0,7 5-9 0 0,-1 2 0 0 0,0 2 0 0 0,-2 0 0 0 0,0 2 0 0 0,-1 1 0 0 0,-2 2 0 0 0,-1 1 0 0 0,32 40 0 0 0,83 128-253 0 0,-120-163-166 0 0,1-2 0 0 0,40 43 0 0 0,-26-30-1195 0 0,-26-34 210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08.194"/>
    </inkml:context>
    <inkml:brush xml:id="br0">
      <inkml:brushProperty name="width" value="0.05" units="cm"/>
      <inkml:brushProperty name="height" value="0.05" units="cm"/>
    </inkml:brush>
  </inkml:definitions>
  <inkml:trace contextRef="#ctx0" brushRef="#br0">5 1 23959 0 0,'0'0'2592'0'0,"0"9"-2592"0"0,-5 11 0 0 0,5-13 0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2.457"/>
    </inkml:context>
    <inkml:brush xml:id="br0">
      <inkml:brushProperty name="width" value="0.05" units="cm"/>
      <inkml:brushProperty name="height" value="0.05" units="cm"/>
    </inkml:brush>
  </inkml:definitions>
  <inkml:trace contextRef="#ctx0" brushRef="#br0">10 1 21967 0 0,'0'72'1952'0'0,"0"-38"-1560"0"0,0 5-312 0 0,0 1-80 0 0,4 10 0 0 0,-4 2 0 0 0,0-6 0 0 0,-4 1 0 0 0,-1-2 0 0 0,1 41 0 0 0,4-26 0 0 0,0-36 0 0 0,4 1 0 0 0,1 27 0 0 0,-5-11 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2.799"/>
    </inkml:context>
    <inkml:brush xml:id="br0">
      <inkml:brushProperty name="width" value="0.05" units="cm"/>
      <inkml:brushProperty name="height" value="0.05" units="cm"/>
    </inkml:brush>
  </inkml:definitions>
  <inkml:trace contextRef="#ctx0" brushRef="#br0">43 332 23551 0 0,'0'-1'379'0'0,"0"1"-121"0"0,0 0 6 0 0,-1-1-82 0 0,1-2 33 0 0,-1 2-89 0 0,0-2 58 0 0,0-1 100 0 0,0 0-130 0 0,0 0 47 0 0,0-2-7 0 0,-1-3-75 0 0,-1-2-110 0 0,0-6 32 0 0,3 10-8 0 0,-1 0 0 0 0,1 0 1 0 0,2-12-1 0 0,0 0 7 0 0,0-34 0 0 0,-2 46-120 0 0,-1 1 0 0 0,0-1 0 0 0,0 1 0 0 0,0-1 0 0 0,-1 1 0 0 0,0 0 0 0 0,0-1 0 0 0,-5-8 0 0 0,4 11-175 0 0,1 0-1 0 0,0-1 1 0 0,0 1 0 0 0,1-1-1 0 0,-1 1 1 0 0,1-1 0 0 0,0 0-1 0 0,0 1 1 0 0,1-1 0 0 0,-1 0-1 0 0,1 0 1 0 0,0 1 0 0 0,1-7-1 0 0,0-8-1360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3.512"/>
    </inkml:context>
    <inkml:brush xml:id="br0">
      <inkml:brushProperty name="width" value="0.05" units="cm"/>
      <inkml:brushProperty name="height" value="0.05" units="cm"/>
    </inkml:brush>
  </inkml:definitions>
  <inkml:trace contextRef="#ctx0" brushRef="#br0">33 312 18815 0 0,'0'0'808'0'0,"-1"2"-664"0"0,0 2-68 0 0,1 0-1 0 0,-1 0 0 0 0,1 1 0 0 0,0-1 0 0 0,0 0 1 0 0,0 0-1 0 0,0 0 0 0 0,1 1 0 0 0,0-1 1 0 0,0 0-1 0 0,2 8 0 0 0,4 19 552 0 0,24 174 2146 0 0,-27-131-2292 0 0,-3-71-447 0 0,-1 0-1 0 0,1-1 0 0 0,-1 1 1 0 0,0 0-1 0 0,0 0 0 0 0,0 0 1 0 0,-1 0-1 0 0,1 0 0 0 0,-1 0 1 0 0,1 0-1 0 0,-3 3 0 0 0,1 3 225 0 0,1-5-277 0 0,-6-6-25 0 0,6 2 14 0 0,1 0 24 0 0,0 0-1 0 0,-1 0 1 0 0,1-1-1 0 0,0 1 1 0 0,-1 0-1 0 0,1 0 1 0 0,-1 0-1 0 0,1 0 1 0 0,0 0-1 0 0,-1 0 1 0 0,1 0-1 0 0,0-1 1 0 0,-1 1-1 0 0,1 0 1 0 0,0 0-1 0 0,-1-1 1 0 0,1 1 0 0 0,0 0-1 0 0,0 0 1 0 0,-1-1-1 0 0,1 1 1 0 0,0 0-1 0 0,0-1 1 0 0,0 1-1 0 0,-1 0 1 0 0,1-1-1 0 0,0 1 1 0 0,0 0-1 0 0,0-1 1 0 0,0 1-1 0 0,0 0 1 0 0,0-1-1 0 0,-1 1 1 0 0,1-1 0 0 0,0 1-1 0 0,0 0 1 0 0,0-1-1 0 0,0 1 1 0 0,1 0-1 0 0,-1-1 1 0 0,0 1-1 0 0,0-1 1 0 0,0 0-1 0 0,-4-51 543 0 0,-1 23-96 0 0,-4-86 590 0 0,9 80-819 0 0,-2-72 237 0 0,1 91-388 0 0,-2-1 1 0 0,1 1 0 0 0,-2 0-1 0 0,-7-22 1 0 0,7 28-27 0 0,2 1-1 0 0,-1 0 1 0 0,1-1 0 0 0,-1-14-1 0 0,2 19-16 0 0,1-1 0 0 0,0 1 0 0 0,1 0-1 0 0,-1-1 1 0 0,1 1 0 0 0,0 0 0 0 0,0 0 0 0 0,1-1-1 0 0,2-6 1 0 0,2-3 19 0 0,7-24 0 0 0,-10 28 11 0 0,0 0-1 0 0,1 0 0 0 0,0 0 1 0 0,10-16-1 0 0,-13 25-44 0 0,1 0-1 0 0,-1 1 0 0 0,1-1 1 0 0,-1 0-1 0 0,1 1 1 0 0,0 0-1 0 0,0-1 0 0 0,0 1 1 0 0,-1 0-1 0 0,1 0 1 0 0,1 0-1 0 0,-1 0 1 0 0,3-1-1 0 0,30-6-4 0 0,-25 7 2 0 0,-6 1-6 0 0,1 0-1 0 0,-1 0 0 0 0,1 0 1 0 0,-1 0-1 0 0,1 1 1 0 0,-1 0-1 0 0,0 0 0 0 0,1 0 1 0 0,4 2-1 0 0,36 18-68 0 0,-28-11 10 0 0,22 16 0 0 0,-36-23 53 0 0,0-1-1 0 0,-1 0 0 0 0,1 0 1 0 0,-1 1-1 0 0,0 0 0 0 0,0-1 1 0 0,0 1-1 0 0,0 0 0 0 0,0 0 1 0 0,0 0-1 0 0,-1 0 1 0 0,0 0-1 0 0,2 5 0 0 0,-1-2-28 0 0,-1 0-1 0 0,-1 0 1 0 0,1-1-1 0 0,-1 1 1 0 0,1 0-1 0 0,-2 0 1 0 0,0 8-1 0 0,-1-1-59 0 0,-1 0 1 0 0,-1 0-1 0 0,0 0 0 0 0,-1-1 1 0 0,0 0-1 0 0,-9 17 1 0 0,12-26 81 0 0,-8 14-127 0 0,-21 28 0 0 0,24-38 147 0 0,2-2 16 0 0,4-4 608 0 0,2 0-537 0 0,3 4-85 0 0,1 0 0 0 0,0-1-1 0 0,0 1 1 0 0,0-1 0 0 0,0 0 0 0 0,0 0 0 0 0,1-1 0 0 0,10 6 0 0 0,5 3 9 0 0,-3 1 28 0 0,-12-9-23 0 0,0 0-1 0 0,-1 0 1 0 0,1 0-1 0 0,1 0 1 0 0,-1-1-1 0 0,1 0 1 0 0,-1-1-1 0 0,14 4 0 0 0,44 7 60 0 0,-63-13-138 0 0,1 0 1 0 0,-1 0-1 0 0,1 0 0 0 0,-1 0 0 0 0,1 0 0 0 0,-1-1 1 0 0,0 1-1 0 0,1 0 0 0 0,-1-1 0 0 0,0 1 1 0 0,1-1-1 0 0,-1 1 0 0 0,0-1 0 0 0,0 0 0 0 0,1 1 1 0 0,-1-1-1 0 0,0 0 0 0 0,0 0 0 0 0,0 0 1 0 0,0 0-1 0 0,0 0 0 0 0,0 0 0 0 0,0 0 0 0 0,0 0 1 0 0,-1 0-1 0 0,1-1 0 0 0,0 1 0 0 0,-1 0 1 0 0,1 0-1 0 0,0-1 0 0 0,-1 1 0 0 0,0 0 0 0 0,1-1 1 0 0,-1-1-1 0 0,4-8-964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3.867"/>
    </inkml:context>
    <inkml:brush xml:id="br0">
      <inkml:brushProperty name="width" value="0.05" units="cm"/>
      <inkml:brushProperty name="height" value="0.05" units="cm"/>
    </inkml:brush>
  </inkml:definitions>
  <inkml:trace contextRef="#ctx0" brushRef="#br0">10 75 17527 0 0,'0'-2'3516'0'0,"-9"106"-1648"0"0,9-86-1619 0 0,-1 24-84 0 0,2-1 1 0 0,13 80 0 0 0,-12-113-177 0 0,0 4 75 0 0,1 0 0 0 0,7 19 0 0 0,-9-29-60 0 0,0 1 0 0 0,0-1 1 0 0,0 0-1 0 0,1 0 0 0 0,-1 1 0 0 0,0-1 0 0 0,1 0 1 0 0,-1 0-1 0 0,1 0 0 0 0,0-1 0 0 0,0 1 0 0 0,0 0 1 0 0,0-1-1 0 0,0 1 0 0 0,0-1 0 0 0,0 0 0 0 0,0 1 1 0 0,1-1-1 0 0,2 1 0 0 0,1-1-45 0 0,-1 0-1 0 0,1 0 1 0 0,-1-1-1 0 0,1 0 1 0 0,-1 0 0 0 0,1 0-1 0 0,-1-1 1 0 0,1 1 0 0 0,-1-1-1 0 0,10-3 1 0 0,-6 0 86 0 0,-1 1 0 0 0,0-1 1 0 0,0 0-1 0 0,-1-1 0 0 0,1 1 0 0 0,8-8 0 0 0,-2-2 250 0 0,1 0 0 0 0,-2 0-1 0 0,0-1 1 0 0,-1-1 0 0 0,15-23-1 0 0,-19 26-286 0 0,1-1-3 0 0,11-23-1 0 0,-18 31-4 0 0,1 0 0 0 0,-2 0 0 0 0,1 0 0 0 0,-1 0 0 0 0,1 0-1 0 0,-2 0 1 0 0,1-10 0 0 0,-1 5 67 0 0,0 1-1 0 0,-1-1 1 0 0,-1 1-1 0 0,0 0 1 0 0,0 0-1 0 0,-1 0 1 0 0,0 0-1 0 0,-1 0 0 0 0,0 0 1 0 0,-1 1-1 0 0,0 0 1 0 0,0 0-1 0 0,-12-16 1 0 0,9 17 137 0 0,0-1-1 0 0,0 2 1 0 0,0-1 0 0 0,-1 1-1 0 0,-15-10 1 0 0,21 15-400 0 0,-1 0 0 0 0,1 0-1 0 0,-1 1 1 0 0,0-1 0 0 0,1 1 0 0 0,-1 0-1 0 0,0 0 1 0 0,0 0 0 0 0,0 0 0 0 0,1 1-1 0 0,-1-1 1 0 0,0 1 0 0 0,0 0 0 0 0,0 0-1 0 0,0 0 1 0 0,0 1 0 0 0,0 0 0 0 0,0-1 0 0 0,-5 3-1 0 0,0 2-823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4.221"/>
    </inkml:context>
    <inkml:brush xml:id="br0">
      <inkml:brushProperty name="width" value="0.05" units="cm"/>
      <inkml:brushProperty name="height" value="0.05" units="cm"/>
    </inkml:brush>
  </inkml:definitions>
  <inkml:trace contextRef="#ctx0" brushRef="#br0">1 1 14592 0 0,'2'0'49'0'0,"-1"0"0"0"0,0 0 0 0 0,1 0 0 0 0,-1 0 0 0 0,0 1 0 0 0,0-1 0 0 0,1 0 0 0 0,-1 1 0 0 0,0-1 1 0 0,0 1-1 0 0,0-1 0 0 0,1 1 0 0 0,-1 0 0 0 0,0 0 0 0 0,0-1 0 0 0,0 1 0 0 0,0 0 0 0 0,0 0 0 0 0,0 0 0 0 0,-1 0 1 0 0,1 0-1 0 0,0 0 0 0 0,0 0 0 0 0,-1 0 0 0 0,1 0 0 0 0,-1 0 0 0 0,1 1 0 0 0,-1-1 0 0 0,1 0 0 0 0,-1 0 1 0 0,0 1-1 0 0,1-1 0 0 0,-1 3 0 0 0,1 4 225 0 0,-1 1-1 0 0,0-1 1 0 0,0 1 0 0 0,-2 10 0 0 0,1-4 233 0 0,-10 111 2043 0 0,3-30-1074 0 0,-2 63-120 0 0,10-138-1356 0 0,0-6 0 0 0,0 0 0 0 0,2 18 0 0 0,-1-29 0 0 0,0 0 0 0 0,-1-1 0 0 0,1 1 0 0 0,1 0 0 0 0,-1-1 0 0 0,0 1 0 0 0,1-1 0 0 0,0 0 0 0 0,0 1 0 0 0,0-1 0 0 0,0 0 0 0 0,0 0 0 0 0,5 4 0 0 0,-5-5-1 0 0,0-1-1 0 0,-1 0 1 0 0,1 0 0 0 0,0 0-1 0 0,1 0 1 0 0,-1 0 0 0 0,0 0-1 0 0,0 0 1 0 0,0-1-1 0 0,0 1 1 0 0,1-1 0 0 0,-1 0-1 0 0,0 0 1 0 0,0 0-1 0 0,1 0 1 0 0,-1 0 0 0 0,0 0-1 0 0,1 0 1 0 0,-1-1-1 0 0,0 1 1 0 0,0-1 0 0 0,0 1-1 0 0,0-1 1 0 0,4-2-1 0 0,2-1 98 0 0,1 0-1 0 0,-1-1 1 0 0,0 0-1 0 0,11-9 1 0 0,-2 0 225 0 0,-1 0 0 0 0,0-1 0 0 0,-1-1 0 0 0,15-21 0 0 0,-25 30-289 0 0,-1 0-1 0 0,-1 0 1 0 0,0-1 0 0 0,0 1-1 0 0,0-1 1 0 0,-1 1 0 0 0,0-1-1 0 0,-1 0 1 0 0,1 0-1 0 0,-1 0 1 0 0,-1 0 0 0 0,0 0-1 0 0,-1-12 1 0 0,0 10 170 0 0,-1 1 1 0 0,-1-1-1 0 0,1 1 1 0 0,-2 0-1 0 0,-3-10 1 0 0,-26-45-847 0 0,26 52 293 0 0,-56-86-1529 0 0,59 93 1317 0 0,-1-4-449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4.625"/>
    </inkml:context>
    <inkml:brush xml:id="br0">
      <inkml:brushProperty name="width" value="0.05" units="cm"/>
      <inkml:brushProperty name="height" value="0.05" units="cm"/>
    </inkml:brush>
  </inkml:definitions>
  <inkml:trace contextRef="#ctx0" brushRef="#br0">0 62 18439 0 0,'5'-6'186'0'0,"-1"0"-1"0"0,1 1 0 0 0,0 0 1 0 0,0 0-1 0 0,0 0 0 0 0,1 0 1 0 0,-1 1-1 0 0,1 0 0 0 0,0 0 1 0 0,0 1-1 0 0,1 0 0 0 0,6-3 1 0 0,-12 6-98 0 0,1 0 0 0 0,-1 0 1 0 0,1 0-1 0 0,-1 0 0 0 0,1 0 0 0 0,-1 1 1 0 0,0-1-1 0 0,1 0 0 0 0,-1 1 1 0 0,0-1-1 0 0,1 1 0 0 0,-1 0 0 0 0,0-1 1 0 0,1 1-1 0 0,0 1 0 0 0,17 12 753 0 0,-2 1-491 0 0,-1 2 0 0 0,-1 0 0 0 0,0 0 0 0 0,-1 2-1 0 0,-1 0 1 0 0,15 30 0 0 0,-17-29-347 0 0,-2 1 0 0 0,0 1-1 0 0,-1 0 1 0 0,-2 0 0 0 0,7 38-1 0 0,-8-33-13 0 0,10 76 35 0 0,-14-85-60 0 0,0 0-1 0 0,-1 0 0 0 0,-4 31 1 0 0,1-26-603 0 0,3-18 322 0 0,0 0 0 0 0,-1 0-1 0 0,0 0 1 0 0,0-1 0 0 0,0 1-1 0 0,0 0 1 0 0,-1 0 0 0 0,1-1-1 0 0,-6 8 1 0 0,2-3-3319 0 0</inkml:trace>
  <inkml:trace contextRef="#ctx0" brushRef="#br0" timeOffset="1">192 553 15664 0 0,'-13'-32'1417'0'0,"13"31"-1399"0"0,0 0 0 0 0,-1 0 0 0 0,1 1 0 0 0,0-1 0 0 0,0 0 0 0 0,-1 0 0 0 0,1 0 0 0 0,0 1 0 0 0,0-1 0 0 0,0 0 0 0 0,0 0 0 0 0,0 0 0 0 0,0 0 0 0 0,1 1 0 0 0,-1-1 0 0 0,0 0 0 0 0,0 0 0 0 0,1 0 0 0 0,-1 1 1 0 0,0-1-1 0 0,1 0 0 0 0,-1 0 0 0 0,0 1 0 0 0,1-1 0 0 0,0-1 0 0 0,17-13 824 0 0,-12 10-419 0 0,9-6 328 0 0,1 0-1 0 0,21-10 0 0 0,18-13-345 0 0,37-29 526 0 0,-51 33-150 0 0,9-7-1330 0 0,-45 32 469 0 0,5-3-852 0 0,-1 0 0 0 0,0-1 0 0 0,-1 0 0 0 0,9-11 0 0 0,-11 7-1098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5.175"/>
    </inkml:context>
    <inkml:brush xml:id="br0">
      <inkml:brushProperty name="width" value="0.05" units="cm"/>
      <inkml:brushProperty name="height" value="0.05" units="cm"/>
    </inkml:brush>
  </inkml:definitions>
  <inkml:trace contextRef="#ctx0" brushRef="#br0">16 0 21311 0 0,'-9'447'2336'0'0,"8"-392"-2336"0"0,-4 39 0 0 0,5-90 14 0 0,-1 0 0 0 0,1 0 0 0 0,0 0 0 0 0,0 0 0 0 0,1-1 0 0 0,-1 1 0 0 0,1 0 0 0 0,0 0 0 0 0,1 5 0 0 0,-1-8-8 0 0,0 0-1 0 0,-1 1 0 0 0,1-1 0 0 0,0 0 1 0 0,0 0-1 0 0,0 0 0 0 0,0 0 1 0 0,0 0-1 0 0,0 0 0 0 0,0 0 0 0 0,0 0 1 0 0,1-1-1 0 0,-1 1 0 0 0,0 0 1 0 0,0-1-1 0 0,1 1 0 0 0,-1-1 1 0 0,0 1-1 0 0,1-1 0 0 0,-1 0 0 0 0,0 1 1 0 0,1-1-1 0 0,-1 0 0 0 0,1 0 1 0 0,-1 0-1 0 0,1 0 0 0 0,-1 0 0 0 0,0 0 1 0 0,1-1-1 0 0,1 0 0 0 0,8 0 5 0 0,0-2 0 0 0,0 0 0 0 0,-1 0 1 0 0,1-1-1 0 0,18-10 0 0 0,48-34-735 0 0,-68 41 376 0 0,-1 0 0 0 0,0-1-1 0 0,0 0 1 0 0,0 0 0 0 0,-1 0 0 0 0,6-11-1 0 0,35-61-3396 0 0,-34 55 2700 0 0,8-12-548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6.080"/>
    </inkml:context>
    <inkml:brush xml:id="br0">
      <inkml:brushProperty name="width" value="0.05" units="cm"/>
      <inkml:brushProperty name="height" value="0.05" units="cm"/>
    </inkml:brush>
  </inkml:definitions>
  <inkml:trace contextRef="#ctx0" brushRef="#br0">0 220 20095 0 0,'14'17'896'0'0,"5"-9"176"0"0,8-1-856 0 0,1-2-216 0 0,7-5 0 0 0,-3-5 0 0 0,5 1 64 0 0,0-7-64 0 0,0-1 64 0 0,-2-10-64 0 0,-3 7-112 0 0,-4-10-64 0 0,0-2-16 0 0,-1-3 0 0 0,-5-2-984 0 0,-4 0-200 0 0,1-10-32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6.964"/>
    </inkml:context>
    <inkml:brush xml:id="br0">
      <inkml:brushProperty name="width" value="0.05" units="cm"/>
      <inkml:brushProperty name="height" value="0.05" units="cm"/>
    </inkml:brush>
  </inkml:definitions>
  <inkml:trace contextRef="#ctx0" brushRef="#br0">1 113 22519 0 0,'0'2'514'0'0,"0"4"-235"0"0,0 1 0 0 0,0 0 0 0 0,3 9 0 0 0,-3-14-226 0 0,1 0-1 0 0,-1 0 1 0 0,1 0 0 0 0,0 0-1 0 0,0 0 1 0 0,0 0-1 0 0,0 0 1 0 0,0-1 0 0 0,0 1-1 0 0,0 0 1 0 0,1-1 0 0 0,-1 1-1 0 0,1 0 1 0 0,-1-1 0 0 0,4 2-1 0 0,-3-1-38 0 0,1 0 0 0 0,0-1 0 0 0,-1 1-1 0 0,1-1 1 0 0,0 0 0 0 0,0 0 0 0 0,0 0 0 0 0,0 0-1 0 0,4 0 1 0 0,0 0 34 0 0,0-1-1 0 0,0-1 1 0 0,10-1-1 0 0,-14 1-18 0 0,1 0-1 0 0,-1 0 1 0 0,1 0-1 0 0,-1-1 1 0 0,0 1-1 0 0,0-1 1 0 0,0 0-1 0 0,1 0 1 0 0,-2 0-1 0 0,1 0 1 0 0,0-1-1 0 0,0 1 1 0 0,-1-1-1 0 0,1 0 0 0 0,-1 0 1 0 0,0 0-1 0 0,0 0 1 0 0,0 0-1 0 0,0 0 1 0 0,-1 0-1 0 0,3-6 1 0 0,-3-1-59 0 0,0 1 1 0 0,-1 0-1 0 0,0 0 0 0 0,0-1 1 0 0,-1 1-1 0 0,-3-15 1 0 0,2 15-119 0 0,2 6 62 0 0,-1 0 1 0 0,0 1-1 0 0,0-1 0 0 0,0 1 0 0 0,0 0 0 0 0,0-1 1 0 0,-1 1-1 0 0,1 0 0 0 0,-1 0 0 0 0,1 0 0 0 0,-1 0 1 0 0,-2-3-1 0 0,-8-9-2963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3.157"/>
    </inkml:context>
    <inkml:brush xml:id="br0">
      <inkml:brushProperty name="width" value="0.05" units="cm"/>
      <inkml:brushProperty name="height" value="0.05" units="cm"/>
    </inkml:brush>
  </inkml:definitions>
  <inkml:trace contextRef="#ctx0" brushRef="#br0">28 65 20423 0 0,'-14'17'424'0'0,"5"-2"96"0"0,4-7-128 0 0,5-20-64 0 0,5-4 8 0 0,-5-4 0 0 0,5-4-240 0 0,-1-8-96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7.819"/>
    </inkml:context>
    <inkml:brush xml:id="br0">
      <inkml:brushProperty name="width" value="0.05" units="cm"/>
      <inkml:brushProperty name="height" value="0.05" units="cm"/>
    </inkml:brush>
  </inkml:definitions>
  <inkml:trace contextRef="#ctx0" brushRef="#br0">145 10 16152 0 0,'0'0'1163'0'0,"0"-1"-691"0"0,-5-3-274 0 0,2 3-126 0 0,1 1 1 0 0,-1-1-1 0 0,1 0 1 0 0,-1 1-1 0 0,1-1 1 0 0,-1 1-1 0 0,0 0 1 0 0,1 0-1 0 0,-1 0 1 0 0,0 0-1 0 0,1 0 1 0 0,-1 1-1 0 0,1-1 1 0 0,-1 1-1 0 0,-3 1 1 0 0,1 0-61 0 0,0-1 1 0 0,0 2-1 0 0,0-1 0 0 0,0 1 1 0 0,0-1-1 0 0,-7 7 0 0 0,9-6-5 0 0,0 0 0 0 0,0 1-1 0 0,0-1 1 0 0,1 1-1 0 0,0 0 1 0 0,-1 0 0 0 0,1 0-1 0 0,1 0 1 0 0,-4 8-1 0 0,-8 42 117 0 0,12-53-122 0 0,-3 28 3 0 0,1 1 0 0 0,0 31 0 0 0,1-19 48 0 0,4 49 630 0 0,1-53-338 0 0,-2-19-171 0 0,0 0 0 0 0,10 35 0 0 0,-9-44-165 0 0,2 1 0 0 0,-1-1 1 0 0,2 0-1 0 0,-1 0 0 0 0,1 0 0 0 0,8 11 0 0 0,-11-19-8 0 0,-1 1 0 0 0,1-1 0 0 0,0 0 0 0 0,1 1 0 0 0,-1-1 0 0 0,0 0 0 0 0,1 0 0 0 0,-1 0 0 0 0,1-1 0 0 0,-1 1 0 0 0,1 0 0 0 0,0-1 0 0 0,0 0 0 0 0,-1 0-1 0 0,1 0 1 0 0,0 0 0 0 0,0 0 0 0 0,0 0 0 0 0,0-1 0 0 0,1 0 0 0 0,-1 1 0 0 0,0-1 0 0 0,0 0 0 0 0,0-1 0 0 0,0 1 0 0 0,0 0 0 0 0,0-1 0 0 0,0 0 0 0 0,0 0 0 0 0,4-1 0 0 0,-1-1 6 0 0,0 0 0 0 0,0 0-1 0 0,0 0 1 0 0,0-1 0 0 0,0 0 0 0 0,-1 0 0 0 0,0-1 0 0 0,0 0 0 0 0,0 1 0 0 0,0-2 0 0 0,-1 1 0 0 0,6-9 0 0 0,2-6-13 0 0,-2-1 0 0 0,0 0-1 0 0,-1 0 1 0 0,-2-1-1 0 0,0 0 1 0 0,-1 0 0 0 0,3-28-1 0 0,-4 12 599 0 0,-2 0-1 0 0,-2-1 0 0 0,-5-60 1 0 0,4 98-575 0 0,-3-50 1197 0 0,2 46-1098 0 0,1-1 0 0 0,1 1 0 0 0,-1 0 0 0 0,1-1 0 0 0,0 1 0 0 0,0 0 0 0 0,3-6 0 0 0,-4 10-113 0 0,1-1 0 0 0,-1 1 0 0 0,1 0 0 0 0,-1 0 0 0 0,1 0 0 0 0,0 0-1 0 0,0 0 1 0 0,-1 0 0 0 0,1 1 0 0 0,0-1 0 0 0,0 0 0 0 0,0 0 0 0 0,0 1 0 0 0,0-1 0 0 0,0 0-1 0 0,0 1 1 0 0,0-1 0 0 0,0 1 0 0 0,0-1 0 0 0,3 0 0 0 0,-2 1-3 0 0,0 0 0 0 0,0 0 0 0 0,0 0 0 0 0,1 0 0 0 0,-1 0 0 0 0,0 1 0 0 0,0-1 0 0 0,0 1 0 0 0,0-1 0 0 0,0 1 0 0 0,2 1 0 0 0,6 3-14 0 0,0 0 0 0 0,-1 1 1 0 0,16 12-1 0 0,-21-14 14 0 0,8 6 1 0 0,-1 1 0 0 0,0 0 0 0 0,0 0 0 0 0,10 17 0 0 0,33 54 0 0 0,-52-79 0 0 0,8 13-6 0 0,77 139-825 0 0,-75-129-2140 0 0,15 45-1 0 0,-22-55 1440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8.193"/>
    </inkml:context>
    <inkml:brush xml:id="br0">
      <inkml:brushProperty name="width" value="0.05" units="cm"/>
      <inkml:brushProperty name="height" value="0.05" units="cm"/>
    </inkml:brush>
  </inkml:definitions>
  <inkml:trace contextRef="#ctx0" brushRef="#br0">97 13 22359 0 0,'-15'-11'483'0'0,"12"9"154"0"0,1 3-811 0 0,0 0 163 0 0,0 0 0 0 0,1 0 1 0 0,-1 0-1 0 0,1 0 0 0 0,-1 1 1 0 0,1-1-1 0 0,-1 1 0 0 0,1-1 1 0 0,-1 1-1 0 0,1-1 0 0 0,0 1 0 0 0,0 0 1 0 0,0-1-1 0 0,-1 3 0 0 0,-12 30-106 0 0,4-2 38 0 0,2 1 0 0 0,2 0 0 0 0,-4 38 0 0 0,3 103 29 0 0,7-159-606 0 0,0 1 1 0 0,1-1 0 0 0,1 0-1 0 0,1 0 1 0 0,5 21 0 0 0,-8-35 487 0 0,1 0 1 0 0,-1 0-1 0 0,0 0 0 0 0,1 0 1 0 0,-1 0-1 0 0,1 0 1 0 0,-1 0-1 0 0,1-1 0 0 0,-1 1 1 0 0,1 0-1 0 0,-1 0 1 0 0,1-1-1 0 0,0 1 1 0 0,-1 0-1 0 0,1-1 0 0 0,0 1 1 0 0,0-1-1 0 0,0 1 1 0 0,-1-1-1 0 0,1 1 0 0 0,0-1 1 0 0,0 0-1 0 0,0 1 1 0 0,0-1-1 0 0,0 0 1 0 0,0 0-1 0 0,0 1 0 0 0,1-1 1 0 0,0 0-40 0 0,0-1 1 0 0,0 1-1 0 0,-1-1 1 0 0,1 1-1 0 0,0-1 1 0 0,0 1 0 0 0,-1-1-1 0 0,1 0 1 0 0,-1 0-1 0 0,1 0 1 0 0,-1 0-1 0 0,1 0 1 0 0,1-2-1 0 0,11-9-395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8.583"/>
    </inkml:context>
    <inkml:brush xml:id="br0">
      <inkml:brushProperty name="width" value="0.05" units="cm"/>
      <inkml:brushProperty name="height" value="0.05" units="cm"/>
    </inkml:brush>
  </inkml:definitions>
  <inkml:trace contextRef="#ctx0" brushRef="#br0">0 137 12632 0 0,'7'-20'153'0'0,"1"-7"339"0"0,-4 19 2487 0 0,5 20-1876 0 0,-6-5-973 0 0,0-1 0 0 0,-1 1-1 0 0,0-1 1 0 0,0 1-1 0 0,0 0 1 0 0,1 13-1 0 0,3 13 906 0 0,-2-11-541 0 0,0 0-1 0 0,0 28 1 0 0,2 18 379 0 0,9 53 810 0 0,-15-119-1765 0 0,0 0 0 0 0,1 1 0 0 0,-1-1 0 0 0,1 0 0 0 0,0 0 0 0 0,0 0 0 0 0,-1 0 0 0 0,1 0 0 0 0,1 0 0 0 0,-1 0 0 0 0,0 0 0 0 0,2 3 0 0 0,-2-5 61 0 0,0 1 0 0 0,-1-1-1 0 0,1 1 1 0 0,0-1 0 0 0,-1 1-1 0 0,1-1 1 0 0,0 0 0 0 0,0 1 0 0 0,0-1-1 0 0,-1 0 1 0 0,1 1 0 0 0,0-1-1 0 0,0 0 1 0 0,0 0 0 0 0,-1 0 0 0 0,1 0-1 0 0,0 0 1 0 0,0 0 0 0 0,0 0 0 0 0,0 0-1 0 0,0 0 1 0 0,-1 0 0 0 0,1-1-1 0 0,0 1 1 0 0,0 0 0 0 0,0 0 0 0 0,-1-1-1 0 0,1 1 1 0 0,0-1 0 0 0,0 1-1 0 0,-1-1 1 0 0,1 1 0 0 0,0-1 0 0 0,0 0-1 0 0,7-7 22 0 0,0 0 0 0 0,0 0 0 0 0,-1-1 0 0 0,-1 0 0 0 0,1 0 0 0 0,-2-1 0 0 0,9-15 0 0 0,0-2 0 0 0,11-17-36 0 0,28-66 0 0 0,-51 101 36 0 0,1 0 0 0 0,-2-1 0 0 0,1 1 0 0 0,-1 0 0 0 0,-1 0 0 0 0,1-1 0 0 0,-2 1 0 0 0,0-11 0 0 0,-1 13 0 0 0,1 0 0 0 0,-1 0-1 0 0,0 0 1 0 0,-1 0-1 0 0,-6-11 1 0 0,3 4-24 0 0,3 8-98 0 0,1-1 0 0 0,-1 1 1 0 0,-1 0-1 0 0,1 0 1 0 0,-1 1-1 0 0,0-1 0 0 0,-1 1 1 0 0,-4-5-1 0 0,3 3-166 0 0,5 7 256 0 0,1-1-1 0 0,0 1 1 0 0,-1-1-1 0 0,1 1 1 0 0,-1-1-1 0 0,1 1 1 0 0,0 0-1 0 0,-1-1 1 0 0,1 1-1 0 0,-1 0 1 0 0,1-1-1 0 0,-1 1 1 0 0,1 0-1 0 0,-1 0 1 0 0,1-1-1 0 0,-1 1 1 0 0,1 0-1 0 0,-1 0 1 0 0,0 0-1 0 0,1 0 1 0 0,-2 0-1 0 0,1 0-139 0 0,-4 0-1876 0 0,-4 3 145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8.957"/>
    </inkml:context>
    <inkml:brush xml:id="br0">
      <inkml:brushProperty name="width" value="0.05" units="cm"/>
      <inkml:brushProperty name="height" value="0.05" units="cm"/>
    </inkml:brush>
  </inkml:definitions>
  <inkml:trace contextRef="#ctx0" brushRef="#br0">28 0 18479 0 0,'0'0'674'0'0,"-1"9"-412"0"0,-9 28-602 0 0,6-25 254 0 0,0-1-1 0 0,2 1 0 0 0,-1 0 0 0 0,1 0 0 0 0,0 12 0 0 0,2-2 182 0 0,2-1 0 0 0,0 0 0 0 0,0 0-1 0 0,2 0 1 0 0,1 0 0 0 0,1-1 0 0 0,0 1 0 0 0,13 26-1 0 0,-16-43-97 0 0,-1 0-1 0 0,1 1 1 0 0,0-1-1 0 0,0 0 1 0 0,0 0-1 0 0,0-1 1 0 0,5 5-1 0 0,-7-7 30 0 0,0 0-1 0 0,0 0 0 0 0,1 0 0 0 0,-1 0 0 0 0,1 0 1 0 0,-1-1-1 0 0,1 1 0 0 0,-1 0 0 0 0,1-1 1 0 0,-1 1-1 0 0,1-1 0 0 0,-1 1 0 0 0,1-1 0 0 0,0 0 1 0 0,-1 1-1 0 0,1-1 0 0 0,0 0 0 0 0,-1 0 1 0 0,1 0-1 0 0,0-1 0 0 0,-1 1 0 0 0,1 0 0 0 0,2-1 1 0 0,4-3 72 0 0,-1 0 1 0 0,0 0-1 0 0,1-1 1 0 0,-2 0-1 0 0,1 0 1 0 0,-1-1-1 0 0,1 1 0 0 0,-1-1 1 0 0,8-12-1 0 0,1-3-38 0 0,24-42 0 0 0,-34 53-11 0 0,0 1 0 0 0,-1-1 1 0 0,0-1-1 0 0,-1 1 0 0 0,0 0 0 0 0,3-16 1 0 0,-5 19-50 0 0,-1 0 1 0 0,0 0-1 0 0,0 0 1 0 0,0 0-1 0 0,-1 0 1 0 0,0 0-1 0 0,0 0 1 0 0,-1 0-1 0 0,0 0 1 0 0,-5-12-1 0 0,6 14 0 0 0,-15-17 0 0 0,16 21-4 0 0,0 1 0 0 0,0 0-1 0 0,-1-1 1 0 0,1 1 0 0 0,0 0-1 0 0,0-1 1 0 0,0 1 0 0 0,-1 0-1 0 0,1-1 1 0 0,0 1 0 0 0,0 0-1 0 0,0-1 1 0 0,-1 1 0 0 0,1 0-1 0 0,0 0 1 0 0,-1-1 0 0 0,1 1-1 0 0,0 0 1 0 0,-1 0 0 0 0,1 0-1 0 0,0-1 1 0 0,-1 1 0 0 0,1 0-1 0 0,0 0 1 0 0,-1 0 0 0 0,1 0-1 0 0,-1 0 1 0 0,1 0 0 0 0,0 0-1 0 0,-1 0 1 0 0,0 0 0 0 0,-4-2-524 0 0,5 1 321 0 0,-1 0 80 0 0,0 1 1 0 0,1-1-1 0 0,-1 0 1 0 0,0 1-1 0 0,1-1 1 0 0,-1 1-1 0 0,0-1 1 0 0,0 1-1 0 0,1-1 1 0 0,-1 1-1 0 0,0 0 1 0 0,0-1 0 0 0,0 1-1 0 0,0 0 1 0 0,-1-1-1 0 0,-6 1-1432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19.393"/>
    </inkml:context>
    <inkml:brush xml:id="br0">
      <inkml:brushProperty name="width" value="0.05" units="cm"/>
      <inkml:brushProperty name="height" value="0.05" units="cm"/>
    </inkml:brush>
  </inkml:definitions>
  <inkml:trace contextRef="#ctx0" brushRef="#br0">236 0 17047 0 0,'-7'1'52'0'0,"0"0"0"0"0,1 0 0 0 0,-1 1 0 0 0,1 0 0 0 0,-1 0 0 0 0,1 1 0 0 0,0-1 0 0 0,0 1 0 0 0,0 0 0 0 0,0 1-1 0 0,0 0 1 0 0,1 0 0 0 0,0 0 0 0 0,-10 9 0 0 0,-48 60-839 0 0,55-61 818 0 0,0 0 0 0 0,0 1 0 0 0,1 0 0 0 0,1 0 0 0 0,0 1-1 0 0,0 0 1 0 0,2 0 0 0 0,-6 23 0 0 0,7-13 19 0 0,0 0 0 0 0,1 0 0 0 0,2-1-1 0 0,0 1 1 0 0,1 0 0 0 0,6 31 0 0 0,-4-42 81 0 0,0 1 0 0 0,0-1 1 0 0,1 0-1 0 0,1 0 0 0 0,0-1 0 0 0,1 1 0 0 0,0-1 0 0 0,1 0 0 0 0,13 17 0 0 0,-15-22-78 0 0,1 0 0 0 0,1-1 0 0 0,-1 0 0 0 0,1-1 0 0 0,0 1 0 0 0,0-1 0 0 0,1 0-1 0 0,-1-1 1 0 0,1 0 0 0 0,0 0 0 0 0,1-1 0 0 0,-1 0 0 0 0,0 0 0 0 0,1-1 0 0 0,16 3-1 0 0,-5-3-132 0 0,1-1-1 0 0,-1-1 1 0 0,1-1-1 0 0,-1 0 1 0 0,1-2-1 0 0,-1 0 1 0 0,26-8-1 0 0,-28 6-791 0 0,-1-2 0 0 0,1 0 0 0 0,-1 0-1 0 0,29-19 1 0 0,-20 9-818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20.037"/>
    </inkml:context>
    <inkml:brush xml:id="br0">
      <inkml:brushProperty name="width" value="0.05" units="cm"/>
      <inkml:brushProperty name="height" value="0.05" units="cm"/>
    </inkml:brush>
  </inkml:definitions>
  <inkml:trace contextRef="#ctx0" brushRef="#br0">1 458 20423 0 0,'0'0'440'0'0,"6"0"151"0"0,7 3-574 0 0,-7-2-17 0 0,0 1 0 0 0,0-1 0 0 0,0 1 0 0 0,0 0 0 0 0,5 3 0 0 0,-1 1 0 0 0,-1 0 0 0 0,1 1 0 0 0,-2 0 0 0 0,1 0 0 0 0,-1 1 0 0 0,13 15 0 0 0,35 58 0 0 0,-37-52 0 0 0,12 27 0 0 0,-24-43 0 0 0,-3-6 0 0 0,-2-10 0 0 0,-2-9 0 0 0,-2-9 464 0 0,0 0-1 0 0,4-40 1 0 0,0 5 177 0 0,-1 32-638 0 0,1-1 1 0 0,1 0-1 0 0,1 1 0 0 0,10-34 0 0 0,-11 50-3 0 0,0-1 0 0 0,0 1 0 0 0,0 0 0 0 0,1 1 0 0 0,7-11 0 0 0,-9 16 0 0 0,-1-1 0 0 0,1 1 0 0 0,0 0 0 0 0,1-1 0 0 0,-1 1 0 0 0,0 0 0 0 0,1 0 0 0 0,-1 1 0 0 0,1-1 0 0 0,0 0 0 0 0,-1 1 0 0 0,1-1 0 0 0,0 1 0 0 0,0 0 0 0 0,0 0 0 0 0,0 0 0 0 0,0 1 0 0 0,4-1 0 0 0,-1 0 0 0 0,1 2 0 0 0,0-1 0 0 0,0 1 0 0 0,0 0 0 0 0,-1 0 0 0 0,1 1 0 0 0,0 0 0 0 0,-1 0 0 0 0,0 1 0 0 0,1-1 0 0 0,-1 1 0 0 0,9 7 0 0 0,9 6 0 0 0,37 33 0 0 0,-37-28 0 0 0,5 4-33 0 0,-2 1 0 0 0,40 48-1 0 0,-52-53-972 0 0,-1 1-1 0 0,-1 1 0 0 0,15 35 1 0 0,-15-29-2886 0 0,0-9-1323 0 0,-8-27 4187 0 0,-3 0 1025 0 0,0 1 0 0 0,-1-1 0 0 0,1 1 0 0 0,-1-1 0 0 0,-1 0 0 0 0,1-9 0 0 0,0-5 6 0 0,7-58-172 0 0,6-138-325 0 0,-19 107 2653 0 0,1 68-834 0 0,3 0 1 0 0,3-44-1 0 0,-2 82-1173 0 0,0 0 1 0 0,1 0 0 0 0,0 0 0 0 0,0 0-1 0 0,0 0 1 0 0,0 1 0 0 0,1-1-1 0 0,-1 0 1 0 0,1 1 0 0 0,3-6 0 0 0,-4 8-108 0 0,-1 0 0 0 0,1 1 0 0 0,0-1 0 0 0,-1 1 0 0 0,1-1 0 0 0,0 0 0 0 0,0 1 0 0 0,0-1 0 0 0,-1 1 0 0 0,1 0 0 0 0,0-1 0 0 0,0 1 0 0 0,0 0 0 0 0,0-1-1 0 0,0 1 1 0 0,0 0 0 0 0,0 0 0 0 0,-1 0 0 0 0,3 0 0 0 0,-2 0-38 0 0,1 0-1 0 0,0 1 1 0 0,0-1-1 0 0,0 1 1 0 0,0-1-1 0 0,0 1 1 0 0,0 0-1 0 0,-1 0 1 0 0,1 0-1 0 0,0 0 1 0 0,-1 0-1 0 0,3 2 0 0 0,7 8 277 0 0,-1 0-1 0 0,0 1 0 0 0,0-1 0 0 0,-2 2 1 0 0,15 25-1 0 0,-13-20-24 0 0,46 87 1273 0 0,2 3-918 0 0,-40-77-1199 0 0,19 48 0 0 0,-28-58-82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29:20.453"/>
    </inkml:context>
    <inkml:brush xml:id="br0">
      <inkml:brushProperty name="width" value="0.05" units="cm"/>
      <inkml:brushProperty name="height" value="0.05" units="cm"/>
    </inkml:brush>
  </inkml:definitions>
  <inkml:trace contextRef="#ctx0" brushRef="#br0">105 754 20095 0 0,'-17'-13'1082'0'0,"-23"-21"0"0"0,1 0-799 0 0,38 34-294 0 0,1-1-1 0 0,-1 1 1 0 0,1-1 0 0 0,-1 1 0 0 0,0-1-1 0 0,1 1 1 0 0,-1-1 0 0 0,1 1-1 0 0,0-1 1 0 0,-1 0 0 0 0,1 1 0 0 0,0-1-1 0 0,-1 0 1 0 0,1 1 0 0 0,0-1-1 0 0,-1 0 1 0 0,1 0 0 0 0,0 1 0 0 0,0-1-1 0 0,0 0 1 0 0,0 0 0 0 0,0-1-1 0 0,0 1-87 0 0,1-1 0 0 0,-1 1-1 0 0,0 0 1 0 0,1 0-1 0 0,0-1 1 0 0,-1 1-1 0 0,1 0 1 0 0,0 0-1 0 0,-1 0 1 0 0,1 0-1 0 0,2-3 1 0 0,3-1-783 0 0,1-1-1 0 0,-1 1 1 0 0,12-6 0 0 0,-11 6 64 0 0,59-46-4026 0 0,-63 49 4666 0 0,23-22-1462 0 0</inkml:trace>
  <inkml:trace contextRef="#ctx0" brushRef="#br0" timeOffset="1">401 102 21191 0 0,'2'-7'228'0'0,"0"0"0"0"0,0 0-1 0 0,0 0 1 0 0,1 1 0 0 0,0-1-1 0 0,0 1 1 0 0,1 0-1 0 0,0 0 1 0 0,6-7 0 0 0,-8 10-228 0 0,0 1 1 0 0,0 0 0 0 0,0-1 0 0 0,0 1 0 0 0,0 0 0 0 0,1 0-1 0 0,-1 1 1 0 0,1-1 0 0 0,0 0 0 0 0,-1 1 0 0 0,1 0-1 0 0,0-1 1 0 0,0 1 0 0 0,0 0 0 0 0,0 0 0 0 0,0 1 0 0 0,0-1-1 0 0,0 1 1 0 0,0-1 0 0 0,0 1 0 0 0,0 0 0 0 0,0 0-1 0 0,6 2 1 0 0,10 3-6 0 0,-1 2 0 0 0,0 0 0 0 0,33 19 0 0 0,-27-13-154 0 0,28 11 0 0 0,-6-5 129 0 0,-1 1 0 0 0,-1 3 1 0 0,0 2-1 0 0,-2 1 0 0 0,-2 2 1 0 0,0 2-1 0 0,65 64 0 0 0,-89-77 290 0 0,0 1-1 0 0,-1 1 1 0 0,0 0-1 0 0,-2 1 1 0 0,13 26-1 0 0,-19-32-151 0 0,-1-1 1 0 0,0 1-1 0 0,-1 0 0 0 0,-1 1 1 0 0,0-1-1 0 0,-1 1 0 0 0,-1-1 1 0 0,0 1-1 0 0,-1 22 0 0 0,-2-17-137 0 0,-1 0-1 0 0,-2 0 0 0 0,0-1 1 0 0,-1 0-1 0 0,0 0 0 0 0,-2 0 1 0 0,0 0-1 0 0,-1-1 0 0 0,-1 0 1 0 0,-1-1-1 0 0,-1 0 1 0 0,-14 18-1 0 0,-11 11-446 0 0,-2-1 1 0 0,-74 67-1 0 0,-107 61-1754 0 0,111-100 1080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0:53.536"/>
    </inkml:context>
    <inkml:brush xml:id="br0">
      <inkml:brushProperty name="width" value="0.05" units="cm"/>
      <inkml:brushProperty name="height" value="0.05" units="cm"/>
    </inkml:brush>
  </inkml:definitions>
  <inkml:trace contextRef="#ctx0" brushRef="#br0">28 1 17351 0 0,'0'0'638'0'0,"-1"1"-284"0"0,0 3 73 0 0,0 0-1 0 0,0 0 0 0 0,0-1 0 0 0,0 1 1 0 0,1 0-1 0 0,0 6 0 0 0,-2 8 818 0 0,0-4-473 0 0,1 0-1 0 0,1 25 0 0 0,0-23-291 0 0,-2 27-1 0 0,-4 58 394 0 0,-3 163-1303 0 0,10-216-1566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0:53.116"/>
    </inkml:context>
    <inkml:brush xml:id="br0">
      <inkml:brushProperty name="width" value="0.05" units="cm"/>
      <inkml:brushProperty name="height" value="0.05" units="cm"/>
    </inkml:brush>
  </inkml:definitions>
  <inkml:trace contextRef="#ctx0" brushRef="#br0">37 0 20575 0 0,'0'0'1038'0'0,"1"3"-876"0"0,1 7-10 0 0,0 0 0 0 0,-1 0-1 0 0,0 1 1 0 0,-1-1 0 0 0,0 1-1 0 0,-1 11 1 0 0,0 8 132 0 0,-4 148 138 0 0,10 23 14 0 0,-5-199 550 0 0,-1-3-840 0 0,-1-5-77 0 0,0 1 0 0 0,0-1 0 0 0,0 0 0 0 0,1 1-1 0 0,0-1 1 0 0,0 0 0 0 0,0-9 0 0 0,-1-6 56 0 0,-3-19 45 0 0,-1-2-49 0 0,-5-23 43 0 0,9 53-127 0 0,1-1 0 0 0,0 1 1 0 0,1-1-1 0 0,2-13 0 0 0,-1 12-93 0 0,-1 1 0 0 0,0-1-1 0 0,-3-21 1 0 0,3 33 34 0 0,0 1 0 0 0,0 0 0 0 0,0-1 0 0 0,0 1 0 0 0,0 0 0 0 0,0-1 0 0 0,0 1 1 0 0,1 0-1 0 0,0-3 0 0 0,-1 3-10 0 0,1 0 1 0 0,-1 0 0 0 0,0-1-1 0 0,0 1 1 0 0,1 0-1 0 0,-1 0 1 0 0,0-1 0 0 0,0 1-1 0 0,0 0 1 0 0,0 0 0 0 0,-1-3-1 0 0,1-7-619 0 0,1 1-1279 0 0,-1 2 631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0:54.821"/>
    </inkml:context>
    <inkml:brush xml:id="br0">
      <inkml:brushProperty name="width" value="0.05" units="cm"/>
      <inkml:brushProperty name="height" value="0.05" units="cm"/>
    </inkml:brush>
  </inkml:definitions>
  <inkml:trace contextRef="#ctx0" brushRef="#br0">0 1 15304 0 0,'0'0'-6128'0'0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3.512"/>
    </inkml:context>
    <inkml:brush xml:id="br0">
      <inkml:brushProperty name="width" value="0.05" units="cm"/>
      <inkml:brushProperty name="height" value="0.05" units="cm"/>
    </inkml:brush>
  </inkml:definitions>
  <inkml:trace contextRef="#ctx0" brushRef="#br0">1 120 20927 0 0,'11'0'274'0'0,"0"-1"-1"0"0,0-1 1 0 0,0 1-1 0 0,20-8 0 0 0,44-19 1862 0 0,-1 0-1005 0 0,-38 17-1130 0 0,37-11 0 0 0,-57 19-1 0 0,5-2-13 0 0,32-3 0 0 0,-46 7 6 0 0,0 1-1 0 0,-1 0 1 0 0,1 0-1 0 0,0 1 1 0 0,-1 0 0 0 0,1 0-1 0 0,0 0 1 0 0,-1 1-1 0 0,7 3 1 0 0,-3-1-85 0 0,-1 2-1 0 0,1-1 1 0 0,-1 1 0 0 0,-1 0-1 0 0,1 1 1 0 0,-1 0 0 0 0,0 0-1 0 0,8 10 1 0 0,4 8-706 0 0,24 39-1 0 0,38 75-2038 0 0,-2-1 242 0 0,-64-113 2636 0 0,2-1 1 0 0,1-1-1 0 0,27 27 0 0 0,-43-47 118 0 0,0 0 0 0 0,0 0 0 0 0,0-1 0 0 0,0 0 0 0 0,0 0-1 0 0,1 0 1 0 0,-1 0 0 0 0,1 0 0 0 0,-1 0 0 0 0,1-1 0 0 0,0 0 0 0 0,0 0 0 0 0,0 0 0 0 0,-1 0 0 0 0,1 0-1 0 0,0-1 1 0 0,0 0 0 0 0,0 0 0 0 0,0 0 0 0 0,0 0 0 0 0,0-1 0 0 0,0 1 0 0 0,0-1 0 0 0,0 0-1 0 0,-1 0 1 0 0,1-1 0 0 0,0 1 0 0 0,-1-1 0 0 0,1 0 0 0 0,-1 1 0 0 0,1-2 0 0 0,-1 1 0 0 0,0 0-1 0 0,0-1 1 0 0,0 1 0 0 0,0-1 0 0 0,0 0 0 0 0,-1 0 0 0 0,1 0 0 0 0,-1 0 0 0 0,0-1 0 0 0,0 1-1 0 0,0 0 1 0 0,2-5 0 0 0,7-23 40 0 0,-1 0 1 0 0,12-64-1 0 0,-18 66-1153 0 0,-2 0 1 0 0,-1 0-1 0 0,-3-38 0 0 0,-3 27-777 0 0,-3 7-248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2.325"/>
    </inkml:context>
    <inkml:brush xml:id="br0">
      <inkml:brushProperty name="width" value="0.05" units="cm"/>
      <inkml:brushProperty name="height" value="0.05" units="cm"/>
    </inkml:brush>
  </inkml:definitions>
  <inkml:trace contextRef="#ctx0" brushRef="#br0">268 15 10696 0 0,'0'0'232'0'0,"-11"0"192"0"0,4 0-371 0 0,2 0-56 0 0,1 0 558 0 0,0-1 0 0 0,0 1 0 0 0,0-1 0 0 0,0 1 0 0 0,1-1 0 0 0,-1-1 0 0 0,0 1 0 0 0,0 0 0 0 0,-4-4-1 0 0,6 5-391 0 0,0-1-1 0 0,0 1 0 0 0,-1-1 1 0 0,1 1-1 0 0,0 0 0 0 0,0 0 1 0 0,0 0-1 0 0,0 0 0 0 0,0 0 1 0 0,-3 1-1 0 0,-3 0 175 0 0,5-1-272 0 0,-1 0 0 0 0,1 1 0 0 0,0-1 0 0 0,0 1 0 0 0,-1 0 0 0 0,1 0-1 0 0,0 0 1 0 0,0 1 0 0 0,0-1 0 0 0,0 1 0 0 0,1-1 0 0 0,-1 1 0 0 0,-5 4 0 0 0,-1 3-20 0 0,-1 0 0 0 0,-8 13 0 0 0,11-14-12 0 0,2-1-6 0 0,0 0-1 0 0,0 1 0 0 0,-5 12 1 0 0,-1 1 1 0 0,5-7-104 0 0,-1 0 1 0 0,2 1-1 0 0,0-1 0 0 0,1 1 1 0 0,0 0-1 0 0,1 0 1 0 0,1 1-1 0 0,0-1 0 0 0,1 0 1 0 0,2 29-1 0 0,4 10 130 0 0,20 91-1 0 0,-17-104-92 0 0,0-3 278 0 0,19 59 1 0 0,-23-86-244 0 0,1 1 0 0 0,0-2 1 0 0,0 1-1 0 0,1-1 0 0 0,0 0 0 0 0,1 0 0 0 0,1 0 1 0 0,-1-1-1 0 0,14 12 0 0 0,-14-16 12 0 0,0 0 0 0 0,0 0 1 0 0,0-1-1 0 0,0 0 0 0 0,1 0 0 0 0,-1-1 0 0 0,1 0 1 0 0,0-1-1 0 0,0 1 0 0 0,0-2 0 0 0,0 1 0 0 0,0-1 1 0 0,0 0-1 0 0,1-1 0 0 0,-1 1 0 0 0,0-2 0 0 0,0 1 0 0 0,1-1 1 0 0,-1-1-1 0 0,15-3 0 0 0,-12 0 54 0 0,1-1 0 0 0,-1 0 0 0 0,0 0 0 0 0,-1-1 0 0 0,1 0 0 0 0,-1-1 0 0 0,-1 0 0 0 0,0-1 0 0 0,0 0 0 0 0,0-1 0 0 0,-1 1 0 0 0,-1-1 0 0 0,9-14 0 0 0,6-15 80 0 0,-2-2 0 0 0,21-57 0 0 0,-26 60-107 0 0,64-131-35 0 0,-77 164 0 0 0,1 1 0 0 0,0 0 0 0 0,1 0 0 0 0,-1 0 0 0 0,1 0 0 0 0,0 0 0 0 0,0 1 0 0 0,8-6 0 0 0,-10 8 0 0 0,-1 0 0 0 0,1 0 0 0 0,-1 1 0 0 0,1-1 0 0 0,0 1 0 0 0,-1-1 0 0 0,1 1 0 0 0,-1 0 0 0 0,1-1 0 0 0,0 1 0 0 0,-1 0 0 0 0,1 0 0 0 0,0 0 0 0 0,-1 0 0 0 0,1 0 0 0 0,0 1 0 0 0,-1-1 0 0 0,1 0 0 0 0,0 1 0 0 0,-1-1 0 0 0,1 1 0 0 0,-1 0 0 0 0,1-1 0 0 0,-1 1 0 0 0,1 0 0 0 0,-1 0 0 0 0,0 0 0 0 0,1 0 0 0 0,-1 0 0 0 0,0 0 0 0 0,1 2 0 0 0,30 29 0 0 0,-1 2 0 0 0,31 46 0 0 0,-28-35 0 0 0,55 71 448 0 0,-53-79-1150 0 0,-34-35 344 0 0,-1 0 0 0 0,1-1 0 0 0,0 1 0 0 0,0-1 0 0 0,0 1 0 0 0,3 1 0 0 0,1 0-1122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2.730"/>
    </inkml:context>
    <inkml:brush xml:id="br0">
      <inkml:brushProperty name="width" value="0.05" units="cm"/>
      <inkml:brushProperty name="height" value="0.05" units="cm"/>
    </inkml:brush>
  </inkml:definitions>
  <inkml:trace contextRef="#ctx0" brushRef="#br0">0 42 19319 0 0,'0'0'1126'0'0,"6"4"-908"0"0,-4-1-249 0 0,0-1-1 0 0,0 1 0 0 0,0-1 0 0 0,0 1 1 0 0,0 0-1 0 0,0 0 0 0 0,-1 0 0 0 0,1 0 1 0 0,-1 0-1 0 0,0 0 0 0 0,0 0 0 0 0,1 7 1 0 0,0 4-329 0 0,0 25 1 0 0,-1-14 354 0 0,4 48 3 0 0,-2-20-51 0 0,3 1-1 0 0,16 74 1 0 0,-20-118 59 0 0,1 0 0 0 0,1 0 1 0 0,0 0-1 0 0,0 0 0 0 0,1-1 0 0 0,11 18 1 0 0,-13-23 9 0 0,-1-1 1 0 0,1 0 0 0 0,0 0-1 0 0,0 0 1 0 0,1 0-1 0 0,-1 0 1 0 0,0-1 0 0 0,1 1-1 0 0,0-1 1 0 0,-1 0 0 0 0,1 0-1 0 0,0 0 1 0 0,0-1 0 0 0,0 1-1 0 0,1-1 1 0 0,-1 0 0 0 0,0 0-1 0 0,0-1 1 0 0,1 1-1 0 0,3-1 1 0 0,-1 0 54 0 0,0 0 0 0 0,-1-1 0 0 0,1 0 0 0 0,-1 0 0 0 0,0-1 0 0 0,1 1 0 0 0,-1-1 0 0 0,0-1 1 0 0,0 1-1 0 0,0-1 0 0 0,0 0 0 0 0,-1-1 0 0 0,1 1 0 0 0,-1-1 0 0 0,0 0 0 0 0,0 0 0 0 0,0-1 0 0 0,0 1 0 0 0,-1-1 0 0 0,0 0 0 0 0,0-1 0 0 0,0 1 0 0 0,5-11 0 0 0,-2 4-26 0 0,-1 1 0 0 0,0-1 0 0 0,-1 0 0 0 0,0-1 0 0 0,-1 1 0 0 0,-1-1 0 0 0,0 0 0 0 0,0 0 0 0 0,0-22 0 0 0,-3 9 389 0 0,-2 0 1 0 0,-1 1 0 0 0,-8-32-1 0 0,-27-72-1950 0 0,19 63 308 0 0,10 33-2296 0 0,8 22 1689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3.134"/>
    </inkml:context>
    <inkml:brush xml:id="br0">
      <inkml:brushProperty name="width" value="0.05" units="cm"/>
      <inkml:brushProperty name="height" value="0.05" units="cm"/>
    </inkml:brush>
  </inkml:definitions>
  <inkml:trace contextRef="#ctx0" brushRef="#br0">0 0 18479 0 0,'13'10'367'0'0,"1"-1"0"0"0,-1-1 0 0 0,16 7-1 0 0,-18-9-127 0 0,0 0-1 0 0,0 0 0 0 0,0 1 0 0 0,-1 0 0 0 0,18 16 0 0 0,-10-4-275 0 0,-8-10 53 0 0,0 1 1 0 0,-1 1-1 0 0,-1-1 1 0 0,10 15 0 0 0,55 125-7 0 0,-64-133-2115 0 0,-5-9 802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3.510"/>
    </inkml:context>
    <inkml:brush xml:id="br0">
      <inkml:brushProperty name="width" value="0.05" units="cm"/>
      <inkml:brushProperty name="height" value="0.05" units="cm"/>
    </inkml:brush>
  </inkml:definitions>
  <inkml:trace contextRef="#ctx0" brushRef="#br0">428 1184 19151 0 0,'2'-1'694'0'0,"9"-4"-378"0"0,1 0 0 0 0,18-12-1 0 0,12-7-84 0 0,-7 8-140 0 0,0-1 0 0 0,-2-2-1 0 0,42-31 1 0 0,-57 36-496 0 0,-1-1 0 0 0,-1-1 0 0 0,0-1 0 0 0,-2 0 0 0 0,1-1 0 0 0,20-36 0 0 0,-20 27-107 0 0</inkml:trace>
  <inkml:trace contextRef="#ctx0" brushRef="#br0" timeOffset="1">28 312 19871 0 0,'-9'7'165'0'0,"7"-5"-78"0"0,0 0-1 0 0,-1 0 1 0 0,1 0 0 0 0,0 1 0 0 0,0-1 0 0 0,0 0-1 0 0,-1 4 1 0 0,2-5 84 0 0,11-2 79 0 0,0-1-194 0 0,1-1 0 0 0,-1-1 0 0 0,0 0 0 0 0,17-10 0 0 0,39-27 95 0 0,-41 24 181 0 0,-25 17-330 0 0,174-116 1032 0 0,-66 31-4698 0 0,-103 80 3138 0 0,0 0 0 0 0,0 0 0 0 0,0 0 0 0 0,7-11-1 0 0,-2-2-1096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6.020"/>
    </inkml:context>
    <inkml:brush xml:id="br0">
      <inkml:brushProperty name="width" value="0.05" units="cm"/>
      <inkml:brushProperty name="height" value="0.05" units="cm"/>
    </inkml:brush>
  </inkml:definitions>
  <inkml:trace contextRef="#ctx0" brushRef="#br0">280 20 12632 0 0,'0'0'5159'0'0,"-5"-7"-4135"0"0,3 6-935 0 0,1-1-1 0 0,-1 1 0 0 0,0 0 0 0 0,0 0 0 0 0,0 0 0 0 0,0 0 0 0 0,0 0 1 0 0,0 0-1 0 0,0 0 0 0 0,0 1 0 0 0,0-1 0 0 0,0 1 0 0 0,0 0 0 0 0,-1-1 1 0 0,1 1-1 0 0,0 0 0 0 0,0 0 0 0 0,0 1 0 0 0,-1-1 0 0 0,1 0 0 0 0,0 1 1 0 0,0-1-1 0 0,0 1 0 0 0,0 0 0 0 0,0-1 0 0 0,0 1 0 0 0,0 0 1 0 0,0 0-1 0 0,0 1 0 0 0,0-1 0 0 0,-2 2 0 0 0,-2 2-109 0 0,0 0 1 0 0,0 1-1 0 0,1 0 1 0 0,-1-1-1 0 0,1 2 1 0 0,0-1-1 0 0,-6 12 0 0 0,-11 23 60 0 0,2 2-1 0 0,1 0 0 0 0,-14 53 0 0 0,13-18 793 0 0,-12 81 0 0 0,26-118-1229 0 0,3 1-1 0 0,1-1 1 0 0,5 65 0 0 0,-1-89 362 0 0,0 0 1 0 0,1-1 0 0 0,1 1 0 0 0,9 23-1 0 0,-9-31 37 0 0,-1-1 1 0 0,2 1-1 0 0,-1-1 0 0 0,1 0 0 0 0,0 0 0 0 0,1-1 0 0 0,0 1 0 0 0,0-1 0 0 0,11 9 0 0 0,-10-10 3 0 0,0-1 1 0 0,0 0-1 0 0,0 0 0 0 0,1-1 0 0 0,0 1 0 0 0,0-2 0 0 0,0 1 0 0 0,0-1 0 0 0,1 0 1 0 0,-1-1-1 0 0,1 0 0 0 0,0 0 0 0 0,0-1 0 0 0,-1 0 0 0 0,1-1 0 0 0,0 0 1 0 0,0 0-1 0 0,0-1 0 0 0,0 0 0 0 0,8-3 0 0 0,1-1-96 0 0,-1 0 0 0 0,1-2 0 0 0,-1 0 0 0 0,-1-1 0 0 0,1-1 0 0 0,-2 0 0 0 0,1-2 0 0 0,-1 1 0 0 0,-1-2 0 0 0,0 0 0 0 0,0-1 0 0 0,-1 0 0 0 0,-1-1 0 0 0,0 0 0 0 0,16-28 0 0 0,8-18-2308 0 0,-22 28 386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6.452"/>
    </inkml:context>
    <inkml:brush xml:id="br0">
      <inkml:brushProperty name="width" value="0.05" units="cm"/>
      <inkml:brushProperty name="height" value="0.05" units="cm"/>
    </inkml:brush>
  </inkml:definitions>
  <inkml:trace contextRef="#ctx0" brushRef="#br0">1 1 20063 0 0,'0'0'590'0'0,"2"2"-9"0"0,18 24-347 0 0,-10-14-320 0 0,0 1-1 0 0,0 1 1 0 0,-1 0 0 0 0,7 15 0 0 0,-4 0-63 0 0,-2 1 0 0 0,12 53 0 0 0,3 62-967 0 0,-17-88 1097 0 0,10 117-230 0 0,0 4-622 0 0,-16-165 879 0 0,1 1 0 0 0,1-1 0 0 0,0-1 0 0 0,7 19-1 0 0,-8-25 134 0 0,1 0-1 0 0,-1 0 0 0 0,1 0 0 0 0,0-1 0 0 0,0 1 1 0 0,0-1-1 0 0,1 0 0 0 0,-1-1 0 0 0,1 1 1 0 0,9 5-1 0 0,-12-9-78 0 0,1 1 1 0 0,-1-1-1 0 0,1-1 0 0 0,0 1 1 0 0,-1 0-1 0 0,1 0 0 0 0,0-1 1 0 0,-1 0-1 0 0,1 1 1 0 0,0-1-1 0 0,0 0 0 0 0,-1 0 1 0 0,1-1-1 0 0,0 1 1 0 0,0-1-1 0 0,-1 1 0 0 0,1-1 1 0 0,0 0-1 0 0,-1 0 1 0 0,1 0-1 0 0,-1 0 0 0 0,1 0 1 0 0,2-3-1 0 0,8-4-91 0 0,-1 0-1 0 0,0-1 1 0 0,11-10-1 0 0,-21 17 37 0 0,16-15-108 0 0,0-1 0 0 0,-1-1-1 0 0,-1 0 1 0 0,-1-1 0 0 0,-1-1-1 0 0,20-37 1 0 0,-31 51-232 0 0,1 0 1 0 0,-2-1-1 0 0,1 1 0 0 0,-1-1 1 0 0,0 0-1 0 0,0 1 0 0 0,-1-1 0 0 0,0 0 1 0 0,-1 0-1 0 0,0 0 0 0 0,0 0 1 0 0,-1 0-1 0 0,1 0 0 0 0,-5-15 1 0 0,0 11-688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6.919"/>
    </inkml:context>
    <inkml:brush xml:id="br0">
      <inkml:brushProperty name="width" value="0.05" units="cm"/>
      <inkml:brushProperty name="height" value="0.05" units="cm"/>
    </inkml:brush>
  </inkml:definitions>
  <inkml:trace contextRef="#ctx0" brushRef="#br0">0 1 20423 0 0,'0'0'1014'0'0,"0"9"-1298"0"0,10 64-692 0 0,-9-62 1021 0 0,0-1 1 0 0,1 0 0 0 0,0 1 0 0 0,1-1-1 0 0,7 18 1 0 0,3 9 18 0 0,5 15 7 0 0,-12-35-186 0 0,0 0 0 0 0,0-1 0 0 0,12 20 0 0 0,-11-23-499 0 0,1 0 1 0 0,13 18-1 0 0,-11-20-48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7.250"/>
    </inkml:context>
    <inkml:brush xml:id="br0">
      <inkml:brushProperty name="width" value="0.05" units="cm"/>
      <inkml:brushProperty name="height" value="0.05" units="cm"/>
    </inkml:brush>
  </inkml:definitions>
  <inkml:trace contextRef="#ctx0" brushRef="#br0">1 406 16655 0 0,'1'1'490'0'0,"3"0"-409"0"0,0 0 1 0 0,0 0 0 0 0,0 0-1 0 0,0 0 1 0 0,0-1-1 0 0,0 1 1 0 0,0-1 0 0 0,7-1-1 0 0,36-5-207 0 0,-27 3 80 0 0,-1-1 0 0 0,1-1 0 0 0,-1-1 0 0 0,-1 0 0 0 0,1-2 0 0 0,17-9 0 0 0,101-74 46 0 0,-118 76 0 0 0,-1-1 0 0 0,-1-1 0 0 0,-1 0 0 0 0,27-37 0 0 0,-6-6-373 0 0,-33 52 118 0 0,0 0 0 0 0,-1 0 1 0 0,0 0-1 0 0,0-1 1 0 0,-1 1-1 0 0,1-9 1 0 0,-2-3-1278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07.669"/>
    </inkml:context>
    <inkml:brush xml:id="br0">
      <inkml:brushProperty name="width" value="0.05" units="cm"/>
      <inkml:brushProperty name="height" value="0.05" units="cm"/>
    </inkml:brush>
  </inkml:definitions>
  <inkml:trace contextRef="#ctx0" brushRef="#br0">1 245 20423 0 0,'0'0'988'0'0,"1"0"-1120"0"0,10-2-220 0 0,1 1-1 0 0,-1-1 0 0 0,16-6 0 0 0,-11 3 102 0 0,13-5 214 0 0,-1-1 1 0 0,0-2 0 0 0,41-25-1 0 0,76-53-72 0 0,-85 52-207 0 0,-23 15 85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16.445"/>
    </inkml:context>
    <inkml:brush xml:id="br0">
      <inkml:brushProperty name="width" value="0.05" units="cm"/>
      <inkml:brushProperty name="height" value="0.05" units="cm"/>
    </inkml:brush>
  </inkml:definitions>
  <inkml:trace contextRef="#ctx0" brushRef="#br0">266 111 18151 0 0,'-5'-3'276'0'0,"-3"0"213"0"0,-6-1-3 0 0,14 4-485 0 0,-1 0 0 0 0,1 0 0 0 0,0 0 0 0 0,-1 0-1 0 0,1 0 1 0 0,-1 0 0 0 0,1 0 0 0 0,0 0 0 0 0,-1 0 0 0 0,1 0 0 0 0,-1 0-1 0 0,1 0 1 0 0,0 0 0 0 0,-1-1 0 0 0,1 1 0 0 0,0 0 0 0 0,-1 0 0 0 0,1 0 0 0 0,0-1-1 0 0,-1 1 1 0 0,1 0 0 0 0,0-1 0 0 0,-1 1 0 0 0,1 0 0 0 0,0 0 0 0 0,-1-1-1 0 0,-1-2-3 0 0,-10-1 4 0 0,5 3 124 0 0,-1 0 0 0 0,0 0 0 0 0,-8 0 0 0 0,14 2-148 0 0,0 0 0 0 0,1 0 0 0 0,-1 0 0 0 0,1 0-1 0 0,-1 0 1 0 0,1 0 0 0 0,-1 0 0 0 0,1 0 0 0 0,0 0 0 0 0,0 1-1 0 0,0-1 1 0 0,-2 3 0 0 0,-7 12-6 0 0,1 0 1 0 0,1 0-1 0 0,1 1 1 0 0,-9 27-1 0 0,9-23-36 0 0,-32 112-1310 0 0,26-82 902 0 0,-2 10-349 0 0,3-1 0 0 0,-7 103 0 0 0,18-154 626 0 0,1 0 1 0 0,0 1 0 0 0,0-1 0 0 0,1 0 0 0 0,0 0 0 0 0,1 0 0 0 0,0 0 0 0 0,6 16 0 0 0,-7-23 198 0 0,0 0 1 0 0,0-1-1 0 0,0 1 1 0 0,1-1 0 0 0,-1 1-1 0 0,1-1 1 0 0,-1 1 0 0 0,1-1-1 0 0,-1 0 1 0 0,1 0-1 0 0,0 1 1 0 0,0-1 0 0 0,0-1-1 0 0,-1 1 1 0 0,1 0-1 0 0,0 0 1 0 0,0-1 0 0 0,0 1-1 0 0,0-1 1 0 0,0 1 0 0 0,0-1-1 0 0,1 0 1 0 0,-1 0-1 0 0,0 0 1 0 0,0 0 0 0 0,0 0-1 0 0,3-2 1 0 0,0 2 10 0 0,-1-1 1 0 0,1 0 0 0 0,-1-1-1 0 0,0 1 1 0 0,0-1-1 0 0,0 1 1 0 0,0-1-1 0 0,0-1 1 0 0,0 1 0 0 0,0 0-1 0 0,-1-1 1 0 0,5-4-1 0 0,12-16 385 0 0,-1 0-1 0 0,0-2 0 0 0,19-36 1 0 0,-21 28-320 0 0,-2 0 1 0 0,14-50-1 0 0,-13 37 264 0 0,-6 16 512 0 0,-2 0 0 0 0,-1-1 0 0 0,5-56 0 0 0,-13-67 1267 0 0,-2 61-562 0 0,3 53-976 0 0,0 38-698 0 0,9 8 52 0 0,-3-2 96 0 0,-1 1 0 0 0,0-1 0 0 0,0 1 0 0 0,-1 1-1 0 0,8 9 1 0 0,7 10-37 0 0,-4-7 3 0 0,-2 0 0 0 0,15 26 0 0 0,16 22 0 0 0,70 100-1313 0 0,-101-147 838 0 0,20 25 0 0 0,-18-26-669 0 0,19 31 1 0 0,-24-29-499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5.768"/>
    </inkml:context>
    <inkml:brush xml:id="br0">
      <inkml:brushProperty name="width" value="0.05" units="cm"/>
      <inkml:brushProperty name="height" value="0.05" units="cm"/>
    </inkml:brush>
  </inkml:definitions>
  <inkml:trace contextRef="#ctx0" brushRef="#br0">817 435 15976 0 0,'-6'-1'301'0'0,"-2"1"99"0"0,-6 1 24 0 0,21-4 1473 0 0,25-11-1177 0 0,6-3-84 0 0,16-4-63 0 0,91-24 1 0 0,-23 9-396 0 0,192-51-240 0 0,-108 33 276 0 0,176-41-561 0 0,-306 77 390 0 0,112-18 1341 0 0,-78 28-776 0 0,-85 8-569 0 0,-1 0 1 0 0,45 7-1 0 0,-54-4-45 0 0,-1-1 1 0 0,0 2-1 0 0,0 0 1 0 0,0 1-1 0 0,0 0 1 0 0,-1 1-1 0 0,17 10 1 0 0,-3-2-17 0 0,-21-11 23 0 0,0 0 0 0 0,0 0 0 0 0,9 7 0 0 0,-12-8-1 0 0,22 17 0 0 0,-1 2 0 0 0,29 30 0 0 0,-12-5 0 0 0,-17-20 0 0 0,24 33 0 0 0,135 253 0 0 0,-136-223 0 0 0,184 393 504 0 0,-71-117-322 0 0,-115-276-209 0 0,80 121 0 0 0,-116-195 27 0 0,132 194 0 0 0,-120-181 0 0 0,62 96 0 0 0,-71-101 0 0 0,-1 0 0 0 0,11 31 0 0 0,-15-33 0 0 0,2 5 0 0 0,-1 1 0 0 0,-2 0 0 0 0,5 35 0 0 0,-6-35 0 0 0,-4-22 0 0 0,0 0 0 0 0,0 1 0 0 0,1 9 0 0 0,1 0 0 0 0,-7-4 0 0 0,1-8 0 0 0,0 0 0 0 0,0-1 0 0 0,0 0 0 0 0,0 0 0 0 0,0 0 0 0 0,0 0 0 0 0,-1 0 0 0 0,1 0 0 0 0,0-1 0 0 0,-1 0 0 0 0,-6 2 0 0 0,5-2 0 0 0,-27 7 0 0 0,-1-1 0 0 0,1-1 0 0 0,-55 1 0 0 0,14-2 0 0 0,-276 34 581 0 0,-175 40-210 0 0,-38 40-1955 0 0,313-40 1584 0 0,4 14 0 0 0,83-30 0 0 0,-12 3 0 0 0,-403 147 0 0 0,437-161-4 0 0,32-10 24 0 0,64-24 98 0 0,21-8-86 0 0,-33 9 0 0 0,49-17-53 0 0,0-1 1 0 0,0 1-1 0 0,-1-1 1 0 0,1-1-1 0 0,0 1 1 0 0,0-1-1 0 0,-1-1 0 0 0,1 1 1 0 0,-9-3-1 0 0,12 2 44 0 0,1 0 0 0 0,-1-1-1 0 0,0 1 1 0 0,1-1 0 0 0,0 0 0 0 0,-1 0-1 0 0,1 0 1 0 0,0 0 0 0 0,0-1 0 0 0,0 1-1 0 0,0-1 1 0 0,1 0 0 0 0,-1 0-1 0 0,1 0 1 0 0,0 0 0 0 0,0 0 0 0 0,0 0-1 0 0,0-1 1 0 0,0 1 0 0 0,-2-7-1 0 0,-1-6 133 0 0,0 0-1 0 0,2 0 0 0 0,-4-24 1 0 0,4 21-122 0 0,-12-83 111 0 0,-41-196 499 0 0,-18 67-1536 0 0,-9-38-121 0 0,20 14 1249 0 0,40 155 295 0 0,-53-282-57 0 0,29-1-399 0 0,44 359-76 0 0,2-1 0 0 0,0 0-1 0 0,2 0 1 0 0,0 0 0 0 0,2 1-1 0 0,1-1 1 0 0,12-40 0 0 0,-10 45-2 0 0,2 1 1 0 0,0 0-1 0 0,1 1 1 0 0,1-1-1 0 0,0 2 1 0 0,2-1-1 0 0,0 2 1 0 0,1 0-1 0 0,25-25 1 0 0,3 1 40 0 0,59-53 437 0 0,54-46-844 0 0,-73 56 132 0 0,26-24 252 0 0,-60 60-17 0 0,-37 35 120 0 0,1 1 0 0 0,1 0-1 0 0,0 0 1 0 0,0 1 0 0 0,16-10 0 0 0,-21 16-660 0 0,0 0 1 0 0,0-1 0 0 0,-1 0 0 0 0,8-8 0 0 0,-14 13 468 0 0,0 0 0 0 0,0-1 1 0 0,1 1-1 0 0,-1 0 0 0 0,0 0 0 0 0,0 0 0 0 0,0 0 0 0 0,1-1 1 0 0,-1 1-1 0 0,0 0 0 0 0,0 0 0 0 0,1 0 0 0 0,-1 0 1 0 0,0 0-1 0 0,1 0 0 0 0,-1 0 0 0 0,0 0 0 0 0,0 0 1 0 0,1 0-1 0 0,-1 0 0 0 0,0 0 0 0 0,0 0 0 0 0,1 0 0 0 0,-1 0 1 0 0,0 0-1 0 0,0 0 0 0 0,1 0 0 0 0,-1 0 0 0 0,0 1 1 0 0,0-1-1 0 0,1 0 0 0 0,-1 0 0 0 0,0 0 0 0 0,0 0 0 0 0,1 0 1 0 0,-1 1-1 0 0,0-1 0 0 0,0 0 0 0 0,1 1 0 0 0,6 10-2230 0 0,-4-7 1578 0 0,5 4-805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3.945"/>
    </inkml:context>
    <inkml:brush xml:id="br0">
      <inkml:brushProperty name="width" value="0.05" units="cm"/>
      <inkml:brushProperty name="height" value="0.05" units="cm"/>
    </inkml:brush>
  </inkml:definitions>
  <inkml:trace contextRef="#ctx0" brushRef="#br0">1601 151 16527 0 0,'-124'69'712'0'0,"-218"132"1034"0"0,96-54-1246 0 0,133-79 457 0 0,-175 137 0 0 0,255-175-928 0 0,0 0-1 0 0,-35 46 1 0 0,-48 74-35 0 0,86-107 6 0 0,2 2 0 0 0,2 0 0 0 0,2 2 0 0 0,2 1 0 0 0,2 0 0 0 0,2 2 0 0 0,-21 97 0 0 0,27-81 0 0 0,3 1 0 0 0,3 0 0 0 0,2 0 0 0 0,7 72 0 0 0,3-64 0 0 0,3 0 0 0 0,3 0 0 0 0,31 101 0 0 0,-12-85 0 0 0,3 0 0 0 0,51 92 0 0 0,-46-110 18 0 0,3-1 0 0 0,3-3 0 0 0,89 107 0 0 0,-100-142 33 0 0,0-1 0 0 0,2-1 0 0 0,42 27 0 0 0,-50-40 1 0 0,1-1 0 0 0,1-1 1 0 0,0-2-1 0 0,1-1 0 0 0,0-1 0 0 0,1-2 0 0 0,1-1 0 0 0,0-2 0 0 0,0-1 0 0 0,0-1 0 0 0,1-2 0 0 0,0-2 0 0 0,0 0 0 0 0,0-3 0 0 0,-1-1 1 0 0,62-11-1 0 0,-31-1 326 0 0,-1-2 1 0 0,63-26 0 0 0,-86 25-54 0 0,-1-1 0 0 0,0-2 0 0 0,-2-2 0 0 0,38-28 0 0 0,-26 12-249 0 0,69-72-1 0 0,30-57 382 0 0,-98 106-56 0 0,-3-2 1 0 0,-3-2-1 0 0,61-120 0 0 0,-14-24-313 0 0,-4 9 24 0 0,-7-3-151 0 0,-16-7-59 0 0,-39 125 83 0 0,49-210 304 0 0,-60 212-135 0 0,7-135 0 0 0,-21 175-103 0 0,-1 0 0 0 0,-1 1 0 0 0,-3-1 0 0 0,-2 1 0 0 0,-1 0 0 0 0,-2 0 0 0 0,-3 1 0 0 0,0 0 0 0 0,-3 1 0 0 0,-32-60-1 0 0,29 68 140 0 0,0 0-1 0 0,-2 1 0 0 0,-43-48 1 0 0,22 37-194 0 0,-2 3 1 0 0,-2 1 0 0 0,-1 2-1 0 0,-2 2 1 0 0,-1 2 0 0 0,-2 3-1 0 0,-84-36 1 0 0,105 54 24 0 0,0 1-1 0 0,0 2 1 0 0,-1 1 0 0 0,0 1-1 0 0,0 2 1 0 0,-1 1 0 0 0,1 2-1 0 0,-1 1 1 0 0,1 1 0 0 0,-1 2-1 0 0,-61 13 1 0 0,29 0-43 0 0,1 3 0 0 0,1 2 0 0 0,-64 33 0 0 0,61-21-96 0 0,2 3-1 0 0,1 3 1 0 0,-110 89 0 0 0,109-72-764 0 0,3 3 1 0 0,-67 83 0 0 0,82-80-282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16.898"/>
    </inkml:context>
    <inkml:brush xml:id="br0">
      <inkml:brushProperty name="width" value="0.05" units="cm"/>
      <inkml:brushProperty name="height" value="0.05" units="cm"/>
    </inkml:brush>
  </inkml:definitions>
  <inkml:trace contextRef="#ctx0" brushRef="#br0">0 503 19423 0 0,'0'0'831'0'0,"2"1"-686"0"0,6 7-218 0 0,0 1 0 0 0,0 0 0 0 0,11 18 0 0 0,6 8-316 0 0,101 136-166 0 0,-15 10-363 0 0,-51-90 60 0 0,-53-81 886 0 0,-5-7-20 0 0,9 9 399 0 0,-26-27 247 0 0,1 0-1 0 0,0-2 1 0 0,1 1 0 0 0,-15-26-1 0 0,5 8-714 0 0,-7-10-14 0 0,2 0-1 0 0,2-2 1 0 0,-31-76 0 0 0,45 90 200 0 0,2 0-1 0 0,1-1 1 0 0,1 0 0 0 0,2 0-1 0 0,1-1 1 0 0,-1-52 0 0 0,7 57-62 0 0,0 0 1 0 0,2 0 0 0 0,11-48 0 0 0,-9 57-110 0 0,1 1 1 0 0,1 1 0 0 0,1-1 0 0 0,0 1 0 0 0,2 1 0 0 0,13-21-1 0 0,-19 32 47 0 0,0 1 0 0 0,1 0-1 0 0,0-1 1 0 0,0 2-1 0 0,0-1 1 0 0,1 1 0 0 0,-1-1-1 0 0,1 2 1 0 0,0-1-1 0 0,1 1 1 0 0,-1-1-1 0 0,0 2 1 0 0,1-1 0 0 0,-1 1-1 0 0,13-3 1 0 0,-15 4-93 0 0,1 1 1 0 0,0-1-1 0 0,-1 1 1 0 0,1 0-1 0 0,0 0 1 0 0,-1 0-1 0 0,1 1 1 0 0,0 0-1 0 0,-1 0 1 0 0,1 0-1 0 0,-1 0 1 0 0,1 1-1 0 0,-1-1 1 0 0,0 1-1 0 0,0 0 0 0 0,1 1 1 0 0,-1-1-1 0 0,-1 1 1 0 0,1 0-1 0 0,0 0 1 0 0,-1 0-1 0 0,1 0 1 0 0,-1 0-1 0 0,4 6 1 0 0,1 3-199 0 0,0 1 0 0 0,0 0 0 0 0,-1 0 0 0 0,-1 1 0 0 0,10 29 1 0 0,10 75 175 0 0,-23-101 121 0 0,0 7-165 0 0,-1 1 0 0 0,-1-1 0 0 0,-1 1 0 0 0,-6 42 0 0 0,2-50-222 0 0,-1-1-17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17.316"/>
    </inkml:context>
    <inkml:brush xml:id="br0">
      <inkml:brushProperty name="width" value="0.05" units="cm"/>
      <inkml:brushProperty name="height" value="0.05" units="cm"/>
    </inkml:brush>
  </inkml:definitions>
  <inkml:trace contextRef="#ctx0" brushRef="#br0">0 0 19135 0 0,'0'0'1119'0'0,"2"1"-923"0"0,28 5-80 0 0,-23-6-31 0 0,0 2 1 0 0,0-1-1 0 0,12 5 0 0 0,-12-4-20 0 0,0 1 0 0 0,0 0-1 0 0,-1 1 1 0 0,0 0-1 0 0,0 0 1 0 0,11 8-1 0 0,-9-4-203 0 0,0 0 0 0 0,0 1-1 0 0,0 0 1 0 0,-1 1-1 0 0,-1-1 1 0 0,1 1-1 0 0,-2 1 1 0 0,1-1 0 0 0,-2 1-1 0 0,1 0 1 0 0,-1 0-1 0 0,-1 0 1 0 0,4 23-1 0 0,-3-15-726 0 0,8 30 0 0 0,-7-31 24 0 0,5 29 1 0 0,-8-33-830 0 0,6 22 0 0 0,-3-21 149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17.676"/>
    </inkml:context>
    <inkml:brush xml:id="br0">
      <inkml:brushProperty name="width" value="0.05" units="cm"/>
      <inkml:brushProperty name="height" value="0.05" units="cm"/>
    </inkml:brush>
  </inkml:definitions>
  <inkml:trace contextRef="#ctx0" brushRef="#br0">1 484 18327 0 0,'0'0'667'0'0,"5"7"-352"0"0,-3-5-312 0 0,0-1 1 0 0,1 1 0 0 0,-1-1-1 0 0,0 0 1 0 0,1 1 0 0 0,-1-1-1 0 0,1 0 1 0 0,-1-1-1 0 0,1 1 1 0 0,-1 0 0 0 0,1-1-1 0 0,0 0 1 0 0,-1 1 0 0 0,1-1-1 0 0,-1 0 1 0 0,1 0-1 0 0,0-1 1 0 0,-1 1 0 0 0,1 0-1 0 0,0-1 1 0 0,-1 0 0 0 0,1 1-1 0 0,-1-1 1 0 0,4-2-1 0 0,4-2-6 0 0,0-1 0 0 0,0-1 0 0 0,-1 1 0 0 0,13-13 0 0 0,-3 4 10 0 0,4-6-7 0 0,-1 0 0 0 0,-1-1 0 0 0,-1-1 0 0 0,-1-1 0 0 0,19-32 0 0 0,-27 39-170 0 0,-1-1 0 0 0,0 0-1 0 0,-2 0 1 0 0,0-1 0 0 0,-1 0-1 0 0,-1 0 1 0 0,5-27 0 0 0,-9 29-391 0 0,0 0 0 0 0,-1-24 0 0 0,-1 35 359 0 0,0-11-278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18.079"/>
    </inkml:context>
    <inkml:brush xml:id="br0">
      <inkml:brushProperty name="width" value="0.05" units="cm"/>
      <inkml:brushProperty name="height" value="0.05" units="cm"/>
    </inkml:brush>
  </inkml:definitions>
  <inkml:trace contextRef="#ctx0" brushRef="#br0">0 336 18479 0 0,'0'0'794'0'0,"2"-1"-652"0"0,74-70-126 0 0,-16 22-16 0 0,61-64 0 0 0,-47 38-2710 0 0,-51 48 1205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31.122"/>
    </inkml:context>
    <inkml:brush xml:id="br0">
      <inkml:brushProperty name="width" value="0.05" units="cm"/>
      <inkml:brushProperty name="height" value="0.05" units="cm"/>
    </inkml:brush>
  </inkml:definitions>
  <inkml:trace contextRef="#ctx0" brushRef="#br0">183 1 17831 0 0,'0'0'5080'0'0,"-9"0"-4488"0"0,5 0-604 0 0,0 0 0 0 0,1 1-1 0 0,-1 0 1 0 0,1 0 0 0 0,-1 0-1 0 0,1 0 1 0 0,0 1 0 0 0,-1-1-1 0 0,1 1 1 0 0,0 0 0 0 0,0 0-1 0 0,0 0 1 0 0,0 0 0 0 0,0 0-1 0 0,1 1 1 0 0,-1 0 0 0 0,-3 4-1 0 0,-2 3-59 0 0,0 1-1 0 0,1 0 1 0 0,-9 18-1 0 0,5-4 131 0 0,1 1-1 0 0,1 0 0 0 0,1 0 1 0 0,1 1-1 0 0,2 0 0 0 0,1 0 1 0 0,-1 34-1 0 0,4-49-130 0 0,1 0 0 0 0,0 0 0 0 0,1 0 0 0 0,0 0 0 0 0,1 0 0 0 0,0 0 0 0 0,1-1 0 0 0,0 1 0 0 0,6 13 0 0 0,-5-18 12 0 0,-1 0 1 0 0,2 0 0 0 0,-1 0-1 0 0,1 0 1 0 0,0-1-1 0 0,0 1 1 0 0,1-1 0 0 0,0-1-1 0 0,0 1 1 0 0,0-1 0 0 0,1 0-1 0 0,-1 0 1 0 0,1-1-1 0 0,8 4 1 0 0,82 31-667 0 0,0 0 567 0 0,-56-21 466 0 0,-25-12-243 0 0,18 11 0 0 0,-28-14-110 0 0,-2 0 0 0 0,1 0 0 0 0,0 1 0 0 0,0-1 0 0 0,-1 1 0 0 0,0 1 0 0 0,6 6 0 0 0,-7-7 86 0 0,0 0-1 0 0,-1 0 0 0 0,0 1 0 0 0,1-1 0 0 0,-2 1 1 0 0,1 0-1 0 0,0-1 0 0 0,-1 1 0 0 0,0 0 0 0 0,0 0 1 0 0,0 0-1 0 0,-1 0 0 0 0,1 0 0 0 0,-1 0 0 0 0,-1 0 0 0 0,0 8 1 0 0,-1-2 60 0 0,0-1-1 0 0,0 0 1 0 0,-1 0 0 0 0,0 0 0 0 0,-1 0 0 0 0,0 0-1 0 0,0-1 1 0 0,-1 0 0 0 0,-12 18 0 0 0,3-9 128 0 0,-1 0-1 0 0,-1-1 1 0 0,-25 22-1 0 0,32-32-226 0 0,0 0 0 0 0,0 0 0 0 0,-1-1 0 0 0,0 0 0 0 0,0-1 0 0 0,-1 0 0 0 0,0-1 0 0 0,1 0 0 0 0,-1-1 0 0 0,-16 3 0 0 0,4-1 0 0 0,17-3 0 0 0,0-1 0 0 0,0 0 0 0 0,0 0 0 0 0,0 0 0 0 0,0-1 0 0 0,0 0 0 0 0,0 0 0 0 0,-9-2 0 0 0,10 1-28 0 0,-13-3-1726 0 0,-22-7 0 0 0,33 9 1162 0 0,1-1 1 0 0,-1 0-1 0 0,1-1 1 0 0,-1 1-1 0 0,1-1 1 0 0,-7-7-1 0 0,-1 0-1442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31.640"/>
    </inkml:context>
    <inkml:brush xml:id="br0">
      <inkml:brushProperty name="width" value="0.05" units="cm"/>
      <inkml:brushProperty name="height" value="0.05" units="cm"/>
    </inkml:brush>
  </inkml:definitions>
  <inkml:trace contextRef="#ctx0" brushRef="#br0">391 0 20423 0 0,'68'123'1024'0'0,"-24"-40"-1284"0"0,95 133 0 0 0,-44-88-857 0 0,-89-116 662 0 0,-6-11 447 0 0,1-1 0 0 0,-1 0 1 0 0,0 0-1 0 0,0 0 0 0 0,0 1 0 0 0,0-1 0 0 0,0 0 1 0 0,0 0-1 0 0,0 0 0 0 0,0 1 0 0 0,0-1 0 0 0,0 0 0 0 0,0 0 1 0 0,-1 0-1 0 0,1 1 0 0 0,0-1 0 0 0,0 0 0 0 0,0 0 0 0 0,0 0 1 0 0,0 0-1 0 0,0 1 0 0 0,0-1 0 0 0,0 0 0 0 0,0 0 1 0 0,-1 0-1 0 0,1 0 0 0 0,0 0 0 0 0,0 1 0 0 0,0-1 0 0 0,0 0 1 0 0,-1 0-1 0 0,-1 0 13 0 0,1 1 1 0 0,-1-1 0 0 0,0 0-1 0 0,0 0 1 0 0,0 0-1 0 0,1 0 1 0 0,-1 0-1 0 0,0-1 1 0 0,0 1 0 0 0,-1-1-1 0 0,-15-4 81 0 0,0-1 0 0 0,-23-10 0 0 0,0-1-79 0 0,-15-4 36 0 0,31 10 329 0 0,-1 1 0 0 0,0 2 1 0 0,-52-11-1 0 0,65 18-279 0 0,-1 0 0 0 0,1 1 0 0 0,0 0-1 0 0,0 1 1 0 0,0 1 0 0 0,0 0-1 0 0,0 1 1 0 0,0 0 0 0 0,1 1 0 0 0,-1 0-1 0 0,1 1 1 0 0,0 0 0 0 0,0 1-1 0 0,1 0 1 0 0,0 1 0 0 0,0 1 0 0 0,0 0-1 0 0,1 0 1 0 0,0 1 0 0 0,1 0-1 0 0,0 0 1 0 0,0 1 0 0 0,1 0 0 0 0,1 1-1 0 0,-8 13 1 0 0,-1 6-182 0 0,2 1 0 0 0,1 0 0 0 0,2 1 0 0 0,1 0 0 0 0,1 1 0 0 0,-4 39 0 0 0,11-63 146 0 0,1 0 0 0 0,0 0 0 0 0,0 0-1 0 0,1 0 1 0 0,0 0 0 0 0,1 0 0 0 0,2 9-1 0 0,-2-15-18 0 0,0 0 0 0 0,0 0 0 0 0,0 0 0 0 0,0 0 0 0 0,1-1 0 0 0,0 1 0 0 0,-1 0 0 0 0,1-1 0 0 0,0 1 0 0 0,0-1 0 0 0,0 1 0 0 0,1-1 0 0 0,-1 0 0 0 0,1 0 0 0 0,-1 0 0 0 0,1 0 0 0 0,-1-1 0 0 0,1 1 0 0 0,0-1 0 0 0,0 1 0 0 0,0-1 0 0 0,0 0 0 0 0,4 1 0 0 0,-1-1-14 0 0,0 0 0 0 0,0 0 1 0 0,0-1-1 0 0,0 1 1 0 0,0-1-1 0 0,0 0 0 0 0,0-1 1 0 0,1 0-1 0 0,8-2 0 0 0,-5 0-45 0 0,1 0 0 0 0,-1 0 0 0 0,0-2-1 0 0,16-8 1 0 0,-9 4-27 0 0,8-5-104 0 0,1-2 1 0 0,-2 0-1 0 0,44-38 0 0 0,-42 28-808 0 0,0-1-1 0 0,-2-2 0 0 0,-1 0 1 0 0,-1-1-1 0 0,28-55 0 0 0,-34 55-1024 0 0,1-2-49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32.009"/>
    </inkml:context>
    <inkml:brush xml:id="br0">
      <inkml:brushProperty name="width" value="0.05" units="cm"/>
      <inkml:brushProperty name="height" value="0.05" units="cm"/>
    </inkml:brush>
  </inkml:definitions>
  <inkml:trace contextRef="#ctx0" brushRef="#br0">0 131 13824 0 0,'3'-13'527'0'0,"1"-5"-158"0"0,1-1 0 0 0,11-27 0 0 0,-15 43-119 0 0,0 1-1 0 0,0 0 0 0 0,1 0 1 0 0,-1-1-1 0 0,1 1 0 0 0,-1 0 1 0 0,1 1-1 0 0,0-1 1 0 0,0 0-1 0 0,0 0 0 0 0,0 1 1 0 0,0-1-1 0 0,0 1 0 0 0,0 0 1 0 0,0-1-1 0 0,5 0 1 0 0,-5 1-149 0 0,0 1 1 0 0,0-1 0 0 0,0 1 0 0 0,0 0-1 0 0,0 0 1 0 0,0 0 0 0 0,0 0 0 0 0,0 0-1 0 0,0 0 1 0 0,0 0 0 0 0,0 1 0 0 0,0-1-1 0 0,-1 1 1 0 0,1 0 0 0 0,0-1 0 0 0,0 1-1 0 0,0 0 1 0 0,0 0 0 0 0,-1 0 0 0 0,1 0-1 0 0,-1 0 1 0 0,3 3 0 0 0,9 8 52 0 0,-1 0-1 0 0,0 2 1 0 0,-1-1-1 0 0,-1 2 1 0 0,0-1 0 0 0,-1 1-1 0 0,0 1 1 0 0,-1 0-1 0 0,10 31 1 0 0,14 41 23 0 0,-12-30-1207 0 0,-16-45 429 0 0,0 0 0 0 0,1 0 0 0 0,11 23 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32.350"/>
    </inkml:context>
    <inkml:brush xml:id="br0">
      <inkml:brushProperty name="width" value="0.05" units="cm"/>
      <inkml:brushProperty name="height" value="0.05" units="cm"/>
    </inkml:brush>
  </inkml:definitions>
  <inkml:trace contextRef="#ctx0" brushRef="#br0">0 183 16416 0 0,'6'-120'839'0'0,"-6"116"-796"0"0,1 1 0 0 0,0-1-1 0 0,0 1 1 0 0,0-1-1 0 0,1 1 1 0 0,-1-1 0 0 0,1 1-1 0 0,0 0 1 0 0,0-1 0 0 0,3-3-1 0 0,-4 6 3 0 0,0-1 0 0 0,1 0 0 0 0,-1 1 0 0 0,1-1 0 0 0,-1 1 0 0 0,1 0 0 0 0,0-1 0 0 0,-1 1 0 0 0,1 0 0 0 0,0 0 0 0 0,0 0-1 0 0,0 0 1 0 0,0 0 0 0 0,0 1 0 0 0,0-1 0 0 0,0 0 0 0 0,0 1 0 0 0,2-1 0 0 0,0 1-4 0 0,0 0-1 0 0,-1 1 1 0 0,1-1 0 0 0,0 1 0 0 0,-1-1-1 0 0,1 1 1 0 0,0 0 0 0 0,-1 0-1 0 0,1 1 1 0 0,4 2 0 0 0,-3-1 57 0 0,0 1 0 0 0,-1-1 1 0 0,0 1-1 0 0,1 0 0 0 0,6 9 0 0 0,11 17 305 0 0,-2 1-1 0 0,32 64 0 0 0,-38-60-389 0 0,-2-1-1 0 0,11 51 1 0 0,-15-53-10 0 0,-2-8-3 0 0,0-3 0 0 0,3 25 0 0 0,-6-27 0 0 0,0 0 0 0 0,1 0 0 0 0,0-1 0 0 0,2 0 0 0 0,11 26 0 0 0,-16-43 0 0 0,-1 1 0 0 0,0-1 0 0 0,1 0 0 0 0,-1 0 0 0 0,1 0 0 0 0,0 0 0 0 0,-1 0 0 0 0,1 0 0 0 0,0 1 0 0 0,0-2 0 0 0,0 1 0 0 0,0 0 0 0 0,0 0 0 0 0,0 0 0 0 0,0 0 0 0 0,0 0 0 0 0,0-1 0 0 0,0 1 0 0 0,0-1 0 0 0,0 1 0 0 0,0-1 0 0 0,1 1 0 0 0,-1-1 0 0 0,0 1 0 0 0,0-1 0 0 0,1 0 0 0 0,-1 0 0 0 0,0 0 0 0 0,0 0 0 0 0,1 0 0 0 0,-1 0 0 0 0,0 0 0 0 0,1 0 0 0 0,-1 0 0 0 0,0-1 0 0 0,0 1 0 0 0,1 0 0 0 0,-1-1 0 0 0,0 1 0 0 0,0-1 0 0 0,0 1 0 0 0,0-1 0 0 0,2-1 0 0 0,-1 0 0 0 0,1 0 0 0 0,-1 0 0 0 0,0 0 0 0 0,0 0 0 0 0,0 0 0 0 0,-1-1 0 0 0,1 1 0 0 0,0-1 0 0 0,-1 1 0 0 0,2-5 0 0 0,10-32 0 0 0,-8 24 0 0 0,0-3 0 0 0,0-1 0 0 0,-1 0 0 0 0,-1 0 0 0 0,0 0 0 0 0,-2-1 0 0 0,0 1 0 0 0,-2 0 0 0 0,0 0 0 0 0,-4-22 0 0 0,4 37 0 0 0,0-2 0 0 0,0 0 0 0 0,0 0 0 0 0,-4-9 0 0 0,4 13 0 0 0,0 0 0 0 0,0 0 0 0 0,0 1 0 0 0,-1-1 0 0 0,1 0 0 0 0,0 1 0 0 0,-1-1 0 0 0,1 1 0 0 0,-1-1 0 0 0,1 1 0 0 0,-1 0 0 0 0,0-1 0 0 0,0 1 0 0 0,-2-1 0 0 0,-5-3 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31:32.771"/>
    </inkml:context>
    <inkml:brush xml:id="br0">
      <inkml:brushProperty name="width" value="0.05" units="cm"/>
      <inkml:brushProperty name="height" value="0.05" units="cm"/>
    </inkml:brush>
  </inkml:definitions>
  <inkml:trace contextRef="#ctx0" brushRef="#br0">7 1765 21975 0 0,'-2'6'253'0'0,"1"-4"-118"0"0,0 1 0 0 0,0 0 0 0 0,1 0 0 0 0,-1-1 0 0 0,1 1 0 0 0,0 0 0 0 0,0 4 0 0 0,0-6-128 0 0,0 0-1 0 0,1 0 1 0 0,-1 0 0 0 0,0 0 0 0 0,1-1 0 0 0,-1 1-1 0 0,1 0 1 0 0,-1 0 0 0 0,1-1 0 0 0,-1 1-1 0 0,1 0 1 0 0,-1-1 0 0 0,1 1 0 0 0,0-1 0 0 0,-1 1-1 0 0,1-1 1 0 0,0 1 0 0 0,0-1 0 0 0,-1 1-1 0 0,1-1 1 0 0,0 1 0 0 0,0-1 0 0 0,0 0 0 0 0,-1 0-1 0 0,1 1 1 0 0,0-1 0 0 0,0 0 0 0 0,0 0 0 0 0,1 0-1 0 0,3 0-6 0 0,0 0 0 0 0,0 0 0 0 0,0 0 0 0 0,0 0 0 0 0,0-1 0 0 0,0 0 0 0 0,0 0 0 0 0,5-2 0 0 0,41-18 0 0 0,-27 11 0 0 0,19-10 0 0 0,-1-1 0 0 0,41-29 0 0 0,77-61 0 0 0,326-262 398 0 0,-78 57 1079 0 0,-39 44-1405 0 0,-188 131-125 0 0,-55 28 39 0 0,-107 94 14 0 0,-1 0 0 0 0,-1-2 0 0 0,0 1 0 0 0,-2-2 0 0 0,0 0 0 0 0,-2-1 0 0 0,19-41 0 0 0,-24 45 0 0 0,10-36 0 0 0,-17 49 0 0 0,1 0 0 0 0,-1 0 0 0 0,0 0 0 0 0,0-9 0 0 0,-4-20 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35:06.631"/>
    </inkml:context>
    <inkml:brush xml:id="br0">
      <inkml:brushProperty name="width" value="0.1" units="cm"/>
      <inkml:brushProperty name="height" value="0.1" units="cm"/>
      <inkml:brushProperty name="color" value="#333333"/>
    </inkml:brush>
  </inkml:definitions>
  <inkml:trace contextRef="#ctx0" brushRef="#br0">332 325 4520 0 0,'0'0'99'0'0,"0"0"11"0"0,0 0 12 0 0,1-8 11 0 0,1 3-126 0 0,0-7 199 0 0,-3-3-12 0 0,1 15 96 0 0,0 0 13 0 0,0 0 15 0 0,0 0 64 0 0,0 0 30 0 0,0 0 4 0 0,-5-22 6520 0 0,4 19-6747 0 0,0 1 0 0 0,1-1 1 0 0,-1 0-1 0 0,0 0 1 0 0,1 0-1 0 0,0 0 1 0 0,0 0-1 0 0,0-5 1 0 0,0-8 1155 0 0,0 15-1308 0 0,0 1-1 0 0,-1-1 1 0 0,1 1-1 0 0,0-1 1 0 0,-1 1-1 0 0,1 0 0 0 0,0-1 1 0 0,-1 1-1 0 0,1 0 1 0 0,-1-1-1 0 0,1 1 1 0 0,-1 0-1 0 0,1 0 1 0 0,-1-1-1 0 0,1 1 1 0 0,-1 0-1 0 0,1 0 1 0 0,-1 0-1 0 0,1-1 1 0 0,-1 1-1 0 0,0 0 1 0 0,-4-2 149 0 0,2 1-162 0 0,0 0-1 0 0,0 1 0 0 0,1-1 0 0 0,-1 0 0 0 0,0 1 0 0 0,0 0 0 0 0,0 0 1 0 0,0 0-1 0 0,0 0 0 0 0,0 0 0 0 0,0 0 0 0 0,0 1 0 0 0,0-1 1 0 0,1 1-1 0 0,-1 0 0 0 0,-5 2 0 0 0,-6 3-17 0 0,1 1-1 0 0,-15 9 1 0 0,11-6 67 0 0,4-2-27 0 0,0 1-1 0 0,-13 12 1 0 0,16-13-74 0 0,0 0 0 0 0,0-1 0 0 0,-1 0 0 0 0,-14 7-1 0 0,-35 13 29 0 0,52-23 11 0 0,31-29 42 0 0,40-20-53 0 0,104-58 0 0 0,-145 90 1 0 0,-7 4 3 0 0,1 1 1 0 0,19-8-1 0 0,52-22 70 0 0,-24 8-162 0 0,27-14 72 0 0,-29 19-48 0 0,-59 24 48 0 0,0 0-1 0 0,0 1 0 0 0,0-1 0 0 0,1 1 0 0 0,-1-1 0 0 0,0 1 0 0 0,0 0 0 0 0,3 0 0 0 0,-4 0-47 0 0,-1 0-48 0 0,0 0-200 0 0,0 0-82 0 0,0 0-1123 0 0,0 0-4419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6.279"/>
    </inkml:context>
    <inkml:brush xml:id="br0">
      <inkml:brushProperty name="width" value="0.05" units="cm"/>
      <inkml:brushProperty name="height" value="0.05" units="cm"/>
    </inkml:brush>
  </inkml:definitions>
  <inkml:trace contextRef="#ctx0" brushRef="#br0">165 431 18151 0 0,'-26'-14'1016'0'0,"13"8"-652"0"0,1-1 0 0 0,0 0-1 0 0,0-1 1 0 0,1 0-1 0 0,-12-11 1 0 0,10 7 153 0 0,9 9-405 0 0,1 0-1 0 0,0 0 1 0 0,-1-1 0 0 0,1 1 0 0 0,1-1-1 0 0,-1 0 1 0 0,0 0 0 0 0,1 0 0 0 0,0 0 0 0 0,-2-5-1 0 0,2 3-79 0 0,0 0-1 0 0,0 0 0 0 0,1 0 1 0 0,0 0-1 0 0,0 0 0 0 0,1 0 1 0 0,-1 0-1 0 0,1 0 0 0 0,1-1 1 0 0,-1 1-1 0 0,3-10 0 0 0,-1 8-23 0 0,1-1-1 0 0,0 1 1 0 0,1 0-1 0 0,-1 0 0 0 0,2 0 1 0 0,-1 0-1 0 0,8-9 0 0 0,0 2-11 0 0,1 1 0 0 0,0 1-1 0 0,1 0 1 0 0,1 1-1 0 0,-1 0 1 0 0,2 1 0 0 0,16-9-1 0 0,-20 14 11 0 0,0 0-1 0 0,0 1 0 0 0,1 1 1 0 0,-1-1-1 0 0,23-3 0 0 0,-26 7-43 0 0,-1-1 0 0 0,0 2 0 0 0,0-1 0 0 0,1 1 0 0 0,-1 0 0 0 0,0 1 0 0 0,0 0 0 0 0,1 0 0 0 0,-1 1 0 0 0,10 3 0 0 0,1 3-301 0 0,0 1 0 0 0,-1 1 1 0 0,0 1-1 0 0,0 0 0 0 0,-1 2 1 0 0,-1-1-1 0 0,0 2 0 0 0,0 0 1 0 0,-2 1-1 0 0,14 17 0 0 0,59 73-1354 0 0,-74-87 1809 0 0,1-1 0 0 0,0-1 0 0 0,2-1-1 0 0,0 0 1 0 0,0-1 0 0 0,1 0 0 0 0,33 19 0 0 0,-45-30 51 0 0,0-1 0 0 0,0 1-1 0 0,0-1 1 0 0,1 0 0 0 0,-1 0 0 0 0,0 0 0 0 0,1-1 0 0 0,0 0 0 0 0,-1 0 0 0 0,1-1 0 0 0,0 1 0 0 0,-1-1 0 0 0,1 0 0 0 0,0-1-1 0 0,7-1 1 0 0,-5 0-72 0 0,-5 1-87 0 0,0 0 0 0 0,0 0 0 0 0,-1 0 1 0 0,1 0-1 0 0,0 0 0 0 0,-1-1 0 0 0,1 1 0 0 0,4-4 0 0 0,2-3-8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36:22.789"/>
    </inkml:context>
    <inkml:brush xml:id="br0">
      <inkml:brushProperty name="width" value="0.1" units="cm"/>
      <inkml:brushProperty name="height" value="0.1" units="cm"/>
      <inkml:brushProperty name="color" value="#333333"/>
    </inkml:brush>
  </inkml:definitions>
  <inkml:trace contextRef="#ctx0" brushRef="#br0">51 1023 9184 0 0,'0'0'208'0'0,"0"0"33"0"0,0 0 14 0 0,0 0 51 0 0,0 0 214 0 0,0 0 96 0 0,0 0 22 0 0,0 0-25 0 0,0 0-112 0 0,0 0-49 0 0,0 0-10 0 0,0 0-38 0 0,0 0-152 0 0,0 0-70 0 0,0 0-12 0 0,-11 0 830 0 0,-14 11-57 0 0,24-10-805 0 0,-1-1-70 0 0,-5 4-46 0 0,3 3 38 0 0,3-6 35 0 0,1-1 94 0 0,0 0 41 0 0,0 0 8 0 0,0 15 788 0 0,0-14-983 0 0,0-1 1 0 0,0 1-1 0 0,0 0 1 0 0,0 0-1 0 0,1-1 0 0 0,-1 1 1 0 0,0 0-1 0 0,0 0 1 0 0,1-1-1 0 0,-1 1 1 0 0,0 0-1 0 0,1-1 0 0 0,-1 1 1 0 0,0-1-1 0 0,1 1 1 0 0,-1 0-1 0 0,1-1 1 0 0,-1 1-1 0 0,2 0 1 0 0,0 0-33 0 0,-1 0 1 0 0,1 0 0 0 0,0-1 0 0 0,-1 1 0 0 0,1 0 0 0 0,0-1-1 0 0,0 1 1 0 0,0-1 0 0 0,-1 0 0 0 0,1 0 0 0 0,0 1 0 0 0,3-2-1 0 0,-5 1-8 0 0,2 1 8 0 0,-1-1-1 0 0,0 0 1 0 0,0 0 0 0 0,0 0-1 0 0,0 0 1 0 0,1-1 0 0 0,-1 1-1 0 0,0 0 1 0 0,0 0 0 0 0,0-1-1 0 0,0 1 1 0 0,0 0 0 0 0,0-1-1 0 0,0 1 1 0 0,0-1 0 0 0,0 0-1 0 0,0 1 1 0 0,0-1 0 0 0,1-1-1 0 0,12-5 158 0 0,-13 6-134 0 0,1 1 1 0 0,-1-1-1 0 0,1 0 1 0 0,-1 0-1 0 0,0 1 1 0 0,1-1-1 0 0,-1 0 1 0 0,0 0-1 0 0,0 0 1 0 0,1 0-1 0 0,-1-1 1 0 0,1-1-1 0 0,13-16 315 0 0,1 1 0 0 0,1 0 0 0 0,36-29-1 0 0,-49 43-348 0 0,13-11 41 0 0,16-14-29 0 0,-22 21-12 0 0,16-15-1 0 0,7-6 13 0 0,22-20 108 0 0,-46 41-79 0 0,0 0 0 0 0,-1-1 0 0 0,0-1 0 0 0,0 1-1 0 0,12-20 1 0 0,28-44 383 0 0,5-30-266 0 0,-53 101-156 0 0,27-64 702 0 0,-26 61-675 0 0,-1 0-1 0 0,1 0 0 0 0,-1-1 0 0 0,1-9 1 0 0,0-5-11 0 0,0 10-17 0 0,-1 0-3 0 0,1 0 0 0 0,1 0-1 0 0,0 0 1 0 0,0 0 0 0 0,8-16 0 0 0,-9 21-6 0 0,0-1 0 0 0,0 1 0 0 0,0 0-1 0 0,2-11 1 0 0,3-11 53 0 0,-3 15-55 0 0,-1-1-1 0 0,-1 0 0 0 0,0 0 1 0 0,0 0-1 0 0,-1-24 0 0 0,-5 11 81 0 0,2 19-58 0 0,1 0-1 0 0,0 0 0 0 0,0 0 1 0 0,0-11-1 0 0,1 16-90 0 0,-3-5 63 0 0,1-1 16 0 0,-1 4-10 0 0,1 3-33 0 0,-6 1 32 0 0,8 0 9 0 0,-1 0 0 0 0,0 0 0 0 0,1-1-1 0 0,-1 1 1 0 0,1 0 0 0 0,-1 0 0 0 0,0 0 0 0 0,1 0-1 0 0,-1 0 1 0 0,0 0 0 0 0,1 1 0 0 0,-1-1 0 0 0,0 0-1 0 0,1 0 1 0 0,-1 0 0 0 0,1 1 0 0 0,-1-1 0 0 0,1 0-1 0 0,-1 0 1 0 0,0 1 0 0 0,1-1 0 0 0,-1 0 0 0 0,1 1-1 0 0,-1-1 1 0 0,0 2 0 0 0,-6 3-98 0 0,6-5 103 0 0,0 0-1 0 0,1 0 1 0 0,-1 0-1 0 0,0 1 1 0 0,0-1-1 0 0,1 0 1 0 0,-1 1 0 0 0,0-1-1 0 0,0 0 1 0 0,1 1-1 0 0,-1-1 1 0 0,0 1 0 0 0,1-1-1 0 0,-1 1 1 0 0,1-1-1 0 0,-1 1 1 0 0,0 0 0 0 0,1-1-1 0 0,-1 1 1 0 0,1 0-1 0 0,0-1 1 0 0,-1 1 0 0 0,1 1-1 0 0,-2 1 21 0 0,-27 31-20 0 0,-7 9-662 0 0,34-40 637 0 0,-1 1-30 0 0,0 1 0 0 0,0-1 1 0 0,0 0-1 0 0,-1 0 1 0 0,0 0-1 0 0,-4 3 0 0 0,2-1-656 0 0,10-11 495 0 0,7-10 168 0 0,0 1 1 0 0,0 0-1 0 0,1 1 0 0 0,24-20 0 0 0,-2 1 46 0 0,-19 17 12 0 0,1 0 0 0 0,1 2 0 0 0,0 0 0 0 0,23-12-1 0 0,-37 23-3 0 0,-1 0 0 0 0,1 1-1 0 0,0 0 1 0 0,0 0 0 0 0,0 0 0 0 0,0 0-1 0 0,0 0 1 0 0,0 0 0 0 0,0 1-1 0 0,0-1 1 0 0,0 1 0 0 0,0 0-1 0 0,1 0 1 0 0,-1 0 0 0 0,0 0 0 0 0,0 1-1 0 0,0 0 1 0 0,0-1 0 0 0,0 1-1 0 0,0 0 1 0 0,0 0 0 0 0,0 0 0 0 0,0 1-1 0 0,-1-1 1 0 0,1 1 0 0 0,0 0-1 0 0,-1-1 1 0 0,1 1 0 0 0,-1 0-1 0 0,0 0 1 0 0,1 1 0 0 0,-1-1 0 0 0,3 5-1 0 0,11 18 12 0 0,-14-19-88 0 0,1-1 1 0 0,0-1-1 0 0,6 9 1 0 0,-1-5-1236 0 0,-2 0-448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36:29.960"/>
    </inkml:context>
    <inkml:brush xml:id="br0">
      <inkml:brushProperty name="width" value="0.1" units="cm"/>
      <inkml:brushProperty name="height" value="0.1" units="cm"/>
      <inkml:brushProperty name="color" value="#333333"/>
    </inkml:brush>
  </inkml:definitions>
  <inkml:trace contextRef="#ctx0" brushRef="#br0">1 8 3800 0 0,'0'0'83'0'0,"0"0"11"0"0,0 0 10 0 0,0 0 2 0 0,0 0-22 0 0,0 0-11 0 0,0 0-1 0 0,0 0 12 0 0,0 0 51 0 0,0 0 22 0 0,0 0 3 0 0,0 0 32 0 0,0 0 136 0 0,0 0 65 0 0,0 0 14 0 0,0 0-11 0 0,0 0-51 0 0,0 0-22 0 0,0 0-3 0 0,0 0-31 0 0,0 0-129 0 0,0 0-57 0 0,0 0-9 0 0,0 0-6 0 0,0 0-2 0 0,0 0 8 0 0,9-7-136 0 0,-9 7-254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38:26.049"/>
    </inkml:context>
    <inkml:brush xml:id="br0">
      <inkml:brushProperty name="width" value="0.1" units="cm"/>
      <inkml:brushProperty name="height" value="0.1" units="cm"/>
      <inkml:brushProperty name="color" value="#333333"/>
    </inkml:brush>
  </inkml:definitions>
  <inkml:trace contextRef="#ctx0" brushRef="#br0">741 160 5040 0 0,'0'0'108'0'0,"0"0"17"0"0,0 0 13 0 0,0 0 1 0 0,0 0-36 0 0,0 0-20 0 0,0 0-3 0 0,-2-2-14 0 0,-4-4 9 0 0,4 4 131 0 0,-1-1-1 0 0,0 1 0 0 0,0 0 1 0 0,0 0-1 0 0,0 1 0 0 0,0-1 1 0 0,0 0-1 0 0,0 1 0 0 0,0 0 1 0 0,0 0-1 0 0,-1 0 0 0 0,1 0 1 0 0,-4 0-1 0 0,-4 0 171 0 0,-1 0-1 0 0,-17 2 1 0 0,3 1 201 0 0,-52 3 383 0 0,46 0-654 0 0,-38 11 1 0 0,12-2-88 0 0,54-13-220 0 0,-1 0 1 0 0,1 1-1 0 0,0 0 1 0 0,0 0 0 0 0,0 0-1 0 0,1 0 1 0 0,-6 4-1 0 0,-19 10 18 0 0,-5-4 25 0 0,15-6-7 0 0,1 1 0 0 0,-28 15 0 0 0,-23 18-35 0 0,61-36-16 0 0,5-4-59 0 0,7 5 6 0 0,-4-5 69 0 0,0 1 0 0 0,0-1 0 0 0,-1 0 0 0 0,1 1 0 0 0,0-1 0 0 0,0 0 0 0 0,-1 1 0 0 0,1-1 0 0 0,0 0 0 0 0,0 0 0 0 0,0 0 0 0 0,-1 0 0 0 0,1 0 0 0 0,0 0 0 0 0,0 0 0 0 0,0 0 0 0 0,-1 0 0 0 0,1 0 0 0 0,0-1 0 0 0,1 1 0 0 0,16-11 0 0 0,-4 2 0 0 0,-4 4 1 0 0,14-8 44 0 0,37-25-1 0 0,-23 13 27 0 0,-26 17-108 0 0,24-19 1 0 0,44-54 744 0 0,-74 74-703 0 0,-6 7 22 0 0,0 0-1 0 0,0 0 1 0 0,0 0-1 0 0,-1 0 1 0 0,1 0 0 0 0,0 0-1 0 0,0 0 1 0 0,0 0-1 0 0,0 0 1 0 0,0 0 0 0 0,0 0-1 0 0,-1 0 1 0 0,1 0-1 0 0,0 0 1 0 0,0 0 0 0 0,0 0-1 0 0,0 0 1 0 0,0 0-1 0 0,0 0 1 0 0,0 0 0 0 0,-1-1-1 0 0,1 1 1 0 0,0 0-1 0 0,0 0 1 0 0,0 0-1 0 0,0 0 1 0 0,0 0 0 0 0,0 0-1 0 0,0 0 1 0 0,0 0-1 0 0,0-1 1 0 0,0 1 0 0 0,0 0-1 0 0,0 0 1 0 0,0 0-1 0 0,0 0 1 0 0,0 0 0 0 0,0 0-1 0 0,0-1 1 0 0,0 1-1 0 0,0 0 1 0 0,0 0-1 0 0,0 0 1 0 0,0 0 0 0 0,0 0-1 0 0,0 0 1 0 0,0-1-1 0 0,0 1 1 0 0,0 0 0 0 0,0 0-1 0 0,0 0 1 0 0,0 0-1 0 0,0 0 1 0 0,0-1 0 0 0,-10 5-27 0 0,8-3-5 0 0,-1 0 0 0 0,0 0 0 0 0,0 0 1 0 0,1-1-1 0 0,-1 1 0 0 0,0-1 0 0 0,0 1 1 0 0,0-1-1 0 0,0 0 0 0 0,-4-1 0 0 0,7 1 5 0 0,-1 0-1 0 0,0 0 0 0 0,0 0 0 0 0,0 0 1 0 0,0 0-1 0 0,0 0 0 0 0,0 0 0 0 0,0 0 1 0 0,1 0-1 0 0,-1 1 0 0 0,0-1 1 0 0,0 0-1 0 0,0 1 0 0 0,0-1 0 0 0,-1 1 1 0 0,-52 20-64 0 0,46-17 72 0 0,0 0 0 0 0,1 1 0 0 0,-1 0 1 0 0,1 0-1 0 0,-9 10 0 0 0,-30 35 22 0 0,41-44-37 0 0,-20 31 7 0 0,20-28 0 0 0,-1 1 0 0 0,-13 14 0 0 0,12-15 1 0 0,0-1 0 0 0,1 2 1 0 0,0-1-1 0 0,-5 12 0 0 0,6-10-27 0 0,-2-1-1 0 0,-11 17 0 0 0,14-21 12 0 0,0 0 0 0 0,0 0 0 0 0,1 0 0 0 0,-4 12 0 0 0,4-11 27 0 0,-1 0 1 0 0,1 0-1 0 0,-7 10 1 0 0,5-10-2 0 0,1 1-1 0 0,3-4 33 0 0,1 2-32 0 0,0 2-16 0 0,2-3 15 0 0,10 7-69 0 0,-6-6 59 0 0,1-4 43 0 0,-1 2-32 0 0,3 0-11 0 0,0-3 0 0 0,-8-1 0 0 0,0 0 0 0 0,-1 0 0 0 0,1 0 0 0 0,0 0 0 0 0,0 0 0 0 0,-1 0 0 0 0,1 1 0 0 0,0-1 0 0 0,0 0 0 0 0,-1 0 0 0 0,1 1 0 0 0,0-1 0 0 0,-1 0 0 0 0,1 1 0 0 0,0-1 0 0 0,-1 0 0 0 0,1 1 0 0 0,-1-1 0 0 0,1 1 0 0 0,-1-1 0 0 0,1 1 0 0 0,0 0 0 0 0,2 3 0 0 0,5 1 0 0 0,-3 1 0 0 0,-1-1 12 0 0,-3-5 57 0 0,-1 0 52 0 0,0 0 21 0 0,0 0 12 0 0,0 0 46 0 0,0-2-125 0 0,-1 0-1 0 0,0 0 1 0 0,1 0-1 0 0,-1 0 0 0 0,0 0 1 0 0,0 0-1 0 0,0 1 1 0 0,-2-5-1 0 0,-6-13 86 0 0,-9-82 116 0 0,18 95-252 0 0,0 0 0 0 0,0 0 1 0 0,1 1-1 0 0,0-1 1 0 0,0 0-1 0 0,0 0 0 0 0,4-8 1 0 0,3-16-17 0 0,-5 15-8 0 0,1-1 0 0 0,1 1 1 0 0,1 0-1 0 0,0 0 0 0 0,15-26 0 0 0,-16 32-1 0 0,0 0 1 0 0,1 0 0 0 0,0 1 0 0 0,1 0 0 0 0,0 0 0 0 0,9-8 0 0 0,14-16 11 0 0,-19 20 10 0 0,20-18 0 0 0,4-5-90 0 0,-29 29 69 0 0,1 0 0 0 0,0 0 0 0 0,0 0 0 0 0,11-5 0 0 0,-17 10 0 0 0,0-1 0 0 0,1 0 1 0 0,15 1-12 0 0,-14 1-5 0 0,4 1-20 0 0,-6 0 32 0 0,-1-1 1 0 0,0 1 0 0 0,1-1-1 0 0,-1 1 1 0 0,0-1 0 0 0,1 1-1 0 0,-1-1 1 0 0,1 0 0 0 0,-1 1-1 0 0,1-1 1 0 0,-1 1 0 0 0,1-1-1 0 0,-1 0 1 0 0,1 1 0 0 0,0-1-1 0 0,-1 0 1 0 0,1 0 0 0 0,-1 0-1 0 0,1 1 1 0 0,0-1 0 0 0,0 0-1 0 0,4 1 5 0 0,0 1-2 0 0,12 14 12 0 0,-26-8 53 0 0,-8 0-45 0 0,-23 8-1 0 0,-8 3-66 0 0,34-12 49 0 0,-13 5-1 0 0,16-7 6 0 0,-1 0 1 0 0,2 0 0 0 0,-1 1 0 0 0,1 1 0 0 0,-1 0 0 0 0,2 0 0 0 0,-1 1 0 0 0,-9 10 0 0 0,-15 11-70 0 0,-23 21 113 0 0,51-44-48 0 0,0 0 0 0 0,0 1 0 0 0,1 0 0 0 0,-1 0 0 0 0,2 1 0 0 0,-7 11 0 0 0,10-16-8 0 0,-5 9-4 0 0,0 2 0 0 0,1-1-1 0 0,1 0 1 0 0,0 1 0 0 0,0 0 0 0 0,2 0 0 0 0,-2 19 0 0 0,4-30 10 0 0,0 6 0 0 0,0-1 0 0 0,0 1 0 0 0,1 0 0 0 0,0-1 0 0 0,1 1 0 0 0,3 12-1 0 0,-3-14 1 0 0,1 0 0 0 0,-1-1 0 0 0,2 1 0 0 0,-1-1 0 0 0,0 0 0 0 0,1 0 0 0 0,0 0 0 0 0,1 0 0 0 0,-1-1 0 0 0,1 0 0 0 0,0 1 0 0 0,0-2 0 0 0,1 1 0 0 0,-1-1 0 0 0,1 0 0 0 0,7 4 1 0 0,-4-4 26 0 0,0-1 0 0 0,0 1 0 0 0,1-2 0 0 0,-1 0 1 0 0,1 0-1 0 0,17 1 0 0 0,8 2 102 0 0,-24-4-60 0 0,0-1-1 0 0,1 1 0 0 0,-1-2 1 0 0,1 0-1 0 0,-1 0 0 0 0,0-1 1 0 0,1 0-1 0 0,15-6 0 0 0,1-2 87 0 0,-1-1-1 0 0,28-16 1 0 0,-29 14-135 0 0,0-2 1 0 0,-1-1-1 0 0,26-22 0 0 0,-25 18 12 0 0,-1 0-1338 0 0,-8 3-2406 0 0,1-3-1829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38:45.454"/>
    </inkml:context>
    <inkml:brush xml:id="br0">
      <inkml:brushProperty name="width" value="0.1" units="cm"/>
      <inkml:brushProperty name="height" value="0.1" units="cm"/>
      <inkml:brushProperty name="color" value="#333333"/>
    </inkml:brush>
  </inkml:definitions>
  <inkml:trace contextRef="#ctx0" brushRef="#br0">0 0 5936 0 0,'0'0'160'0'0,"0"0"56"0"0,0 0-216 0 0,0 0 0 0 0,0 0 0 0 0,0 0-1656 0 0,0 0-368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6.161"/>
    </inkml:context>
    <inkml:brush xml:id="br0">
      <inkml:brushProperty name="width" value="0.1" units="cm"/>
      <inkml:brushProperty name="height" value="0.1" units="cm"/>
      <inkml:brushProperty name="color" value="#333333"/>
    </inkml:brush>
  </inkml:definitions>
  <inkml:trace contextRef="#ctx0" brushRef="#br0">1 325 11072 0 0,'5'-7'645'0'0,"23"-15"-589"0"0,-4 2 2121 0 0,46-28 1 0 0,-48 37-1747 0 0,0 1 0 0 0,0 1 1 0 0,0 1-1 0 0,1 1 0 0 0,42-7 1 0 0,-18 8 290 0 0,91-1 1 0 0,-66 3-556 0 0,108-18 1 0 0,-98 10-134 0 0,-14 0-83 0 0,123-37 1 0 0,-177 44-404 0 0,48-16-248 0 0,-24 3-4919 0 0,-19 6-267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6.701"/>
    </inkml:context>
    <inkml:brush xml:id="br0">
      <inkml:brushProperty name="width" value="0.1" units="cm"/>
      <inkml:brushProperty name="height" value="0.1" units="cm"/>
      <inkml:brushProperty name="color" value="#333333"/>
    </inkml:brush>
  </inkml:definitions>
  <inkml:trace contextRef="#ctx0" brushRef="#br0">9 186 11720 0 0,'0'0'264'0'0,"0"0"34"0"0,-7 0 161 0 0,6-1 3645 0 0,3-1-3862 0 0,0-1 0 0 0,0 1-1 0 0,0-1 1 0 0,1 1 0 0 0,-1 0 0 0 0,1 0 0 0 0,0 0 0 0 0,-1 1-1 0 0,1-1 1 0 0,0 1 0 0 0,5-2 0 0 0,40-14 481 0 0,-27 11-515 0 0,28-7 395 0 0,92-14-1 0 0,-112 23-482 0 0,121-8-19 0 0,-26 3-31 0 0,84-19 78 0 0,-119 15-226 0 0,26-2-1128 0 0,-31 4-2354 0 0,-47 7-2942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7.279"/>
    </inkml:context>
    <inkml:brush xml:id="br0">
      <inkml:brushProperty name="width" value="0.1" units="cm"/>
      <inkml:brushProperty name="height" value="0.1" units="cm"/>
      <inkml:brushProperty name="color" value="#333333"/>
    </inkml:brush>
  </inkml:definitions>
  <inkml:trace contextRef="#ctx0" brushRef="#br0">0 287 13824 0 0,'0'0'314'0'0,"1"-1"46"0"0,1-1-263 0 0,0-1 0 0 0,0 1-1 0 0,0 0 1 0 0,0 0 0 0 0,0 1-1 0 0,0-1 1 0 0,5-2 0 0 0,14-13-33 0 0,-12 9 94 0 0,-1 0 1 0 0,1 0 0 0 0,1 1 0 0 0,0 0 0 0 0,17-9 0 0 0,-8 6 411 0 0,1 2 0 0 0,28-9 0 0 0,105-39 918 0 0,-88 33-1240 0 0,-30 10-192 0 0,39-8 0 0 0,97-10-155 0 0,-97 20-5359 0 0,-32 4-688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7.654"/>
    </inkml:context>
    <inkml:brush xml:id="br0">
      <inkml:brushProperty name="width" value="0.1" units="cm"/>
      <inkml:brushProperty name="height" value="0.1" units="cm"/>
      <inkml:brushProperty name="color" value="#333333"/>
    </inkml:brush>
  </inkml:definitions>
  <inkml:trace contextRef="#ctx0" brushRef="#br0">20 77 13824 0 0,'-2'1'314'0'0,"0"2"-239"0"0,0-1-1 0 0,1 0 0 0 0,-1 1 1 0 0,1-1-1 0 0,-1 1 1 0 0,1 0-1 0 0,0 0 0 0 0,0-1 1 0 0,0 1-1 0 0,0 0 1 0 0,0 0-1 0 0,1 0 0 0 0,-1 4 1 0 0,1-5-9 0 0,0-1 0 0 0,0 1 0 0 0,0-1 0 0 0,0 0 0 0 0,0 1 0 0 0,0-1 0 0 0,0 1 0 0 0,1-1 0 0 0,-1 1 0 0 0,1-1 0 0 0,-1 0 0 0 0,1 1 0 0 0,-1-1 0 0 0,1 0 0 0 0,0 0 0 0 0,0 1 0 0 0,-1-1 0 0 0,1 0 0 0 0,0 0 0 0 0,0 0 0 0 0,0 0 0 0 0,0 0 1 0 0,1 0-1 0 0,-1 0 0 0 0,0 0 0 0 0,0-1 0 0 0,0 1 0 0 0,1 0 0 0 0,-1-1 0 0 0,0 1 0 0 0,3 0 0 0 0,5 1 360 0 0,-1-1 0 0 0,1 0 0 0 0,0 0 0 0 0,0-1 0 0 0,0 0 0 0 0,17-2 0 0 0,57-15 298 0 0,-41 8-322 0 0,66-14 370 0 0,122-43 0 0 0,-162 45-1380 0 0,5-3-58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8.516"/>
    </inkml:context>
    <inkml:brush xml:id="br0">
      <inkml:brushProperty name="width" value="0.1" units="cm"/>
      <inkml:brushProperty name="height" value="0.1" units="cm"/>
      <inkml:brushProperty name="color" value="#333333"/>
    </inkml:brush>
  </inkml:definitions>
  <inkml:trace contextRef="#ctx0" brushRef="#br0">0 82 15088 0 0,'0'0'340'0'0,"0"0"50"0"0,3 0 25 0 0,35-8 95 0 0,-28 6-447 0 0,0 0 415 0 0,-1 0 0 0 0,1 1 0 0 0,12-1 0 0 0,23 2-185 0 0,-1-3 1 0 0,1-2-1 0 0,49-11 0 0 0,2-12-5859 0 0,-60 16-599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9.131"/>
    </inkml:context>
    <inkml:brush xml:id="br0">
      <inkml:brushProperty name="width" value="0.1" units="cm"/>
      <inkml:brushProperty name="height" value="0.1" units="cm"/>
      <inkml:brushProperty name="color" value="#333333"/>
    </inkml:brush>
  </inkml:definitions>
  <inkml:trace contextRef="#ctx0" brushRef="#br0">0 176 14544 0 0,'0'0'662'0'0,"6"4"225"0"0,0-3-830 0 0,-1 0 1 0 0,1-1-1 0 0,0 0 0 0 0,0 0 1 0 0,0 0-1 0 0,0 0 0 0 0,10-3 1 0 0,0 1 360 0 0,21-4 212 0 0,63-16-1 0 0,34-21-555 0 0,-100 32-10 0 0,70-28-534 0 0,-35 11-3633 0 0,-64 26 3585 0 0,53-23-5198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8:57.117"/>
    </inkml:context>
    <inkml:brush xml:id="br0">
      <inkml:brushProperty name="width" value="0.05" units="cm"/>
      <inkml:brushProperty name="height" value="0.05" units="cm"/>
    </inkml:brush>
  </inkml:definitions>
  <inkml:trace contextRef="#ctx0" brushRef="#br0">6 363 17719 0 0,'0'0'2187'0'0,"-1"-1"-1484"0"0,0-2-504 0 0,0-1 0 0 0,1 1 1 0 0,-1 0-1 0 0,0-1 0 0 0,1 1 1 0 0,0 0-1 0 0,0-1 0 0 0,0 1 1 0 0,0-1-1 0 0,0 1 0 0 0,1 0 1 0 0,1-5-1 0 0,13-43 463 0 0,-13 45-646 0 0,7-14 50 0 0,0-1 0 0 0,2 1 0 0 0,1 1 0 0 0,24-33 0 0 0,-18 27 685 0 0,27-25-143 0 0,-41 45-608 0 0,0 0 0 0 0,1 0 0 0 0,-1 1 0 0 0,1-1 0 0 0,0 1 0 0 0,0 1 0 0 0,0-1 0 0 0,1 1 0 0 0,6-4 0 0 0,-11 7-14 0 0,-1-1-1 0 0,1 1 1 0 0,0-1 0 0 0,0 1-1 0 0,0-1 1 0 0,0 1-1 0 0,0 0 1 0 0,0-1-1 0 0,0 1 1 0 0,0 0 0 0 0,0 0-1 0 0,0 0 1 0 0,0 0-1 0 0,0 0 1 0 0,1 0-1 0 0,-1 0 1 0 0,1 1 0 0 0,-1-1-51 0 0,0 1 0 0 0,0-1 0 0 0,0 1 0 0 0,0 0 1 0 0,0 0-1 0 0,0 0 0 0 0,-1-1 0 0 0,1 1 1 0 0,0 0-1 0 0,0 0 0 0 0,-1 0 0 0 0,1 0 1 0 0,-1 0-1 0 0,1 0 0 0 0,-1 0 0 0 0,1 1 1 0 0,0 0-1 0 0,2 11-85 0 0,0 0 0 0 0,0 0 0 0 0,0 24 0 0 0,-1-16 75 0 0,1 9-300 0 0,0 4-219 0 0,12 55-1 0 0,-14-87 595 0 0,0 1-1 0 0,-1-1 0 0 0,1 1 1 0 0,0-1-1 0 0,1 0 0 0 0,-1 1 1 0 0,0-1-1 0 0,1 0 1 0 0,-1 0-1 0 0,1 0 0 0 0,0 0 1 0 0,-1 0-1 0 0,1-1 0 0 0,0 1 1 0 0,0 0-1 0 0,0-1 0 0 0,0 1 1 0 0,1-1-1 0 0,-1 0 1 0 0,0 0-1 0 0,1 0 0 0 0,-1 0 1 0 0,0 0-1 0 0,1 0 0 0 0,-1-1 1 0 0,1 1-1 0 0,0-1 0 0 0,-1 0 1 0 0,4 1-1 0 0,7-2 191 0 0,0 1-1 0 0,0-2 0 0 0,0 0 1 0 0,21-5-1 0 0,-11 2-7 0 0,138-24 292 0 0,-145 28-474 0 0,-15 1 0 0 0,0 0 0 0 0,-1 0 0 0 0,1 0 0 0 0,0 0 0 0 0,-1 0 0 0 0,1 0 0 0 0,0 1 0 0 0,-1-1 0 0 0,1 0 0 0 0,-1 0 0 0 0,1 1 0 0 0,0-1 0 0 0,-1 0 0 0 0,1 1 0 0 0,-1-1 0 0 0,1 0 0 0 0,-1 1 0 0 0,1-1 0 0 0,-1 1 0 0 0,1-1 0 0 0,-1 1 0 0 0,0-1 0 0 0,1 1 0 0 0,-1-1 0 0 0,0 1 0 0 0,1 0 0 0 0,-2 8 0 0 0,-45 72 0 0 0,17-33 0 0 0,-36 59-1736 0 0,47-75 736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39.579"/>
    </inkml:context>
    <inkml:brush xml:id="br0">
      <inkml:brushProperty name="width" value="0.1" units="cm"/>
      <inkml:brushProperty name="height" value="0.1" units="cm"/>
      <inkml:brushProperty name="color" value="#333333"/>
    </inkml:brush>
  </inkml:definitions>
  <inkml:trace contextRef="#ctx0" brushRef="#br0">0 285 10136 0 0,'0'0'230'0'0,"0"0"30"0"0,0 0 19 0 0,0 0 105 0 0,0 0 411 0 0,0 0 182 0 0,2-2 42 0 0,15-9-391 0 0,0 0 1 0 0,0 1 0 0 0,1 0 0 0 0,1 2 0 0 0,20-7-1 0 0,-16 6-185 0 0,322-110 1776 0 0,-45 52-3067 0 0,-267 61 208 0 0,22-4-4032 0 0,0 4-1498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40.014"/>
    </inkml:context>
    <inkml:brush xml:id="br0">
      <inkml:brushProperty name="width" value="0.1" units="cm"/>
      <inkml:brushProperty name="height" value="0.1" units="cm"/>
      <inkml:brushProperty name="color" value="#333333"/>
    </inkml:brush>
  </inkml:definitions>
  <inkml:trace contextRef="#ctx0" brushRef="#br0">1 1 13392 0 0,'0'0'288'0'0,"0"0"64"0"0,0 0 16 0 0,9 3 16 0 0,0 2-312 0 0,5-1-72 0 0,5-1 0 0 0,7 2 0 0 0,1 2 376 0 0,6-2 56 0 0,-1 0 16 0 0,9-2-1 0 0,4-3-303 0 0,5 4-56 0 0,6-4-16 0 0,7-4-6815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40.652"/>
    </inkml:context>
    <inkml:brush xml:id="br0">
      <inkml:brushProperty name="width" value="0.1" units="cm"/>
      <inkml:brushProperty name="height" value="0.1" units="cm"/>
      <inkml:brushProperty name="color" value="#333333"/>
    </inkml:brush>
  </inkml:definitions>
  <inkml:trace contextRef="#ctx0" brushRef="#br0">0 81 13416 0 0,'14'-3'288'0'0,"-4"-1"64"0"0,8 4 16 0 0,0 0 16 0 0,10-5-304 0 0,4 5-80 0 0,8-3 0 0 0,2-1 0 0 0,4-1 0 0 0,4-3 96 0 0,-5 1-96 0 0,5-1 96 0 0,1-1-320 0 0,-2 1-56 0 0,-3-4-8 0 0,-9 7-5464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41.214"/>
    </inkml:context>
    <inkml:brush xml:id="br0">
      <inkml:brushProperty name="width" value="0.1" units="cm"/>
      <inkml:brushProperty name="height" value="0.1" units="cm"/>
      <inkml:brushProperty name="color" value="#333333"/>
    </inkml:brush>
  </inkml:definitions>
  <inkml:trace contextRef="#ctx0" brushRef="#br0">1 122 15976 0 0,'0'0'465'0'0,"0"0"-429"0"0,0-1 0 0 0,0 1 0 0 0,0-1 0 0 0,0 1-1 0 0,0-1 1 0 0,1 1 0 0 0,-1-1 0 0 0,0 1 0 0 0,0 0 0 0 0,1-1 0 0 0,-1 1 0 0 0,0-1 0 0 0,1 1 0 0 0,-1 0 0 0 0,1-1 0 0 0,-1 1 0 0 0,1-1-1 0 0,35-10 36 0 0,-22 7-17 0 0,-1 0 1 0 0,1 1-1 0 0,17-2 0 0 0,-2 1 50 0 0,34-7 124 0 0,265-44 56 0 0,-202 42-1696 0 0,-66 10-4535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41.680"/>
    </inkml:context>
    <inkml:brush xml:id="br0">
      <inkml:brushProperty name="width" value="0.1" units="cm"/>
      <inkml:brushProperty name="height" value="0.1" units="cm"/>
      <inkml:brushProperty name="color" value="#333333"/>
    </inkml:brush>
  </inkml:definitions>
  <inkml:trace contextRef="#ctx0" brushRef="#br0">1 115 13344 0 0,'0'0'390'0'0,"0"0"-2"0"0,5-4-230 0 0,2 1 90 0 0,0 0 1 0 0,1 0 0 0 0,-1 1 0 0 0,11-3 0 0 0,13-3 437 0 0,25-9-89 0 0,1 2 0 0 0,83-10 0 0 0,-83 16-704 0 0,58-3-1129 0 0,-74 9 728 0 0,13-2-154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4:51:42.113"/>
    </inkml:context>
    <inkml:brush xml:id="br0">
      <inkml:brushProperty name="width" value="0.1" units="cm"/>
      <inkml:brushProperty name="height" value="0.1" units="cm"/>
      <inkml:brushProperty name="color" value="#333333"/>
    </inkml:brush>
  </inkml:definitions>
  <inkml:trace contextRef="#ctx0" brushRef="#br0">10 176 14336 0 0,'0'0'421'0'0,"-2"0"-12"0"0,-4 2-123 0 0,5-1 455 0 0,1-1 229 0 0,10-20 1662 0 0,-7 15-2485 0 0,0 1-1 0 0,0 0 1 0 0,0 0-1 0 0,1 0 0 0 0,0 1 1 0 0,0-1-1 0 0,0 1 1 0 0,0 0-1 0 0,7-4 0 0 0,7-3 332 0 0,21-8 0 0 0,-29 13-302 0 0,12-4 58 0 0,2 1 0 0 0,-1 1 0 0 0,1 1-1 0 0,33-4 1 0 0,103-3-469 0 0,-110 10 28 0 0,27-2-355 0 0,185-10-3200 0 0,-144 11 1317 0 0,-15 0-3696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3T15:14:12.049"/>
    </inkml:context>
    <inkml:brush xml:id="br0">
      <inkml:brushProperty name="width" value="0.1" units="cm"/>
      <inkml:brushProperty name="height" value="0.1" units="cm"/>
      <inkml:brushProperty name="color" value="#333333"/>
    </inkml:brush>
  </inkml:definitions>
  <inkml:trace contextRef="#ctx0" brushRef="#br0">0 0 2472 0 0,'0'0'0'0'0,"0"0"96"0"0,0 0-24 0 0,0 0 16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3:53:27.062"/>
    </inkml:context>
    <inkml:brush xml:id="br0">
      <inkml:brushProperty name="width" value="0.05" units="cm"/>
      <inkml:brushProperty name="height" value="0.05" units="cm"/>
    </inkml:brush>
  </inkml:definitions>
  <inkml:trace contextRef="#ctx0" brushRef="#br0">689 74 6048 0 0,'0'0'132'0'0,"0"0"50"0"0,0 0 152 0 0,0 0 67 0 0,0 0 14 0 0,0 0-30 0 0,0 0-128 0 0,0 0-53 0 0,0 0-10 0 0,0 0 7 0 0,0 0 39 0 0,0 0 15 0 0,0 0 1 0 0,0 0-22 0 0,0 0-90 0 0,0 0-42 0 0,0 0-6 0 0,-1 2-16 0 0,0 0-39 0 0,0 0 0 0 0,0 0 0 0 0,-1-1 0 0 0,1 1 1 0 0,0-1-1 0 0,-1 1 0 0 0,1-1 0 0 0,-1 1 0 0 0,1-1 0 0 0,-1 0 0 0 0,0 0 1 0 0,0 0-1 0 0,-3 2 0 0 0,-1 0 155 0 0,1 0 111 0 0,-10 2 232 0 0,14-5-523 0 0,0 1 0 0 0,-1-1 0 0 0,1 1 0 0 0,0-1 0 0 0,0 1 0 0 0,0-1 0 0 0,0 1 0 0 0,0 0 1 0 0,-1 0-1 0 0,1 0 0 0 0,0-1 0 0 0,1 1 0 0 0,-1 0 0 0 0,0 0 0 0 0,0 0 0 0 0,0 1 0 0 0,-1 1 0 0 0,1-1 45 0 0,0 0 31 0 0,-4 7 112 0 0,1 2-72 0 0,1 0 0 0 0,0-1-1 0 0,-2 21 1 0 0,4-20 33 0 0,-2 1 0 0 0,1-1-1 0 0,-1 0 1 0 0,-5 13-1 0 0,-84 168 587 0 0,-5 14-740 0 0,95-201 17 0 0,1 0 0 0 0,-1 0 0 0 0,1 0 0 0 0,-2 10 1 0 0,3-11 4 0 0,-1 1 1 0 0,1-1 0 0 0,-1 0 0 0 0,0 0-1 0 0,-1 0 1 0 0,-2 8 0 0 0,3-11 170 0 0,1-1 48 0 0,0 1 11 0 0,0 4-27 0 0,0-3-118 0 0,0-2-48 0 0,-1 3-8 0 0,1 0 0 0 0,-1-1 1 0 0,0 1-1 0 0,0 0 1 0 0,0-1-1 0 0,0 1 0 0 0,0-1 1 0 0,0 1-1 0 0,-1-1 1 0 0,1 1-1 0 0,-1-1 0 0 0,0 0 1 0 0,0 0-1 0 0,0 0 1 0 0,-2 2-1 0 0,3-3 119 0 0,1-1 41 0 0,0 0 8 0 0,0 0-15 0 0,0 0-72 0 0,0 0-30 0 0,0 0-8 0 0,0 0-2 0 0,0 0-6 0 0,0 0-1 0 0,0 0 0 0 0,-14-13 200 0 0,-9-31 764 0 0,15 28-786 0 0,-1 0-1 0 0,-19-26 0 0 0,11 18-225 0 0,1 0 0 0 0,2-1 0 0 0,0-1 0 0 0,1 0 0 0 0,2-1 0 0 0,1-1 0 0 0,1 1 0 0 0,1-1 0 0 0,1-1 0 0 0,-4-45 0 0 0,6 33-48 0 0,-13-47 0 0 0,9 63 0 0 0,9 24 2 0 0,0 0 0 0 0,0 1 0 0 0,-1-1 0 0 0,1 1-1 0 0,0-1 1 0 0,0 1 0 0 0,0-1 0 0 0,0 1 0 0 0,-1-1-1 0 0,1 1 1 0 0,0-1 0 0 0,0 1 0 0 0,-1-1 0 0 0,1 1 0 0 0,0-1-1 0 0,-1 1 1 0 0,1 0 0 0 0,-1-1 0 0 0,1 1 0 0 0,-1-1-1 0 0,1 1 1 0 0,0 0 0 0 0,-1 0 0 0 0,1-1 0 0 0,-1 1 0 0 0,1 0-1 0 0,-1 0 1 0 0,0-1 0 0 0,1 1 0 0 0,-1 0 0 0 0,-1 0 19 0 0,2-1-4 0 0,-1 0-1 0 0,0 1 1 0 0,0-1 0 0 0,1 0 0 0 0,-1 0 0 0 0,1 1 0 0 0,-1-1 0 0 0,1 0 0 0 0,-1 0 0 0 0,1 0-1 0 0,-1 0 1 0 0,1 0 0 0 0,0 0 0 0 0,-1 0 0 0 0,1 0 0 0 0,0 0 0 0 0,0-1 0 0 0,-1-2 18 0 0,0-1 1 0 0,0 1 0 0 0,0 0 0 0 0,-1 0 0 0 0,1 0 0 0 0,-1 0 0 0 0,0 1-1 0 0,-3-5 1 0 0,1 1-36 0 0,0 3-16 0 0,3 4-72 0 0,1 0-50 0 0,0 0-20 0 0,0 0 13 0 0,4 15-2 0 0,3 14 129 0 0,2 0-1 0 0,1-1 0 0 0,26 50 0 0 0,0 0 18 0 0,5 9 1 0 0,-37-76 0 0 0,5 26 0 0 0,-8-26 0 0 0,-1-4 11 0 0,-19-26 42 0 0,-21-41-53 0 0,23 36 0 0 0,-21-38 0 0 0,33 52 0 0 0,-9-14 0 0 0,9 17 0 0 0,1 0 0 0 0,0 0 0 0 0,1-1 0 0 0,0 1 0 0 0,0-1 0 0 0,0 0 0 0 0,-1-9 0 0 0,0 5 0 0 0,0-27 0 0 0,-3-2 0 0 0,-1 28-64 0 0,6 10 64 0 0,-4-4 1 0 0,5 7-1 0 0,0 0-1 0 0,0 0 0 0 0,0 0 1 0 0,0 0-1 0 0,0 0 0 0 0,0 0 1 0 0,0-1-1 0 0,0 1 0 0 0,0 0 1 0 0,0-1-1 0 0,0 1 1 0 0,0-1-1 0 0,0 1 0 0 0,1-1 1 0 0,-1 1-1 0 0,0-1 0 0 0,0 1 1 0 0,0-1-1 0 0,0-1 0 0 0,0 1-60 0 0,1 1 9 0 0,0-1 52 0 0,1 0 1 0 0,0 0-1 0 0,-1 0 0 0 0,1 0 0 0 0,0 1 1 0 0,0-1-1 0 0,0 0 0 0 0,0 0 0 0 0,0 0 1 0 0,0 1-1 0 0,0-1 0 0 0,0 0 0 0 0,0 1 0 0 0,0-1 1 0 0,0 1-1 0 0,0-1 0 0 0,0 1 0 0 0,0 0 1 0 0,0-1-1 0 0,1 1 0 0 0,-1 0 0 0 0,2 0 1 0 0,12-6-14 0 0,9-5-26 0 0,0 1-1 0 0,1 1 0 0 0,48-11 1 0 0,-8 3 31 0 0,-41 12-23 0 0,1 0 1 0 0,0 1 0 0 0,-1 2 0 0 0,1 1 0 0 0,27 1-1 0 0,-33 6 31 0 0,-14-4 0 0 0,25 16 0 0 0,-20-5 0 0 0,-9-12 0 0 0,-1-1 0 0 0,0 1 0 0 0,0-1 0 0 0,1 1 0 0 0,-1-1 0 0 0,0 1 0 0 0,0-1 0 0 0,1 1 0 0 0,-1-1 0 0 0,1 1 0 0 0,-1-1 0 0 0,0 0 0 0 0,1 1 0 0 0,-1-1 0 0 0,1 0 0 0 0,-1 1 0 0 0,1-1 0 0 0,-1 0 0 0 0,1 1 0 0 0,-1-1 0 0 0,1 0 0 0 0,-1 0 0 0 0,1 0 0 0 0,0 0 0 0 0,-1 0 0 0 0,1 1 0 0 0,-1-1 0 0 0,1 0 0 0 0,-1 0 0 0 0,1 0 0 0 0,1-1 0 0 0,6 4 0 0 0,-5 3 0 0 0,1 0 0 0 0,-1 0 0 0 0,0 0 0 0 0,0 0 0 0 0,2 10 0 0 0,2 3 0 0 0,-5-9-1 0 0,0 1 0 0 0,0 1 0 0 0,-1-1 0 0 0,0 0-1 0 0,-1 0 1 0 0,0 0 0 0 0,-1 0 0 0 0,-2 12 0 0 0,-15 32-1070 0 0,13-37-48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3:55:10.521"/>
    </inkml:context>
    <inkml:brush xml:id="br0">
      <inkml:brushProperty name="width" value="0.05" units="cm"/>
      <inkml:brushProperty name="height" value="0.05" units="cm"/>
    </inkml:brush>
  </inkml:definitions>
  <inkml:trace contextRef="#ctx0" brushRef="#br0">1 420 7232 0 0,'0'0'264'0'0,"0"0"-70"0"0,0 0 341 0 0,0 0 164 0 0,0 0 34 0 0,9-5 530 0 0,0 0-882 0 0,0 1 0 0 0,1 1 0 0 0,-1-1 0 0 0,1 1 0 0 0,0 1 0 0 0,-1 0-1 0 0,18-1 1 0 0,19-5 138 0 0,356-121 1289 0 0,-277 78-1564 0 0,31-11 17 0 0,-41 20-149 0 0,96-28 64 0 0,-132 47-176 0 0,-68 20 7 0 0,-12 4 7 0 0,-18 9 20 0 0,10-6-25 0 0,-5 4-9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0:37.311"/>
    </inkml:context>
    <inkml:brush xml:id="br0">
      <inkml:brushProperty name="width" value="0.05" units="cm"/>
      <inkml:brushProperty name="height" value="0.05" units="cm"/>
    </inkml:brush>
  </inkml:definitions>
  <inkml:trace contextRef="#ctx0" brushRef="#br0">0 156 4232 0 0,'0'0'91'0'0,"0"0"11"0"0,0 0 12 0 0,0 0 63 0 0,0 0 220 0 0,0 0 92 0 0,0 0 21 0 0,0 0 2 0 0,0 0 0 0 0,0 0 0 0 0,0 0 0 0 0,0 0-6 0 0,0 0-20 0 0,33 3 2042 0 0,-18-4-2245 0 0,0-1 0 0 0,0-1 1 0 0,-1 0-1 0 0,1-1 1 0 0,-1-1-1 0 0,18-8 1 0 0,28-18 1196 0 0,32-7-704 0 0,10 3-1440 0 0,-80 30 96 0 0,-20 4 101 0 0,0 1-1 0 0,0 0 1 0 0,0-1 0 0 0,0 1 0 0 0,0-1-1 0 0,0 0 1 0 0,0 1 0 0 0,0-1 0 0 0,0 0 0 0 0,0 0-1 0 0,3-3 1 0 0,1-3-3454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4.871"/>
    </inkml:context>
    <inkml:brush xml:id="br0">
      <inkml:brushProperty name="width" value="0.05" units="cm"/>
      <inkml:brushProperty name="height" value="0.05" units="cm"/>
    </inkml:brush>
  </inkml:definitions>
  <inkml:trace contextRef="#ctx0" brushRef="#br0">14 401 18335 0 0,'0'0'1068'0'0,"0"0"-877"0"0,-1 0-189 0 0,1 0 1 0 0,-1 0-1 0 0,1 0 1 0 0,-1 0-1 0 0,0 0 0 0 0,1 0 1 0 0,-1 0-1 0 0,1 0 0 0 0,-1 0 1 0 0,1 0-1 0 0,-1 0 0 0 0,1 0 1 0 0,0-1-1 0 0,-1 1 0 0 0,1 0 1 0 0,-1 0-1 0 0,-3-4 3718 0 0,4 6-3711 0 0,1 0 0 0 0,0 0 0 0 0,0 0 0 0 0,0-1 0 0 0,0 1 0 0 0,0 0 0 0 0,0-1 0 0 0,1 1 0 0 0,-1-1 0 0 0,1 1 0 0 0,-1-1 0 0 0,1 0 0 0 0,-1 1 0 0 0,1-1 0 0 0,0 0 0 0 0,3 1 0 0 0,3 4 3 0 0,26 18 249 0 0,67 33 0 0 0,-66-39-238 0 0,0 2-1 0 0,40 31 1 0 0,-70-47-42 0 0,151 113 1378 0 0,-159-118-1252 0 0,0-1 0 0 0,0 0 0 0 0,0 0 0 0 0,0 0 0 0 0,-4-4 0 0 0,7 5-68 0 0,-165-149 720 0 0,155 140-739 0 0,2 0 0 0 0,0 0 1 0 0,0-1-1 0 0,1 0 1 0 0,0 0-1 0 0,1-1 1 0 0,0 0-1 0 0,1 0 1 0 0,0 0-1 0 0,-3-15 1 0 0,1 0 67 0 0,1-1 0 0 0,-2-37 0 0 0,7 52-57 0 0,1 0 0 0 0,0 1-1 0 0,1-1 1 0 0,1 1-1 0 0,0-1 1 0 0,1 1 0 0 0,7-22-1 0 0,-7 26-30 0 0,1 0 0 0 0,0 0 0 0 0,0 1 0 0 0,1-1 0 0 0,0 1 0 0 0,0 0 0 0 0,1 0 0 0 0,0 1 0 0 0,0 0 0 0 0,0 0 0 0 0,1 0 0 0 0,0 1 0 0 0,11-7 0 0 0,5-3-22 0 0,30-15 0 0 0,-43 25 15 0 0,0 1-1 0 0,1 0 1 0 0,0 0 0 0 0,0 1-1 0 0,19-2 1 0 0,-23 4 9 0 0,1 0 0 0 0,-1 1 1 0 0,0 0-1 0 0,1 0 0 0 0,-1 1 0 0 0,0 0 0 0 0,0 0 0 0 0,1 1 0 0 0,-1 0 0 0 0,0 0 1 0 0,0 1-1 0 0,-1-1 0 0 0,1 1 0 0 0,-1 1 0 0 0,1 0 0 0 0,-1 0 0 0 0,0 0 1 0 0,0 0-1 0 0,-1 1 0 0 0,1 0 0 0 0,-1 0 0 0 0,0 1 0 0 0,0-1 0 0 0,-1 1 0 0 0,0 0 1 0 0,0 0-1 0 0,0 1 0 0 0,-1-1 0 0 0,4 12 0 0 0,0 1-4 0 0,-1 1-1 0 0,0 0 1 0 0,-2 0 0 0 0,-1 1-1 0 0,0-1 1 0 0,-2 1-1 0 0,0-1 1 0 0,-1 1 0 0 0,-4 24-1 0 0,2-35-61 0 0,-1 0-1 0 0,0 0 1 0 0,-1 0 0 0 0,0 0-1 0 0,0-1 1 0 0,-1 1-1 0 0,0-1 1 0 0,-8 10 0 0 0,7-10 19 0 0,2-2-322 0 0,-1 0-1 0 0,0 0 1 0 0,0-1-1 0 0,0 0 0 0 0,-1 0 1 0 0,0 0-1 0 0,0 0 1 0 0,-12 7-1 0 0,-4 2-2608 0 0,13-10 1348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0:37.684"/>
    </inkml:context>
    <inkml:brush xml:id="br0">
      <inkml:brushProperty name="width" value="0.05" units="cm"/>
      <inkml:brushProperty name="height" value="0.05" units="cm"/>
    </inkml:brush>
  </inkml:definitions>
  <inkml:trace contextRef="#ctx0" brushRef="#br0">8 64 6480 0 0,'0'0'141'0'0,"0"0"23"0"0,0 0 13 0 0,-8-12 3853 0 0,9 11-3957 0 0,-1 0 1 0 0,0-1-1 0 0,1 1 1 0 0,-1 0 0 0 0,0 0-1 0 0,1 0 1 0 0,-1 0-1 0 0,1 0 1 0 0,0 0-1 0 0,-1 0 1 0 0,1 0 0 0 0,0 0-1 0 0,0 0 1 0 0,0 0-1 0 0,0 0 1 0 0,0 1 0 0 0,-1-1-1 0 0,1 0 1 0 0,1 0-1 0 0,-1 1 1 0 0,1-1-1 0 0,29-12 726 0 0,-25 10-662 0 0,10-1-9 0 0,0 0 1 0 0,0 2-1 0 0,0-1 0 0 0,0 2 0 0 0,1 0 0 0 0,-1 1 0 0 0,0 1 0 0 0,30 5 1 0 0,-38-5-127 0 0,1 0 0 0 0,-1 1 0 0 0,1 0 0 0 0,-1 1 0 0 0,0 0 0 0 0,0 0 0 0 0,0 1 0 0 0,0 0 0 0 0,-1 0 0 0 0,1 1 0 0 0,7 6 1 0 0,-12-8-4 0 0,0 0 1 0 0,0 0 0 0 0,-1 0 0 0 0,1 0 0 0 0,-1 0-1 0 0,0 0 1 0 0,0 1 0 0 0,0-1 0 0 0,0 1 0 0 0,-1-1 0 0 0,0 1-1 0 0,1 0 1 0 0,-1 0 0 0 0,0 0 0 0 0,-1-1 0 0 0,1 1-1 0 0,-1 0 1 0 0,0 0 0 0 0,0 0 0 0 0,0 0 0 0 0,0 0-1 0 0,-1 0 1 0 0,1 0 0 0 0,-1 0 0 0 0,0 0 0 0 0,-2 4 0 0 0,-3 5 9 0 0,0 1 0 0 0,-1-1 0 0 0,-1 0 0 0 0,0-1 0 0 0,0 0 0 0 0,-13 13 0 0 0,16-19-8 0 0,-74 78 63 0 0,56-61-43 0 0,-1-1 0 0 0,-2-2 0 0 0,-42 27 0 0 0,57-40-31 0 0,3-2-71 0 0,7-5 8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0:25.947"/>
    </inkml:context>
    <inkml:brush xml:id="br0">
      <inkml:brushProperty name="width" value="0.05" units="cm"/>
      <inkml:brushProperty name="height" value="0.05" units="cm"/>
    </inkml:brush>
  </inkml:definitions>
  <inkml:trace contextRef="#ctx0" brushRef="#br0">9 151 3312 0 0,'0'0'68'0'0,"0"0"16"0"0,0 0 5 0 0,0 0 6 0 0,0 0 1 0 0,0 0 0 0 0,0 0 0 0 0,-6 5 912 0 0,4 2-102 0 0,5-6 2333 0 0,13-8 3305 0 0,-3 1-7817 0 0,9-2 1589 0 0,0 1 0 0 0,36-6 0 0 0,-9 2-26 0 0,-35 9-203 0 0,0 0-1 0 0,17-1 1 0 0,-20 2-18 0 0,0 0-1 0 0,1 0 1 0 0,-1-1-1 0 0,12-4 1 0 0,103-27 655 0 0,-4 2-498 0 0,-48 14-226 0 0,-64 15-1 0 0,-8 2-3 0 0,-1 0 0 0 0,1-1 0 0 0,0 1 0 0 0,0 0 0 0 0,0-1 0 0 0,-1 1 0 0 0,1-1 0 0 0,0 0 0 0 0,-1 1 0 0 0,1-1 0 0 0,0 0 0 0 0,-1 0 0 0 0,3-2 0 0 0,-3 2-289 0 0,-1 1-85 0 0,0 0-7 0 0,-18 8-2571 0 0,9-8 1570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0:26.366"/>
    </inkml:context>
    <inkml:brush xml:id="br0">
      <inkml:brushProperty name="width" value="0.05" units="cm"/>
      <inkml:brushProperty name="height" value="0.05" units="cm"/>
    </inkml:brush>
  </inkml:definitions>
  <inkml:trace contextRef="#ctx0" brushRef="#br0">0 25 8176 0 0,'0'0'182'0'0,"0"0"29"0"0,0 0 13 0 0,0 0 7 0 0,0 0 1 0 0,0 0 0 0 0,0 0 0 0 0,0 0 5 0 0,20-8 566 0 0,-7 4-666 0 0,0 1 0 0 0,0-1 1 0 0,1 2-1 0 0,0 0 0 0 0,-1 1 1 0 0,1 0-1 0 0,0 1 0 0 0,0 1 1 0 0,-1 0-1 0 0,27 6 0 0 0,-17-1-108 0 0,-10-3 0 0 0,0 1 1 0 0,0 1 0 0 0,15 7 0 0 0,-24-10-25 0 0,0 0 0 0 0,0 1 0 0 0,0-1 0 0 0,-1 1 0 0 0,1 0 0 0 0,-1 1 0 0 0,0-1 0 0 0,0 0 0 0 0,0 1 0 0 0,0 0 0 0 0,0 0 0 0 0,-1 0 0 0 0,3 6 0 0 0,-2-1 27 0 0,0-1 0 0 0,-1 1 0 0 0,0 0 0 0 0,0-1 0 0 0,-1 1 0 0 0,-1 0 0 0 0,1 0 0 0 0,-1 0 0 0 0,-1 0 0 0 0,0 0 0 0 0,0 0 0 0 0,0 0 0 0 0,-1 0 0 0 0,-1-1 1 0 0,-4 12-1 0 0,-2 3 74 0 0,-1 0 0 0 0,-1-1 0 0 0,-2 0 0 0 0,-20 28 1 0 0,19-33-40 0 0,0-1 1 0 0,-1-1 0 0 0,-26 21-1 0 0,38-33-49 0 0,0-1 0 0 0,-1 0 0 0 0,1 0 0 0 0,-1 0-1 0 0,0 0 1 0 0,1 0 0 0 0,-1-1 0 0 0,0 0 0 0 0,0 1 0 0 0,0-2-1 0 0,0 1 1 0 0,0 0 0 0 0,0-1 0 0 0,0 0 0 0 0,-8 0 0 0 0,2-1-18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0:52.920"/>
    </inkml:context>
    <inkml:brush xml:id="br0">
      <inkml:brushProperty name="width" value="0.05" units="cm"/>
      <inkml:brushProperty name="height" value="0.05" units="cm"/>
    </inkml:brush>
  </inkml:definitions>
  <inkml:trace contextRef="#ctx0" brushRef="#br0">1 382 9360 0 0,'0'0'208'0'0,"0"-11"289"0"0,0 10-491 0 0,0 0 1 0 0,0 1-1 0 0,0-1 0 0 0,0 1 1 0 0,0-1-1 0 0,0 1 0 0 0,0-1 1 0 0,0 0-1 0 0,0 1 0 0 0,0-1 0 0 0,1 1 1 0 0,-1-1-1 0 0,0 1 0 0 0,0-1 1 0 0,0 1-1 0 0,1-1 0 0 0,-1 1 1 0 0,0-1-1 0 0,1 1 0 0 0,-1-1 1 0 0,1 1-1 0 0,-1-1 0 0 0,0 1 1 0 0,1 0-1 0 0,-1-1 0 0 0,1 1 0 0 0,-1 0 1 0 0,1-1-1 0 0,-1 1 0 0 0,1 0 1 0 0,-1 0-1 0 0,1-1 0 0 0,-1 1 1 0 0,1 0-1 0 0,0 0 0 0 0,-1 0 1 0 0,1 0-1 0 0,0 0 17 0 0,8-5 116 0 0,1 2 1 0 0,-1-1 0 0 0,1 1 0 0 0,-1 1 0 0 0,1 0-1 0 0,12-1 1 0 0,3-2 23 0 0,182-26 692 0 0,-184 28-747 0 0,185-29 721 0 0,91-10 174 0 0,-116 20-541 0 0,197-17 132 0 0,220 8-149 0 0,-381 26-343 0 0,-78 2-41 0 0,164 7 122 0 0,-272-3-178 0 0,-7-1 14 0 0,0 2 0 0 0,0 1 0 0 0,0 1 0 0 0,0 1 1 0 0,-1 1-1 0 0,37 15 0 0 0,-63-21-18 0 0,1 0 0 0 0,0 0 0 0 0,0 0 0 0 0,-1 0 0 0 0,1 0-1 0 0,0 0 1 0 0,0 0 0 0 0,0 0 0 0 0,-1 0 0 0 0,1 1 0 0 0,0-1 0 0 0,0 0 0 0 0,0 0 0 0 0,0 0-1 0 0,-1 0 1 0 0,1 1 0 0 0,0-1 0 0 0,0 0 0 0 0,0 0 0 0 0,0 0 0 0 0,0 1 0 0 0,0-1-1 0 0,0 0 1 0 0,-1 0 0 0 0,1 1 0 0 0,0-1 0 0 0,0 0 0 0 0,0 0 0 0 0,0 0 0 0 0,0 1 0 0 0,0-1-1 0 0,0 0 1 0 0,0 0 0 0 0,0 1 0 0 0,0-1 0 0 0,0 0 0 0 0,0 0 0 0 0,1 1 0 0 0,-1-1-1 0 0,0 0 1 0 0,0 0 0 0 0,0 0 0 0 0,0 1 0 0 0,0-1 0 0 0,0 0 0 0 0,0 0 0 0 0,1 0-1 0 0,-1 0 1 0 0,0 1 0 0 0,0-1 0 0 0,0 0 0 0 0,1 0 0 0 0,-1 0 0 0 0,0 0 0 0 0,0 0 0 0 0,0 1-1 0 0,1-1 1 0 0,-1 0 2 0 0,-11 2-13 0 0,0-1 1 0 0,0 0 0 0 0,1-1 0 0 0,-22-1-1 0 0,-14 0-7 0 0,-46 10-29 0 0,-31 1 20 0 0,-90-20 26 0 0,0 0 0 0 0,35 9 0 0 0,-311 7 0 0 0,-66 2 63 0 0,477-8 31 0 0,35 3 43 0 0,32 0-59 0 0,28-2-52 0 0,26-1 50 0 0,214-7 233 0 0,184-12-191 0 0,-217 14-92 0 0,425-9-114 0 0,-360 12 88 0 0,4-1 0 0 0,-269 2 12 0 0,1-1 43 0 0,1 1 0 0 0,-1 2 1 0 0,1 0-1 0 0,28 6 0 0 0,-41-1 49 0 0,-12-6-102 0 0,-1 0 0 0 0,0 0 0 0 0,0 0 0 0 0,0 0 0 0 0,0 0 0 0 0,0 1 0 0 0,1-1 0 0 0,-1 0 0 0 0,0 0 0 0 0,0 0 0 0 0,0 0 0 0 0,0 1 0 0 0,0-1 0 0 0,0 0 0 0 0,0 0 0 0 0,1 0 0 0 0,-1 0 0 0 0,0 1 0 0 0,0-1 0 0 0,0 0 0 0 0,0 0-1 0 0,0 0 1 0 0,0 1 0 0 0,0-1 0 0 0,0 0 0 0 0,0 0 0 0 0,0 0 0 0 0,0 1 0 0 0,0-1 0 0 0,0 0 0 0 0,0 0 0 0 0,-1 0 0 0 0,1 1 0 0 0,0-1 0 0 0,0 0 0 0 0,0 0 0 0 0,0 0 0 0 0,0 1 0 0 0,0-1 0 0 0,0 0 0 0 0,0 0 0 0 0,-1 0 0 0 0,1 0-1 0 0,0 0 1 0 0,0 1 0 0 0,0-1 0 0 0,0 0 0 0 0,-1 0 0 0 0,1 0 0 0 0,0 0 0 0 0,0 0 0 0 0,0 0 0 0 0,-1 0 0 0 0,1 0 0 0 0,0 0 0 0 0,0 0 0 0 0,0 0 0 0 0,-1 0 0 0 0,1 0 0 0 0,0 0 0 0 0,0 0 0 0 0,0 0 0 0 0,-1 0 0 0 0,1 0 0 0 0,0 0 0 0 0,0 0-1 0 0,0 0 1 0 0,0 0 0 0 0,-1 0 0 0 0,1 0 7 0 0,-41 11 52 0 0,0-3 0 0 0,-80 8-1 0 0,-2-9-67 0 0,-322 12-75 0 0,-104-6-108 0 0,356-6 157 0 0,46 0 33 0 0,-62 2 0 0 0,-362 6 0 0 0,383-14 59 0 0,99-2 13 0 0,201-7 269 0 0,528-11-1411 0 0,4 8 617 0 0,-395 20 375 0 0,-3 0 32 0 0,-220-9 46 0 0,242 3 0 0 0,-4 21 0 0 0,-202-18 4 0 0,-33-4-10 0 0,31 7 0 0 0,-53-8 16 0 0,0 1 0 0 0,-1 0 0 0 0,1 0 0 0 0,0 1 0 0 0,-1-1 0 0 0,1 1 0 0 0,-1 1 0 0 0,0 0 0 0 0,9 6 0 0 0,-15-10-7 0 0,1 0 1 0 0,-1 1 0 0 0,1-1-1 0 0,-1 0 1 0 0,1 1 0 0 0,-1-1 0 0 0,0 0-1 0 0,1 1 1 0 0,-1-1 0 0 0,0 0-1 0 0,1 1 1 0 0,-1-1 0 0 0,0 1 0 0 0,0-1-1 0 0,1 1 1 0 0,-1-1 0 0 0,0 1 0 0 0,0-1-1 0 0,0 1 1 0 0,1-1 0 0 0,-1 1-1 0 0,0-1 1 0 0,0 1 0 0 0,0-1 0 0 0,0 1-1 0 0,0-1 1 0 0,0 1 0 0 0,0-1 0 0 0,0 1-1 0 0,0-1 1 0 0,-1 1 0 0 0,1-1-1 0 0,0 1 1 0 0,0-1 0 0 0,0 1 0 0 0,0-1-1 0 0,-1 1 1 0 0,1-1 0 0 0,0 1-1 0 0,-1-1 1 0 0,1 0 0 0 0,0 1 0 0 0,-1-1-1 0 0,1 1 1 0 0,0-1 0 0 0,-1 0 0 0 0,1 1-1 0 0,-1-1 1 0 0,1 0 0 0 0,-1 1-1 0 0,-26 9 107 0 0,-42 5-44 0 0,0-4-1 0 0,0-2 0 0 0,-77-1 0 0 0,20-1-22 0 0,-39 3-3 0 0,-107 10 80 0 0,8 1 210 0 0,127-12 20 0 0,-242 10-158 0 0,340-17-65 0 0,26-4-35 0 0,24-1-41 0 0,290-25-394 0 0,-207 22 32 0 0,280-21 93 0 0,559-22-300 0 0,-925 49 519 0 0,32-1 13 0 0,0 2 0 0 0,0 2 1 0 0,0 1-1 0 0,44 11 0 0 0,-83-15-13 0 0,-1 0 0 0 0,0 0-1 0 0,1 0 1 0 0,-1 0-1 0 0,1 0 1 0 0,-1 0-1 0 0,0 0 1 0 0,1 0-1 0 0,-1 0 1 0 0,0 0-1 0 0,1 1 1 0 0,-1-1-1 0 0,1 0 1 0 0,-1 0 0 0 0,0 0-1 0 0,1 1 1 0 0,-1-1-1 0 0,0 0 1 0 0,0 0-1 0 0,1 1 1 0 0,-1-1-1 0 0,0 0 1 0 0,0 0-1 0 0,1 1 1 0 0,-1-1-1 0 0,0 0 1 0 0,0 1 0 0 0,0-1-1 0 0,1 1 1 0 0,-1-1-1 0 0,0 0 1 0 0,0 1-1 0 0,-11 8 41 0 0,-31 4 39 0 0,35-11-75 0 0,-29 7 7 0 0,-1-1-1 0 0,-65 5 1 0 0,-78-7 48 0 0,83-4-37 0 0,-406 8 255 0 0,232-5 78 0 0,-76-2-187 0 0,-62 1-48 0 0,317-2-40 0 0,-89 4-20 0 0,85-5-54 0 0,62-1 61 0 0,54-7-4 0 0,18 0-24 0 0,75-3 0 0 0,-66 7-96 0 0,564-30-889 0 0,-328 19 771 0 0,454-8 162 0 0,-696 23-4 0 0,-28 0 47 0 0,-22 0 154 0 0,-230 0-57 0 0,-275-10 159 0 0,318 6-222 0 0,-670 7 223 0 0,658 3-142 0 0,1808 0 18 0 0,-1005 7-178 0 0,-563-14-9 0 0,1 1 0 0 0,0 2 0 0 0,-1 2 0 0 0,0 1 0 0 0,51 16 0 0 0,-83-22 21 0 0,-1 0 1 0 0,1 0-1 0 0,0 0 0 0 0,0 1 1 0 0,0-1-1 0 0,-1 0 0 0 0,1 0 1 0 0,0 0-1 0 0,0 0 1 0 0,0 0-1 0 0,-1 1 0 0 0,1-1 1 0 0,0 0-1 0 0,0 0 0 0 0,0 0 1 0 0,0 1-1 0 0,-1-1 0 0 0,1 0 1 0 0,0 0-1 0 0,0 0 1 0 0,0 1-1 0 0,0-1 0 0 0,0 0 1 0 0,0 0-1 0 0,0 1 0 0 0,0-1 1 0 0,0 0-1 0 0,0 0 1 0 0,0 1-1 0 0,0-1 0 0 0,0 0 1 0 0,0 0-1 0 0,0 1 0 0 0,0-1 1 0 0,0 0-1 0 0,0 0 1 0 0,0 1-1 0 0,0-1 0 0 0,0 0 1 0 0,0 0-1 0 0,0 1 0 0 0,0-1 1 0 0,1 0-1 0 0,-1 0 1 0 0,0 0-1 0 0,0 1 0 0 0,0-1 1 0 0,0 0-1 0 0,1 0 0 0 0,-1 0 1 0 0,0 0-1 0 0,0 1 1 0 0,0-1-1 0 0,1 0 0 0 0,-1 0 1 0 0,0 0-1 0 0,0 0 0 0 0,1 0 1 0 0,-1 0-1 0 0,1 0 1 0 0,-2 1-7 0 0,-16 6 7 0 0,0-1 0 0 0,-1 0-1 0 0,1-1 1 0 0,-1-1 0 0 0,0 0 0 0 0,0-2 0 0 0,-20 1-1 0 0,18-1 1 0 0,-500 50-59 0 0,347-38 47 0 0,-47 4 28 0 0,161-10 40 0 0,-96 25 0 0 0,85-13 48 0 0,69-18-74 0 0,9-1 13 0 0,13 0 12 0 0,441-21-690 0 0,1-24-305 0 0,-293 27 806 0 0,210-44 39 0 0,-376 60 103 0 0,0 0-1 0 0,0 0 0 0 0,0-1 0 0 0,0 1 0 0 0,6-4 0 0 0,-10 5-4 0 0,1 0-1 0 0,-1-1 0 0 0,1 1 0 0 0,-1 0 0 0 0,1-1 1 0 0,-1 1-1 0 0,0-1 0 0 0,1 1 0 0 0,-1 0 0 0 0,1-1 0 0 0,-1 1 1 0 0,0-1-1 0 0,1 1 0 0 0,-1-1 0 0 0,0 1 0 0 0,1-1 0 0 0,-1 1 1 0 0,0-1-1 0 0,0 0 0 0 0,0 1 0 0 0,0-1 0 0 0,1 1 0 0 0,-1-1 1 0 0,0 1-1 0 0,0-1 0 0 0,0 0 0 0 0,0 1 0 0 0,0-1 0 0 0,0 1 1 0 0,0-1-1 0 0,-1 0 0 0 0,1 1 0 0 0,0-1 0 0 0,0 1 0 0 0,0-1 1 0 0,-1 1-1 0 0,1-1 0 0 0,0 1 0 0 0,0-1 0 0 0,-1 1 0 0 0,1-1 1 0 0,-1 1-1 0 0,1-1 0 0 0,0 1 0 0 0,-1-1 0 0 0,0 0 0 0 0,-2-1 2 0 0,0 0 0 0 0,1 0 0 0 0,-1 0 0 0 0,-1 0 0 0 0,1 0 0 0 0,0 1 0 0 0,0 0-1 0 0,0-1 1 0 0,-1 1 0 0 0,1 0 0 0 0,-7 0 0 0 0,-44-6 21 0 0,41 6-23 0 0,-650-24 206 0 0,-3 39 16 0 0,561-10-216 0 0,-199 8-3 0 0,4 21-5 0 0,229-24 24 0 0,40-5 87 0 0,-52 11-1 0 0,79-12 160 0 0,13-1-260 0 0,23 1-225 0 0,-27-3 214 0 0,603-1-860 0 0,-396-6 452 0 0,631-39-651 0 0,-796 39 1054 0 0,-22 3 845 0 0,32 0 0 0 0,-1168 18 132 0 0,893-11-1072 0 0,-126 7-100 0 0,265-4 318 0 0,-99-4-1 0 0,174-2-94 0 0,0-1 0 0 0,0 1 0 0 0,0 0 0 0 0,1-1 0 0 0,-1 0 0 0 0,0 0 0 0 0,-6-2 0 0 0,34-7 162 0 0,17 3-267 0 0,0 2 0 0 0,63 1 0 0 0,-33 2-7 0 0,744-25-1045 0 0,-63 6 224 0 0,-653 14 699 0 0,22 0 396 0 0,-166-9 38 0 0,-43-4-189 0 0,-143-12 1 0 0,75 14 85 0 0,-301-30 312 0 0,251 30-254 0 0,-578-30 168 0 0,479 49-293 0 0,107 2 15 0 0,188-3-69 0 0,-13 0 37 0 0,-33 4-1 0 0,44-1-33 0 0,11-1 0 0 0,6 0 0 0 0,36 6-52 0 0,0-2-1 0 0,1-1 0 0 0,49-1 1 0 0,12 1-18 0 0,495 19 72 0 0,-371-18-28 0 0,344-6-377 0 0,-506-1 381 0 0,558-45-59 0 0,-559 35 303 0 0,-110 4 168 0 0,-376-5-841 0 0,160 8 238 0 0,-460 5 134 0 0,463 3 68 0 0,-377 25-52 0 0,115 32 63 0 0,494-56 0 0 0,189-18-5 0 0,90-10-309 0 0,167-20-622 0 0,-36 4-279 0 0,-64 6 299 0 0,-67 8 566 0 0,-182 20 257 0 0,-47 5-37 0 0,-1-2 0 0 0,0-1 1 0 0,1 0-1 0 0,22-7 0 0 0,-88 10-695 0 0,-142-6 902 0 0,38-1 493 0 0,-373 14 960 0 0,322-2-1216 0 0,-163-6 311 0 0,234-21 82 0 0,124 22-563 0 0,6-1 0 0 0,25-7-189 0 0,0 1 0 0 0,0 1 1 0 0,58-3-1 0 0,-10 4-79 0 0,595-25-640 0 0,-152 38 103 0 0,-411-6 126 0 0,-64-3-109 0 0,0 2 0 0 0,1 2 0 0 0,-1 2 0 0 0,50 12 0 0 0,-114-12-233 0 0,-1-1-1 0 0,-21 1 1 0 0,-89 3 1160 0 0,69-5-73 0 0,-155-6 1411 0 0,69-1-558 0 0,89 4-671 0 0,-1163-26 4343 0 0,1176 24-4643 0 0,27 2-3 0 0,0 0 1 0 0,0-2-1 0 0,0 0 0 0 0,-24-7 1 0 0,40 8 22 0 0,11 1-45 0 0,0-1 1 0 0,0 0 0 0 0,0 0-1 0 0,11-4 1 0 0,25-4 41 0 0,114 5-330 0 0,-59 3-125 0 0,398 5-2337 0 0,-141 7 6 0 0,-286-7 2087 0 0,-570-4 3620 0 0,-139 27-1197 0 0,619-26-1773 0 0,0 1 0 0 0,1 1 1 0 0,0 1-1 0 0,-37 12 0 0 0,55-16-54 0 0,-1 1-1 0 0,1 0 0 0 0,0-1 1 0 0,-1 1-1 0 0,1-1 0 0 0,0 1 1 0 0,0 0-1 0 0,0 0 0 0 0,0 0 1 0 0,0 0-1 0 0,0 0 0 0 0,-2 2 1 0 0,3-3-3 0 0,0 1 0 0 0,0-1 0 0 0,-1 1 1 0 0,1-1-1 0 0,0 0 0 0 0,0 1 0 0 0,0-1 0 0 0,0 1 0 0 0,0-1 1 0 0,0 0-1 0 0,0 1 0 0 0,0-1 0 0 0,0 1 0 0 0,0-1 0 0 0,0 0 1 0 0,0 1-1 0 0,1-1 0 0 0,-1 1 0 0 0,0-1 0 0 0,0 0 1 0 0,0 1-1 0 0,0-1 0 0 0,1 0 0 0 0,-1 1 0 0 0,0-1 0 0 0,0 0 1 0 0,1 1-1 0 0,-1-1 0 0 0,3 2 3 0 0,-1 0-1 0 0,1 0 1 0 0,0-1 0 0 0,-1 1 0 0 0,1-1 0 0 0,0 0-1 0 0,0 0 1 0 0,0 0 0 0 0,0 0 0 0 0,3 0 0 0 0,243 32-6 0 0,4-21-1 0 0,-96-6-10 0 0,202 4-77 0 0,-119-5 52 0 0,249 15 36 0 0,419 4 0 0 0,-901-24 3 0 0,19 2 88 0 0,-25-1-1 0 0,-4-1-2 0 0,-906 3-192 0 0,799-4 104 0 0,-264 9 0 0 0,279-2 27 0 0,-101 11 255 0 0,168-12-257 0 0,-13 3 122 0 0,38-8-76 0 0,20 7 73 0 0,25 1-92 0 0,1-2 1 0 0,0-2 0 0 0,81-3 0 0 0,-39-1-32 0 0,564 5 102 0 0,-295-8-109 0 0,-96-1-29 0 0,300-8-358 0 0,-533 11 362 0 0,154-10-71 0 0,-168 6 82 0 0,-12-2 0 0 0,0 6 0 0 0,0 0 0 0 0,-1 0 0 0 0,1 0 0 0 0,-1 0 0 0 0,1 0 0 0 0,0 0 0 0 0,-1 1 0 0 0,1-1 0 0 0,-1 0 0 0 0,0 1 0 0 0,1 0 0 0 0,-1-1 0 0 0,1 1 0 0 0,-3 0 0 0 0,-812-2 567 0 0,798 3-543 0 0,-179 13 176 0 0,137-7-170 0 0,-85 12 78 0 0,115-13-87 0 0,1 1 0 0 0,-53 21-1 0 0,80-28-28 0 0,1 1-1 0 0,-1 0 0 0 0,1-1 0 0 0,-1 1 1 0 0,1 0-1 0 0,0 0 0 0 0,-1 0 0 0 0,1 0 1 0 0,0 0-1 0 0,0 0 0 0 0,-1 0 0 0 0,0 2 0 0 0,1-2 0 0 0,1-1 0 0 0,0 0 0 0 0,0 1-1 0 0,0-1 1 0 0,0 1 0 0 0,0-1 0 0 0,0 1-1 0 0,0-1 1 0 0,0 1 0 0 0,0-1-1 0 0,0 1 1 0 0,0-1 0 0 0,0 0 0 0 0,0 1-1 0 0,0-1 1 0 0,0 1 0 0 0,0-1 0 0 0,0 1-1 0 0,0-1 1 0 0,1 1 0 0 0,-1-1-1 0 0,0 0 1 0 0,0 1 0 0 0,1-1 0 0 0,-1 0-1 0 0,0 1 1 0 0,1 0 0 0 0,3 2-57 0 0,0 0 0 0 0,0-1 1 0 0,0 1-1 0 0,0 0 0 0 0,0-1 1 0 0,6 2-1 0 0,6 2 17 0 0,1-1 0 0 0,-1-1 0 0 0,1 0 0 0 0,-1-1 0 0 0,21 1 0 0 0,-4 0 5 0 0,100 8-71 0 0,0-5 1 0 0,135-11 0 0 0,-179-7 114 0 0,-126 7 1 0 0,0 2 0 0 0,-1 1-1 0 0,-38 5 1 0 0,-19 0-87 0 0,-969 4-178 0 0,950-6 373 0 0,-322-5 628 0 0,430 2-721 0 0,2 2-3 0 0,1-1-1 0 0,-1 0 1 0 0,1-1 0 0 0,-1 1 0 0 0,1-1 0 0 0,-1 1 0 0 0,1-1 0 0 0,-1 0 0 0 0,1 0 0 0 0,0-1 0 0 0,-1 1 0 0 0,1 0 0 0 0,-5-5 0 0 0,7 6-10 0 0,1-1 0 0 0,0 1 1 0 0,0-1-1 0 0,0 0 0 0 0,0 1 0 0 0,0-1 0 0 0,0 1 1 0 0,0-1-1 0 0,0 0 0 0 0,0 1 0 0 0,0-1 1 0 0,0 0-1 0 0,0 1 0 0 0,0-1 0 0 0,0 1 1 0 0,0-1-1 0 0,1 0 0 0 0,-1 1 0 0 0,0-1 1 0 0,1 1-1 0 0,-1-1 0 0 0,0 1 0 0 0,1-1 0 0 0,-1 1 1 0 0,0-1-1 0 0,1 1 0 0 0,-1-1 0 0 0,1 1 1 0 0,-1-1-1 0 0,1 1 0 0 0,-1 0 0 0 0,1-1 1 0 0,-1 1-1 0 0,2 0 0 0 0,18-13 44 0 0,-20 13-47 0 0,27-12-1 0 0,0 2 0 0 0,46-11 0 0 0,-6 1-59 0 0,81-22-635 0 0,274-41 0 0 0,-329 70-4609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1:58.382"/>
    </inkml:context>
    <inkml:brush xml:id="br0">
      <inkml:brushProperty name="width" value="0.05" units="cm"/>
      <inkml:brushProperty name="height" value="0.05" units="cm"/>
    </inkml:brush>
  </inkml:definitions>
  <inkml:trace contextRef="#ctx0" brushRef="#br0">6 137 5040 0 0,'0'0'108'0'0,"0"0"17"0"0,0 0 13 0 0,4-5 11 0 0,-4 4-3 0 0,1 0 0 0 0,-1 0 0 0 0,0 0 0 0 0,1 0 0 0 0,-1 0 0 0 0,0 1 1 0 0,0-1-1 0 0,0 0 0 0 0,0 0 0 0 0,0 0 0 0 0,0 0 0 0 0,0 0 0 0 0,0 0 0 0 0,0 0 0 0 0,0 0 1 0 0,0 1-1 0 0,-1-1 0 0 0,1 0 0 0 0,0 0 0 0 0,-1 0 0 0 0,1 0 0 0 0,0 1 0 0 0,-1-1 0 0 0,0-1 1 0 0,-2-3 808 0 0,3 3-960 0 0,-5-11 2944 0 0,5 11-1583 0 0,6 10-1654 0 0,-4-6 319 0 0,3 7 47 0 0,1 0 0 0 0,-2 0 0 0 0,1 1 1 0 0,-1-1-1 0 0,0 1 0 0 0,4 20 0 0 0,6 108 466 0 0,3-70-341 0 0,-8-37-82 0 0,-8-26-66 0 0,1 0 0 0 0,1 0 0 0 0,-1 0 0 0 0,1-1 0 0 0,0 1 0 0 0,0-1 0 0 0,0 1 0 0 0,0-1 0 0 0,1 0 0 0 0,6 5 1 0 0,-6-8 59 0 0,1 1 1 0 0,-1-1 0 0 0,0-1 0 0 0,1 1-1 0 0,-1-1 1 0 0,1 0 0 0 0,-1 0 0 0 0,0 0 0 0 0,1 0-1 0 0,-1-1 1 0 0,1 0 0 0 0,-1 0 0 0 0,0 0-1 0 0,1 0 1 0 0,6-4 0 0 0,7-3 145 0 0,-1-1 0 0 0,20-14 0 0 0,-29 18-241 0 0,62-38 218 0 0,50-34-76 0 0,-56 32-24 0 0,2 3 0 0 0,109-52 0 0 0,-5 13 92 0 0,-110 51-220 0 0,-41 18 0 0 0,-19 12-9 0 0,0 0-1 0 0,1 0 1 0 0,-1-1 0 0 0,0 1-1 0 0,0 0 1 0 0,0 0-1 0 0,0 0 1 0 0,0 0-1 0 0,0 0 1 0 0,0 0-1 0 0,1 0 1 0 0,-1 0-1 0 0,0 0 1 0 0,0 0-1 0 0,0 0 1 0 0,0 0 0 0 0,0 0-1 0 0,1 0 1 0 0,-1 0-1 0 0,0 0 1 0 0,0 0-1 0 0,0 0 1 0 0,0 0-1 0 0,0 1 1 0 0,0-1-1 0 0,0 0 1 0 0,1 0-1 0 0,-1 0 1 0 0,0 0 0 0 0,0 0-1 0 0,0 0 1 0 0,0 0-1 0 0,0 0 1 0 0,0 0-1 0 0,0 0 1 0 0,0 1-1 0 0,0-1 1 0 0,0 0-1 0 0,0 0 1 0 0,1 0-1 0 0,-1 0 1 0 0,0 0 0 0 0,0 0-1 0 0,0 1 1 0 0,0-1-1 0 0,0 0 1 0 0,0 0-1 0 0,0 0 1 0 0,0 0-1 0 0,0 0 1 0 0,0 0-1 0 0,0 1 1 0 0,0-1-1 0 0,0 0 1 0 0,0 0 0 0 0,0 0-1 0 0,0 0 1 0 0,0 0-1 0 0,-1 0 1 0 0,1 0-1 0 0,0 1 1 0 0,0-1-1 0 0,0 0 1 0 0,0 0-1 0 0,0 0 1 0 0,0 0-1 0 0,0 0 1 0 0,0 0 0 0 0,-5 15-1453 0 0,2-9 775 0 0,3 8-335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06T14:42:01.369"/>
    </inkml:context>
    <inkml:brush xml:id="br0">
      <inkml:brushProperty name="width" value="0.05" units="cm"/>
      <inkml:brushProperty name="height" value="0.05" units="cm"/>
    </inkml:brush>
  </inkml:definitions>
  <inkml:trace contextRef="#ctx0" brushRef="#br0">1 293 4744 0 0,'0'0'135'0'0,"0"0"57"0"0,0 0 136 0 0,0 0 58 0 0,0 0 13 0 0,0 0-18 0 0,0 0-77 0 0,0 0-31 0 0,0 0-7 0 0,9 8 974 0 0,-6-3-1133 0 0,-1 1 0 0 0,0-1 0 0 0,0 1 0 0 0,0 0 0 0 0,-1 0 0 0 0,0 0-1 0 0,0 0 1 0 0,-1 0 0 0 0,1 8 0 0 0,-2-9-46 0 0,2 1 0 0 0,-1-1 0 0 0,0 0 0 0 0,1 0 0 0 0,0 0 0 0 0,0 0-1 0 0,1 0 1 0 0,-1 0 0 0 0,1 0 0 0 0,0 0 0 0 0,5 7 0 0 0,-4-8 49 0 0,0-1 0 0 0,0 0 0 0 0,0 0 1 0 0,0 0-1 0 0,1 0 0 0 0,0-1 0 0 0,-1 0 0 0 0,1 1 1 0 0,0-1-1 0 0,0 0 0 0 0,0-1 0 0 0,0 1 1 0 0,1-1-1 0 0,-1 0 0 0 0,0 0 0 0 0,1 0 0 0 0,-1-1 1 0 0,0 1-1 0 0,1-1 0 0 0,-1 0 0 0 0,1 0 1 0 0,-1-1-1 0 0,0 1 0 0 0,1-1 0 0 0,-1 0 0 0 0,9-3 1 0 0,26-8 82 0 0,-1-1 0 0 0,0-3 0 0 0,-1 0 0 0 0,-1-3 0 0 0,0-1 0 0 0,45-34 1 0 0,-75 49-163 0 0,214-153 978 0 0,-129 91-545 0 0,-40 24 198 0 0,-44 38-625 0 0,-1-1 0 0 0,0-1 0 0 0,0 1 0 0 0,6-11 0 0 0,-11 16 43 0 0,-4 3-267 0 0,0 1-1 0 0,0 0 0 0 0,0 0 0 0 0,0 0 1 0 0,1 0-1 0 0,-1 0 0 0 0,1 1 0 0 0,0-1 1 0 0,0 1-1 0 0,0 0 0 0 0,-2 6 0 0 0,4-8-1022 0 0,4 0-6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5.308"/>
    </inkml:context>
    <inkml:brush xml:id="br0">
      <inkml:brushProperty name="width" value="0.05" units="cm"/>
      <inkml:brushProperty name="height" value="0.05" units="cm"/>
    </inkml:brush>
  </inkml:definitions>
  <inkml:trace contextRef="#ctx0" brushRef="#br0">52 3 14592 0 0,'0'0'1601'0'0,"-2"-1"-631"0"0,2 1-886 0 0,-1 0-1 0 0,0 0 0 0 0,1-1 0 0 0,-1 1 0 0 0,0 0 0 0 0,1 0 0 0 0,-1 0 0 0 0,0 0 0 0 0,1 0 0 0 0,-1-1 0 0 0,0 1 0 0 0,1 1 1 0 0,-1-1-1 0 0,0 0 0 0 0,1 0 0 0 0,-1 0 0 0 0,0 0 0 0 0,1 0 0 0 0,-1 1 0 0 0,0-1 0 0 0,1 0 0 0 0,-1 1 0 0 0,-1 0 0 0 0,1 0 45 0 0,-1 0 0 0 0,1 0 0 0 0,-1 1 0 0 0,1-1 0 0 0,0 1 0 0 0,0 0 0 0 0,0-1-1 0 0,-2 4 1 0 0,0 0 86 0 0,1 1-1 0 0,-1 0 1 0 0,1 1-1 0 0,-2 9 0 0 0,1 2-80 0 0,1 0-1 0 0,1 0 1 0 0,3 36-1 0 0,12 53 322 0 0,-3-56-225 0 0,2 0 0 0 0,2-2 0 0 0,2 0-1 0 0,36 70 1 0 0,-40-93-106 0 0,28 41 0 0 0,-34-55-65 0 0,2-2 0 0 0,-1 0-1 0 0,1 0 1 0 0,1 0 0 0 0,20 15-1 0 0,-28-24-59 0 0,-1 0 1 0 0,1 0-1 0 0,0 0 0 0 0,-1 0 0 0 0,1 0 0 0 0,0 0 0 0 0,0-1 1 0 0,0 1-1 0 0,0-1 0 0 0,0 1 0 0 0,0-1 0 0 0,0 0 0 0 0,0 0 1 0 0,0 0-1 0 0,0 0 0 0 0,0 0 0 0 0,2-1 0 0 0,-1 1-18 0 0,0-1-1 0 0,0 0 1 0 0,-1-1-1 0 0,1 1 0 0 0,0 0 1 0 0,0-1-1 0 0,-1 1 1 0 0,1-1-1 0 0,4-4 0 0 0,0-1 121 0 0,0 0-1 0 0,0-1 0 0 0,-1 0 1 0 0,0 0-1 0 0,7-13 1 0 0,4-13-436 0 0,25-62 1 0 0,-28 60-672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6.169"/>
    </inkml:context>
    <inkml:brush xml:id="br0">
      <inkml:brushProperty name="width" value="0.05" units="cm"/>
      <inkml:brushProperty name="height" value="0.05" units="cm"/>
    </inkml:brush>
  </inkml:definitions>
  <inkml:trace contextRef="#ctx0" brushRef="#br0">1 385 18479 0 0,'0'0'2780'0'0,"1"0"-1766"0"0,26 13-744 0 0,-3-1-123 0 0,1 0 0 0 0,-2 2 1 0 0,0 0-1 0 0,32 27 0 0 0,-37-24-134 0 0,-1 1 0 0 0,0 1 0 0 0,-1 0-1 0 0,16 27 1 0 0,-11-11 19 0 0,30 70 0 0 0,-41-86 17 0 0,-8-14-20 0 0,1-1-1 0 0,-1 1 1 0 0,0 0-1 0 0,0 0 1 0 0,0-1-1 0 0,-1 1 1 0 0,1 0-1 0 0,-1 6 1 0 0,-1-10 649 0 0,-13-14-151 0 0,-3-3-326 0 0,0-1 1 0 0,-20-27-1 0 0,15 14-171 0 0,-11-15-22 0 0,2-1 0 0 0,-47-99-1 0 0,67 120-19 0 0,1-2-1 0 0,-9-41 0 0 0,15 52 92 0 0,1 0 0 0 0,0 0 0 0 0,2 0 0 0 0,0 0 0 0 0,3-28 0 0 0,-1 25 150 0 0,2 1 0 0 0,0-1 1 0 0,1 1-1 0 0,0 0 0 0 0,2 0 0 0 0,8-17 0 0 0,-12 30-229 0 0,0 0 0 0 0,1 0 0 0 0,-1 0 0 0 0,1 0 0 0 0,0 1 0 0 0,0 0 0 0 0,1 0 0 0 0,-1 0 0 0 0,1 0 0 0 0,0 1 0 0 0,0-1 0 0 0,0 1 0 0 0,1 1 0 0 0,-1-1 0 0 0,0 1 0 0 0,1 0 0 0 0,0 0 0 0 0,9-2 0 0 0,-7 3 0 0 0,1 0 0 0 0,0 0 0 0 0,0 0 0 0 0,-1 1 0 0 0,1 1 0 0 0,0-1 0 0 0,-1 1 0 0 0,1 1 0 0 0,0 0 0 0 0,-1 0 0 0 0,1 0 0 0 0,8 5 0 0 0,-2-1 0 0 0,-1 2 0 0 0,1-1 0 0 0,-1 2 0 0 0,0 0 0 0 0,15 13 0 0 0,17 19-186 0 0,45 52 1 0 0,-74-73 113 0 0,-2 0 0 0 0,0 1 1 0 0,-1 0-1 0 0,0 1 0 0 0,14 36 1 0 0,-16-31 17 0 0,-7-18 44 0 0,-1 0 1 0 0,0 1-1 0 0,-1-1 1 0 0,0 1 0 0 0,3 17-1 0 0,-5-19 10 0 0,0 6 0 0 0,0 0 0 0 0,0 0 0 0 0,-1 0 0 0 0,-3 24 0 0 0,-1-20 74 0 0,0 0-1 0 0,-1 0 0 0 0,-1-1 1 0 0,0 0-1 0 0,-16 29 0 0 0,17-36-36 0 0,-1-1 0 0 0,-1 0-1 0 0,1 0 1 0 0,-1-1-1 0 0,-1 0 1 0 0,1 0 0 0 0,-1 0-1 0 0,-1-1 1 0 0,1-1 0 0 0,-1 1-1 0 0,-10 4 1 0 0,9-5-274 0 0,0-1-1 0 0,0 0 0 0 0,0 0 1 0 0,0-1-1 0 0,-1-1 1 0 0,0 0-1 0 0,0 0 0 0 0,0-1 1 0 0,-17 1-1 0 0,25-3 93 0 0,1 0 0 0 0,-1-1-1 0 0,1 1 1 0 0,-1-1 0 0 0,1 1 0 0 0,-1-1-1 0 0,1 0 1 0 0,0 0 0 0 0,0 0 0 0 0,-1 0-1 0 0,1 0 1 0 0,0-1 0 0 0,0 1 0 0 0,0-1-1 0 0,0 0 1 0 0,-3-2 0 0 0,0-8-842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6.607"/>
    </inkml:context>
    <inkml:brush xml:id="br0">
      <inkml:brushProperty name="width" value="0.05" units="cm"/>
      <inkml:brushProperty name="height" value="0.05" units="cm"/>
    </inkml:brush>
  </inkml:definitions>
  <inkml:trace contextRef="#ctx0" brushRef="#br0">156 138 17503 0 0,'0'-9'436'0'0,"-1"1"-1"0"0,0 0 1 0 0,0-1-1 0 0,-5-12 0 0 0,5 17-171 0 0,-1-1 0 0 0,1 1 0 0 0,-1-1 0 0 0,0 1 0 0 0,-1 0 0 0 0,1 0 0 0 0,-1 0 0 0 0,0 0-1 0 0,-4-5 1 0 0,-1 2 52 0 0,4 3-149 0 0,0 0-1 0 0,0 1 1 0 0,0-1 0 0 0,-1 1 0 0 0,-5-3 0 0 0,8 5-129 0 0,0 0 1 0 0,0 1-1 0 0,0-1 1 0 0,0 0-1 0 0,-1 1 1 0 0,1 0 0 0 0,0-1-1 0 0,0 1 1 0 0,-1 0-1 0 0,1 0 1 0 0,0 0-1 0 0,0 1 1 0 0,-1-1 0 0 0,1 0-1 0 0,0 1 1 0 0,-3 1-1 0 0,3-1-43 0 0,-1-1 0 0 0,1 1-1 0 0,0 0 1 0 0,0 0 0 0 0,0 1-1 0 0,0-1 1 0 0,0 0 0 0 0,1 1-1 0 0,-1-1 1 0 0,0 1-1 0 0,1 0 1 0 0,-1-1 0 0 0,1 1-1 0 0,-1 0 1 0 0,-1 3 0 0 0,1-1-22 0 0,1 0 1 0 0,-1 0 0 0 0,1 0-1 0 0,0 0 1 0 0,0 0-1 0 0,0 0 1 0 0,0 0 0 0 0,1 5-1 0 0,0 6-63 0 0,1 0 0 0 0,0 0 0 0 0,7 28-1 0 0,3-7 180 0 0,1 0-1 0 0,1-1 0 0 0,24 45 0 0 0,-32-70-61 0 0,11 20-75 0 0,1 0 0 0 0,1-2-1 0 0,2 0 1 0 0,0-1-1 0 0,2-1 1 0 0,43 40 0 0 0,-57-58 58 0 0,2-1 0 0 0,-1 0 1 0 0,1-1-1 0 0,0 0 0 0 0,0 0 0 0 0,0-1 1 0 0,1 0-1 0 0,0-1 0 0 0,0 0 1 0 0,20 3-1 0 0,-26-6 44 0 0,0 0 0 0 0,0-1 0 0 0,0 1 1 0 0,0-1-1 0 0,0-1 0 0 0,0 1 0 0 0,1-1 0 0 0,-1 0 0 0 0,0 0 0 0 0,-1 0 0 0 0,1-1 0 0 0,0 0 1 0 0,0 0-1 0 0,-1 0 0 0 0,1 0 0 0 0,-1-1 0 0 0,1 0 0 0 0,-1 0 0 0 0,0 0 0 0 0,0 0 1 0 0,-1 0-1 0 0,1-1 0 0 0,-1 0 0 0 0,1 0 0 0 0,-1 0 0 0 0,3-6 0 0 0,2-4 3 0 0,-1 0 0 0 0,0 0-1 0 0,-1-1 1 0 0,-1 0 0 0 0,-1 0 0 0 0,0 0-1 0 0,3-22 1 0 0,-3-8-1147 0 0,0-59 0 0 0,-5 78-489 0 0,-3 4-372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7.601"/>
    </inkml:context>
    <inkml:brush xml:id="br0">
      <inkml:brushProperty name="width" value="0.05" units="cm"/>
      <inkml:brushProperty name="height" value="0.05" units="cm"/>
    </inkml:brush>
  </inkml:definitions>
  <inkml:trace contextRef="#ctx0" brushRef="#br0">53 528 22759 0 0,'0'0'548'0'0,"9"0"-336"0"0,-1 1-183 0 0,-1 0 1 0 0,1 1-1 0 0,-1 0 0 0 0,1 1 0 0 0,-1-1 0 0 0,0 1 0 0 0,0 1 1 0 0,9 5-1 0 0,10 5 286 0 0,0-1-128 0 0,0 2 1 0 0,-1 1-1 0 0,0 1 1 0 0,-2 1-1 0 0,0 1 1 0 0,39 43-1 0 0,-12-5-420 0 0,63 97 0 0 0,-58-68 105 0 0,-49-74 124 0 0,-5-11 6 0 0,0 1 1 0 0,-1-1-1 0 0,1 1 1 0 0,0-1 0 0 0,0 1-1 0 0,0-1 1 0 0,0 0-1 0 0,0 1 1 0 0,2 1 0 0 0,-2-3 198 0 0,-3 0-109 0 0,-10-4-8 0 0,0 0 0 0 0,1-1 1 0 0,0 0-1 0 0,-16-10 0 0 0,-41-30-68 0 0,65 43-16 0 0,-16-14 0 0 0,-28-26 0 0 0,12 9 0 0 0,-25-24 628 0 0,3-3-1 0 0,-53-72 1 0 0,90 105-595 0 0,1-2 0 0 0,1 0 0 0 0,1-1 0 0 0,-22-57 0 0 0,34 73-33 0 0,1-1 0 0 0,0 0 0 0 0,1 0 0 0 0,1 0 0 0 0,0 0 0 0 0,1 0 0 0 0,0 0 0 0 0,2 0 0 0 0,-1 0 0 0 0,2 0 0 0 0,0 0 0 0 0,1 0 0 0 0,6-19 0 0 0,-4 22 22 0 0,1 0-1 0 0,0 1 1 0 0,1-1-1 0 0,0 1 1 0 0,1 0-1 0 0,0 1 1 0 0,0 0 0 0 0,1 0-1 0 0,1 1 1 0 0,0 0-1 0 0,0 1 1 0 0,0 0-1 0 0,1 1 1 0 0,0 0-1 0 0,1 0 1 0 0,0 1 0 0 0,21-8-1 0 0,-13 8 14 0 0,0 0 1 0 0,1 1-1 0 0,-1 0 0 0 0,1 2 1 0 0,0 1-1 0 0,0 0 0 0 0,0 2 0 0 0,0 0 1 0 0,0 1-1 0 0,30 6 0 0 0,-38-3-62 0 0,-1-1 0 0 0,0 2-1 0 0,0 0 1 0 0,-1 0 0 0 0,1 1-1 0 0,-1 0 1 0 0,-1 1 0 0 0,1 0-1 0 0,-1 1 1 0 0,0 0 0 0 0,11 13-1 0 0,10 13-195 0 0,47 64 0 0 0,-76-95 219 0 0,40 58-991 0 0,44 88 0 0 0,-80-135 995 0 0,0 0 0 0 0,0 0 0 0 0,-2 1 0 0 0,0-1 0 0 0,0 1 0 0 0,-2 0 0 0 0,0 0 0 0 0,0 0 0 0 0,-1 1 0 0 0,-1-1 0 0 0,-1 0 0 0 0,0 0 0 0 0,-1 0 0 0 0,-1 0 0 0 0,0 0 0 0 0,-1 0 0 0 0,0-1 0 0 0,-1 1 0 0 0,-14 25 0 0 0,9-22 118 0 0,0 0-1 0 0,-1 0 1 0 0,-26 28-1 0 0,31-39-274 0 0,-1 0 0 0 0,0 0 0 0 0,0-1 0 0 0,-1-1 0 0 0,1 1-1 0 0,-1-1 1 0 0,-1 0 0 0 0,1-1 0 0 0,-1 0 0 0 0,-15 5 0 0 0,12-5-660 0 0,5-2-92 0 0,1 0 1 0 0,0 0-1 0 0,-12 0 0 0 0,16-2-637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7.992"/>
    </inkml:context>
    <inkml:brush xml:id="br0">
      <inkml:brushProperty name="width" value="0.05" units="cm"/>
      <inkml:brushProperty name="height" value="0.05" units="cm"/>
    </inkml:brush>
  </inkml:definitions>
  <inkml:trace contextRef="#ctx0" brushRef="#br0">139 27 21911 0 0,'-1'-2'139'0'0,"0"0"0"0"0,-1 0 0 0 0,1 0-1 0 0,-1 1 1 0 0,1-1 0 0 0,-1 0 0 0 0,0 1-1 0 0,1-1 1 0 0,-1 1 0 0 0,0 0 0 0 0,0 0-1 0 0,0 0 1 0 0,0 0 0 0 0,0 0 0 0 0,-4-1-1 0 0,4 1-78 0 0,-1 1 0 0 0,1-1 0 0 0,0 1 0 0 0,-1 0 0 0 0,1 0 0 0 0,-1 0 0 0 0,1 0 0 0 0,0 1 0 0 0,-1-1 0 0 0,1 0 0 0 0,0 1 0 0 0,-1 0 0 0 0,1 0-1 0 0,0-1 1 0 0,0 1 0 0 0,0 0 0 0 0,0 1 0 0 0,0-1 0 0 0,0 0 0 0 0,0 1 0 0 0,0-1 0 0 0,-3 4 0 0 0,-1 2-57 0 0,1 0-1 0 0,0 0 1 0 0,0 1 0 0 0,1-1 0 0 0,-1 1 0 0 0,2 0-1 0 0,-1 0 1 0 0,1 0 0 0 0,1 1 0 0 0,-1-1 0 0 0,1 1-1 0 0,-1 8 1 0 0,1 6-4 0 0,1 0 1 0 0,1-1-1 0 0,3 34 0 0 0,1-25 1 0 0,1 0 0 0 0,2 0 0 0 0,1-1 0 0 0,16 38 0 0 0,58 110 0 0 0,-38-92 196 0 0,62 89 0 0 0,-98-163-225 0 0,1-1-1 0 0,0 0 0 0 0,1 0 1 0 0,0-1-1 0 0,1 0 1 0 0,15 10-1 0 0,-22-17 22 0 0,0 0 0 0 0,0 0 1 0 0,1-1-1 0 0,-1 0 0 0 0,1 0 0 0 0,0 0 0 0 0,-1 0 0 0 0,1-1 0 0 0,0 0 1 0 0,0 0-1 0 0,0 0 0 0 0,0 0 0 0 0,0-1 0 0 0,0 0 0 0 0,0 0 1 0 0,0 0-1 0 0,0-1 0 0 0,0 0 0 0 0,0 0 0 0 0,9-3 0 0 0,-8 2 4 0 0,0-2 0 0 0,-1 1 1 0 0,1-1-1 0 0,-1 0 0 0 0,0 0 0 0 0,0 0 0 0 0,0-1 0 0 0,-1 1 0 0 0,0-1 0 0 0,0 0 0 0 0,7-11 1 0 0,-4 5-383 0 0,-1-1 1 0 0,-1 1 0 0 0,0-1 0 0 0,0 0 0 0 0,3-15 0 0 0,0-9-950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9:18.333"/>
    </inkml:context>
    <inkml:brush xml:id="br0">
      <inkml:brushProperty name="width" value="0.05" units="cm"/>
      <inkml:brushProperty name="height" value="0.05" units="cm"/>
    </inkml:brush>
  </inkml:definitions>
  <inkml:trace contextRef="#ctx0" brushRef="#br0">0 1508 18479 0 0,'1'2'31'0'0,"0"-1"-1"0"0,0 1 0 0 0,0 0 0 0 0,0 0 0 0 0,0-1 0 0 0,0 1 0 0 0,0-1 0 0 0,1 1 1 0 0,-1-1-1 0 0,0 1 0 0 0,1-1 0 0 0,-1 0 0 0 0,1 0 0 0 0,0 0 0 0 0,-1 0 0 0 0,1 0 0 0 0,0 0 1 0 0,0 0-1 0 0,-1 0 0 0 0,1-1 0 0 0,0 1 0 0 0,0-1 0 0 0,0 1 0 0 0,0-1 0 0 0,0 0 1 0 0,0 0-1 0 0,0 0 0 0 0,0 0 0 0 0,0 0 0 0 0,0 0 0 0 0,0-1 0 0 0,3 0 0 0 0,6-1 134 0 0,0-1-1 0 0,0-1 0 0 0,0 0 1 0 0,13-7-1 0 0,2-2 533 0 0,0-2 0 0 0,-1-1 0 0 0,0-1 0 0 0,39-35 0 0 0,77-93 709 0 0,-107 109-1086 0 0,46-57 367 0 0,-3-3 0 0 0,-5-3 0 0 0,73-132 0 0 0,28-61-968 0 0,-31 54 976 0 0,-116 193-895 0 0,31-50-537 0 0,-56 93 693 0 0,0 0 0 0 0,1 0 0 0 0,-1 0 0 0 0,1 0 0 0 0,-1 1 0 0 0,1-1 0 0 0,0 0 0 0 0,-1 1 1 0 0,1-1-1 0 0,0 1 0 0 0,0-1 0 0 0,0 1 0 0 0,0 0 0 0 0,0 0 0 0 0,1 0 0 0 0,-1 0 0 0 0,3-1 0 0 0,-3 3-836 0 0,2 2-29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6.391"/>
    </inkml:context>
    <inkml:brush xml:id="br0">
      <inkml:brushProperty name="width" value="0.05" units="cm"/>
      <inkml:brushProperty name="height" value="0.05" units="cm"/>
    </inkml:brush>
  </inkml:definitions>
  <inkml:trace contextRef="#ctx0" brushRef="#br0">1 232 16527 0 0,'0'0'712'0'0,"1"0"-582"0"0,17 9-116 0 0,-15-7 62 0 0,0 0 1 0 0,1 0-1 0 0,-1 0 0 0 0,1-1 1 0 0,-1 0-1 0 0,1 0 1 0 0,4 1-1 0 0,6 1 43 0 0,-1 1-1 0 0,1 0 1 0 0,-1 0-1 0 0,0 1 0 0 0,-1 1 1 0 0,1 0-1 0 0,-1 1 1 0 0,0 1-1 0 0,0-1 1 0 0,-1 2-1 0 0,0 0 1 0 0,-1 0-1 0 0,10 12 1 0 0,-5-6-143 0 0,-1 2 0 0 0,-1 0 1 0 0,-1 1-1 0 0,0 0 0 0 0,-2 1 1 0 0,0 0-1 0 0,14 39 0 0 0,-11-19-22 0 0,-1 2-1 0 0,-3 0 0 0 0,-1 0 1 0 0,-2 1-1 0 0,1 60 0 0 0,-7-96 61 0 0,0 0-1 0 0,0 0 0 0 0,0 0 0 0 0,-1 1 1 0 0,0-1-1 0 0,0 0 0 0 0,0 0 0 0 0,-1 0 0 0 0,0-1 1 0 0,0 1-1 0 0,-5 9 0 0 0,6-14-9 0 0,0-1-1 0 0,0 1 0 0 0,0 0 1 0 0,0 0-1 0 0,0 0 1 0 0,0-1-1 0 0,0 1 1 0 0,0 0-1 0 0,0-1 1 0 0,0 1-1 0 0,0-1 1 0 0,-1 0-1 0 0,1 1 1 0 0,0-1-1 0 0,0 0 1 0 0,0 0-1 0 0,-1 1 1 0 0,1-1-1 0 0,0 0 0 0 0,0 0 1 0 0,-1 0-1 0 0,1-1 1 0 0,0 1-1 0 0,0 0 1 0 0,-1 0-1 0 0,1-1 1 0 0,-2 0-1 0 0,-3-1-4 0 0,0 0-1 0 0,1 0 1 0 0,-1-1-1 0 0,-5-3 0 0 0,1-1 37 0 0,0-1-1 0 0,1 1 0 0 0,0-2 0 0 0,1 1 0 0 0,0-1 0 0 0,0 0 0 0 0,1-1 0 0 0,0 0 0 0 0,0 0 0 0 0,1-1 1 0 0,-5-11-1 0 0,0-5 171 0 0,1 1 1 0 0,1-1 0 0 0,-8-45-1 0 0,8 22 2 0 0,2-1 0 0 0,-1-102 0 0 0,10 115-168 0 0,1 0 0 0 0,2 0 0 0 0,1 1 0 0 0,20-64 0 0 0,-22 91 133 0 0,0 0 1 0 0,0 0-1 0 0,0 1 0 0 0,1 0 0 0 0,1 0 0 0 0,0 0 0 0 0,13-15 0 0 0,-15 19-127 0 0,1 1-1 0 0,-1 0 0 0 0,1 0 0 0 0,0 0 0 0 0,0 0 1 0 0,0 1-1 0 0,1 0 0 0 0,-1 0 0 0 0,1 0 0 0 0,0 1 0 0 0,0 0 1 0 0,0 0-1 0 0,0 1 0 0 0,9-2 0 0 0,-10 3-63 0 0,0 0 0 0 0,1 0 0 0 0,-1 0 0 0 0,0 1 0 0 0,0 0 0 0 0,1 0 0 0 0,-1 0 0 0 0,0 1 0 0 0,0-1 0 0 0,-1 1 0 0 0,1 1 0 0 0,0-1 0 0 0,0 1 0 0 0,-1-1 0 0 0,0 1 0 0 0,1 1 0 0 0,4 4 0 0 0,0 1-228 0 0,1 0 0 0 0,-2 1-1 0 0,1 1 1 0 0,-1 0-1 0 0,10 18 1 0 0,-13-19 175 0 0,0 1 1 0 0,0-1-1 0 0,-1 1 0 0 0,0 0 1 0 0,-1 1-1 0 0,-1-1 1 0 0,1 1-1 0 0,-2-1 1 0 0,0 1-1 0 0,0-1 1 0 0,-1 1-1 0 0,0 0 0 0 0,-3 15 1 0 0,-1-7-81 0 0,-1-1 1 0 0,0 0 0 0 0,-1 0-1 0 0,-1 0 1 0 0,-1-1-1 0 0,-1 0 1 0 0,-10 17-1 0 0,-25 31 94 0 0,-6 13-38 0 0,43-68 153 0 0,-1 8 251 0 0,7-17-251 0 0,1 0 0 0 0,0 1-1 0 0,-1-1 1 0 0,1 0 0 0 0,0 0 0 0 0,0 0 0 0 0,0 0 0 0 0,1 0-1 0 0,-1 0 1 0 0,0 1 0 0 0,1-1 0 0 0,0 0 0 0 0,-1 0-1 0 0,1 0 1 0 0,2 3 0 0 0,-1-1-23 0 0,1 1-1 0 0,0-1 1 0 0,1 0 0 0 0,-1 0 0 0 0,1 0-1 0 0,4 4 1 0 0,7 3 104 0 0,-1-1-1 0 0,31 16 0 0 0,-20-13-36 0 0,2-1 0 0 0,0-2-1 0 0,0 0 1 0 0,1-2 0 0 0,0-1-1 0 0,40 5 1 0 0,-34-9-207 0 0,1-1-1 0 0,-1-1 1 0 0,1-2 0 0 0,-1-2-1 0 0,38-7 1 0 0,-13-2-601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0:30.462"/>
    </inkml:context>
    <inkml:brush xml:id="br0">
      <inkml:brushProperty name="width" value="0.05" units="cm"/>
      <inkml:brushProperty name="height" value="0.05" units="cm"/>
    </inkml:brush>
  </inkml:definitions>
  <inkml:trace contextRef="#ctx0" brushRef="#br0">29 0 8104 0 0,'0'0'170'0'0,"-5"5"386"0"0,4-4 1023 0 0,-2 0-1363 0 0,-7 12 456 0 0,9-11 117 0 0,0-1 0 0 0,0 1 0 0 0,-1 0 1 0 0,1 0-1 0 0,1 0 0 0 0,-1 0 0 0 0,-1 4 0 0 0,2-4-744 0 0,-1 0 0 0 0,1 0-1 0 0,0 0 1 0 0,0 0 0 0 0,0 0 0 0 0,1 0-1 0 0,-1 0 1 0 0,0 0 0 0 0,1 0-1 0 0,-1 0 1 0 0,1 0 0 0 0,0 0 0 0 0,0 0-1 0 0,0 0 1 0 0,0-1 0 0 0,0 1-1 0 0,0 0 1 0 0,0 0 0 0 0,0-1 0 0 0,1 1-1 0 0,1 1 1 0 0,2 2 109 0 0,1 1 0 0 0,0-1-1 0 0,0-1 1 0 0,0 1 0 0 0,1-1-1 0 0,0 0 1 0 0,7 4 0 0 0,55 17 289 0 0,-49-18-223 0 0,11 2-48 0 0,0-2 0 0 0,42 5 0 0 0,-22-5-133 0 0,126 18 150 0 0,-79-13 15 0 0,57 6-79 0 0,4 1 660 0 0,-92-6-613 0 0,167 35-12 0 0,-207-42-51 0 0,1-2 1 0 0,35 2 0 0 0,-8-2 67 0 0,141 12 783 0 0,-121-9-621 0 0,-43-6-233 0 0,-1 3-1 0 0,1 0 1 0 0,32 10 0 0 0,-27-5 158 0 0,68 7-1 0 0,-24-5-152 0 0,6 1-111 0 0,-11-1 319 0 0,-39-3 33 0 0,19 5-111 0 0,-16 0-54 0 0,-24-9-123 0 0,4 3-11 0 0,-3 1-26 0 0,-14-7-11 0 0,1 1 0 0 0,-1-1 0 0 0,1 1 1 0 0,-1 0-1 0 0,4 3 0 0 0,4 3 13 0 0,-7-5-21 0 0,-1-1 0 0 0,0 0 0 0 0,0 1 0 0 0,-1 0-1 0 0,4 3 1 0 0,8 6-8 0 0,-9-7 0 0 0,-2-2-13 0 0,-2-2-158 0 0,3 2-1230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0:31.489"/>
    </inkml:context>
    <inkml:brush xml:id="br0">
      <inkml:brushProperty name="width" value="0.05" units="cm"/>
      <inkml:brushProperty name="height" value="0.05" units="cm"/>
    </inkml:brush>
  </inkml:definitions>
  <inkml:trace contextRef="#ctx0" brushRef="#br0">15 203 12632 0 0,'-5'-5'546'0'0,"4"3"-535"0"0,-1-1 0 0 0,1 1 0 0 0,0 0 0 0 0,0-1 0 0 0,1 1 0 0 0,-1-1 0 0 0,0 1 0 0 0,1-1 0 0 0,-1 1 0 0 0,1-3 0 0 0,0-30-37 0 0,0 22 18 0 0,4-17-967 0 0,-4 29 1105 0 0,0 1-1 0 0,0-1 0 0 0,0 1 1 0 0,0-1-1 0 0,0 1 0 0 0,0-1 1 0 0,1 1-1 0 0,-1-1 1 0 0,0 1-1 0 0,0-1 0 0 0,0 1 1 0 0,0-1-1 0 0,1 1 0 0 0,-1-1 1 0 0,0 1-1 0 0,0 0 0 0 0,1-1 1 0 0,-1 1-1 0 0,0-1 1 0 0,1 1-1 0 0,-1 0 0 0 0,0-1 1 0 0,1 1-1 0 0,-1 0 0 0 0,1 0 1 0 0,-1-1-1 0 0,1 1 0 0 0,-1 0 1 0 0,0 0-1 0 0,1-1 0 0 0,-1 1 1 0 0,1 0-1 0 0,-1 0 1 0 0,1 0-1 0 0,-1 0 0 0 0,2 0 1 0 0,16 2-470 0 0,-15-1 754 0 0,77 22 788 0 0,-5 0-436 0 0,-24-11-538 0 0,-8-2-101 0 0,1-1 0 0 0,60 4 1 0 0,-67-10 30 0 0,-19-1 38 0 0,32 0 0 0 0,-2-5 64 0 0,332-14 1758 0 0,-94-4-1175 0 0,-116 5 207 0 0,48-9 151 0 0,-203 24-1103 0 0,21-7 0 0 0,-5 2 46 0 0,34-11-38 0 0,-59 15-61 0 0,1 0 1 0 0,-1 0 0 0 0,11-6-1 0 0,-16 7 137 0 0,8-4-1436 0 0,-9-27-1991 0 0,0 20 1714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0:31.849"/>
    </inkml:context>
    <inkml:brush xml:id="br0">
      <inkml:brushProperty name="width" value="0.05" units="cm"/>
      <inkml:brushProperty name="height" value="0.05" units="cm"/>
    </inkml:brush>
  </inkml:definitions>
  <inkml:trace contextRef="#ctx0" brushRef="#br0">60 1 10512 0 0,'0'0'2649'0'0,"-11"4"-1554"0"0,1 9-428 0 0,0 0 1 0 0,-14 26 0 0 0,19-32 2331 0 0,5-6-2990 0 0,1 0 0 0 0,-1 0 0 0 0,0-1 0 0 0,0 1 0 0 0,1 0 0 0 0,-1 0 0 0 0,0-1 1 0 0,1 1-1 0 0,-1 0 0 0 0,1-1 0 0 0,-1 1 0 0 0,1 0 0 0 0,-1-1 0 0 0,1 1 0 0 0,-1-1 0 0 0,1 1 0 0 0,-1-1 0 0 0,1 1 0 0 0,1 0 0 0 0,15 8-39 0 0,-12-7 44 0 0,31 16-14 0 0,-17-9 0 0 0,-1 0 0 0 0,26 18 0 0 0,-40-23 0 0 0,1-1 0 0 0,0 1 0 0 0,-1 0 0 0 0,0 0 0 0 0,0 1 0 0 0,0-1 0 0 0,-1 1 0 0 0,1 0 0 0 0,-1 0 0 0 0,0 0 0 0 0,-1 1 0 0 0,1-1 0 0 0,1 8 0 0 0,-1-5-27 0 0,-1 1 0 0 0,-1 0 0 0 0,0 0-1 0 0,0 0 1 0 0,-1 0 0 0 0,0 0 0 0 0,0 0 0 0 0,-1 0-1 0 0,0 0 1 0 0,-1 0 0 0 0,-5 16 0 0 0,-1-2-46 0 0,-2-1 1 0 0,-1 0 0 0 0,-16 26-1 0 0,12-24-482 0 0,0 0 0 0 0,-19 21 0 0 0,7-17-1019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13.095"/>
    </inkml:context>
    <inkml:brush xml:id="br0">
      <inkml:brushProperty name="width" value="0.05" units="cm"/>
      <inkml:brushProperty name="height" value="0.05" units="cm"/>
    </inkml:brush>
  </inkml:definitions>
  <inkml:trace contextRef="#ctx0" brushRef="#br0">0 0 3512 0 0,'0'0'464'0'0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14.373"/>
    </inkml:context>
    <inkml:brush xml:id="br0">
      <inkml:brushProperty name="width" value="0.05" units="cm"/>
      <inkml:brushProperty name="height" value="0.05" units="cm"/>
    </inkml:brush>
  </inkml:definitions>
  <inkml:trace contextRef="#ctx0" brushRef="#br0">127 1998 7800 0 0,'0'0'4760'0'0,"-10"-5"-2356"0"0,7 4-2267 0 0,1 0 1 0 0,0 0 0 0 0,0 0 0 0 0,-1 0 0 0 0,1-1 0 0 0,0 1 0 0 0,0-1 0 0 0,0 1 0 0 0,1-1 0 0 0,-1 0 0 0 0,0 0 0 0 0,-1-2-1 0 0,-1-2 2 0 0,0 0-1 0 0,0-1 0 0 0,1 0 0 0 0,-4-11 0 0 0,1 7-54 0 0,-2-10-16 0 0,-15-43-34 0 0,14 37 216 0 0,5 18-249 0 0,1-1 0 0 0,0 1-1 0 0,0-1 1 0 0,1 0 0 0 0,-1-16-1 0 0,2 4 36 0 0,0 17-18 0 0,1-1 0 0 0,0 0 0 0 0,0 0 0 0 0,1-7 0 0 0,1-3 56 0 0,-1-31 0 0 0,-1 31-56 0 0,0-1 0 0 0,3-17-1 0 0,25-94-787 0 0,-10 47 781 0 0,-6 33 427 0 0,3 0 0 0 0,37-83 0 0 0,-37 101-210 0 0,19-27 1 0 0,-30 50-197 0 0,9-13 51 0 0,2 0-1 0 0,0 1 1 0 0,22-21-1 0 0,57-45-53 0 0,-50 47 237 0 0,121-126-654 0 0,-92 74 371 0 0,-9 10 18 0 0,-43 57 14 0 0,2 1-1 0 0,0 0 1 0 0,1 2-1 0 0,1 1 1 0 0,0 0-1 0 0,31-15 1 0 0,-34 23 144 0 0,243-138 194 0 0,-233 132-376 0 0,0 2 1 0 0,1 1 0 0 0,0 2 0 0 0,1 1-1 0 0,0 2 1 0 0,46-7 0 0 0,26-4 628 0 0,-17 7-534 0 0,-42 9-21 0 0,-13 0-29 0 0,0 2-1 0 0,0 1 0 0 0,42 5 0 0 0,-40 1-19 0 0,-4-2 24 0 0,45 13 0 0 0,57 27 29 0 0,25 7-100 0 0,-126-40 278 0 0,49 23 0 0 0,-29-11-165 0 0,5 3-415 0 0,44 15 634 0 0,-58-25-353 0 0,0 2 1 0 0,-1 1-1 0 0,-1 3 0 0 0,0 1 1 0 0,62 47-1 0 0,-70-43 88 0 0,-2 3-1 0 0,38 42 0 0 0,-7 6 81 0 0,-42-51 35 0 0,0 0 0 0 0,34 31-1 0 0,-20-24-136 0 0,-20-18 0 0 0,18 14 0 0 0,-14-13-33 0 0,23 25 0 0 0,-26-25 94 0 0,35 29 0 0 0,-43-38-41 0 0,0 0 0 0 0,0 1 0 0 0,8 10 0 0 0,11 11 44 0 0,5 4-10 0 0,-29-29-78 0 0,1 0 1 0 0,-1 0 0 0 0,0 0 0 0 0,5 9 0 0 0,-6-10 12 0 0,1 1-1 0 0,-1-1 1 0 0,0 1 0 0 0,1-1 0 0 0,0 0 0 0 0,0 0 0 0 0,5 4-1 0 0,-4-4 23 0 0,0 1-1 0 0,0 0 1 0 0,6 7-1 0 0,-8-9 12 0 0,0 1 1 0 0,0-1-1 0 0,0 1 0 0 0,0-1 0 0 0,1 0 1 0 0,-1 0-1 0 0,1 0 0 0 0,-1-1 0 0 0,5 3 0 0 0,24 20 56 0 0,-28-21-233 0 0,-3-3 155 0 0,0 0-1 0 0,0 0 1 0 0,0 0-1 0 0,0 0 1 0 0,0 0 0 0 0,0 0-1 0 0,0 0 1 0 0,0 0-1 0 0,0 0 1 0 0,0 0 0 0 0,0 0-1 0 0,0 0 1 0 0,0 0 0 0 0,-1 0-1 0 0,1 0 1 0 0,0 0-1 0 0,0 0 1 0 0,0 0 0 0 0,0 0-1 0 0,0 1 1 0 0,0-1 0 0 0,0 0-1 0 0,0 0 1 0 0,0 0-1 0 0,0 0 1 0 0,0 0 0 0 0,0 0-1 0 0,0 0 1 0 0,0 0 0 0 0,0 0-1 0 0,0 0 1 0 0,0 0-1 0 0,0 0 1 0 0,0 0 0 0 0,0 0-1 0 0,0 1 1 0 0,0-1 0 0 0,0 0-1 0 0,0 0 1 0 0,0 0-1 0 0,0 0 1 0 0,0 0 0 0 0,0 0-1 0 0,0 0 1 0 0,0 0 0 0 0,0 0-1 0 0,0 0 1 0 0,0 0-1 0 0,0 0 1 0 0,0 0 0 0 0,0 1-1 0 0,0-1 1 0 0,0 0 0 0 0,0 0-1 0 0,0 0 1 0 0,0 0-1 0 0,0 0 1 0 0,0 0 0 0 0,1 0-1 0 0,15 19-167 0 0,-16-19 98 0 0,2-2-1246 0 0,-1 1 1127 0 0,0-1 0 0 0,0 1 0 0 0,0-1 1 0 0,0 1-1 0 0,0 0 0 0 0,-1-1 1 0 0,1 0-1 0 0,-1 1 0 0 0,1-1 0 0 0,-1-1 1 0 0,3-8-1200 0 0,-2 1-53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14.984"/>
    </inkml:context>
    <inkml:brush xml:id="br0">
      <inkml:brushProperty name="width" value="0.05" units="cm"/>
      <inkml:brushProperty name="height" value="0.05" units="cm"/>
    </inkml:brush>
  </inkml:definitions>
  <inkml:trace contextRef="#ctx0" brushRef="#br0">1 447 13240 0 0,'0'0'2870'0'0,"1"-1"-3536"0"0,2 0 662 0 0,0 0 1 0 0,-1 0 0 0 0,1 1 0 0 0,0-1 0 0 0,0 1-1 0 0,0 0 1 0 0,0 0 0 0 0,0 0 0 0 0,-1 0 0 0 0,1 0 0 0 0,0 0-1 0 0,0 1 1 0 0,5 1 0 0 0,6 2 140 0 0,20 9 0 0 0,-24-8 42 0 0,7 3 171 0 0,24 15 1 0 0,3 3-121 0 0,-17-13-171 0 0,2-1 0 0 0,-1-2-1 0 0,1 0 1 0 0,1-2-1 0 0,0-1 1 0 0,0-2-1 0 0,0 0 1 0 0,1-3-1 0 0,-1 0 1 0 0,1-2 0 0 0,48-5-1 0 0,-59 1 126 0 0,0 0-1 0 0,-1-1 0 0 0,1-1 1 0 0,-1-1-1 0 0,0 0 0 0 0,-1-2 1 0 0,0 0-1 0 0,0-1 1 0 0,-1 0-1 0 0,20-17 0 0 0,5-7 178 0 0,142-123 802 0 0,-177 150-1105 0 0,-1 0-1 0 0,0-1 0 0 0,-1 1 0 0 0,0-1 0 0 0,0-1 0 0 0,0 1 0 0 0,-1-1 1 0 0,0 0-1 0 0,-1 0 0 0 0,0 0 0 0 0,-1 0 0 0 0,1 0 0 0 0,0-12 0 0 0,-2 13 8 0 0,-1-1 0 0 0,1 0 0 0 0,-2 0 0 0 0,1 1-1 0 0,-1-1 1 0 0,0 0 0 0 0,-1 1 0 0 0,0-1 0 0 0,-1 1-1 0 0,1 0 1 0 0,-1-1 0 0 0,-1 1 0 0 0,0 1 0 0 0,-7-12-1 0 0,10 16-200 0 0,0 1 0 0 0,-1 0-1 0 0,1-1 1 0 0,-1 1 0 0 0,0 0 0 0 0,0 0-1 0 0,0 0 1 0 0,0 0 0 0 0,0 0 0 0 0,0 1-1 0 0,0-1 1 0 0,0 1 0 0 0,-1-1-1 0 0,1 1 1 0 0,-1 0 0 0 0,1 0 0 0 0,-1 0-1 0 0,-3-1 1 0 0,-3-2-1107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7.271"/>
    </inkml:context>
    <inkml:brush xml:id="br0">
      <inkml:brushProperty name="width" value="0.05" units="cm"/>
      <inkml:brushProperty name="height" value="0.05" units="cm"/>
    </inkml:brush>
  </inkml:definitions>
  <inkml:trace contextRef="#ctx0" brushRef="#br0">6040 2609 18479 0 0,'0'0'674'0'0,"0"-2"-438"0"0,-2-16-272 0 0,-9-11 295 0 0,-13-16 992 0 0,15 29-1070 0 0,-2 1 0 0 0,0 0-1 0 0,-23-23 1 0 0,-46-36 620 0 0,56 53-277 0 0,-123-113 67 0 0,-56-49-565 0 0,-14 15-35 0 0,-406-229-40 0 0,494 328-82 0 0,-212-81-1 0 0,-147-18 137 0 0,395 137-247 0 0,-131-42 152 0 0,-567-192 472 0 0,469 157-550 0 0,168 58 425 0 0,-147-42-76 0 0,11 3-307 0 0,2-1-294 0 0,-74-5 878 0 0,324 86-417 0 0,-427-90-68 0 0,320 78 4 0 0,36 6-25 0 0,86 11 37 0 0,11 2 11 0 0,1 0 0 0 0,0-1 0 0 0,-21-8-1 0 0,17 4 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9.077"/>
    </inkml:context>
    <inkml:brush xml:id="br0">
      <inkml:brushProperty name="width" value="0.05" units="cm"/>
      <inkml:brushProperty name="height" value="0.05" units="cm"/>
    </inkml:brush>
  </inkml:definitions>
  <inkml:trace contextRef="#ctx0" brushRef="#br0">0 1 19167 0 0,'0'0'1119'0'0,"0"2"-923"0"0,4 21-186 0 0,11 14-64 0 0,-2-5 55 0 0,6 26 5 0 0,29 82 364 0 0,7 22-68 0 0,23 44-292 0 0,-77-205-26 0 0,11 27-871 0 0,0-2 0 0 0,27 41 0 0 0,-34-59-196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9.403"/>
    </inkml:context>
    <inkml:brush xml:id="br0">
      <inkml:brushProperty name="width" value="0.05" units="cm"/>
      <inkml:brushProperty name="height" value="0.05" units="cm"/>
    </inkml:brush>
  </inkml:definitions>
  <inkml:trace contextRef="#ctx0" brushRef="#br0">23 321 16112 0 0,'-4'3'134'0'0,"3"-2"-73"0"0,-1 1 1 0 0,1-1-1 0 0,-1 1 1 0 0,1-1-1 0 0,0 1 1 0 0,0 0-1 0 0,0 0 1 0 0,0-1-1 0 0,0 1 1 0 0,-1 3-1 0 0,-2 2-69 0 0,3-6-107 0 0,3 0-330 0 0,-1 0 502 0 0,1-1 0 0 0,0 1-1 0 0,0-1 1 0 0,0 1 0 0 0,-1-1 0 0 0,1 0-1 0 0,0 0 1 0 0,0 0 0 0 0,0 0 0 0 0,0 0-1 0 0,-1 0 1 0 0,1 0 0 0 0,0-1 0 0 0,0 1-1 0 0,0 0 1 0 0,-1-1 0 0 0,1 0-1 0 0,0 1 1 0 0,1-2 0 0 0,5-3 305 0 0,0 1-1 0 0,13-11 1 0 0,-11 7-33 0 0,2-2-152 0 0,-2 0-1 0 0,1-1 0 0 0,-1 0 0 0 0,-1-1 1 0 0,11-16-1 0 0,5-7-146 0 0,-19 26-83 0 0,0-1-1 0 0,-1 0 1 0 0,0 0-1 0 0,-1 0 1 0 0,0 0-1 0 0,5-19 1 0 0,-4 13-109 0 0,-4 8-144 0 0,1 1 0 0 0,-1-1-1 0 0,0 1 1 0 0,-1 0 0 0 0,0-13-1 0 0,0 6-388 0 0,0-14-579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9.772"/>
    </inkml:context>
    <inkml:brush xml:id="br0">
      <inkml:brushProperty name="width" value="0.05" units="cm"/>
      <inkml:brushProperty name="height" value="0.05" units="cm"/>
    </inkml:brush>
  </inkml:definitions>
  <inkml:trace contextRef="#ctx0" brushRef="#br0">1 97 19727 0 0,'0'0'1496'0'0,"5"-8"-944"0"0,-1-1-440 0 0,1 1-112 0 0,4 1 0 0 0,-4-1 0 0 0,-1-4-712 0 0,5 0-168 0 0,-4 2-32 0 0,0 0-8 0 0,-5-3-1375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7.821"/>
    </inkml:context>
    <inkml:brush xml:id="br0">
      <inkml:brushProperty name="width" value="0.05" units="cm"/>
      <inkml:brushProperty name="height" value="0.05" units="cm"/>
    </inkml:brush>
  </inkml:definitions>
  <inkml:trace contextRef="#ctx0" brushRef="#br0">2455 0 21103 0 0,'-392'67'2288'0'0,"130"-3"-2240"0"0,148-25-4 0 0,-147 71 0 0 0,124-47-44 0 0,-79 41 0 0 0,66-23 0 0 0,100-53 0 0 0,-33 21 0 0 0,36-17 0 0 0,2 2 0 0 0,-68 66 0 0 0,68-51 52 0 0,-66 96 0 0 0,48-59-9 0 0,-3 17-22 0 0,38-56 25 0 0,-41 91-152 0 0,55-107 64 0 0,-35 98 21 0 0,20-46 24 0 0,-7 22-3 0 0,24-65 0 0 0,2 0 0 0 0,-6 58 0 0 0,12-72 0 0 0,-20 163 0 0 0,20-152 0 0 0,0 31 0 0 0,8 75 0 0 0,1-38 0 0 0,4-16 0 0 0,-8-79 0 0 0,-1-1 0 0 0,2 0 0 0 0,0 1 0 0 0,0-1 0 0 0,3 9 0 0 0,2 7 0 0 0,-3-17 0 0 0,0 0 0 0 0,-3 0 0 0 0,2-2-72 0 0,-3-6 45 0 0,0 1-1 0 0,0-1 0 0 0,0 0 0 0 0,0 0 1 0 0,0 1-1 0 0,0-1 0 0 0,0 0 1 0 0,0 0-1 0 0,0 0 0 0 0,-1 1 1 0 0,1-1-1 0 0,0 0 0 0 0,0 0 1 0 0,0 0-1 0 0,0 1 0 0 0,-1-1 0 0 0,1 0 1 0 0,0 0-1 0 0,0 0 0 0 0,0 0 1 0 0,-1 0-1 0 0,1 1 0 0 0,0-1 1 0 0,0 0-1 0 0,-1 0 0 0 0,1 0 0 0 0,0 0 1 0 0,0 0-1 0 0,-1 0 0 0 0,1 0 1 0 0,0 0-1 0 0,0 0 0 0 0,-1 0 1 0 0,1 0-1 0 0,0 0 0 0 0,-11 1-991 0 0,-8-2-1674 0 0,6-3 1170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0.196"/>
    </inkml:context>
    <inkml:brush xml:id="br0">
      <inkml:brushProperty name="width" value="0.05" units="cm"/>
      <inkml:brushProperty name="height" value="0.05" units="cm"/>
    </inkml:brush>
  </inkml:definitions>
  <inkml:trace contextRef="#ctx0" brushRef="#br0">0 0 17887 0 0,'20'20'426'0'0,"1"-2"0"0"0,40 28 0 0 0,15 12-377 0 0,-55-39-84 0 0,-2 0 0 0 0,0 1 1 0 0,-1 1-1 0 0,0 0 0 0 0,-2 2 0 0 0,-1 0 0 0 0,23 46 0 0 0,-21-35-144 0 0,-12-26 34 0 0,0 1-1 0 0,-1 0 1 0 0,0 1 0 0 0,2 9 0 0 0,-51-107 3249 0 0,-12-54-735 0 0,55 136-2366 0 0,0 0-1 0 0,1 1 1 0 0,0-1-1 0 0,0 0 1 0 0,0-8-1 0 0,-1-1-1 0 0,2 9 5 0 0,0 0 0 0 0,0-1-1 0 0,0 1 1 0 0,1 0 0 0 0,0-1 0 0 0,0 1-1 0 0,0 0 1 0 0,1 0 0 0 0,0-1 0 0 0,1 1-1 0 0,-1 1 1 0 0,1-1 0 0 0,0 0-1 0 0,0 1 1 0 0,1-1 0 0 0,-1 1 0 0 0,1 0-1 0 0,1 0 1 0 0,-1 1 0 0 0,1-1-1 0 0,-1 1 1 0 0,1 0 0 0 0,6-4 0 0 0,-9 7-13 0 0,1 0 1 0 0,-1 0-1 0 0,1 1 1 0 0,-1-1-1 0 0,1 0 1 0 0,-1 1-1 0 0,1 0 1 0 0,-1-1-1 0 0,1 1 1 0 0,-1 0-1 0 0,1 0 1 0 0,-1 0-1 0 0,1 1 1 0 0,2 0 0 0 0,0 0 7 0 0,-1 0 0 0 0,1 0 0 0 0,-1 0 0 0 0,0 1 0 0 0,1-1 0 0 0,6 5 0 0 0,6 6-1 0 0,-1 0 0 0 0,0 1 0 0 0,-1 1 0 0 0,0 0 0 0 0,-1 2 0 0 0,21 28 0 0 0,19 27-359 0 0,-4-5-1738 0 0,-46-60 1754 0 0,-1-2 13 0 0,-1 0 0 0 0,1-1 0 0 0,0 1 0 0 0,0 0 0 0 0,0-1 0 0 0,0 0 0 0 0,1 1 0 0 0,3 2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0.647"/>
    </inkml:context>
    <inkml:brush xml:id="br0">
      <inkml:brushProperty name="width" value="0.05" units="cm"/>
      <inkml:brushProperty name="height" value="0.05" units="cm"/>
    </inkml:brush>
  </inkml:definitions>
  <inkml:trace contextRef="#ctx0" brushRef="#br0">0 1 21975 0 0,'0'0'1283'0'0,"2"0"-1055"0"0,3 0-226 0 0,1 1 0 0 0,0-1 0 0 0,-1 2 0 0 0,1-1 1 0 0,-1 0-1 0 0,0 1 0 0 0,0 0 0 0 0,1 1 0 0 0,-1-1 0 0 0,0 1 0 0 0,-1 0 0 0 0,7 4 0 0 0,-3-1-2 0 0,0 1 0 0 0,0 1-1 0 0,0-1 1 0 0,-1 1 0 0 0,10 15-1 0 0,-4-3-6 0 0,0 0 0 0 0,-2 1 0 0 0,0 1 0 0 0,-2 0 0 0 0,0 0-1 0 0,-2 1 1 0 0,0 0 0 0 0,-2 0 0 0 0,0 1 0 0 0,1 31 0 0 0,-4-30-348 0 0,1 59-1035 0 0,-3-75 997 0 0,-1-1 0 0 0,0 1 0 0 0,-1 0 0 0 0,0-1 0 0 0,0 0 0 0 0,0 1-1 0 0,-7 11 1 0 0,8-18 216 0 0,0 1 0 0 0,0-1 0 0 0,-1 0 0 0 0,0 0 0 0 0,1 0 0 0 0,-1 0 0 0 0,0 0 0 0 0,0 0-1 0 0,0 0 1 0 0,0 0 0 0 0,0-1 0 0 0,0 1 0 0 0,-1-1 0 0 0,1 0 0 0 0,-4 2 0 0 0,5-3-27 0 0,-1 1 1 0 0,0-1 0 0 0,1 1-1 0 0,-1-1 1 0 0,0 0 0 0 0,1 0 0 0 0,-1 0-1 0 0,0 0 1 0 0,0 0 0 0 0,1 0-1 0 0,-1 0 1 0 0,0-1 0 0 0,1 1-1 0 0,-1-1 1 0 0,0 1 0 0 0,1-1-1 0 0,-1 1 1 0 0,1-1 0 0 0,-1 0 0 0 0,1 0-1 0 0,-1 0 1 0 0,1 0 0 0 0,-2-1-1 0 0,-6-3-898 0 0,7 4 1076 0 0,0 0 1 0 0,0 0 0 0 0,0 0-1 0 0,0-1 1 0 0,0 1 0 0 0,0 0-1 0 0,-7-8 6694 0 0,14-3-5135 0 0,-2 9-1367 0 0,0 0 0 0 0,0 0 0 0 0,0 1 0 0 0,0-1 0 0 0,1 1 0 0 0,-1 0 0 0 0,1 0 0 0 0,4-2 0 0 0,15-8 18 0 0,-1-2-152 0 0,-1-2 1 0 0,0 0-1 0 0,-1-1 0 0 0,0-1 1 0 0,-2-1-1 0 0,31-40 0 0 0,-33 34-1 0 0,0-1 0 0 0,-2 0-1 0 0,0-2 1 0 0,-2 1 0 0 0,11-40-1 0 0,-18 49 379 0 0,5-31 0 0 0,-9 45-305 0 0,-1-1 0 0 0,0 1 0 0 0,0-1 1 0 0,0 1-1 0 0,0-1 0 0 0,0 1 0 0 0,-1-1 0 0 0,0 1 0 0 0,0-1 0 0 0,0 1 0 0 0,-1 0 0 0 0,-3-8 0 0 0,4 11-123 0 0,1 0-1 0 0,-1 0 1 0 0,0 0 0 0 0,-1 1-1 0 0,1-1 1 0 0,0 0-1 0 0,0 0 1 0 0,0 1 0 0 0,0-1-1 0 0,-1 0 1 0 0,1 1 0 0 0,0-1-1 0 0,0 1 1 0 0,-1 0-1 0 0,1-1 1 0 0,0 1 0 0 0,-1 0-1 0 0,1 0 1 0 0,-1 0 0 0 0,1 0-1 0 0,0 0 1 0 0,-1 0-1 0 0,1 0 1 0 0,0 0 0 0 0,-2 1-1 0 0,0 0 24 0 0,0-1 0 0 0,0 1-1 0 0,0 0 1 0 0,0 0 0 0 0,0 0 0 0 0,0 0-1 0 0,0 1 1 0 0,1-1 0 0 0,-6 4-1 0 0,4 0-11 0 0,0-1-1 0 0,0 1 0 0 0,0 0 1 0 0,1 1-1 0 0,0-1 0 0 0,0 0 0 0 0,-3 8 1 0 0,-14 44-19 0 0,16-44-2 0 0,-3 12 42 0 0,2 0 1 0 0,0 0-1 0 0,2 1 1 0 0,1 0-1 0 0,1-1 1 0 0,1 1-1 0 0,1 0 1 0 0,7 36-1 0 0,-8-58-66 0 0,1 0-1 0 0,-1-1 0 0 0,1 1 0 0 0,0 0 1 0 0,1-1-1 0 0,-1 1 0 0 0,0-1 0 0 0,1 1 1 0 0,0-1-1 0 0,0 0 0 0 0,0 0 0 0 0,0 0 1 0 0,0 0-1 0 0,1 0 0 0 0,0 0 0 0 0,-1 0 1 0 0,1-1-1 0 0,4 4 0 0 0,-6-6-7 0 0,0 1-1 0 0,0-1 1 0 0,0 0 0 0 0,0 1-1 0 0,0-1 1 0 0,0 0-1 0 0,0 0 1 0 0,0 1 0 0 0,0-1-1 0 0,0 0 1 0 0,0 0 0 0 0,0 0-1 0 0,0 0 1 0 0,1 0-1 0 0,-1-1 1 0 0,0 1 0 0 0,0 0-1 0 0,1-1 1 0 0,19-11-2511 0 0,-17 10 1958 0 0,17-12-1552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1.005"/>
    </inkml:context>
    <inkml:brush xml:id="br0">
      <inkml:brushProperty name="width" value="0.05" units="cm"/>
      <inkml:brushProperty name="height" value="0.05" units="cm"/>
    </inkml:brush>
  </inkml:definitions>
  <inkml:trace contextRef="#ctx0" brushRef="#br0">1 39 16048 0 0,'2'-3'100'0'0,"0"0"1"0"0,0 0-1 0 0,1 0 1 0 0,-1 0-1 0 0,1 0 1 0 0,0 1 0 0 0,0-1-1 0 0,0 1 1 0 0,0 0-1 0 0,4-2 1 0 0,-5 3-4 0 0,0 0 1 0 0,0 0-1 0 0,0 0 1 0 0,0 0-1 0 0,0 1 1 0 0,0-1-1 0 0,1 1 1 0 0,-1-1-1 0 0,0 1 1 0 0,0 0-1 0 0,1 0 1 0 0,-1 0-1 0 0,0 0 1 0 0,1 0-1 0 0,-1 0 1 0 0,0 1-1 0 0,0-1 1 0 0,3 2-1 0 0,2 1-36 0 0,0 1-1 0 0,-1 1 1 0 0,0-1-1 0 0,0 1 1 0 0,0 0-1 0 0,7 8 1 0 0,4 3-76 0 0,-8-8 210 0 0,-2 1 0 0 0,1 0 0 0 0,10 17 0 0 0,3 4 355 0 0,-3-5-291 0 0,13 25-1 0 0,-11-16-171 0 0,-9-16-50 0 0,-1 0 1 0 0,7 19 0 0 0,-14-28-63 0 0,1 1 0 0 0,-1-1 0 0 0,-1 1-1 0 0,0-1 1 0 0,0 1 0 0 0,0 14 0 0 0,-2-22-16 0 0,0 0 1 0 0,0 0-1 0 0,0 0 1 0 0,-1 0-1 0 0,1 0 1 0 0,0 0-1 0 0,-1 0 1 0 0,1 0-1 0 0,-1 0 1 0 0,0 0-1 0 0,0-1 0 0 0,1 1 1 0 0,-1 0-1 0 0,-1 0 1 0 0,1-1-1 0 0,0 1 1 0 0,0 0-1 0 0,-1-1 1 0 0,1 1-1 0 0,0-1 0 0 0,-1 0 1 0 0,-2 3-1 0 0,1-3-10 0 0,1 0 0 0 0,0 0 0 0 0,-1-1 0 0 0,1 1 0 0 0,-1 0 0 0 0,1-1 0 0 0,-1 1 0 0 0,1-1 0 0 0,-1 0 0 0 0,1 0 0 0 0,-1 0-1 0 0,1 0 1 0 0,-1 0 0 0 0,1-1 0 0 0,-1 1 0 0 0,1-1 0 0 0,-4-1 0 0 0,-17-5-154 0 0,17 6 209 0 0,0-1 0 0 0,-1 0 0 0 0,1 0 0 0 0,0 0 0 0 0,0-1 0 0 0,1 0 0 0 0,-1 0 0 0 0,0-1 0 0 0,1 1 0 0 0,0-1 0 0 0,0 0 0 0 0,-8-9 0 0 0,5 4 297 0 0,2-1 1 0 0,0 1 0 0 0,0-1-1 0 0,0 0 1 0 0,1-1-1 0 0,1 1 1 0 0,0-1 0 0 0,0 0-1 0 0,1 0 1 0 0,1 0-1 0 0,0-1 1 0 0,0 1 0 0 0,0-23-1 0 0,3 24-297 0 0,-1 0-1 0 0,1 1 1 0 0,1-1-1 0 0,4-14 1 0 0,-5 19-4 0 0,0 0-1 0 0,1 1 1 0 0,0-1 0 0 0,0 1 0 0 0,0 0 0 0 0,1-1 0 0 0,0 1 0 0 0,-1 0 0 0 0,1 0 0 0 0,1 1-1 0 0,3-5 1 0 0,3-1-877 0 0,0 0 1 0 0,-1-1-1 0 0,-1 0 0 0 0,1-1 0 0 0,7-13 0 0 0,-11 13-622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1.708"/>
    </inkml:context>
    <inkml:brush xml:id="br0">
      <inkml:brushProperty name="width" value="0.05" units="cm"/>
      <inkml:brushProperty name="height" value="0.05" units="cm"/>
    </inkml:brush>
  </inkml:definitions>
  <inkml:trace contextRef="#ctx0" brushRef="#br0">0 701 17647 0 0,'0'0'1031'0'0,"5"8"-830"0"0,32 53-201 0 0,-6 7 54 0 0,-5-14 33 0 0,-2 1 1 0 0,27 96 0 0 0,-50-148-82 0 0,2 6 51 0 0,1 0 0 0 0,8 14 0 0 0,0 0 1 0 0,-12-23-58 0 0,0 1 0 0 0,0-1 0 0 0,0 0 0 0 0,0 1 0 0 0,0-1 0 0 0,1 0 0 0 0,-1 1 0 0 0,0-1 0 0 0,0 0 0 0 0,0 1 0 0 0,1-1 0 0 0,-1 0 0 0 0,0 1 0 0 0,0-1 0 0 0,1 0 0 0 0,-1 0 0 0 0,0 0 0 0 0,0 1 0 0 0,1-1 0 0 0,-1 0 0 0 0,0 0 0 0 0,1 0 0 0 0,-1 0 0 0 0,0 1 0 0 0,1-1 0 0 0,-1 0 0 0 0,0 0 0 0 0,1 0 0 0 0,-1 0 0 0 0,1 0 0 0 0,7-8 0 0 0,2-14 0 0 0,-6 7 0 0 0,-2 0 0 0 0,0-1 0 0 0,1-21 0 0 0,-1-4 0 0 0,3-25 0 0 0,-3 44 0 0 0,-2 15 0 0 0,1 0 0 0 0,-1 0 0 0 0,2 0 0 0 0,-1 1 0 0 0,4-11 0 0 0,-4 15 0 0 0,0 0 0 0 0,0 0 0 0 0,0 0 0 0 0,0 1 0 0 0,1-1 0 0 0,-1 0 0 0 0,0 1 0 0 0,1-1 0 0 0,-1 1 0 0 0,1-1 0 0 0,0 1 0 0 0,-1 0 0 0 0,1 0 0 0 0,0 0 0 0 0,0 0 0 0 0,0 0 0 0 0,0 0 0 0 0,0 0 0 0 0,0 0 0 0 0,0 1 0 0 0,0-1 0 0 0,3 1 0 0 0,3-1 140 0 0,0 0-1 0 0,1 1 0 0 0,-1 1 0 0 0,14 1 0 0 0,-13 0-157 0 0,0-1 0 0 0,1-1-1 0 0,16 0 1 0 0,-15-2-10 0 0,-1 0 0 0 0,1-1 0 0 0,-1 0 1 0 0,1 0-1 0 0,-1-1 0 0 0,-1-1 0 0 0,1 0 0 0 0,0 0 0 0 0,-1-1 0 0 0,0 0 0 0 0,-1 0 1 0 0,11-10-1 0 0,-2-1 57 0 0,-1-1 0 0 0,0-1 0 0 0,-1 0 0 0 0,17-29 0 0 0,-25 35-63 0 0,-1 0 0 0 0,0 0 0 0 0,-1 0 0 0 0,0-1 0 0 0,-1 0 0 0 0,0 0 0 0 0,2-25 0 0 0,-2-20 2742 0 0,-5 50-1823 0 0,1 9-875 0 0,0-1 0 0 0,-1 1 0 0 0,1 0 0 0 0,0 0 1 0 0,0 0-1 0 0,0 0 0 0 0,0-1 0 0 0,0 1 0 0 0,0 0 0 0 0,-1 0 0 0 0,1 0 1 0 0,0 0-1 0 0,0 0 0 0 0,0-1 0 0 0,0 1 0 0 0,-1 0 0 0 0,1 0 0 0 0,0 0 0 0 0,0 0 1 0 0,0 0-1 0 0,-1 0 0 0 0,1 0 0 0 0,0 0 0 0 0,0 0 0 0 0,0 0 0 0 0,-1 0 1 0 0,1 0-1 0 0,0 0 0 0 0,-1 0 0 0 0,0 0-8 0 0,-1 1 0 0 0,0-1 0 0 0,0 1 0 0 0,1 0-1 0 0,-1 0 1 0 0,0 0 0 0 0,1 0 0 0 0,-1 0 0 0 0,1 0 0 0 0,-1 0 0 0 0,1 0 0 0 0,0 0 0 0 0,-1 1 0 0 0,1-1 0 0 0,0 0-1 0 0,0 1 1 0 0,0 0 0 0 0,-1 2 0 0 0,-18 32-5 0 0,12-18 3 0 0,2 2 0 0 0,0-1 0 0 0,0 1 0 0 0,2-1 0 0 0,1 1 0 0 0,0 1 0 0 0,1-1 0 0 0,2 0 0 0 0,1 26 0 0 0,0-34 0 0 0,1 0 0 0 0,0-1 0 0 0,1 1 0 0 0,0 0 0 0 0,1-1 0 0 0,0 1 0 0 0,1-1 0 0 0,0-1 0 0 0,1 1 0 0 0,0-1 0 0 0,12 16 0 0 0,-16-24-17 0 0,1 1-1 0 0,-1-1 1 0 0,1 1-1 0 0,-1-1 1 0 0,1 0-1 0 0,0 0 1 0 0,-1 0-1 0 0,1-1 1 0 0,0 1 0 0 0,0-1-1 0 0,0 0 1 0 0,1 1-1 0 0,-1-1 1 0 0,0-1-1 0 0,0 1 1 0 0,1 0-1 0 0,-1-1 1 0 0,0 1-1 0 0,1-1 1 0 0,-1 0-1 0 0,0 0 1 0 0,1-1-1 0 0,-1 1 1 0 0,0-1-1 0 0,1 0 1 0 0,-1 1-1 0 0,5-3 1 0 0,-1 0-141 0 0,0 0 0 0 0,-1-1 0 0 0,1 0 0 0 0,-1 0 0 0 0,0 0 1 0 0,0-1-1 0 0,0 1 0 0 0,-1-1 0 0 0,0-1 0 0 0,0 1 0 0 0,8-12 0 0 0,-2 0-469 0 0,-1-1 1 0 0,-1 0-1 0 0,13-33 0 0 0,12-60-4433 0 0,-25 79 3557 0 0,8-42 1703 0 0,11-97 0 0 0,-22 125 611 0 0,2-54 2042 0 0,-7 71-1567 0 0,1 0 1 0 0,2 0 0 0 0,13-56-1 0 0,-16 81-1215 0 0,0 1 0 0 0,1 0 0 0 0,-1 0 0 0 0,1 0 0 0 0,-1 0 0 0 0,1 0 0 0 0,0 0 0 0 0,0 0-1 0 0,4-4 1 0 0,-4 6-47 0 0,-1 0 0 0 0,0 1 0 0 0,0-1 0 0 0,0 0 0 0 0,0 0 0 0 0,1 1 0 0 0,-1-1 0 0 0,0 0 0 0 0,1 1 0 0 0,-1 0 0 0 0,1-1 0 0 0,-1 1 0 0 0,0 0 0 0 0,1-1 0 0 0,-1 1 0 0 0,1 0 0 0 0,-1 0 0 0 0,1 0 0 0 0,-1 0 0 0 0,0 1 0 0 0,1-1 0 0 0,-1 0-1 0 0,1 1 1 0 0,-1-1 0 0 0,0 0 0 0 0,3 2 0 0 0,5 3 20 0 0,0 0-1 0 0,-1 0 1 0 0,1 1-1 0 0,-1 0 1 0 0,0 1-1 0 0,9 8 1 0 0,40 50 422 0 0,-37-41-386 0 0,3 4-80 0 0,-1 2 1 0 0,-1 0-1 0 0,-1 1 0 0 0,-2 2 1 0 0,-2-1-1 0 0,22 61 0 0 0,-27-58-1314 0 0,11 64-1 0 0,-16-57-197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2.067"/>
    </inkml:context>
    <inkml:brush xml:id="br0">
      <inkml:brushProperty name="width" value="0.05" units="cm"/>
      <inkml:brushProperty name="height" value="0.05" units="cm"/>
    </inkml:brush>
  </inkml:definitions>
  <inkml:trace contextRef="#ctx0" brushRef="#br0">38 500 18479 0 0,'-7'-6'285'0'0,"3"2"-180"0"0,-1 1 1 0 0,1-1-1 0 0,0 0 1 0 0,-4-6-1 0 0,7 9-72 0 0,1 0 0 0 0,-1 0 1 0 0,1 0-1 0 0,-1 1 0 0 0,1-1 0 0 0,-1 0 1 0 0,1 0-1 0 0,0 0 0 0 0,-1 0 0 0 0,1 0 0 0 0,0 0 1 0 0,0 0-1 0 0,0 0 0 0 0,0 0 0 0 0,0 0 1 0 0,0 0-1 0 0,0 0 0 0 0,0 0 0 0 0,0 0 0 0 0,0 0 1 0 0,0 0-1 0 0,0 0 0 0 0,1 0 0 0 0,-1 0 1 0 0,0 1-1 0 0,1-1 0 0 0,-1 0 0 0 0,1 0 0 0 0,-1 0 1 0 0,1 0-1 0 0,0-1 0 0 0,7-5 338 0 0,0 0 0 0 0,15-10 1 0 0,-6 4-369 0 0,76-49-3 0 0,-37 27 0 0 0,-30 18 9 0 0,101-74-139 0 0,-112 79-189 0 0,-1-1 1 0 0,0-1-1 0 0,-1 0 1 0 0,0-1 0 0 0,20-32-1 0 0,-26 35-210 0 0,12-24-1635 0 0,-13 11 642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32.785"/>
    </inkml:context>
    <inkml:brush xml:id="br0">
      <inkml:brushProperty name="width" value="0.05" units="cm"/>
      <inkml:brushProperty name="height" value="0.05" units="cm"/>
    </inkml:brush>
  </inkml:definitions>
  <inkml:trace contextRef="#ctx0" brushRef="#br0">425 3229 20031 0 0,'1'8'859'0'0,"2"-6"-842"0"0,-1 1 0 0 0,1 0 0 0 0,-1 0 0 0 0,1-1 1 0 0,0 0-1 0 0,0 1 0 0 0,0-1 0 0 0,0 0 0 0 0,0-1 0 0 0,5 3 0 0 0,37 13-376 0 0,-8-7 220 0 0,1-2 0 0 0,0-2 0 0 0,0-1-1 0 0,1-1 1 0 0,41-3 0 0 0,194-23 966 0 0,206-72-515 0 0,-81-27-462 0 0,-375 114 136 0 0,412-162 37 0 0,-235 87 222 0 0,573-256 2131 0 0,-576 231-2358 0 0,-2 1-20 0 0,155-83 2 0 0,-23-28 0 0 0,-285 185 0 0 0,206-166 0 0 0,-206 159 0 0 0,-2-2 0 0 0,-1-1 0 0 0,49-70 0 0 0,-67 77 226 0 0,-1 0 0 0 0,-2-1 0 0 0,-1-1-1 0 0,-2 0 1 0 0,-2-2 0 0 0,-2 0 0 0 0,-1 0-1 0 0,8-57 1 0 0,-17 74-224 0 0,-1-1 0 0 0,-1 0-1 0 0,-1 0 1 0 0,-1 1 0 0 0,0-1 0 0 0,-2 1-1 0 0,-1 0 1 0 0,-1 0 0 0 0,-15-38 0 0 0,4 22-3 0 0,-1 1 1 0 0,-1 0 0 0 0,-3 2 0 0 0,-38-50-1 0 0,38 58 1 0 0,-1 1 0 0 0,-1 1 0 0 0,-2 1 0 0 0,0 1 0 0 0,-35-23 0 0 0,0 6 0 0 0,-1 2 0 0 0,-2 3 0 0 0,-127-50 0 0 0,93 51 0 0 0,-2 4 0 0 0,-174-28 0 0 0,152 45 0 0 0,0 6 0 0 0,-198 12 0 0 0,100 16 0 0 0,-421 95 0 0 0,583-102 0 0 0,-186 50 0 0 0,207-53 0 0 0,-234 78 0 0 0,-93 70 0 0 0,14 19 0 0 0,49-23 0 0 0,130-56 89 0 0,123-68-42 0 0,-9 5-29 0 0,1 2 1 0 0,3 3-1 0 0,1 2 0 0 0,2 2 1 0 0,2 3-1 0 0,-62 78 0 0 0,95-106-18 0 0,2 1 0 0 0,0 1 0 0 0,1 0 0 0 0,-9 24 0 0 0,5-12 0 0 0,2 1 0 0 0,2 0 0 0 0,1 1 0 0 0,2 0 0 0 0,-8 58 0 0 0,5 78 0 0 0,10-32 0 0 0,6 8 0 0 0,-3 0 0 0 0,-1 29 0 0 0,0-33 0 0 0,0 11 0 0 0,0-10 0 0 0,-2 19 0 0 0,2-163 0 0 0,-1 36 0 0 0,-11 56 0 0 0,5-46 0 0 0,-2 49 0 0 0,9-85 0 0 0,-1 108 0 0 0,14-10 0 0 0,-9-79 0 0 0,11 73 0 0 0,-14-99-20 0 0,0 0 1 0 0,0-1-1 0 0,0 1 0 0 0,0 0 0 0 0,1 0 0 0 0,0-1 1 0 0,0 1-1 0 0,0-1 0 0 0,0 1 0 0 0,0-1 0 0 0,1 0 0 0 0,-1 0 1 0 0,1 0-1 0 0,0 0 0 0 0,0-1 0 0 0,0 1 0 0 0,0-1 1 0 0,0 1-1 0 0,1-1 0 0 0,-1 0 0 0 0,1-1 0 0 0,0 1 1 0 0,6 2-1 0 0,7 1-127 0 0,1-1 0 0 0,-1-1 0 0 0,1 0 1 0 0,19 0-1 0 0,-28-2 107 0 0,45 1-211 0 0,0-2 0 0 0,108-15 0 0 0,103-41-167 0 0,-131 14-706 0 0,1-8-356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7:17.660"/>
    </inkml:context>
    <inkml:brush xml:id="br0">
      <inkml:brushProperty name="width" value="0.05" units="cm"/>
      <inkml:brushProperty name="height" value="0.05" units="cm"/>
    </inkml:brush>
  </inkml:definitions>
  <inkml:trace contextRef="#ctx0" brushRef="#br0">1 211 18079 0 0,'0'-5'295'0'0,"0"1"0"0"0,0-1 0 0 0,1 1 0 0 0,0-1 0 0 0,-1 1 0 0 0,2 0 0 0 0,-1 0 0 0 0,0-1 0 0 0,3-3 0 0 0,1-2 1653 0 0,1 0-1202 0 0,-6 9-699 0 0,0 1 1 0 0,0 0 0 0 0,1 0 0 0 0,-1 0 0 0 0,0 0 0 0 0,1 0 0 0 0,-1 0 0 0 0,0 0 0 0 0,0 0 0 0 0,1 0 0 0 0,-1 0 0 0 0,0 0 0 0 0,1 0 0 0 0,-1 0 0 0 0,0 0 0 0 0,0 0 0 0 0,1 0 0 0 0,-1 1 0 0 0,0-1 0 0 0,0 0-1 0 0,1 0 1 0 0,-1 0 0 0 0,0 0 0 0 0,0 0 0 0 0,1 1 0 0 0,-1-1 0 0 0,0 0 0 0 0,0 0 0 0 0,0 0 0 0 0,1 1 0 0 0,-1-1 0 0 0,0 0 0 0 0,0 0 0 0 0,0 1 0 0 0,0-1 0 0 0,0 0 0 0 0,0 0 0 0 0,1 1 0 0 0,-1-1 0 0 0,20 33 271 0 0,21 43 0 0 0,-27-47-283 0 0,1-1-1 0 0,37 51 1 0 0,-17-35-130 0 0,3-2 1 0 0,70 59 0 0 0,-86-83 36 0 0,2-1 0 0 0,0 0 0 0 0,0-2 1 0 0,2-1-1 0 0,0-1 0 0 0,51 18 1 0 0,-69-29 143 0 0,0-1 0 0 0,-1 1 0 0 0,1-2 0 0 0,0 1 0 0 0,0-1 0 0 0,0 0 0 0 0,0-1 0 0 0,0 0 0 0 0,0 0 0 0 0,0-1 0 0 0,-1 0 0 0 0,1 0 0 0 0,-1 0 0 0 0,1-1 0 0 0,-1-1 0 0 0,0 1 0 0 0,0-1 0 0 0,0 0 0 0 0,-1-1 0 0 0,1 1 0 0 0,10-12 0 0 0,-7 7-83 0 0,-1 0 0 0 0,0-1-1 0 0,0-1 1 0 0,-1 1 0 0 0,0-2-1 0 0,-1 1 1 0 0,0-1 0 0 0,-1 0-1 0 0,0 0 1 0 0,-1 0 0 0 0,-1-1-1 0 0,4-14 1 0 0,-3-5 323 0 0,-1 0 0 0 0,-2-1 0 0 0,-2-51-1 0 0,-17-95 233 0 0,14 157-545 0 0,2 8-32 0 0,-1 1 1 0 0,-1 0-1 0 0,0 0 0 0 0,-1 0 1 0 0,0 0-1 0 0,-8-14 0 0 0,12 26 9 0 0,0 1-1 0 0,0 0 0 0 0,0 0 1 0 0,0-1-1 0 0,0 1 1 0 0,0 0-1 0 0,0-1 1 0 0,0 1-1 0 0,-1 0 1 0 0,1-1-1 0 0,0 1 1 0 0,0 0-1 0 0,0 0 1 0 0,0-1-1 0 0,-1 1 0 0 0,1 0 1 0 0,0 0-1 0 0,0 0 1 0 0,-1-1-1 0 0,1 1 1 0 0,0 0-1 0 0,0 0 1 0 0,-1 0-1 0 0,1 0 1 0 0,0-1-1 0 0,-1 1 0 0 0,1 0 1 0 0,0 0-1 0 0,-1 0 1 0 0,1 0-1 0 0,0 0 1 0 0,0 0-1 0 0,-1 0 1 0 0,1 0-1 0 0,0 0 1 0 0,-1 0-1 0 0,1 0 0 0 0,0 0 1 0 0,-1 0-1 0 0,1 0 1 0 0,0 0-1 0 0,-1 0 1 0 0,1 1-1 0 0,0-1 1 0 0,-1 0-1 0 0,-12 15-720 0 0,5-4 27 0 0,-1 0-53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7:18.891"/>
    </inkml:context>
    <inkml:brush xml:id="br0">
      <inkml:brushProperty name="width" value="0.05" units="cm"/>
      <inkml:brushProperty name="height" value="0.05" units="cm"/>
    </inkml:brush>
  </inkml:definitions>
  <inkml:trace contextRef="#ctx0" brushRef="#br0">1 144 12632 0 0,'0'0'546'0'0,"13"-24"4657"0"0,-11 23-5087 0 0,0 0 0 0 0,0 0 0 0 0,0 0 0 0 0,0 0 0 0 0,0 1 0 0 0,0-1 1 0 0,0 0-1 0 0,1 1 0 0 0,-1-1 0 0 0,0 1 0 0 0,0 0 0 0 0,0 0 0 0 0,1 0 0 0 0,-1 0 0 0 0,0 0 1 0 0,0 0-1 0 0,0 1 0 0 0,0-1 0 0 0,1 1 0 0 0,-1-1 0 0 0,0 1 0 0 0,0 0 0 0 0,0 0 1 0 0,0 0-1 0 0,0 0 0 0 0,0 0 0 0 0,-1 0 0 0 0,1 1 0 0 0,0-1 0 0 0,-1 1 0 0 0,1-1 0 0 0,0 1 1 0 0,-1-1-1 0 0,2 4 0 0 0,5 5-55 0 0,-1 0 0 0 0,0 0 0 0 0,-1 1 0 0 0,9 20 0 0 0,63 193 392 0 0,-73-208-449 0 0,3 16 76 0 0,-7-31 80 0 0,-10-26-80 0 0,0-3 134 0 0,2-1 0 0 0,1-1 0 0 0,1 1 0 0 0,2-1 0 0 0,1 0 0 0 0,1 0 0 0 0,4-34 0 0 0,-2 59-206 0 0,0-1 0 0 0,0 1-1 0 0,1 0 1 0 0,-1 0-1 0 0,1 0 1 0 0,0 1 0 0 0,0-1-1 0 0,1 0 1 0 0,0 1 0 0 0,3-5-1 0 0,-5 7-9 0 0,0 1 1 0 0,0 0-1 0 0,0-1 0 0 0,0 1 0 0 0,0 0 0 0 0,0 0 0 0 0,1 0 1 0 0,-1 0-1 0 0,1 0 0 0 0,-1 0 0 0 0,0 0 0 0 0,1 0 1 0 0,0 0-1 0 0,-1 1 0 0 0,1-1 0 0 0,-1 1 0 0 0,1-1 0 0 0,0 1 1 0 0,-1-1-1 0 0,1 1 0 0 0,0 0 0 0 0,-1 0 0 0 0,1 0 1 0 0,0 0-1 0 0,0 0 0 0 0,-1 0 0 0 0,1 1 0 0 0,0-1 0 0 0,-1 1 1 0 0,1-1-1 0 0,-1 1 0 0 0,3 0 0 0 0,13 11-123 0 0,0-1 0 0 0,-2 2-1 0 0,1 0 1 0 0,-2 1 0 0 0,0 1-1 0 0,19 23 1 0 0,-28-32 90 0 0,17 23 389 0 0,-13-35 84 0 0,-6 1-398 0 0,-1 1-1 0 0,0 0 1 0 0,-1-1-1 0 0,1 1 0 0 0,-1-1 1 0 0,1 0-1 0 0,-1 0 1 0 0,-1 1-1 0 0,1-11 1 0 0,0 8-35 0 0,-1 6-3 0 0,13-80 4 0 0,-11 72 116 0 0,1-1 1 0 0,0 1-1 0 0,0-1 0 0 0,1 1 1 0 0,0 0-1 0 0,7-10 0 0 0,-8 15-31 0 0,-1 1 1 0 0,2 0-1 0 0,-1-1 0 0 0,0 1 0 0 0,1 0 0 0 0,-1 0 0 0 0,6-2 1 0 0,-8 4-75 0 0,1 0 0 0 0,-1 0 1 0 0,0 0-1 0 0,0 1 1 0 0,0-1-1 0 0,1 0 1 0 0,-1 1-1 0 0,0-1 1 0 0,1 1-1 0 0,-1 0 1 0 0,0-1-1 0 0,1 1 1 0 0,-1 0-1 0 0,1 0 1 0 0,-1 0-1 0 0,0 0 1 0 0,1 0-1 0 0,-1 0 1 0 0,1 0-1 0 0,-1 1 1 0 0,0-1-1 0 0,1 0 1 0 0,-1 1-1 0 0,0-1 1 0 0,2 2-1 0 0,4 4-17 0 0,1 0 0 0 0,-2 1 0 0 0,1 0 0 0 0,-1 0 0 0 0,0 0 0 0 0,0 1 0 0 0,5 10 0 0 0,114 201-1360 0 0,-61-116-4277 0 0,-58-94 4457 0 0,3-1-11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7:19.368"/>
    </inkml:context>
    <inkml:brush xml:id="br0">
      <inkml:brushProperty name="width" value="0.05" units="cm"/>
      <inkml:brushProperty name="height" value="0.05" units="cm"/>
    </inkml:brush>
  </inkml:definitions>
  <inkml:trace contextRef="#ctx0" brushRef="#br0">32 1067 19855 0 0,'-32'16'1442'0'0,"66"-19"222"0"0,-10 3-1235 0 0,234-53 1408 0 0,-208 41-1730 0 0,562-171 1566 0 0,-476 134-1235 0 0,92-35-556 0 0,248-94 25 0 0,-318 117 352 0 0,158-68-153 0 0,-259 101-106 0 0,-5 4 0 0 0,73-47 0 0 0,-103 56 0 0 0,-1 0 0 0 0,-1-2 0 0 0,0 0 0 0 0,-2-1 0 0 0,0-1 0 0 0,21-28 0 0 0,-37 45-85 0 0,-1 0 0 0 0,0 0 1 0 0,1 0-1 0 0,-1 0 0 0 0,0 0 0 0 0,-1-1 0 0 0,1 1 0 0 0,0 0 0 0 0,-1-1 0 0 0,1 1 0 0 0,-1 0 1 0 0,0-1-1 0 0,1 1 0 0 0,-1-1 0 0 0,0 1 0 0 0,-1 0 0 0 0,1-1 0 0 0,0 1 0 0 0,-1-1 0 0 0,-1-3 1 0 0,-6-2-934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47:48.200"/>
    </inkml:context>
    <inkml:brush xml:id="br0">
      <inkml:brushProperty name="width" value="0.05" units="cm"/>
      <inkml:brushProperty name="height" value="0.05" units="cm"/>
    </inkml:brush>
  </inkml:definitions>
  <inkml:trace contextRef="#ctx0" brushRef="#br0">1 1 21503,'0'0'0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11:28.248"/>
    </inkml:context>
    <inkml:brush xml:id="br0">
      <inkml:brushProperty name="width" value="0.05" units="cm"/>
      <inkml:brushProperty name="height" value="0.05" units="cm"/>
    </inkml:brush>
  </inkml:definitions>
  <inkml:trace contextRef="#ctx0" brushRef="#br0">37 28 13616 0 0,'-4'-4'585'0'0,"-1"-4"-485"0"0,-5-5 1003 0 0,5 11 405 0 0,3 2-1746 0 0,1 0 1307 0 0,-8 28-357 0 0,9-18-690 0 0,0 0 0 0 0,0-1 0 0 0,1 1 0 0 0,1 0-1 0 0,2 9 1 0 0,-2-11 5 0 0,4 22 37 0 0,3-1 1 0 0,0 0-1 0 0,2 0 1 0 0,1-1-1 0 0,24 42 0 0 0,-35-68-61 0 0,92 154 150 0 0,-62-109-111 0 0,44 52 0 0 0,-66-89-40 0 0,0 0-1 0 0,1 0 0 0 0,0-1 1 0 0,1 0-1 0 0,0 0 0 0 0,0-1 0 0 0,1-1 1 0 0,-1 0-1 0 0,2-1 0 0 0,-1 0 0 0 0,1-1 1 0 0,0 0-1 0 0,0-1 0 0 0,0 0 1 0 0,0-1-1 0 0,1-1 0 0 0,0 0 0 0 0,-1-1 1 0 0,1 0-1 0 0,0-1 0 0 0,0-1 0 0 0,20-3 1 0 0,-17 0 20 0 0,-1 0-1 0 0,0-1 1 0 0,0-1 0 0 0,0 0 0 0 0,-1-1 0 0 0,15-10 0 0 0,-9 4-16 0 0,0-2 0 0 0,-1 0 0 0 0,25-25 0 0 0,2-11-13 0 0,78-109-1 0 0,-117 149-32 0 0,0-2-1 0 0,-1 1 1 0 0,-1-1-1 0 0,8-19 1 0 0,-5 15-1016 0 0,4-4-374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47:48.619"/>
    </inkml:context>
    <inkml:brush xml:id="br0">
      <inkml:brushProperty name="width" value="0.05" units="cm"/>
      <inkml:brushProperty name="height" value="0.05" units="cm"/>
    </inkml:brush>
  </inkml:definitions>
  <inkml:trace contextRef="#ctx0" brushRef="#br0">1 0 15968,'0'0'5130,"5"12"-3098,77 174 320,-36-91-2137,35 81-1038,-23-21 172,-56-150 464,-1 0 0,1 0-1,-1 0 1,0 1 0,0-1 0,-1 6-1,-1 8-2853,0-7 1121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47:49.041"/>
    </inkml:context>
    <inkml:brush xml:id="br0">
      <inkml:brushProperty name="width" value="0.05" units="cm"/>
      <inkml:brushProperty name="height" value="0.05" units="cm"/>
    </inkml:brush>
  </inkml:definitions>
  <inkml:trace contextRef="#ctx0" brushRef="#br0">2 15 12544,'0'-1'245,"0"0"0,-1 1 0,1-1 0,0 0 0,0 0 0,0 1 0,-1-1 0,1 0 0,0 1 0,0-1 0,0 0 0,0 0 0,0 1 0,0-1 0,0 0 0,1 0 0,-1-1 0,8 13 1845,5 5-1807,24 29-60,88 113 349,18 70-135,-103-162-367,198 388 756,-220-417-714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3:47:49.427"/>
    </inkml:context>
    <inkml:brush xml:id="br0">
      <inkml:brushProperty name="width" value="0.05" units="cm"/>
      <inkml:brushProperty name="height" value="0.05" units="cm"/>
    </inkml:brush>
  </inkml:definitions>
  <inkml:trace contextRef="#ctx0" brushRef="#br0">12 985 11040,'-11'-13'3568,"11"13"-3479,0-1 1,1 0 0,-1 1-1,0 0 1,1-1 0,-1 1-1,1-1 1,-1 1 0,0-1 0,1 1-1,-1 0 1,1-1 0,-1 1-1,1 0 1,0 0 0,-1-1-1,1 1 1,-1 0 0,1 0 0,-1 0-1,2 0 1,-2-1 107,14-6 515,0 0 0,14-11 0,29-17 21,240-86 1147,-260 108-1696,123-46 254,470-188 276,52 21-602,-23 57 406,-507 138 8,-9 2-18,-128 28-620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9.193"/>
    </inkml:context>
    <inkml:brush xml:id="br0">
      <inkml:brushProperty name="width" value="0.05" units="cm"/>
      <inkml:brushProperty name="height" value="0.05" units="cm"/>
    </inkml:brush>
  </inkml:definitions>
  <inkml:trace contextRef="#ctx0" brushRef="#br0">124 152 17743 0 0,'-8'-26'389'0'0,"4"17"-272"0"0,1 0 0 0 0,1 0 1 0 0,0 0-1 0 0,0 0 0 0 0,0-11 0 0 0,1 14 146 0 0,0-1 0 0 0,0 1 0 0 0,0 0-1 0 0,-1 0 1 0 0,0 0 0 0 0,-2-6-1 0 0,3 9-73 0 0,1 3-122 0 0,0 0-1 0 0,0-1 0 0 0,0 1 0 0 0,0 0 0 0 0,0-1 0 0 0,-1 1 0 0 0,1 0 1 0 0,0-1-1 0 0,0 1 0 0 0,0-1 0 0 0,0 1 0 0 0,0 0 0 0 0,-1-1 0 0 0,1 1 1 0 0,0 0-1 0 0,0 0 0 0 0,0-1 0 0 0,-1 1 0 0 0,1 0 0 0 0,0-1 1 0 0,0 1-1 0 0,-1 0 0 0 0,1 0 0 0 0,0 0 0 0 0,-1-1 0 0 0,1 1 0 0 0,0 0 1 0 0,-1 0-1 0 0,1 0 0 0 0,0 0 0 0 0,-1 0 0 0 0,1-1 0 0 0,0 1 0 0 0,-1 0 1 0 0,1 0-1 0 0,-1 0 0 0 0,1 0 0 0 0,-1 0 0 0 0,-9 13 10 0 0,9-10-67 0 0,0 0-1 0 0,-1 0 1 0 0,1 0-1 0 0,0 0 1 0 0,0 0-1 0 0,1 0 1 0 0,-1 1-1 0 0,1-1 1 0 0,-1 0 0 0 0,1 0-1 0 0,0 0 1 0 0,0 1-1 0 0,1-1 1 0 0,-1 0-1 0 0,1 0 1 0 0,-1 0-1 0 0,1 0 1 0 0,0 0-1 0 0,0 0 1 0 0,1 0-1 0 0,-1 0 1 0 0,0 0-1 0 0,1 0 1 0 0,0 0-1 0 0,0-1 1 0 0,-1 1-1 0 0,2-1 1 0 0,-1 1-1 0 0,3 1 1 0 0,2 4 194 0 0,2-1 1 0 0,-1-1-1 0 0,1 1 0 0 0,0-1 1 0 0,0-1-1 0 0,1 0 1 0 0,15 6-1 0 0,50 15-121 0 0,118 22 0 0 0,-57-16-81 0 0,-127-30-125 0 0,0 1-1 0 0,-1 0 1 0 0,1 0-1 0 0,-1 1 1 0 0,0 0-1 0 0,0 1 1 0 0,12 7-1 0 0,-18-10 94 0 0,0-1 0 0 0,0 1 0 0 0,0 0 0 0 0,-1 0 0 0 0,1 0 0 0 0,0 0-1 0 0,-1 0 1 0 0,1 0 0 0 0,-1 1 0 0 0,0-1 0 0 0,0 0 0 0 0,0 1 0 0 0,0-1 0 0 0,0 0-1 0 0,0 1 1 0 0,-1 0 0 0 0,1-1 0 0 0,-1 1 0 0 0,0-1 0 0 0,1 1 0 0 0,-1-1 0 0 0,0 1-1 0 0,-1 0 1 0 0,1-1 0 0 0,0 1 0 0 0,-1-1 0 0 0,0 1 0 0 0,1-1 0 0 0,-1 1 0 0 0,0-1-1 0 0,-2 3 1 0 0,1 0 31 0 0,0 0 0 0 0,-1-1 0 0 0,0 1 0 0 0,0-1 0 0 0,0 1 0 0 0,0-1 0 0 0,-1-1 0 0 0,0 1 0 0 0,0 0 0 0 0,0-1 0 0 0,0 0 0 0 0,0 1 0 0 0,-1-2 0 0 0,1 1 0 0 0,-1-1 0 0 0,0 1 0 0 0,0-1 0 0 0,-6 1 0 0 0,-21 10 0 0 0,-86 28 0 0 0,45-21 315 0 0,-114 28 1197 0 0,168-44-1485 0 0,-1-1 1 0 0,0 0 0 0 0,0-2-1 0 0,0 0 1 0 0,-35-3-1 0 0,53 2-76 0 0,1-1 1 0 0,-1 1-1 0 0,0 0 0 0 0,1-1 0 0 0,-1 1 1 0 0,0 0-1 0 0,1-1 0 0 0,-1 0 0 0 0,1 1 0 0 0,-1-1 1 0 0,1 0-1 0 0,-1 0 0 0 0,1 0 0 0 0,0 0 0 0 0,-1 0 1 0 0,0-2-1 0 0,1 1-904 0 0,1-4-57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9.595"/>
    </inkml:context>
    <inkml:brush xml:id="br0">
      <inkml:brushProperty name="width" value="0.05" units="cm"/>
      <inkml:brushProperty name="height" value="0.05" units="cm"/>
    </inkml:brush>
  </inkml:definitions>
  <inkml:trace contextRef="#ctx0" brushRef="#br0">215 4 24319 0 0,'-8'0'74'0'0,"0"1"0"0"0,0-1 0 0 0,0 2 0 0 0,-1-1 0 0 0,1 1 0 0 0,1 0 0 0 0,-1 1 0 0 0,0 0 0 0 0,0 0 0 0 0,1 1 0 0 0,0 0 0 0 0,0 0 0 0 0,0 1 0 0 0,0 0 0 0 0,1 0 0 0 0,0 0 0 0 0,-10 11 0 0 0,8-7-83 0 0,1 1 0 0 0,0 0 0 0 0,1 0 0 0 0,0 1 0 0 0,0 0 0 0 0,1 0 0 0 0,1 0 0 0 0,0 0 0 0 0,0 1 0 0 0,1 0 0 0 0,-2 16 0 0 0,2-12 9 0 0,1 1 0 0 0,1-1 0 0 0,1 0 0 0 0,1 20 0 0 0,2-14 0 0 0,7 27 0 0 0,-8-42 0 0 0,0-1 0 0 0,0 1 0 0 0,1-1 0 0 0,0 1 0 0 0,0-1 0 0 0,1 0 0 0 0,0 0 0 0 0,5 5 0 0 0,-6-8-1 0 0,0 0-1 0 0,0 0 1 0 0,0-1-1 0 0,1 0 0 0 0,-1 1 1 0 0,1-1-1 0 0,-1 0 1 0 0,1-1-1 0 0,0 1 1 0 0,0-1-1 0 0,0 1 0 0 0,0-1 1 0 0,0-1-1 0 0,0 1 1 0 0,0 0-1 0 0,5-1 1 0 0,1 0 67 0 0,0 0 1 0 0,0 0 0 0 0,0-1-1 0 0,0-1 1 0 0,16-4 0 0 0,-12 2 55 0 0,0-2 1 0 0,0 1 0 0 0,0-2-1 0 0,-1 0 1 0 0,0-1 0 0 0,0 0-1 0 0,-1-1 1 0 0,0 0 0 0 0,-1-1-1 0 0,0 0 1 0 0,0 0-1 0 0,12-17 1 0 0,-19 21-119 0 0,0-1 0 0 0,0 1 0 0 0,0-1 0 0 0,-1 0 0 0 0,0 0 0 0 0,0 0-1 0 0,0 0 1 0 0,-1-1 0 0 0,-1 1 0 0 0,1-1 0 0 0,-1 0 0 0 0,0 1 0 0 0,-1-1 0 0 0,0 0 0 0 0,0 1 0 0 0,0-1-1 0 0,-1 0 1 0 0,0 1 0 0 0,-4-13 0 0 0,1 8-2 0 0,0 1 0 0 0,0 0 0 0 0,-1 1 0 0 0,0-1 0 0 0,-1 1 0 0 0,0 0 0 0 0,-1 0 0 0 0,0 1 0 0 0,0-1 0 0 0,-1 2 0 0 0,0-1 0 0 0,-11-7 0 0 0,8 7-24 0 0,0 1-1 0 0,-22-11 0 0 0,27 16-30 0 0,0 1-1 0 0,0-1 0 0 0,0 1 0 0 0,0 0 0 0 0,0 1 0 0 0,0-1 0 0 0,0 1 0 0 0,-8 0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39.982"/>
    </inkml:context>
    <inkml:brush xml:id="br0">
      <inkml:brushProperty name="width" value="0.05" units="cm"/>
      <inkml:brushProperty name="height" value="0.05" units="cm"/>
    </inkml:brush>
  </inkml:definitions>
  <inkml:trace contextRef="#ctx0" brushRef="#br0">151 684 22359 0 0,'0'0'964'0'0,"0"2"-788"0"0,-5 109-156 0 0,24 155 1420 0 0,-11-237-848 0 0,-8-29-585 0 0,0 0 0 0 0,0 0 0 0 0,0 0 0 0 0,0 0 1 0 0,0 0-1 0 0,0 0 0 0 0,0 0 0 0 0,0 0 0 0 0,0-1 0 0 0,0 1 0 0 0,0 0 0 0 0,0 0 0 0 0,0 0 0 0 0,0 0 0 0 0,0 0 0 0 0,0 0 0 0 0,1 0 0 0 0,-1 0 1 0 0,0 0-1 0 0,0 0 0 0 0,0 0 0 0 0,0 0 0 0 0,0 0 0 0 0,0 0 0 0 0,0 0 0 0 0,0 0 0 0 0,0 0 0 0 0,0 0 0 0 0,0 0 0 0 0,0 0 0 0 0,0 0 0 0 0,0 0 0 0 0,0 0 1 0 0,0 0-1 0 0,0 0 0 0 0,0 0 0 0 0,0 0 0 0 0,0 0 0 0 0,0 1 0 0 0,0-1 0 0 0,0 0 0 0 0,0 0 0 0 0,0 0 0 0 0,0 0 0 0 0,1 0 0 0 0,-1 0 0 0 0,1-8 229 0 0,1-12 143 0 0,-2-24-193 0 0,-2 0 0 0 0,-2 0 1 0 0,-2 0-1 0 0,-1 1 0 0 0,-20-62 0 0 0,-72-278-186 0 0,75 247 0 0 0,21 107 0 0 0,1 1 0 0 0,4-50 0 0 0,-1 68 0 0 0,0 1 0 0 0,1 0 0 0 0,0 0 0 0 0,0 0 0 0 0,7-16 0 0 0,-8 24-65 0 0,0 0-1 0 0,-1 0 0 0 0,1 0 1 0 0,0 0-1 0 0,-1 0 1 0 0,1 0-1 0 0,0 1 1 0 0,0-1-1 0 0,0 0 0 0 0,0 0 1 0 0,0 1-1 0 0,0-1 1 0 0,0 0-1 0 0,0 1 0 0 0,0-1 1 0 0,0 1-1 0 0,1 0 1 0 0,-1-1-1 0 0,0 1 1 0 0,0 0-1 0 0,0 0 0 0 0,0-1 1 0 0,1 1-1 0 0,-1 0 1 0 0,0 0-1 0 0,0 0 0 0 0,1 1 1 0 0,-1-1-1 0 0,0 0 1 0 0,0 0-1 0 0,0 1 1 0 0,0-1-1 0 0,1 0 0 0 0,-1 1 1 0 0,1 0-1 0 0,3 1-408 0 0,0 0-1 0 0,0 1 0 0 0,0 0 0 0 0,-1 0 1 0 0,1 0-1 0 0,5 4 0 0 0,3 8-1505 0 0</inkml:trace>
  <inkml:trace contextRef="#ctx0" brushRef="#br0" timeOffset="1">0 711 26263 0 0,'0'0'1328'0'0,"10"-3"-1328"0"0,-1 3 0 0 0,0-4 0 0 0,9-4 0 0 0,5-4 0 0 0,0 3 0 0 0,-1-4 0 0 0,10-2-776 0 0,0 3-200 0 0,10-5-40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0.326"/>
    </inkml:context>
    <inkml:brush xml:id="br0">
      <inkml:brushProperty name="width" value="0.05" units="cm"/>
      <inkml:brushProperty name="height" value="0.05" units="cm"/>
    </inkml:brush>
  </inkml:definitions>
  <inkml:trace contextRef="#ctx0" brushRef="#br0">0 82 25799 0 0,'0'-3'50'0'0,"0"0"1"0"0,0 0-1 0 0,1 0 0 0 0,-1 0 0 0 0,1 1 1 0 0,-1-1-1 0 0,1 0 0 0 0,0 0 0 0 0,0 0 1 0 0,0 0-1 0 0,0 1 0 0 0,0-1 0 0 0,1 1 1 0 0,-1-1-1 0 0,1 1 0 0 0,0-1 0 0 0,0 1 0 0 0,0 0 1 0 0,0 0-1 0 0,0 0 0 0 0,0 0 0 0 0,1 0 1 0 0,-1 0-1 0 0,1 1 0 0 0,-1-1 0 0 0,1 1 1 0 0,4-2-1 0 0,-2 0-122 0 0,0 1 0 0 0,1 0 0 0 0,-1 1 0 0 0,0-1 0 0 0,1 1 0 0 0,-1 0 0 0 0,1 1 0 0 0,-1-1 0 0 0,1 1 0 0 0,0 0 1 0 0,-1 0-1 0 0,1 1 0 0 0,-1 0 0 0 0,1 0 0 0 0,-1 0 0 0 0,1 1 0 0 0,-1-1 0 0 0,0 1 0 0 0,0 0 0 0 0,1 1 0 0 0,4 3 0 0 0,1 1 78 0 0,-2-1 2 0 0,0 0 0 0 0,0 1 1 0 0,-1 0-1 0 0,0 0 1 0 0,-1 1-1 0 0,9 10 0 0 0,-2 2 222 0 0,-1 0 0 0 0,-1 1-1 0 0,11 26 1 0 0,23 71 756 0 0,-40-101-963 0 0,6 24-300 0 0,-1 1 1 0 0,-2 0-1 0 0,-1 0 0 0 0,2 57 0 0 0,-10-74 56 0 0,-1-1 0 0 0,0 1-1 0 0,-11 46 1 0 0,11-64-529 0 0,0 0-1 0 0,0-1 1 0 0,-1 0 0 0 0,-1 1 0 0 0,1-1-1 0 0,-1 0 1 0 0,0 0 0 0 0,0 0 0 0 0,-5 7-1 0 0,-1-5-1636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0.840"/>
    </inkml:context>
    <inkml:brush xml:id="br0">
      <inkml:brushProperty name="width" value="0.05" units="cm"/>
      <inkml:brushProperty name="height" value="0.05" units="cm"/>
    </inkml:brush>
  </inkml:definitions>
  <inkml:trace contextRef="#ctx0" brushRef="#br0">31 654 13824 0 0,'-2'-1'197'0'0,"0"0"0"0"0,1 0 1 0 0,-1 0-1 0 0,0 0 1 0 0,0 0-1 0 0,1 0 1 0 0,-1-1-1 0 0,0 1 1 0 0,1-1-1 0 0,0 1 1 0 0,-1-1-1 0 0,1 0 0 0 0,0 1 1 0 0,0-1-1 0 0,0 0 1 0 0,0 0-1 0 0,0 0 1 0 0,0 0-1 0 0,0 0 1 0 0,1 0-1 0 0,-1 0 0 0 0,1 0 1 0 0,-1 0-1 0 0,1 0 1 0 0,0 0-1 0 0,0 0 1 0 0,0 0-1 0 0,0 0 1 0 0,0 0-1 0 0,1-1 0 0 0,-1 1 1 0 0,2-3-1 0 0,1-1 82 0 0,0 0-1 0 0,1 1 0 0 0,0 0 0 0 0,0 0 0 0 0,0 0 0 0 0,1 1 0 0 0,9-8 0 0 0,-4 3 61 0 0,6-4-133 0 0,1 1 0 0 0,27-16 1 0 0,-4 3-210 0 0,-17 13 3 0 0,0 0 0 0 0,0 1 0 0 0,37-11 0 0 0,-27 13 19 0 0,40-7-1 0 0,24-8-456 0 0,-93 23 228 0 0,0 0 0 0 0,0 0 0 0 0,0 0 0 0 0,1 1 1 0 0,-1 0-1 0 0,7 0 0 0 0,-5 0 104 0 0,-6 0 106 0 0,1 0-1 0 0,-1 0 1 0 0,0 0-1 0 0,1 0 1 0 0,-1 0-1 0 0,0 0 1 0 0,0 0-1 0 0,1 0 1 0 0,-1 0-1 0 0,0 1 0 0 0,0-1 1 0 0,1 0-1 0 0,-1 0 1 0 0,0 0-1 0 0,0 0 1 0 0,0 1-1 0 0,1-1 1 0 0,-1 0-1 0 0,0 0 1 0 0,0 1-1 0 0,0-1 1 0 0,0 0-1 0 0,1 0 0 0 0,-1 0 1 0 0,0 1-1 0 0,0-1 1 0 0,0 0-1 0 0,0 1 1 0 0,0-1-1 0 0,0 0 1 0 0,0 0-1 0 0,0 1 1 0 0,0-1-1 0 0,0 0 1 0 0,0 1-1 0 0,0-1 0 0 0,0 0 1 0 0,0 1-1 0 0,-1 7 70 0 0,-2-4 204 0 0,0 0 1 0 0,0 0-1 0 0,0 0 0 0 0,-1 0 0 0 0,1-1 0 0 0,-7 5 0 0 0,4 0-255 0 0,9-6-21 0 0,-2-1 4 0 0,1 0-1 0 0,0 0 0 0 0,1 0 0 0 0,-1 0 0 0 0,0 0 0 0 0,1 0 0 0 0,-1 0 0 0 0,1 0 0 0 0,-1-1 0 0 0,1 1 0 0 0,-1-1 0 0 0,1 0 0 0 0,0 0 0 0 0,-1 0 0 0 0,1 0 0 0 0,-1 0 0 0 0,1 0 0 0 0,3-1 0 0 0,8-2 0 0 0,26-9 0 0 0,-32 10 0 0 0,11-5 9 0 0,0-1 0 0 0,28-17 1 0 0,-1 0-439 0 0,-2 2-1082 0 0,-52 46 2815 0 0,-9 21-661 0 0,13-36-648 0 0,1 0 1 0 0,-1 0 0 0 0,2 1 0 0 0,-1-1-1 0 0,1 1 1 0 0,0 0 0 0 0,-1 17-1 0 0,3-23 14 0 0,0 0 1 0 0,0 0-1 0 0,1 1 0 0 0,-1-1 0 0 0,1 0 0 0 0,-1 0 0 0 0,1 0 0 0 0,0 0 0 0 0,0 0 0 0 0,2 3 1 0 0,-2-4 45 0 0,0-1 1 0 0,0 0 0 0 0,0 0 0 0 0,0 1 0 0 0,0-1-1 0 0,0 0 1 0 0,1 0 0 0 0,-1 0 0 0 0,0-1 0 0 0,0 1 0 0 0,1 0-1 0 0,-1 0 1 0 0,1-1 0 0 0,-1 1 0 0 0,0-1 0 0 0,1 1-1 0 0,-1-1 1 0 0,1 1 0 0 0,-1-1 0 0 0,1 0 0 0 0,-1 0 0 0 0,1 0-1 0 0,1 0 1 0 0,17-1 506 0 0,0 0 0 0 0,0-1-1 0 0,23-7 1 0 0,58-20-266 0 0,-53 15-412 0 0,-37 10 126 0 0,0 1 1 0 0,1 1 0 0 0,0 0-1 0 0,13 0 1 0 0,-20 3-22 0 0,31 26-194 0 0,-33-26 218 0 0,0-1 0 0 0,0 1 0 0 0,0-1 0 0 0,-1 0 0 0 0,1 0 0 0 0,0 0 0 0 0,0 0 1 0 0,0 0-1 0 0,0-1 0 0 0,-1 1 0 0 0,1-1 0 0 0,0 0 0 0 0,0 0 0 0 0,-1 0 0 0 0,1 0 0 0 0,0 0 0 0 0,-1 0 0 0 0,0-1 0 0 0,1 1 0 0 0,1-3 0 0 0,3 0 40 0 0,0-1 0 0 0,-1-1 0 0 0,0 1 0 0 0,0-1 0 0 0,9-12 0 0 0,-9 8-2 0 0,0 0 1 0 0,-1 0-1 0 0,0-1 1 0 0,0 0-1 0 0,-1 1 0 0 0,0-2 1 0 0,-1 1-1 0 0,-1 0 0 0 0,0-1 1 0 0,1-12-1 0 0,-1-16-29 0 0,-5-65-1 0 0,-1 21-1230 0 0,4 81 934 0 0,0-1-1 0 0,0 0 1 0 0,0 1 0 0 0,1-1 0 0 0,-1 0 0 0 0,1 1-1 0 0,0-1 1 0 0,0 0 0 0 0,0 1 0 0 0,1-1-1 0 0,1-3 1 0 0,6-3-1837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1.240"/>
    </inkml:context>
    <inkml:brush xml:id="br0">
      <inkml:brushProperty name="width" value="0.05" units="cm"/>
      <inkml:brushProperty name="height" value="0.05" units="cm"/>
    </inkml:brush>
  </inkml:definitions>
  <inkml:trace contextRef="#ctx0" brushRef="#br0">197 1 22519 0 0,'-21'19'447'0'0,"1"2"0"0"0,1 0 0 0 0,0 1-1 0 0,2 1 1 0 0,-17 29 0 0 0,23-33-361 0 0,2-1 1 0 0,0 1 0 0 0,1 0-1 0 0,1 1 1 0 0,1 0-1 0 0,1 0 1 0 0,-6 38 0 0 0,11-55-72 0 0,-1 1 1 0 0,1-1-1 0 0,0 0 1 0 0,0 0-1 0 0,0 0 1 0 0,1 0-1 0 0,-1 0 1 0 0,1 0 0 0 0,0 0-1 0 0,-1 0 1 0 0,1 0-1 0 0,0 0 1 0 0,1 0-1 0 0,2 4 1 0 0,-3-5 2 0 0,1-1 0 0 0,0 1-1 0 0,-1-1 1 0 0,1 1 0 0 0,0-1 0 0 0,0 0-1 0 0,0 0 1 0 0,0 0 0 0 0,0 0 0 0 0,0 0 0 0 0,0-1-1 0 0,0 1 1 0 0,1 0 0 0 0,-1-1 0 0 0,0 0 0 0 0,0 1-1 0 0,1-1 1 0 0,-1 0 0 0 0,0 0 0 0 0,0-1 0 0 0,0 1-1 0 0,4-1 1 0 0,7-1-4 0 0,0-1-1 0 0,0 0 1 0 0,0-1-1 0 0,0-1 1 0 0,-1 0-1 0 0,0-1 1 0 0,22-13-1 0 0,-11 4-1 0 0,0-2 0 0 0,35-32 0 0 0,-47 37-12 0 0,-1 0 0 0 0,0 0 0 0 0,0-1 0 0 0,-2 0 0 0 0,0-1 0 0 0,0 1 0 0 0,-1-2 0 0 0,6-19 0 0 0,-4 11 0 0 0,6-29 0 0 0,-10 32 0 0 0,13-33 0 0 0,-18 54 0 0 0,0-1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0,1 0 0 0 0,-1 0 0 0 0,0 0 0 0 0,0 0 0 0 0,0 0 0 0 0,0 0 0 0 0,0 0 0 0 0,0 0 0 0 0,0 0 0 0 0,0 0 0 0 0,0 0 0 0 0,0 0 0 0 0,0 0 0 0 0,0-1 0 0 0,0 1 0 0 0,0 0 0 0 0,0 0 0 0 0,0 0 0 0 0,1 9 0 0 0,0 12 0 0 0,4 84 0 0 0,4 11 0 0 0,-7-101 0 0 0,1 17 0 0 0,-3-16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2.151"/>
    </inkml:context>
    <inkml:brush xml:id="br0">
      <inkml:brushProperty name="width" value="0.05" units="cm"/>
      <inkml:brushProperty name="height" value="0.05" units="cm"/>
    </inkml:brush>
  </inkml:definitions>
  <inkml:trace contextRef="#ctx0" brushRef="#br0">5 1 21975 0 0,'0'0'1283'0'0,"0"2"-1055"0"0,-5 72-477 0 0,6-21 404 0 0,14 96 0 0 0,-11-122-147 0 0,2 0 1 0 0,2 0-1 0 0,0-1 1 0 0,1 0-1 0 0,17 30 1 0 0,-21-46 192 0 0,0-1 0 0 0,1 0 0 0 0,1 0 0 0 0,-1 0 0 0 0,16 14 0 0 0,-17-19-147 0 0,-1-1 1 0 0,0 1-1 0 0,1-1 1 0 0,-1 0 0 0 0,1-1-1 0 0,0 1 1 0 0,0-1-1 0 0,0 0 1 0 0,0 0-1 0 0,1 0 1 0 0,-1-1-1 0 0,0 0 1 0 0,9 1-1 0 0,-4-2 8 0 0,1-1 1 0 0,-1 0-1 0 0,0 0 0 0 0,0-1 0 0 0,0 0 0 0 0,0-1 0 0 0,0 0 1 0 0,-1-1-1 0 0,1 1 0 0 0,-1-2 0 0 0,0 0 0 0 0,0 0 0 0 0,-1 0 1 0 0,11-10-1 0 0,12-10 303 0 0,-2-2-1 0 0,35-40 1 0 0,-51 52-344 0 0,1-1-68 0 0,92-90-1784 0 0,-83 86 765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1T04:07:51.761"/>
    </inkml:context>
    <inkml:brush xml:id="br0">
      <inkml:brushProperty name="width" value="0.05" units="cm"/>
      <inkml:brushProperty name="height" value="0.05" units="cm"/>
    </inkml:brush>
  </inkml:definitions>
  <inkml:trace contextRef="#ctx0" brushRef="#br0">276 109 6800 0 0,'0'0'144'0'0,"9"-13"32"0"0,8-15 1692 0 0,-7 3-1704 0 0,-10 17-164 0 0,0 8 156 0 0,0-1 0 0 0,0 0 1 0 0,0 0-1 0 0,0 1 0 0 0,0-1 0 0 0,0 0 1 0 0,0 0-1 0 0,0 1 0 0 0,0-1 1 0 0,1 0-1 0 0,-1 0 0 0 0,0 1 0 0 0,0-1 1 0 0,1 0-1 0 0,-1 1 0 0 0,0-1 1 0 0,1 0-1 0 0,-1 1 0 0 0,1-1 0 0 0,-1 1 1 0 0,0-1-1 0 0,1 0 0 0 0,0 1 0 0 0,-1-1 1 0 0,1 1-1 0 0,0-1 0 0 0,7-16 11900 0 0,-9 17-11866 0 0,-13 0 1225 0 0,-20 7-2750 0 0,14 0 1631 0 0,-1 1 1 0 0,-22 12 0 0 0,34-15-225 0 0,2 0-1 0 0,-1 0 0 0 0,0 0 1 0 0,1 1-1 0 0,0 1 0 0 0,1-1 1 0 0,-12 15-1 0 0,3 0-189 0 0,0 1 0 0 0,1 1 0 0 0,1 1 0 0 0,2 0 0 0 0,0 0 0 0 0,2 1 0 0 0,0 0-1 0 0,2 1 1 0 0,1 0 0 0 0,1 0 0 0 0,1 1 0 0 0,-1 44 0 0 0,5-63 118 0 0,0 1 0 0 0,0-1 0 0 0,1 1 0 0 0,1-1 0 0 0,-1 1 0 0 0,1-1 0 0 0,1 1 0 0 0,-1-1 0 0 0,2 0 0 0 0,-1 0 0 0 0,1-1 0 0 0,0 1 0 0 0,0-1 0 0 0,1 0 0 0 0,0 0 0 0 0,1 0 0 0 0,-1 0 0 0 0,1-1 0 0 0,1 0 0 0 0,-1-1 0 0 0,1 1 0 0 0,0-1 0 0 0,0 0 0 0 0,13 6 0 0 0,-4-4 0 0 0,1 0 0 0 0,0-2 0 0 0,0 0 0 0 0,0-1 0 0 0,0 0 0 0 0,22 1 0 0 0,5-3 0 0 0,59-4 0 0 0,-89 2 0 0 0,1-2 0 0 0,-1 0 0 0 0,0-1 0 0 0,-1 0 0 0 0,1-1 0 0 0,0-1 0 0 0,19-9 0 0 0,-32 13 0 0 0,1 1 0 0 0,-1-1 0 0 0,1 0 0 0 0,-1 0 0 0 0,0 0 0 0 0,1 0 0 0 0,-1 0 0 0 0,0-1 0 0 0,0 1 0 0 0,0 0 0 0 0,0-1 0 0 0,0 1 0 0 0,0 0 0 0 0,0-1 0 0 0,0 1 0 0 0,0-1 0 0 0,-1 1 0 0 0,1-1 0 0 0,-1 0 0 0 0,1 1 0 0 0,-1-1 0 0 0,1 0 0 0 0,-1 1 0 0 0,0-4 0 0 0,0 1 0 0 0,-1 1 0 0 0,1 0 0 0 0,-1 0 0 0 0,0 1 0 0 0,0-1 0 0 0,0 0 0 0 0,0 0 0 0 0,0 0 0 0 0,-1 0 0 0 0,1 1 0 0 0,-1-1 0 0 0,-3-3 0 0 0,-14-27 0 0 0,15 26 0 0 0,3 6 0 0 0,1 0 0 0 0,0 0 0 0 0,0 0 0 0 0,0 1 0 0 0,0-1 0 0 0,0 0 0 0 0,0 0 0 0 0,0 1 0 0 0,0-1 0 0 0,0 0 0 0 0,0 0 0 0 0,0 0 0 0 0,0 1 0 0 0,1-1 0 0 0,-1 0 0 0 0,0 0 0 0 0,1 1 0 0 0,-1-1 0 0 0,0 0 0 0 0,1 1 0 0 0,-1-1 0 0 0,1 0 0 0 0,-1 1 0 0 0,1-1 0 0 0,-1 1 0 0 0,1-1 0 0 0,1 0 0 0 0,12-6 0 0 0,-14 7 0 0 0,3-1 0 0 0,0 1 0 0 0,-1-1 0 0 0,1 1 0 0 0,0-1 0 0 0,0 1 0 0 0,-1 0 0 0 0,1 0 0 0 0,0 1 0 0 0,0-1 0 0 0,-1 0 0 0 0,1 1 0 0 0,0 0 0 0 0,-1-1 0 0 0,1 1 0 0 0,-1 0 0 0 0,1 1 0 0 0,4 2 0 0 0,4 2 0 0 0,-1 1 0 0 0,15 12 0 0 0,-9-5 0 0 0,0 1 0 0 0,-1 1 0 0 0,15 19 0 0 0,-22-25 0 0 0,0 2 0 0 0,0-1 0 0 0,-2 1 0 0 0,0 0 0 0 0,0 0 0 0 0,5 17 0 0 0,-7-16 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2.525"/>
    </inkml:context>
    <inkml:brush xml:id="br0">
      <inkml:brushProperty name="width" value="0.05" units="cm"/>
      <inkml:brushProperty name="height" value="0.05" units="cm"/>
    </inkml:brush>
  </inkml:definitions>
  <inkml:trace contextRef="#ctx0" brushRef="#br0">299 0 22367 0 0,'-9'1'112'0'0,"-1"0"0"0"0,0 1 0 0 0,0 0 0 0 0,1 0 0 0 0,-1 1 0 0 0,1 0 0 0 0,0 0 0 0 0,0 1 0 0 0,0 1 0 0 0,-11 6 0 0 0,-4 6-130 0 0,0 0-1 0 0,-23 22 0 0 0,39-32 112 0 0,0 0-1 0 0,1 0 1 0 0,0 1-1 0 0,0 0 1 0 0,1 0-1 0 0,0 0 1 0 0,0 1-1 0 0,1 0 1 0 0,0 0-1 0 0,1 1 1 0 0,0-1-1 0 0,0 1 1 0 0,1 0-1 0 0,0 0 1 0 0,-1 11-1 0 0,3-13-52 0 0,0 0 0 0 0,0 0 0 0 0,1 0 0 0 0,0 1 0 0 0,1-1 0 0 0,-1 0 0 0 0,4 10 0 0 0,-3-15-29 0 0,0 1 0 0 0,0 0-1 0 0,0 0 1 0 0,1-1 0 0 0,0 1-1 0 0,0-1 1 0 0,0 1 0 0 0,0-1-1 0 0,0 0 1 0 0,1 0 0 0 0,-1 0-1 0 0,1 0 1 0 0,0 0 0 0 0,0-1-1 0 0,0 1 1 0 0,0-1 0 0 0,5 3-1 0 0,-5-4-10 0 0,0 0 0 0 0,0 0 0 0 0,0 0 0 0 0,0 0 0 0 0,0 0 0 0 0,0-1 0 0 0,0 0 0 0 0,0 0 0 0 0,0 0 0 0 0,0 0 0 0 0,0 0 0 0 0,0 0 0 0 0,0-1 0 0 0,6-1 0 0 0,4-2 0 0 0,0 0 0 0 0,14-8 0 0 0,-17 8 0 0 0,8-6 50 0 0,-1 0-1 0 0,1-1 1 0 0,-2-1-1 0 0,31-28 1 0 0,-8 7 166 0 0,-25 22 16 0 0,0-1 0 0 0,-1-1 0 0 0,12-16 0 0 0,-19 22-146 0 0,0-1 0 0 0,-1-1 0 0 0,0 1 0 0 0,0-1 0 0 0,-1 0 0 0 0,0 0 0 0 0,4-14 0 0 0,5-20-86 0 0,-13 43 0 0 0,0-1 0 0 0,0 1 0 0 0,0 0 0 0 0,0-1 0 0 0,0 1 0 0 0,0 0 0 0 0,0-1 0 0 0,0 1 0 0 0,0 0 0 0 0,0-1 0 0 0,0 1 0 0 0,0 0 0 0 0,0-1 0 0 0,1 1 0 0 0,-1 0 0 0 0,0-1 0 0 0,0 1 0 0 0,0 0 0 0 0,0 0 0 0 0,1-1 0 0 0,-1 1 0 0 0,0 0 0 0 0,0 0 0 0 0,1-1 0 0 0,-1 1 0 0 0,0 0 0 0 0,1 0 0 0 0,-1 0 0 0 0,0-1 0 0 0,0 1 0 0 0,1 0 0 0 0,-1 0 0 0 0,0 0 0 0 0,1 0 0 0 0,-1 0 0 0 0,0 0 0 0 0,1 0 0 0 0,-1 0 0 0 0,0 0 0 0 0,1 0 0 0 0,-1 0 0 0 0,0 0 0 0 0,1 0 0 0 0,-1 0 0 0 0,0 0 0 0 0,1 0 0 0 0,-1 0 0 0 0,0 0 0 0 0,1 1 0 0 0,11 9 0 0 0,-11-9 0 0 0,112 112 0 0 0,-107-108-332 0 0,0-1 1 0 0,0 1-1 0 0,13 6 0 0 0,-10-5-123 0 0,5 0-555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2.894"/>
    </inkml:context>
    <inkml:brush xml:id="br0">
      <inkml:brushProperty name="width" value="0.05" units="cm"/>
      <inkml:brushProperty name="height" value="0.05" units="cm"/>
    </inkml:brush>
  </inkml:definitions>
  <inkml:trace contextRef="#ctx0" brushRef="#br0">0 8 22367 0 0,'0'0'3104'0'0,"6"4"-2080"0"0,49 32 96 0 0,-3 0-1714 0 0,2-3 0 0 0,61 27 0 0 0,-96-51-525 0 0,22 7 0 0 0,-13-8-925 0 0</inkml:trace>
  <inkml:trace contextRef="#ctx0" brushRef="#br0" timeOffset="1">643 8 22359 0 0,'0'-1'57'0'0,"0"1"0"0"0,0-1 0 0 0,0 1 0 0 0,0 0 0 0 0,-1-1 0 0 0,1 1 0 0 0,0-1 0 0 0,0 1 0 0 0,-1 0 0 0 0,1-1 0 0 0,0 1 0 0 0,-1 0 0 0 0,1-1 0 0 0,0 1 0 0 0,-1 0 0 0 0,1 0 0 0 0,0-1 0 0 0,-1 1 0 0 0,0 0 0 0 0,-3 1 37 0 0,0 1 0 0 0,0 0 0 0 0,-1 1 0 0 0,2-1 0 0 0,-1 1-1 0 0,0-1 1 0 0,0 1 0 0 0,1 0 0 0 0,0 1 0 0 0,-5 4 0 0 0,-3 7 442 0 0,-13 21 1 0 0,-3 4-575 0 0,-25 34 1 0 0,13-17 517 0 0,10-11-304 0 0,1 2 0 0 0,-25 59 0 0 0,45-90-881 0 0,8-17 517 0 0,0 1 78 0 0,-1-1 1 0 0,1 1 0 0 0,0-1-1 0 0,-1 1 1 0 0,1-1 0 0 0,0 1-1 0 0,0-1 1 0 0,-1 1 0 0 0,1 0-1 0 0,0-1 1 0 0,0 1 0 0 0,0 0-1 0 0,0-1 1 0 0,0 1 0 0 0,0-1-1 0 0,0 1 1 0 0,0 0 0 0 0,0-1-1 0 0,0 2 1 0 0,12 1-2622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3.361"/>
    </inkml:context>
    <inkml:brush xml:id="br0">
      <inkml:brushProperty name="width" value="0.05" units="cm"/>
      <inkml:brushProperty name="height" value="0.05" units="cm"/>
    </inkml:brush>
  </inkml:definitions>
  <inkml:trace contextRef="#ctx0" brushRef="#br0">1 637 21191 0 0,'16'-18'594'0'0,"2"0"0"0"0,0 1 1 0 0,0 1-1 0 0,2 0 0 0 0,22-13 0 0 0,-37 26-391 0 0,20-14 151 0 0,-1-1 0 0 0,-1-1 0 0 0,-1-1 0 0 0,-1-1 0 0 0,24-29 0 0 0,-20 17-209 0 0,-2-2 0 0 0,-2 0 0 0 0,-1 0 1 0 0,-1-2-1 0 0,17-51 0 0 0,-33 78-186 0 0,-1 0 0 0 0,0 0-1 0 0,0 0 1 0 0,-1 0 0 0 0,-1 0 0 0 0,0-15 0 0 0,0 19 38 0 0,-1-5 3 0 0,-3 6 0 0 0,2 4 0 0 0,-1 0 0 0 0,1 0 0 0 0,-1 1 0 0 0,1-1 0 0 0,-1 1 0 0 0,1-1 0 0 0,-1 1 0 0 0,1 0 0 0 0,-1 0 0 0 0,1 0 0 0 0,-1 1 0 0 0,1-1 0 0 0,-1 0 0 0 0,1 1 0 0 0,0 0 0 0 0,-1-1 0 0 0,1 1 0 0 0,-5 2 0 0 0,2 0 0 0 0,0 0 0 0 0,0 0 0 0 0,0 0 0 0 0,1 0 0 0 0,-1 1 0 0 0,1-1 0 0 0,-7 8 0 0 0,6-4 0 0 0,0 0 0 0 0,0 1 0 0 0,1 0 0 0 0,0 0 0 0 0,0 0 0 0 0,-4 14 0 0 0,0 3 0 0 0,-3 26 0 0 0,8-35 0 0 0,1 0 0 0 0,1 0 0 0 0,0 1 0 0 0,1-1 0 0 0,1 0 0 0 0,0 1 0 0 0,6 24 0 0 0,-5-33 0 0 0,0 0 0 0 0,0 0 0 0 0,1 0 0 0 0,0-1 0 0 0,1 1 0 0 0,0-1 0 0 0,0 0 0 0 0,0 0 0 0 0,1 0 0 0 0,0 0 0 0 0,0-1 0 0 0,1 0 0 0 0,0 0 0 0 0,0 0 0 0 0,0-1 0 0 0,11 7 0 0 0,-12-10-20 0 0,1 1-1 0 0,-1-1 0 0 0,1-1 1 0 0,-1 1-1 0 0,1-1 1 0 0,0 0-1 0 0,-1 0 0 0 0,1 0 1 0 0,0-1-1 0 0,0 0 1 0 0,0 0-1 0 0,0-1 0 0 0,-1 0 1 0 0,1 0-1 0 0,0 0 1 0 0,-1 0-1 0 0,1-1 0 0 0,-1 0 1 0 0,8-4-1 0 0,13-8-2039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3.750"/>
    </inkml:context>
    <inkml:brush xml:id="br0">
      <inkml:brushProperty name="width" value="0.05" units="cm"/>
      <inkml:brushProperty name="height" value="0.05" units="cm"/>
    </inkml:brush>
  </inkml:definitions>
  <inkml:trace contextRef="#ctx0" brushRef="#br0">1 195 24319 0 0,'0'0'887'0'0,"1"0"-583"0"0,34-6 493 0 0,-2 0-97 0 0,4 7-548 0 0,0 1 0 0 0,0 1 0 0 0,42 11 0 0 0,-78-14-152 0 0,14 3 0 0 0,1 0 0 0 0,-1 2 0 0 0,0 0 0 0 0,0 0 0 0 0,0 2 0 0 0,-1 0 0 0 0,0 0 0 0 0,0 1 0 0 0,-1 1 0 0 0,20 16 0 0 0,-27-20 0 0 0,-1 1 0 0 0,0-1 0 0 0,1 1 0 0 0,-2 0 0 0 0,1 0 0 0 0,-1 1 0 0 0,0-1 0 0 0,0 1 0 0 0,-1 0 0 0 0,0 0 0 0 0,0 0 0 0 0,0 0 0 0 0,-1 1 0 0 0,0-1 0 0 0,-1 1 0 0 0,0-1 0 0 0,0 1 0 0 0,0 0 0 0 0,-1-1 0 0 0,0 1 0 0 0,-1 0 0 0 0,0-1 0 0 0,-3 13 0 0 0,3-13 0 0 0,-1 0 0 0 0,-1 0 0 0 0,1 0 0 0 0,-1-1 0 0 0,0 1 0 0 0,-1-1 0 0 0,1 0 0 0 0,-1 0 0 0 0,-1 0 0 0 0,-8 10 0 0 0,9-13 0 0 0,0 1 0 0 0,0-1 0 0 0,0 0 0 0 0,0-1 0 0 0,-1 1 0 0 0,1-1 0 0 0,-1 1 0 0 0,1-1 0 0 0,-1-1 0 0 0,0 1 0 0 0,0-1 0 0 0,0 0 0 0 0,0 0 0 0 0,0 0 0 0 0,0-1 0 0 0,-5 1 0 0 0,3-2 0 0 0,1 1 0 0 0,-1-1 0 0 0,0 0 0 0 0,1-1 0 0 0,0 0 0 0 0,-1 0 0 0 0,1 0 0 0 0,0-1 0 0 0,0 0 0 0 0,0 0 0 0 0,0 0 0 0 0,1-1 0 0 0,-1 0 0 0 0,1 0 0 0 0,0 0 0 0 0,0-1 0 0 0,1 0 0 0 0,-1 0 0 0 0,1 0 0 0 0,0 0 0 0 0,-6-11 0 0 0,5 7 0 0 0,0-1 0 0 0,0 1 0 0 0,1-1 0 0 0,1 0 0 0 0,-1 0 0 0 0,2 0 0 0 0,-1 0 0 0 0,1-1 0 0 0,1 1 0 0 0,0-1 0 0 0,0 1 0 0 0,1-1 0 0 0,2-13 0 0 0,0 15 0 0 0,0 0 0 0 0,1 0 0 0 0,0 0 0 0 0,1 1 0 0 0,0-1 0 0 0,0 1 0 0 0,1 0 0 0 0,0 0 0 0 0,11-13 0 0 0,3-1 0 0 0,39-35 0 0 0,-12 18 0 0 0,-25 22 0 0 0,36-37 0 0 0,-45 42-243 0 0,25-20 1 0 0,-23 20-102 0 0,-13 11-609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4.335"/>
    </inkml:context>
    <inkml:brush xml:id="br0">
      <inkml:brushProperty name="width" value="0.05" units="cm"/>
      <inkml:brushProperty name="height" value="0.05" units="cm"/>
    </inkml:brush>
  </inkml:definitions>
  <inkml:trace contextRef="#ctx0" brushRef="#br0">146 93 7112 0 0,'0'-3'257'0'0,"0"-17"-200"0"0,0-31-11 0 0,-1 37-46 0 0,-1 9 0 0 0,-1 7 0 0 0,-1 5 0 0 0,-15 36 0 0 0,-26 82 0 0 0,45-122 0 0 0,-49 147 0 0 0,43-126 0 0 0,1 0 0 0 0,1 0 0 0 0,1 0 0 0 0,0 38 0 0 0,2-45 0 0 0,0 5 0 0 0,2-1 0 0 0,4 39 0 0 0,21 84 0 0 0,-24-137 0 0 0,1 0 0 0 0,0 0 0 0 0,0 0 0 0 0,1 0 0 0 0,-1 0 0 0 0,2-1 0 0 0,-1 0 0 0 0,1 0 0 0 0,10 11 0 0 0,-12-14 0 0 0,-1 0 0 0 0,1-1 0 0 0,0 0 0 0 0,-1 1 0 0 0,1-1 0 0 0,0 0 0 0 0,0 0 0 0 0,0 0 0 0 0,0-1 0 0 0,1 1 0 0 0,-1-1 0 0 0,0 0 0 0 0,1 0 0 0 0,-1 0 0 0 0,1 0 0 0 0,-1 0 0 0 0,1-1 0 0 0,-1 0 0 0 0,1 0 0 0 0,-1 0 0 0 0,6 0 0 0 0,-7-1 0 0 0,-1 1 0 0 0,0 0 0 0 0,1-1 0 0 0,-1 1 0 0 0,0-1 0 0 0,0 1 0 0 0,1-1 0 0 0,-1 0 0 0 0,0 0 0 0 0,0 1 0 0 0,2-3 0 0 0,0-7 0 0 0,-2 5 0 0 0,2-8 0 0 0,-2-1 0 0 0,1 1 0 0 0,-2-1 0 0 0,0-17 0 0 0,-1 19 0 0 0,-1 1 0 0 0,0-1 0 0 0,-4-11 0 0 0,0 4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7.642"/>
    </inkml:context>
    <inkml:brush xml:id="br0">
      <inkml:brushProperty name="width" value="0.05" units="cm"/>
      <inkml:brushProperty name="height" value="0.05" units="cm"/>
    </inkml:brush>
  </inkml:definitions>
  <inkml:trace contextRef="#ctx0" brushRef="#br0">118 35 12776 0 0,'-4'0'64'0'0,"0"-1"0"0"0,0 0 0 0 0,0 0 0 0 0,0-1 0 0 0,0 1 0 0 0,0-1 0 0 0,1 0 0 0 0,-1 0 0 0 0,0 0 0 0 0,1-1 0 0 0,0 1 0 0 0,-1-1 0 0 0,-3-4 0 0 0,7 7-64 0 0,0 0 0 0 0,0-1 0 0 0,-1 1 0 0 0,1 0 0 0 0,0-1 0 0 0,0 1 0 0 0,0 0 0 0 0,-1-1 0 0 0,1 1 0 0 0,0 0 0 0 0,-1 0 0 0 0,1-1 0 0 0,0 1 0 0 0,-1 0 0 0 0,1 0 0 0 0,0 0 0 0 0,-1-1 0 0 0,1 1 0 0 0,0 0 0 0 0,-1 0 0 0 0,1 0 0 0 0,-1 0 0 0 0,1 0 0 0 0,0 0 0 0 0,-1 0 0 0 0,1 0 0 0 0,0 0 0 0 0,-1 0 0 0 0,1 0 0 0 0,-1 0 0 0 0,1 0 0 0 0,-1 0 0 0 0,-3 9 0 0 0,-10 60 0 0 0,10-46 0 0 0,-6 39 0 0 0,-4 17 0 0 0,9-59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5.138"/>
    </inkml:context>
    <inkml:brush xml:id="br0">
      <inkml:brushProperty name="width" value="0.05" units="cm"/>
      <inkml:brushProperty name="height" value="0.05" units="cm"/>
    </inkml:brush>
  </inkml:definitions>
  <inkml:trace contextRef="#ctx0" brushRef="#br0">1 0 19295 0 0,'0'0'424'0'0,"0"10"88"0"0,5 2 24 0 0,-5-4 0 0 0,4 4-432 0 0,1-4-104 0 0,-5-1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49.497"/>
    </inkml:context>
    <inkml:brush xml:id="br0">
      <inkml:brushProperty name="width" value="0.05" units="cm"/>
      <inkml:brushProperty name="height" value="0.05" units="cm"/>
    </inkml:brush>
  </inkml:definitions>
  <inkml:trace contextRef="#ctx0" brushRef="#br0">23 52 22359 0 0,'0'0'483'0'0,"-1"0"-2"0"0,-3-3-305 0 0,-4-4-156 0 0,8 7-20 0 0,-1 0 0 0 0,1 0 0 0 0,-1-1 0 0 0,1 1 0 0 0,-1 0 0 0 0,1-1 0 0 0,0 1 0 0 0,-1 0 0 0 0,1-1 0 0 0,0 1 0 0 0,-1 0 0 0 0,1-1 0 0 0,0 1 0 0 0,0 0 0 0 0,-1-1 0 0 0,1 1 0 0 0,0-1 0 0 0,0 1 0 0 0,0-1 0 0 0,-1 1 0 0 0,1-1 0 0 0,0 1 0 0 0,0-1 0 0 0,0 0 0 0 0,-1-7 0 0 0,1 8 2 0 0,0-1-1 0 0,-1 1 0 0 0,1 0 1 0 0,0-1-1 0 0,0 1 1 0 0,0-1-1 0 0,-1 1 0 0 0,1-1 1 0 0,0 1-1 0 0,0-1 1 0 0,0 1-1 0 0,0-1 0 0 0,0 1 1 0 0,0-1-1 0 0,0 1 1 0 0,0-1-1 0 0,0 1 0 0 0,0-1 1 0 0,1 1-1 0 0,-1-1 1 0 0,0 1-1 0 0,0-1 0 0 0,0 1 1 0 0,1 0-1 0 0,-1-1 1 0 0,0 1-1 0 0,0-1 0 0 0,1 1 1 0 0,0-1-1 0 0,-1 0 29 0 0,1 0 341 0 0,-2 1-341 0 0,1-1 1 0 0,0 1-1 0 0,0 0 0 0 0,0-1 1 0 0,0 1-1 0 0,0 0 1 0 0,0-1-1 0 0,0 1 0 0 0,0 0 1 0 0,0-1-1 0 0,0 1 1 0 0,0 0-1 0 0,0 0 0 0 0,0-1 1 0 0,0 1-1 0 0,1 0 1 0 0,-1-1-1 0 0,0 1 0 0 0,0 0 1 0 0,0-1-1 0 0,0 1 0 0 0,1 0 1 0 0,-1-1-1 0 0,16 2-2406 0 0,-10 3 908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51:20.149"/>
    </inkml:context>
    <inkml:brush xml:id="br0">
      <inkml:brushProperty name="width" value="0.05" units="cm"/>
      <inkml:brushProperty name="height" value="0.05" units="cm"/>
    </inkml:brush>
  </inkml:definitions>
  <inkml:trace contextRef="#ctx0" brushRef="#br0">1 0 2624 0 0,'0'0'168'0'0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05T03:49:53.433"/>
    </inkml:context>
    <inkml:brush xml:id="br0">
      <inkml:brushProperty name="width" value="0.05" units="cm"/>
      <inkml:brushProperty name="height" value="0.05" units="cm"/>
    </inkml:brush>
  </inkml:definitions>
  <inkml:trace contextRef="#ctx0" brushRef="#br0">32 289 15856 0 0,'-30'-82'2217'0'0,"30"82"-2172"0"0,0 0 1 0 0,-1 0-1 0 0,1 0 1 0 0,0 0-1 0 0,0 0 1 0 0,0 0-1 0 0,0 0 1 0 0,0 0-1 0 0,0 0 1 0 0,0 0-1 0 0,0 0 1 0 0,0-1-1 0 0,0 1 0 0 0,0 0 1 0 0,0 0-1 0 0,-1 0 1 0 0,1 0-1 0 0,0 0 1 0 0,0 0-1 0 0,0 0 1 0 0,0 0-1 0 0,0-1 1 0 0,0 1-1 0 0,0 0 1 0 0,0 0-1 0 0,0 0 1 0 0,0 0-1 0 0,0 0 1 0 0,0 0-1 0 0,0 0 1 0 0,0 0-1 0 0,0-1 1 0 0,0 1-1 0 0,0 0 0 0 0,0 0 1 0 0,1 0-1 0 0,-1 0 1 0 0,0 0-1 0 0,0 0 1 0 0,0 0-1 0 0,0 0 1 0 0,0 0-1 0 0,0-1 1 0 0,0 1-1 0 0,0 0 1 0 0,0 0-1 0 0,0 0 1 0 0,0 0-1 0 0,0 0 1 0 0,0 0-1 0 0,1 0 1 0 0,-1 0-1 0 0,0 0 1 0 0,0 0-1 0 0,0 0 1 0 0,0 0-1 0 0,0 0 0 0 0,0 0 1 0 0,0 0-1 0 0,0 0 1 0 0,1 0-1 0 0,-1 0 1 0 0,0 0-1 0 0,9 5 942 0 0,11 11-220 0 0,68 91 37 0 0,-30-35-834 0 0,-41-52 30 0 0,-1 0 0 0 0,-1 2 0 0 0,0 0 0 0 0,14 31 0 0 0,-26-46 0 0 0,0 0 0 0 0,0 0 0 0 0,-1 1 0 0 0,0-1 0 0 0,0 1 0 0 0,-1 0 0 0 0,1 9 0 0 0,-4-6 0 0 0,2-9 0 0 0,-1-1 0 0 0,0 0 0 0 0,1 0 0 0 0,-1 0 0 0 0,0 0 0 0 0,0 0 0 0 0,0 0 0 0 0,0 0 0 0 0,0-1 0 0 0,0 1 0 0 0,0 0 0 0 0,0 0 0 0 0,0-1 0 0 0,0 1 0 0 0,0-1 0 0 0,-1 1 0 0 0,1-1 0 0 0,0 1 0 0 0,0-1 0 0 0,-1 0 0 0 0,1 1 0 0 0,0-1 0 0 0,0 0 0 0 0,-1 0 0 0 0,1 0 0 0 0,0 0 0 0 0,-1 0 0 0 0,1-1 0 0 0,0 1 0 0 0,-3-1 0 0 0,-3 0 0 0 0,0-1 0 0 0,0-1 0 0 0,-12-5 0 0 0,7 2 0 0 0,1 0 0 0 0,-20-16 0 0 0,13 8 0 0 0,12 10 0 0 0,-1-1 0 0 0,1 0 0 0 0,0 0 0 0 0,0 0 0 0 0,1-1 0 0 0,0 0 0 0 0,-5-7 0 0 0,10 13 0 0 0,-1-1 0 0 0,1 1 0 0 0,0-1 0 0 0,-1 1 0 0 0,1-1 0 0 0,0 0 0 0 0,0 1 0 0 0,-1-1 0 0 0,1 0 0 0 0,0 1 0 0 0,0-1 0 0 0,0 1 0 0 0,0-1 0 0 0,0 0 0 0 0,0 1 0 0 0,0-1 0 0 0,0 0 0 0 0,0 1 0 0 0,0-1 0 0 0,0 1 0 0 0,1-1 0 0 0,-1 0 0 0 0,0 1 0 0 0,0-1 0 0 0,1 1 0 0 0,-1-1 0 0 0,0 0 0 0 0,1 1 0 0 0,-1-1 0 0 0,1 0 0 0 0,-1 1 0 0 0,4-3 0 0 0,-1 0 0 0 0,1 1 0 0 0,0 0 0 0 0,-1 0 0 0 0,1 0 0 0 0,0 0 0 0 0,0 0 0 0 0,0 1 0 0 0,0 0 0 0 0,1 0 0 0 0,5-1 0 0 0,-3 0 0 0 0,41-9-7 0 0,103-29 114 0 0,-118 30 342 0 0,-1-2 1 0 0,49-26-1 0 0,73-53 159 0 0,-142 83-608 0 0,-1 1 0 0 0,0-2 0 0 0,0 0 0 0 0,-1 0 0 0 0,0-1 0 0 0,12-15 0 0 0,-18 20 0 0 0,0 0 0 0 0,-1 0 0 0 0,1-1 0 0 0,-1 1 0 0 0,-1-1 0 0 0,1 0 0 0 0,-1 1 0 0 0,0-1 0 0 0,-1 0 0 0 0,1 0 0 0 0,-1 0 0 0 0,0-1 0 0 0,0 1 0 0 0,-1 0 0 0 0,0 0 0 0 0,-1-9 0 0 0,1 12 0 0 0,-1 0 0 0 0,0 0 0 0 0,0-1 0 0 0,0 1 0 0 0,-1 0 0 0 0,1 0 0 0 0,-1 0 0 0 0,1 1 0 0 0,-1-1 0 0 0,-4-5 0 0 0,-25-21 0 0 0,16 16 0 0 0,13 12 173 0 0,0-1-1 0 0,0 0 1 0 0,0 1-1 0 0,0-1 0 0 0,-1 1 1 0 0,1 0-1 0 0,0 0 1 0 0,-4-1-1 0 0,6 5 60 0 0,-2 3-236 0 0,2 0 1 0 0,-1 0-1 0 0,1 0 0 0 0,-1 0 0 0 0,2 0 1 0 0,1 12-1 0 0,9 39-372 0 0,-1-24 641 0 0,22 50 0 0 0,-23-62-186 0 0,12 24-62 0 0,35 55 1 0 0,-44-79-20 0 0,15 24-143 0 0,-6-12-260 0 0,-2 1 0 0 0,20 47 0 0 0,-38-79-243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2339-A6BE-4A63-8B03-9220F8119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058D2-2B0C-41C7-8A65-F1AD29A28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9FBE06-70B6-465F-B9D6-4144C1915C25}"/>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CE2F24C6-985F-461E-9A91-55868E414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44FF3-25FE-46E8-A9D4-0BE0E07E6124}"/>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205885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3057-6585-43EA-B42D-FF9342F679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1EB940-49CD-4955-A867-2FD926FA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17EDE-CAB5-4B23-828D-238152881814}"/>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8A8A4A1F-A502-4F5C-8C6A-4DFC7D471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B2432-A095-4B33-B7A7-3C15EA71F7FA}"/>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56072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7EE3D-3CEF-40B1-9F51-2B163B647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C04FA-5CEB-490A-A496-EC29D2F06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8F16F-5071-406E-8B65-BCF3F44C88EC}"/>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58FFD07F-EB91-45FF-B7C2-B8D41916C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8D9B5-DF92-4C4A-9D56-ACFEDFF55895}"/>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411684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96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80F4-91C1-479C-B06D-E0E7ADE65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6A425-CB41-4CC4-B124-09408E712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332BF-DD94-4C90-9B68-0B3CD93D53A2}"/>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AC111E26-A9BD-4A3B-BDC0-43EE863AD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13E93-9618-4F2B-A4CE-DEA2DDEDA75D}"/>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375807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4931-AB40-4C1E-8443-EFFEC2CA9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D3E5A-4897-4777-AC6E-08A9E1A2A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F01F2-81D3-4889-8F6C-01969DBFE677}"/>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211441A4-79CC-4424-B8D0-312D0D7B7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6C8A0-AB00-4F5E-BCD4-1ACBA7A74F3F}"/>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19615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C698-F3D2-493B-8D08-62754EB55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0C294-5290-4C44-87CC-E82B656B0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27DD7C-1F23-4FDE-B7D3-3B9DE5B81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74BA3F-F002-49EC-ACB2-BAC8880BF74B}"/>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6" name="Footer Placeholder 5">
            <a:extLst>
              <a:ext uri="{FF2B5EF4-FFF2-40B4-BE49-F238E27FC236}">
                <a16:creationId xmlns:a16="http://schemas.microsoft.com/office/drawing/2014/main" id="{4E03BD8E-B0C9-4924-AE55-33B39737D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8D61A-D609-4CE0-9A84-3F746477BCD5}"/>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257199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74E7-F0B4-49C8-A515-6E7F214BA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AB9D0-5FC3-4ED0-BF87-27E5CE37C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7FD58-2D3B-432D-878F-2A72D0371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41644A-86C8-4521-8043-2DDA94944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08450-776C-4C36-9595-1C77C7BF2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40E4F-F60E-4DC1-9343-64FB6BC5EB23}"/>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8" name="Footer Placeholder 7">
            <a:extLst>
              <a:ext uri="{FF2B5EF4-FFF2-40B4-BE49-F238E27FC236}">
                <a16:creationId xmlns:a16="http://schemas.microsoft.com/office/drawing/2014/main" id="{5D40D544-BBDA-45AA-B040-7C06402B4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9810E-C44B-4F8F-B85C-55C607F3E055}"/>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38002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D15D-5F79-4AFD-86F3-2DC039E51A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41257-946F-4ECD-99B4-499BAA5F5848}"/>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4" name="Footer Placeholder 3">
            <a:extLst>
              <a:ext uri="{FF2B5EF4-FFF2-40B4-BE49-F238E27FC236}">
                <a16:creationId xmlns:a16="http://schemas.microsoft.com/office/drawing/2014/main" id="{E4EF195E-1AF6-4D97-BC9B-4DC5FA049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D5663A-C759-4E8C-A69F-8D6C399012B8}"/>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73359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0B36D-D987-48E9-9FE3-1147B6CEB1A0}"/>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3" name="Footer Placeholder 2">
            <a:extLst>
              <a:ext uri="{FF2B5EF4-FFF2-40B4-BE49-F238E27FC236}">
                <a16:creationId xmlns:a16="http://schemas.microsoft.com/office/drawing/2014/main" id="{9A807E1B-7A19-4D9D-B38E-DAD4C9F6D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EAB42-814F-48A3-B08D-1337B0A0D6DE}"/>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106730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04F2-0CB6-4D60-BD79-C71844CA2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1BEEF4-E9F8-4A62-A83F-64A6A2F53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9DD8A-CA12-486B-94B9-B400A8FA9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99F1E-D10D-4B6A-835E-AB52CB8A0321}"/>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6" name="Footer Placeholder 5">
            <a:extLst>
              <a:ext uri="{FF2B5EF4-FFF2-40B4-BE49-F238E27FC236}">
                <a16:creationId xmlns:a16="http://schemas.microsoft.com/office/drawing/2014/main" id="{DF3A1572-7CBA-452D-8D44-53CC4786A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30123-9DE7-4B10-9036-265936F435A5}"/>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164176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4690-9D90-461D-877F-5ACC7D81C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D00208-A99F-4714-9CE7-9BC347831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0F698-AB4E-4CCD-846A-8A2D29789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9BC14-E18D-465F-95C5-EB6F127124C7}"/>
              </a:ext>
            </a:extLst>
          </p:cNvPr>
          <p:cNvSpPr>
            <a:spLocks noGrp="1"/>
          </p:cNvSpPr>
          <p:nvPr>
            <p:ph type="dt" sz="half" idx="10"/>
          </p:nvPr>
        </p:nvSpPr>
        <p:spPr/>
        <p:txBody>
          <a:bodyPr/>
          <a:lstStyle/>
          <a:p>
            <a:fld id="{5F489280-0999-464E-AB48-DDD0B10FC612}" type="datetimeFigureOut">
              <a:rPr lang="en-US" smtClean="0"/>
              <a:t>12/5/2022</a:t>
            </a:fld>
            <a:endParaRPr lang="en-US"/>
          </a:p>
        </p:txBody>
      </p:sp>
      <p:sp>
        <p:nvSpPr>
          <p:cNvPr id="6" name="Footer Placeholder 5">
            <a:extLst>
              <a:ext uri="{FF2B5EF4-FFF2-40B4-BE49-F238E27FC236}">
                <a16:creationId xmlns:a16="http://schemas.microsoft.com/office/drawing/2014/main" id="{57B9E898-52CC-40F7-9901-F0FB3C3E0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47ACC-502B-4E1E-A4CC-E26873912DB5}"/>
              </a:ext>
            </a:extLst>
          </p:cNvPr>
          <p:cNvSpPr>
            <a:spLocks noGrp="1"/>
          </p:cNvSpPr>
          <p:nvPr>
            <p:ph type="sldNum" sz="quarter" idx="12"/>
          </p:nvPr>
        </p:nvSpPr>
        <p:spPr/>
        <p:txBody>
          <a:bodyPr/>
          <a:lstStyle/>
          <a:p>
            <a:fld id="{D91E4FC6-891F-4806-B449-DEA022ACF0FE}" type="slidenum">
              <a:rPr lang="en-US" smtClean="0"/>
              <a:t>‹#›</a:t>
            </a:fld>
            <a:endParaRPr lang="en-US"/>
          </a:p>
        </p:txBody>
      </p:sp>
    </p:spTree>
    <p:extLst>
      <p:ext uri="{BB962C8B-B14F-4D97-AF65-F5344CB8AC3E}">
        <p14:creationId xmlns:p14="http://schemas.microsoft.com/office/powerpoint/2010/main" val="382830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53ECB-6C08-4D34-AC07-5EE4E0F29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AA851D-F074-46ED-A403-A1376562F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A3B2-82EA-4247-B12C-CC620868E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89280-0999-464E-AB48-DDD0B10FC612}" type="datetimeFigureOut">
              <a:rPr lang="en-US" smtClean="0"/>
              <a:t>12/5/2022</a:t>
            </a:fld>
            <a:endParaRPr lang="en-US"/>
          </a:p>
        </p:txBody>
      </p:sp>
      <p:sp>
        <p:nvSpPr>
          <p:cNvPr id="5" name="Footer Placeholder 4">
            <a:extLst>
              <a:ext uri="{FF2B5EF4-FFF2-40B4-BE49-F238E27FC236}">
                <a16:creationId xmlns:a16="http://schemas.microsoft.com/office/drawing/2014/main" id="{EE0D3411-6A04-4118-877B-BF2D0AAA7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EF243-8EBE-4502-A83F-1C36B6E1A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E4FC6-891F-4806-B449-DEA022ACF0FE}" type="slidenum">
              <a:rPr lang="en-US" smtClean="0"/>
              <a:t>‹#›</a:t>
            </a:fld>
            <a:endParaRPr lang="en-US"/>
          </a:p>
        </p:txBody>
      </p:sp>
    </p:spTree>
    <p:extLst>
      <p:ext uri="{BB962C8B-B14F-4D97-AF65-F5344CB8AC3E}">
        <p14:creationId xmlns:p14="http://schemas.microsoft.com/office/powerpoint/2010/main" val="3060664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17" Type="http://schemas.openxmlformats.org/officeDocument/2006/relationships/image" Target="../media/image1370.png"/><Relationship Id="rId21" Type="http://schemas.openxmlformats.org/officeDocument/2006/relationships/image" Target="../media/image880.png"/><Relationship Id="rId42" Type="http://schemas.openxmlformats.org/officeDocument/2006/relationships/customXml" Target="../ink/ink427.xml"/><Relationship Id="rId63" Type="http://schemas.openxmlformats.org/officeDocument/2006/relationships/image" Target="../media/image1090.png"/><Relationship Id="rId84" Type="http://schemas.openxmlformats.org/officeDocument/2006/relationships/customXml" Target="../ink/ink448.xml"/><Relationship Id="rId138" Type="http://schemas.openxmlformats.org/officeDocument/2006/relationships/customXml" Target="../ink/ink475.xml"/><Relationship Id="rId159" Type="http://schemas.openxmlformats.org/officeDocument/2006/relationships/image" Target="../media/image1580.png"/><Relationship Id="rId170" Type="http://schemas.openxmlformats.org/officeDocument/2006/relationships/customXml" Target="../ink/ink491.xml"/><Relationship Id="rId191" Type="http://schemas.openxmlformats.org/officeDocument/2006/relationships/image" Target="../media/image1730.png"/><Relationship Id="rId205" Type="http://schemas.openxmlformats.org/officeDocument/2006/relationships/image" Target="../media/image1800.png"/><Relationship Id="rId107" Type="http://schemas.openxmlformats.org/officeDocument/2006/relationships/image" Target="../media/image1320.png"/><Relationship Id="rId11" Type="http://schemas.openxmlformats.org/officeDocument/2006/relationships/image" Target="../media/image830.png"/><Relationship Id="rId32" Type="http://schemas.openxmlformats.org/officeDocument/2006/relationships/customXml" Target="../ink/ink422.xml"/><Relationship Id="rId53" Type="http://schemas.openxmlformats.org/officeDocument/2006/relationships/image" Target="../media/image1040.png"/><Relationship Id="rId74" Type="http://schemas.openxmlformats.org/officeDocument/2006/relationships/customXml" Target="../ink/ink443.xml"/><Relationship Id="rId128" Type="http://schemas.openxmlformats.org/officeDocument/2006/relationships/customXml" Target="../ink/ink470.xml"/><Relationship Id="rId149" Type="http://schemas.openxmlformats.org/officeDocument/2006/relationships/image" Target="../media/image1530.png"/><Relationship Id="rId5" Type="http://schemas.openxmlformats.org/officeDocument/2006/relationships/image" Target="../media/image800.png"/><Relationship Id="rId95" Type="http://schemas.openxmlformats.org/officeDocument/2006/relationships/image" Target="../media/image1260.png"/><Relationship Id="rId160" Type="http://schemas.openxmlformats.org/officeDocument/2006/relationships/customXml" Target="../ink/ink486.xml"/><Relationship Id="rId181" Type="http://schemas.openxmlformats.org/officeDocument/2006/relationships/image" Target="../media/image1680.png"/><Relationship Id="rId22" Type="http://schemas.openxmlformats.org/officeDocument/2006/relationships/customXml" Target="../ink/ink417.xml"/><Relationship Id="rId43" Type="http://schemas.openxmlformats.org/officeDocument/2006/relationships/image" Target="../media/image990.png"/><Relationship Id="rId64" Type="http://schemas.openxmlformats.org/officeDocument/2006/relationships/customXml" Target="../ink/ink438.xml"/><Relationship Id="rId118" Type="http://schemas.openxmlformats.org/officeDocument/2006/relationships/customXml" Target="../ink/ink465.xml"/><Relationship Id="rId139" Type="http://schemas.openxmlformats.org/officeDocument/2006/relationships/image" Target="../media/image1480.png"/><Relationship Id="rId85" Type="http://schemas.openxmlformats.org/officeDocument/2006/relationships/image" Target="../media/image1210.png"/><Relationship Id="rId150" Type="http://schemas.openxmlformats.org/officeDocument/2006/relationships/customXml" Target="../ink/ink481.xml"/><Relationship Id="rId171" Type="http://schemas.openxmlformats.org/officeDocument/2006/relationships/image" Target="../media/image1630.png"/><Relationship Id="rId192" Type="http://schemas.openxmlformats.org/officeDocument/2006/relationships/customXml" Target="../ink/ink502.xml"/><Relationship Id="rId12" Type="http://schemas.openxmlformats.org/officeDocument/2006/relationships/customXml" Target="../ink/ink412.xml"/><Relationship Id="rId33" Type="http://schemas.openxmlformats.org/officeDocument/2006/relationships/image" Target="../media/image940.png"/><Relationship Id="rId108" Type="http://schemas.openxmlformats.org/officeDocument/2006/relationships/customXml" Target="../ink/ink460.xml"/><Relationship Id="rId129" Type="http://schemas.openxmlformats.org/officeDocument/2006/relationships/image" Target="../media/image1434.png"/><Relationship Id="rId54" Type="http://schemas.openxmlformats.org/officeDocument/2006/relationships/customXml" Target="../ink/ink433.xml"/><Relationship Id="rId75" Type="http://schemas.openxmlformats.org/officeDocument/2006/relationships/image" Target="../media/image1150.png"/><Relationship Id="rId96" Type="http://schemas.openxmlformats.org/officeDocument/2006/relationships/customXml" Target="../ink/ink454.xml"/><Relationship Id="rId140" Type="http://schemas.openxmlformats.org/officeDocument/2006/relationships/customXml" Target="../ink/ink476.xml"/><Relationship Id="rId161" Type="http://schemas.openxmlformats.org/officeDocument/2006/relationships/image" Target="../media/image1590.png"/><Relationship Id="rId182" Type="http://schemas.openxmlformats.org/officeDocument/2006/relationships/customXml" Target="../ink/ink497.xml"/><Relationship Id="rId6" Type="http://schemas.openxmlformats.org/officeDocument/2006/relationships/customXml" Target="../ink/ink409.xml"/><Relationship Id="rId23" Type="http://schemas.openxmlformats.org/officeDocument/2006/relationships/image" Target="../media/image890.png"/><Relationship Id="rId119" Type="http://schemas.openxmlformats.org/officeDocument/2006/relationships/image" Target="../media/image1380.png"/><Relationship Id="rId44" Type="http://schemas.openxmlformats.org/officeDocument/2006/relationships/customXml" Target="../ink/ink428.xml"/><Relationship Id="rId65" Type="http://schemas.openxmlformats.org/officeDocument/2006/relationships/image" Target="../media/image1100.png"/><Relationship Id="rId86" Type="http://schemas.openxmlformats.org/officeDocument/2006/relationships/customXml" Target="../ink/ink449.xml"/><Relationship Id="rId130" Type="http://schemas.openxmlformats.org/officeDocument/2006/relationships/customXml" Target="../ink/ink471.xml"/><Relationship Id="rId151" Type="http://schemas.openxmlformats.org/officeDocument/2006/relationships/image" Target="../media/image1540.png"/><Relationship Id="rId172" Type="http://schemas.openxmlformats.org/officeDocument/2006/relationships/customXml" Target="../ink/ink492.xml"/><Relationship Id="rId193" Type="http://schemas.openxmlformats.org/officeDocument/2006/relationships/image" Target="../media/image1740.png"/><Relationship Id="rId13" Type="http://schemas.openxmlformats.org/officeDocument/2006/relationships/image" Target="../media/image840.png"/><Relationship Id="rId109" Type="http://schemas.openxmlformats.org/officeDocument/2006/relationships/image" Target="../media/image1330.png"/><Relationship Id="rId34" Type="http://schemas.openxmlformats.org/officeDocument/2006/relationships/customXml" Target="../ink/ink423.xml"/><Relationship Id="rId55" Type="http://schemas.openxmlformats.org/officeDocument/2006/relationships/image" Target="../media/image1050.png"/><Relationship Id="rId76" Type="http://schemas.openxmlformats.org/officeDocument/2006/relationships/customXml" Target="../ink/ink444.xml"/><Relationship Id="rId97" Type="http://schemas.openxmlformats.org/officeDocument/2006/relationships/image" Target="../media/image1270.png"/><Relationship Id="rId120" Type="http://schemas.openxmlformats.org/officeDocument/2006/relationships/customXml" Target="../ink/ink466.xml"/><Relationship Id="rId141" Type="http://schemas.openxmlformats.org/officeDocument/2006/relationships/image" Target="../media/image1490.png"/><Relationship Id="rId7" Type="http://schemas.openxmlformats.org/officeDocument/2006/relationships/image" Target="../media/image810.png"/><Relationship Id="rId162" Type="http://schemas.openxmlformats.org/officeDocument/2006/relationships/customXml" Target="../ink/ink487.xml"/><Relationship Id="rId183" Type="http://schemas.openxmlformats.org/officeDocument/2006/relationships/image" Target="../media/image1690.png"/><Relationship Id="rId24" Type="http://schemas.openxmlformats.org/officeDocument/2006/relationships/customXml" Target="../ink/ink418.xml"/><Relationship Id="rId40" Type="http://schemas.openxmlformats.org/officeDocument/2006/relationships/customXml" Target="../ink/ink426.xml"/><Relationship Id="rId45" Type="http://schemas.openxmlformats.org/officeDocument/2006/relationships/image" Target="../media/image1000.png"/><Relationship Id="rId66" Type="http://schemas.openxmlformats.org/officeDocument/2006/relationships/customXml" Target="../ink/ink439.xml"/><Relationship Id="rId87" Type="http://schemas.openxmlformats.org/officeDocument/2006/relationships/image" Target="../media/image1220.png"/><Relationship Id="rId110" Type="http://schemas.openxmlformats.org/officeDocument/2006/relationships/customXml" Target="../ink/ink461.xml"/><Relationship Id="rId115" Type="http://schemas.openxmlformats.org/officeDocument/2006/relationships/image" Target="../media/image1361.png"/><Relationship Id="rId131" Type="http://schemas.openxmlformats.org/officeDocument/2006/relationships/image" Target="../media/image1440.png"/><Relationship Id="rId136" Type="http://schemas.openxmlformats.org/officeDocument/2006/relationships/customXml" Target="../ink/ink474.xml"/><Relationship Id="rId157" Type="http://schemas.openxmlformats.org/officeDocument/2006/relationships/image" Target="../media/image1570.png"/><Relationship Id="rId178" Type="http://schemas.openxmlformats.org/officeDocument/2006/relationships/customXml" Target="../ink/ink495.xml"/><Relationship Id="rId61" Type="http://schemas.openxmlformats.org/officeDocument/2006/relationships/image" Target="../media/image1080.png"/><Relationship Id="rId82" Type="http://schemas.openxmlformats.org/officeDocument/2006/relationships/customXml" Target="../ink/ink447.xml"/><Relationship Id="rId152" Type="http://schemas.openxmlformats.org/officeDocument/2006/relationships/customXml" Target="../ink/ink482.xml"/><Relationship Id="rId173" Type="http://schemas.openxmlformats.org/officeDocument/2006/relationships/image" Target="../media/image1640.png"/><Relationship Id="rId194" Type="http://schemas.openxmlformats.org/officeDocument/2006/relationships/customXml" Target="../ink/ink503.xml"/><Relationship Id="rId199" Type="http://schemas.openxmlformats.org/officeDocument/2006/relationships/image" Target="../media/image1770.png"/><Relationship Id="rId203" Type="http://schemas.openxmlformats.org/officeDocument/2006/relationships/image" Target="../media/image1790.png"/><Relationship Id="rId19" Type="http://schemas.openxmlformats.org/officeDocument/2006/relationships/image" Target="../media/image870.png"/><Relationship Id="rId14" Type="http://schemas.openxmlformats.org/officeDocument/2006/relationships/customXml" Target="../ink/ink413.xml"/><Relationship Id="rId30" Type="http://schemas.openxmlformats.org/officeDocument/2006/relationships/customXml" Target="../ink/ink421.xml"/><Relationship Id="rId35" Type="http://schemas.openxmlformats.org/officeDocument/2006/relationships/image" Target="../media/image950.png"/><Relationship Id="rId56" Type="http://schemas.openxmlformats.org/officeDocument/2006/relationships/customXml" Target="../ink/ink434.xml"/><Relationship Id="rId77" Type="http://schemas.openxmlformats.org/officeDocument/2006/relationships/image" Target="../media/image1160.png"/><Relationship Id="rId100" Type="http://schemas.openxmlformats.org/officeDocument/2006/relationships/customXml" Target="../ink/ink456.xml"/><Relationship Id="rId105" Type="http://schemas.openxmlformats.org/officeDocument/2006/relationships/image" Target="../media/image1310.png"/><Relationship Id="rId126" Type="http://schemas.openxmlformats.org/officeDocument/2006/relationships/customXml" Target="../ink/ink469.xml"/><Relationship Id="rId147" Type="http://schemas.openxmlformats.org/officeDocument/2006/relationships/image" Target="../media/image1520.png"/><Relationship Id="rId168" Type="http://schemas.openxmlformats.org/officeDocument/2006/relationships/customXml" Target="../ink/ink490.xml"/><Relationship Id="rId8" Type="http://schemas.openxmlformats.org/officeDocument/2006/relationships/customXml" Target="../ink/ink410.xml"/><Relationship Id="rId51" Type="http://schemas.openxmlformats.org/officeDocument/2006/relationships/image" Target="../media/image1030.png"/><Relationship Id="rId72" Type="http://schemas.openxmlformats.org/officeDocument/2006/relationships/customXml" Target="../ink/ink442.xml"/><Relationship Id="rId93" Type="http://schemas.openxmlformats.org/officeDocument/2006/relationships/image" Target="../media/image1250.png"/><Relationship Id="rId98" Type="http://schemas.openxmlformats.org/officeDocument/2006/relationships/customXml" Target="../ink/ink455.xml"/><Relationship Id="rId121" Type="http://schemas.openxmlformats.org/officeDocument/2006/relationships/image" Target="../media/image1390.png"/><Relationship Id="rId142" Type="http://schemas.openxmlformats.org/officeDocument/2006/relationships/customXml" Target="../ink/ink477.xml"/><Relationship Id="rId163" Type="http://schemas.openxmlformats.org/officeDocument/2006/relationships/image" Target="../media/image1600.png"/><Relationship Id="rId184" Type="http://schemas.openxmlformats.org/officeDocument/2006/relationships/customXml" Target="../ink/ink498.xml"/><Relationship Id="rId189" Type="http://schemas.openxmlformats.org/officeDocument/2006/relationships/image" Target="../media/image1720.png"/><Relationship Id="rId3" Type="http://schemas.openxmlformats.org/officeDocument/2006/relationships/image" Target="../media/image790.png"/><Relationship Id="rId25" Type="http://schemas.openxmlformats.org/officeDocument/2006/relationships/image" Target="../media/image900.png"/><Relationship Id="rId46" Type="http://schemas.openxmlformats.org/officeDocument/2006/relationships/customXml" Target="../ink/ink429.xml"/><Relationship Id="rId67" Type="http://schemas.openxmlformats.org/officeDocument/2006/relationships/image" Target="../media/image1110.png"/><Relationship Id="rId116" Type="http://schemas.openxmlformats.org/officeDocument/2006/relationships/customXml" Target="../ink/ink464.xml"/><Relationship Id="rId137" Type="http://schemas.openxmlformats.org/officeDocument/2006/relationships/image" Target="../media/image1470.png"/><Relationship Id="rId158" Type="http://schemas.openxmlformats.org/officeDocument/2006/relationships/customXml" Target="../ink/ink485.xml"/><Relationship Id="rId20" Type="http://schemas.openxmlformats.org/officeDocument/2006/relationships/customXml" Target="../ink/ink416.xml"/><Relationship Id="rId41" Type="http://schemas.openxmlformats.org/officeDocument/2006/relationships/image" Target="../media/image980.png"/><Relationship Id="rId62" Type="http://schemas.openxmlformats.org/officeDocument/2006/relationships/customXml" Target="../ink/ink437.xml"/><Relationship Id="rId83" Type="http://schemas.openxmlformats.org/officeDocument/2006/relationships/image" Target="../media/image1200.png"/><Relationship Id="rId88" Type="http://schemas.openxmlformats.org/officeDocument/2006/relationships/customXml" Target="../ink/ink450.xml"/><Relationship Id="rId111" Type="http://schemas.openxmlformats.org/officeDocument/2006/relationships/image" Target="../media/image1341.png"/><Relationship Id="rId132" Type="http://schemas.openxmlformats.org/officeDocument/2006/relationships/customXml" Target="../ink/ink472.xml"/><Relationship Id="rId153" Type="http://schemas.openxmlformats.org/officeDocument/2006/relationships/image" Target="../media/image1550.png"/><Relationship Id="rId174" Type="http://schemas.openxmlformats.org/officeDocument/2006/relationships/customXml" Target="../ink/ink493.xml"/><Relationship Id="rId179" Type="http://schemas.openxmlformats.org/officeDocument/2006/relationships/image" Target="../media/image1670.png"/><Relationship Id="rId195" Type="http://schemas.openxmlformats.org/officeDocument/2006/relationships/image" Target="../media/image1750.png"/><Relationship Id="rId190" Type="http://schemas.openxmlformats.org/officeDocument/2006/relationships/customXml" Target="../ink/ink501.xml"/><Relationship Id="rId204" Type="http://schemas.openxmlformats.org/officeDocument/2006/relationships/customXml" Target="../ink/ink508.xml"/><Relationship Id="rId15" Type="http://schemas.openxmlformats.org/officeDocument/2006/relationships/image" Target="../media/image850.png"/><Relationship Id="rId36" Type="http://schemas.openxmlformats.org/officeDocument/2006/relationships/customXml" Target="../ink/ink424.xml"/><Relationship Id="rId57" Type="http://schemas.openxmlformats.org/officeDocument/2006/relationships/image" Target="../media/image1060.png"/><Relationship Id="rId106" Type="http://schemas.openxmlformats.org/officeDocument/2006/relationships/customXml" Target="../ink/ink459.xml"/><Relationship Id="rId127" Type="http://schemas.openxmlformats.org/officeDocument/2006/relationships/image" Target="../media/image1420.png"/><Relationship Id="rId10" Type="http://schemas.openxmlformats.org/officeDocument/2006/relationships/customXml" Target="../ink/ink411.xml"/><Relationship Id="rId31" Type="http://schemas.openxmlformats.org/officeDocument/2006/relationships/image" Target="../media/image930.png"/><Relationship Id="rId52" Type="http://schemas.openxmlformats.org/officeDocument/2006/relationships/customXml" Target="../ink/ink432.xml"/><Relationship Id="rId73" Type="http://schemas.openxmlformats.org/officeDocument/2006/relationships/image" Target="../media/image1140.png"/><Relationship Id="rId78" Type="http://schemas.openxmlformats.org/officeDocument/2006/relationships/customXml" Target="../ink/ink445.xml"/><Relationship Id="rId94" Type="http://schemas.openxmlformats.org/officeDocument/2006/relationships/customXml" Target="../ink/ink453.xml"/><Relationship Id="rId99" Type="http://schemas.openxmlformats.org/officeDocument/2006/relationships/image" Target="../media/image1280.png"/><Relationship Id="rId101" Type="http://schemas.openxmlformats.org/officeDocument/2006/relationships/image" Target="../media/image1290.png"/><Relationship Id="rId122" Type="http://schemas.openxmlformats.org/officeDocument/2006/relationships/customXml" Target="../ink/ink467.xml"/><Relationship Id="rId143" Type="http://schemas.openxmlformats.org/officeDocument/2006/relationships/image" Target="../media/image1500.png"/><Relationship Id="rId148" Type="http://schemas.openxmlformats.org/officeDocument/2006/relationships/customXml" Target="../ink/ink480.xml"/><Relationship Id="rId164" Type="http://schemas.openxmlformats.org/officeDocument/2006/relationships/customXml" Target="../ink/ink488.xml"/><Relationship Id="rId169" Type="http://schemas.openxmlformats.org/officeDocument/2006/relationships/image" Target="../media/image1620.png"/><Relationship Id="rId185" Type="http://schemas.openxmlformats.org/officeDocument/2006/relationships/image" Target="../media/image1700.png"/><Relationship Id="rId4" Type="http://schemas.openxmlformats.org/officeDocument/2006/relationships/customXml" Target="../ink/ink408.xml"/><Relationship Id="rId9" Type="http://schemas.openxmlformats.org/officeDocument/2006/relationships/image" Target="../media/image820.png"/><Relationship Id="rId180" Type="http://schemas.openxmlformats.org/officeDocument/2006/relationships/customXml" Target="../ink/ink496.xml"/><Relationship Id="rId26" Type="http://schemas.openxmlformats.org/officeDocument/2006/relationships/customXml" Target="../ink/ink419.xml"/><Relationship Id="rId47" Type="http://schemas.openxmlformats.org/officeDocument/2006/relationships/image" Target="../media/image1010.png"/><Relationship Id="rId68" Type="http://schemas.openxmlformats.org/officeDocument/2006/relationships/customXml" Target="../ink/ink440.xml"/><Relationship Id="rId89" Type="http://schemas.openxmlformats.org/officeDocument/2006/relationships/image" Target="../media/image1230.png"/><Relationship Id="rId112" Type="http://schemas.openxmlformats.org/officeDocument/2006/relationships/customXml" Target="../ink/ink462.xml"/><Relationship Id="rId133" Type="http://schemas.openxmlformats.org/officeDocument/2006/relationships/image" Target="../media/image1450.png"/><Relationship Id="rId154" Type="http://schemas.openxmlformats.org/officeDocument/2006/relationships/customXml" Target="../ink/ink483.xml"/><Relationship Id="rId175" Type="http://schemas.openxmlformats.org/officeDocument/2006/relationships/image" Target="../media/image1650.png"/><Relationship Id="rId196" Type="http://schemas.openxmlformats.org/officeDocument/2006/relationships/customXml" Target="../ink/ink504.xml"/><Relationship Id="rId200" Type="http://schemas.openxmlformats.org/officeDocument/2006/relationships/customXml" Target="../ink/ink506.xml"/><Relationship Id="rId16" Type="http://schemas.openxmlformats.org/officeDocument/2006/relationships/customXml" Target="../ink/ink414.xml"/><Relationship Id="rId37" Type="http://schemas.openxmlformats.org/officeDocument/2006/relationships/image" Target="../media/image960.png"/><Relationship Id="rId58" Type="http://schemas.openxmlformats.org/officeDocument/2006/relationships/customXml" Target="../ink/ink435.xml"/><Relationship Id="rId79" Type="http://schemas.openxmlformats.org/officeDocument/2006/relationships/image" Target="../media/image1180.png"/><Relationship Id="rId102" Type="http://schemas.openxmlformats.org/officeDocument/2006/relationships/customXml" Target="../ink/ink457.xml"/><Relationship Id="rId123" Type="http://schemas.openxmlformats.org/officeDocument/2006/relationships/image" Target="../media/image1401.png"/><Relationship Id="rId144" Type="http://schemas.openxmlformats.org/officeDocument/2006/relationships/customXml" Target="../ink/ink478.xml"/><Relationship Id="rId90" Type="http://schemas.openxmlformats.org/officeDocument/2006/relationships/customXml" Target="../ink/ink451.xml"/><Relationship Id="rId165" Type="http://schemas.openxmlformats.org/officeDocument/2006/relationships/image" Target="../media/image1610.png"/><Relationship Id="rId186" Type="http://schemas.openxmlformats.org/officeDocument/2006/relationships/customXml" Target="../ink/ink499.xml"/><Relationship Id="rId27" Type="http://schemas.openxmlformats.org/officeDocument/2006/relationships/image" Target="../media/image910.png"/><Relationship Id="rId48" Type="http://schemas.openxmlformats.org/officeDocument/2006/relationships/customXml" Target="../ink/ink430.xml"/><Relationship Id="rId69" Type="http://schemas.openxmlformats.org/officeDocument/2006/relationships/image" Target="../media/image1120.png"/><Relationship Id="rId113" Type="http://schemas.openxmlformats.org/officeDocument/2006/relationships/image" Target="../media/image1351.png"/><Relationship Id="rId134" Type="http://schemas.openxmlformats.org/officeDocument/2006/relationships/customXml" Target="../ink/ink473.xml"/><Relationship Id="rId80" Type="http://schemas.openxmlformats.org/officeDocument/2006/relationships/customXml" Target="../ink/ink446.xml"/><Relationship Id="rId155" Type="http://schemas.openxmlformats.org/officeDocument/2006/relationships/image" Target="../media/image1560.png"/><Relationship Id="rId176" Type="http://schemas.openxmlformats.org/officeDocument/2006/relationships/customXml" Target="../ink/ink494.xml"/><Relationship Id="rId197" Type="http://schemas.openxmlformats.org/officeDocument/2006/relationships/image" Target="../media/image1760.png"/><Relationship Id="rId201" Type="http://schemas.openxmlformats.org/officeDocument/2006/relationships/image" Target="../media/image1780.png"/><Relationship Id="rId17" Type="http://schemas.openxmlformats.org/officeDocument/2006/relationships/image" Target="../media/image860.png"/><Relationship Id="rId38" Type="http://schemas.openxmlformats.org/officeDocument/2006/relationships/customXml" Target="../ink/ink425.xml"/><Relationship Id="rId59" Type="http://schemas.openxmlformats.org/officeDocument/2006/relationships/image" Target="../media/image1070.png"/><Relationship Id="rId103" Type="http://schemas.openxmlformats.org/officeDocument/2006/relationships/image" Target="../media/image1300.png"/><Relationship Id="rId124" Type="http://schemas.openxmlformats.org/officeDocument/2006/relationships/customXml" Target="../ink/ink468.xml"/><Relationship Id="rId70" Type="http://schemas.openxmlformats.org/officeDocument/2006/relationships/customXml" Target="../ink/ink441.xml"/><Relationship Id="rId91" Type="http://schemas.openxmlformats.org/officeDocument/2006/relationships/image" Target="../media/image1240.png"/><Relationship Id="rId145" Type="http://schemas.openxmlformats.org/officeDocument/2006/relationships/image" Target="../media/image1510.png"/><Relationship Id="rId166" Type="http://schemas.openxmlformats.org/officeDocument/2006/relationships/customXml" Target="../ink/ink489.xml"/><Relationship Id="rId187" Type="http://schemas.openxmlformats.org/officeDocument/2006/relationships/image" Target="../media/image1710.png"/><Relationship Id="rId1" Type="http://schemas.openxmlformats.org/officeDocument/2006/relationships/slideLayout" Target="../slideLayouts/slideLayout12.xml"/><Relationship Id="rId28" Type="http://schemas.openxmlformats.org/officeDocument/2006/relationships/customXml" Target="../ink/ink420.xml"/><Relationship Id="rId49" Type="http://schemas.openxmlformats.org/officeDocument/2006/relationships/image" Target="../media/image1020.png"/><Relationship Id="rId114" Type="http://schemas.openxmlformats.org/officeDocument/2006/relationships/customXml" Target="../ink/ink463.xml"/><Relationship Id="rId60" Type="http://schemas.openxmlformats.org/officeDocument/2006/relationships/customXml" Target="../ink/ink436.xml"/><Relationship Id="rId81" Type="http://schemas.openxmlformats.org/officeDocument/2006/relationships/image" Target="../media/image1190.png"/><Relationship Id="rId135" Type="http://schemas.openxmlformats.org/officeDocument/2006/relationships/image" Target="../media/image1460.png"/><Relationship Id="rId156" Type="http://schemas.openxmlformats.org/officeDocument/2006/relationships/customXml" Target="../ink/ink484.xml"/><Relationship Id="rId177" Type="http://schemas.openxmlformats.org/officeDocument/2006/relationships/image" Target="../media/image1660.png"/><Relationship Id="rId198" Type="http://schemas.openxmlformats.org/officeDocument/2006/relationships/customXml" Target="../ink/ink505.xml"/><Relationship Id="rId202" Type="http://schemas.openxmlformats.org/officeDocument/2006/relationships/customXml" Target="../ink/ink507.xml"/><Relationship Id="rId18" Type="http://schemas.openxmlformats.org/officeDocument/2006/relationships/customXml" Target="../ink/ink415.xml"/><Relationship Id="rId39" Type="http://schemas.openxmlformats.org/officeDocument/2006/relationships/image" Target="../media/image970.png"/><Relationship Id="rId50" Type="http://schemas.openxmlformats.org/officeDocument/2006/relationships/customXml" Target="../ink/ink431.xml"/><Relationship Id="rId104" Type="http://schemas.openxmlformats.org/officeDocument/2006/relationships/customXml" Target="../ink/ink458.xml"/><Relationship Id="rId125" Type="http://schemas.openxmlformats.org/officeDocument/2006/relationships/image" Target="../media/image1410.png"/><Relationship Id="rId146" Type="http://schemas.openxmlformats.org/officeDocument/2006/relationships/customXml" Target="../ink/ink479.xml"/><Relationship Id="rId167" Type="http://schemas.openxmlformats.org/officeDocument/2006/relationships/image" Target="../media/image64.png"/><Relationship Id="rId188" Type="http://schemas.openxmlformats.org/officeDocument/2006/relationships/customXml" Target="../ink/ink500.xml"/><Relationship Id="rId71" Type="http://schemas.openxmlformats.org/officeDocument/2006/relationships/image" Target="../media/image1130.png"/><Relationship Id="rId92" Type="http://schemas.openxmlformats.org/officeDocument/2006/relationships/customXml" Target="../ink/ink452.xml"/><Relationship Id="rId2" Type="http://schemas.openxmlformats.org/officeDocument/2006/relationships/customXml" Target="../ink/ink407.xml"/><Relationship Id="rId29" Type="http://schemas.openxmlformats.org/officeDocument/2006/relationships/image" Target="../media/image920.png"/></Relationships>
</file>

<file path=ppt/slides/_rels/slide11.xml.rels><?xml version="1.0" encoding="UTF-8" standalone="yes"?>
<Relationships xmlns="http://schemas.openxmlformats.org/package/2006/relationships"><Relationship Id="rId39" Type="http://schemas.openxmlformats.org/officeDocument/2006/relationships/customXml" Target="../ink/ink512.xml"/><Relationship Id="rId3" Type="http://schemas.openxmlformats.org/officeDocument/2006/relationships/customXml" Target="../ink/ink509.xml"/><Relationship Id="rId34" Type="http://schemas.openxmlformats.org/officeDocument/2006/relationships/image" Target="../media/image1340.png"/><Relationship Id="rId47" Type="http://schemas.openxmlformats.org/officeDocument/2006/relationships/customXml" Target="../ink/ink513.xml"/><Relationship Id="rId50" Type="http://schemas.openxmlformats.org/officeDocument/2006/relationships/image" Target="../media/image3400.png"/><Relationship Id="rId38" Type="http://schemas.openxmlformats.org/officeDocument/2006/relationships/image" Target="../media/image1360.png"/><Relationship Id="rId46" Type="http://schemas.openxmlformats.org/officeDocument/2006/relationships/image" Target="../media/image1400.png"/><Relationship Id="rId2" Type="http://schemas.openxmlformats.org/officeDocument/2006/relationships/image" Target="../media/image398.png"/><Relationship Id="rId1" Type="http://schemas.openxmlformats.org/officeDocument/2006/relationships/slideLayout" Target="../slideLayouts/slideLayout2.xml"/><Relationship Id="rId37" Type="http://schemas.openxmlformats.org/officeDocument/2006/relationships/customXml" Target="../ink/ink511.xml"/><Relationship Id="rId36" Type="http://schemas.openxmlformats.org/officeDocument/2006/relationships/image" Target="../media/image1350.png"/><Relationship Id="rId35" Type="http://schemas.openxmlformats.org/officeDocument/2006/relationships/customXml" Target="../ink/ink510.xml"/></Relationships>
</file>

<file path=ppt/slides/_rels/slide12.xml.rels><?xml version="1.0" encoding="UTF-8" standalone="yes"?>
<Relationships xmlns="http://schemas.openxmlformats.org/package/2006/relationships"><Relationship Id="rId26" Type="http://schemas.openxmlformats.org/officeDocument/2006/relationships/image" Target="../media/image2920.png"/><Relationship Id="rId39" Type="http://schemas.openxmlformats.org/officeDocument/2006/relationships/customXml" Target="../ink/ink523.xml"/><Relationship Id="rId3" Type="http://schemas.openxmlformats.org/officeDocument/2006/relationships/customXml" Target="../ink/ink514.xml"/><Relationship Id="rId34" Type="http://schemas.openxmlformats.org/officeDocument/2006/relationships/image" Target="../media/image2960.png"/><Relationship Id="rId42" Type="http://schemas.openxmlformats.org/officeDocument/2006/relationships/image" Target="../media/image3000.png"/><Relationship Id="rId25" Type="http://schemas.openxmlformats.org/officeDocument/2006/relationships/customXml" Target="../ink/ink516.xml"/><Relationship Id="rId33" Type="http://schemas.openxmlformats.org/officeDocument/2006/relationships/customXml" Target="../ink/ink520.xml"/><Relationship Id="rId38" Type="http://schemas.openxmlformats.org/officeDocument/2006/relationships/image" Target="../media/image2980.png"/><Relationship Id="rId2" Type="http://schemas.openxmlformats.org/officeDocument/2006/relationships/image" Target="../media/image399.png"/><Relationship Id="rId29" Type="http://schemas.openxmlformats.org/officeDocument/2006/relationships/customXml" Target="../ink/ink518.xml"/><Relationship Id="rId41" Type="http://schemas.openxmlformats.org/officeDocument/2006/relationships/customXml" Target="../ink/ink524.xml"/><Relationship Id="rId1" Type="http://schemas.openxmlformats.org/officeDocument/2006/relationships/slideLayout" Target="../slideLayouts/slideLayout2.xml"/><Relationship Id="rId24" Type="http://schemas.openxmlformats.org/officeDocument/2006/relationships/image" Target="../media/image2910.png"/><Relationship Id="rId32" Type="http://schemas.openxmlformats.org/officeDocument/2006/relationships/image" Target="../media/image2950.png"/><Relationship Id="rId37" Type="http://schemas.openxmlformats.org/officeDocument/2006/relationships/customXml" Target="../ink/ink522.xml"/><Relationship Id="rId40" Type="http://schemas.openxmlformats.org/officeDocument/2006/relationships/image" Target="../media/image2990.png"/><Relationship Id="rId23" Type="http://schemas.openxmlformats.org/officeDocument/2006/relationships/customXml" Target="../ink/ink515.xml"/><Relationship Id="rId28" Type="http://schemas.openxmlformats.org/officeDocument/2006/relationships/image" Target="../media/image2930.png"/><Relationship Id="rId36" Type="http://schemas.openxmlformats.org/officeDocument/2006/relationships/image" Target="../media/image2970.png"/><Relationship Id="rId31" Type="http://schemas.openxmlformats.org/officeDocument/2006/relationships/customXml" Target="../ink/ink519.xml"/><Relationship Id="rId44" Type="http://schemas.openxmlformats.org/officeDocument/2006/relationships/image" Target="../media/image3010.png"/><Relationship Id="rId22" Type="http://schemas.openxmlformats.org/officeDocument/2006/relationships/image" Target="../media/image2900.png"/><Relationship Id="rId27" Type="http://schemas.openxmlformats.org/officeDocument/2006/relationships/customXml" Target="../ink/ink517.xml"/><Relationship Id="rId30" Type="http://schemas.openxmlformats.org/officeDocument/2006/relationships/image" Target="../media/image2940.png"/><Relationship Id="rId35" Type="http://schemas.openxmlformats.org/officeDocument/2006/relationships/customXml" Target="../ink/ink521.xml"/><Relationship Id="rId43" Type="http://schemas.openxmlformats.org/officeDocument/2006/relationships/customXml" Target="../ink/ink525.xml"/></Relationships>
</file>

<file path=ppt/slides/_rels/slide13.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526.xml"/><Relationship Id="rId2" Type="http://schemas.openxmlformats.org/officeDocument/2006/relationships/image" Target="../media/image401.jpeg"/><Relationship Id="rId1" Type="http://schemas.openxmlformats.org/officeDocument/2006/relationships/slideLayout" Target="../slideLayouts/slideLayout2.xml"/><Relationship Id="rId6" Type="http://schemas.openxmlformats.org/officeDocument/2006/relationships/image" Target="../media/image3400.png"/></Relationships>
</file>

<file path=ppt/slides/_rels/slide15.xml.rels><?xml version="1.0" encoding="UTF-8" standalone="yes"?>
<Relationships xmlns="http://schemas.openxmlformats.org/package/2006/relationships"><Relationship Id="rId2" Type="http://schemas.openxmlformats.org/officeDocument/2006/relationships/image" Target="../media/image40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image" Target="../media/image456.png"/><Relationship Id="rId2" Type="http://schemas.openxmlformats.org/officeDocument/2006/relationships/customXml" Target="../ink/ink527.xml"/><Relationship Id="rId1" Type="http://schemas.openxmlformats.org/officeDocument/2006/relationships/slideLayout" Target="../slideLayouts/slideLayout2.xml"/><Relationship Id="rId6" Type="http://schemas.openxmlformats.org/officeDocument/2006/relationships/customXml" Target="../ink/ink528.xml"/><Relationship Id="rId5" Type="http://schemas.openxmlformats.org/officeDocument/2006/relationships/image" Target="../media/image4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428.png"/><Relationship Id="rId13" Type="http://schemas.openxmlformats.org/officeDocument/2006/relationships/customXml" Target="../ink/ink533.xml"/><Relationship Id="rId18" Type="http://schemas.openxmlformats.org/officeDocument/2006/relationships/image" Target="../media/image1433.png"/><Relationship Id="rId3" Type="http://schemas.openxmlformats.org/officeDocument/2006/relationships/customXml" Target="../ink/ink529.xml"/><Relationship Id="rId7" Type="http://schemas.openxmlformats.org/officeDocument/2006/relationships/customXml" Target="../ink/ink530.xml"/><Relationship Id="rId12" Type="http://schemas.openxmlformats.org/officeDocument/2006/relationships/image" Target="../media/image1430.png"/><Relationship Id="rId17" Type="http://schemas.openxmlformats.org/officeDocument/2006/relationships/customXml" Target="../ink/ink535.xml"/><Relationship Id="rId2" Type="http://schemas.openxmlformats.org/officeDocument/2006/relationships/image" Target="../media/image404.png"/><Relationship Id="rId16" Type="http://schemas.openxmlformats.org/officeDocument/2006/relationships/image" Target="../media/image1432.png"/><Relationship Id="rId1" Type="http://schemas.openxmlformats.org/officeDocument/2006/relationships/slideLayout" Target="../slideLayouts/slideLayout2.xml"/><Relationship Id="rId6" Type="http://schemas.openxmlformats.org/officeDocument/2006/relationships/image" Target="../media/image1427.png"/><Relationship Id="rId11" Type="http://schemas.openxmlformats.org/officeDocument/2006/relationships/customXml" Target="../ink/ink532.xml"/><Relationship Id="rId15" Type="http://schemas.openxmlformats.org/officeDocument/2006/relationships/customXml" Target="../ink/ink534.xml"/><Relationship Id="rId10" Type="http://schemas.openxmlformats.org/officeDocument/2006/relationships/image" Target="../media/image1429.png"/><Relationship Id="rId9" Type="http://schemas.openxmlformats.org/officeDocument/2006/relationships/customXml" Target="../ink/ink531.xml"/><Relationship Id="rId14" Type="http://schemas.openxmlformats.org/officeDocument/2006/relationships/image" Target="../media/image1431.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42" Type="http://schemas.openxmlformats.org/officeDocument/2006/relationships/customXml" Target="../ink/ink25.xml"/><Relationship Id="rId63" Type="http://schemas.openxmlformats.org/officeDocument/2006/relationships/image" Target="../media/image36.png"/><Relationship Id="rId84" Type="http://schemas.openxmlformats.org/officeDocument/2006/relationships/customXml" Target="../ink/ink46.xml"/><Relationship Id="rId138" Type="http://schemas.openxmlformats.org/officeDocument/2006/relationships/customXml" Target="../ink/ink73.xml"/><Relationship Id="rId107" Type="http://schemas.openxmlformats.org/officeDocument/2006/relationships/image" Target="../media/image58.png"/><Relationship Id="rId11" Type="http://schemas.openxmlformats.org/officeDocument/2006/relationships/image" Target="../media/image10.png"/><Relationship Id="rId32" Type="http://schemas.openxmlformats.org/officeDocument/2006/relationships/customXml" Target="../ink/ink20.xml"/><Relationship Id="rId37" Type="http://schemas.openxmlformats.org/officeDocument/2006/relationships/image" Target="../media/image23.png"/><Relationship Id="rId53" Type="http://schemas.openxmlformats.org/officeDocument/2006/relationships/image" Target="../media/image31.png"/><Relationship Id="rId58" Type="http://schemas.openxmlformats.org/officeDocument/2006/relationships/customXml" Target="../ink/ink33.xml"/><Relationship Id="rId74" Type="http://schemas.openxmlformats.org/officeDocument/2006/relationships/customXml" Target="../ink/ink41.xml"/><Relationship Id="rId79" Type="http://schemas.openxmlformats.org/officeDocument/2006/relationships/image" Target="../media/image44.png"/><Relationship Id="rId102" Type="http://schemas.openxmlformats.org/officeDocument/2006/relationships/customXml" Target="../ink/ink55.xml"/><Relationship Id="rId123" Type="http://schemas.openxmlformats.org/officeDocument/2006/relationships/image" Target="../media/image66.png"/><Relationship Id="rId128" Type="http://schemas.openxmlformats.org/officeDocument/2006/relationships/customXml" Target="../ink/ink68.xml"/><Relationship Id="rId5" Type="http://schemas.openxmlformats.org/officeDocument/2006/relationships/image" Target="../media/image7.png"/><Relationship Id="rId90" Type="http://schemas.openxmlformats.org/officeDocument/2006/relationships/customXml" Target="../ink/ink49.xml"/><Relationship Id="rId95" Type="http://schemas.openxmlformats.org/officeDocument/2006/relationships/image" Target="../media/image52.png"/><Relationship Id="rId22" Type="http://schemas.openxmlformats.org/officeDocument/2006/relationships/customXml" Target="../ink/ink15.xml"/><Relationship Id="rId27" Type="http://schemas.openxmlformats.org/officeDocument/2006/relationships/image" Target="../media/image18.png"/><Relationship Id="rId43" Type="http://schemas.openxmlformats.org/officeDocument/2006/relationships/image" Target="../media/image26.png"/><Relationship Id="rId48" Type="http://schemas.openxmlformats.org/officeDocument/2006/relationships/customXml" Target="../ink/ink28.xml"/><Relationship Id="rId64" Type="http://schemas.openxmlformats.org/officeDocument/2006/relationships/customXml" Target="../ink/ink36.xml"/><Relationship Id="rId69" Type="http://schemas.openxmlformats.org/officeDocument/2006/relationships/image" Target="../media/image39.png"/><Relationship Id="rId113" Type="http://schemas.openxmlformats.org/officeDocument/2006/relationships/image" Target="../media/image61.png"/><Relationship Id="rId118" Type="http://schemas.openxmlformats.org/officeDocument/2006/relationships/customXml" Target="../ink/ink63.xml"/><Relationship Id="rId134" Type="http://schemas.openxmlformats.org/officeDocument/2006/relationships/customXml" Target="../ink/ink71.xml"/><Relationship Id="rId139" Type="http://schemas.openxmlformats.org/officeDocument/2006/relationships/image" Target="../media/image74.png"/><Relationship Id="rId80" Type="http://schemas.openxmlformats.org/officeDocument/2006/relationships/customXml" Target="../ink/ink44.xml"/><Relationship Id="rId85" Type="http://schemas.openxmlformats.org/officeDocument/2006/relationships/image" Target="../media/image47.png"/><Relationship Id="rId12" Type="http://schemas.openxmlformats.org/officeDocument/2006/relationships/customXml" Target="../ink/ink10.xml"/><Relationship Id="rId17" Type="http://schemas.openxmlformats.org/officeDocument/2006/relationships/image" Target="../media/image13.png"/><Relationship Id="rId33" Type="http://schemas.openxmlformats.org/officeDocument/2006/relationships/image" Target="../media/image21.png"/><Relationship Id="rId38" Type="http://schemas.openxmlformats.org/officeDocument/2006/relationships/customXml" Target="../ink/ink23.xml"/><Relationship Id="rId59" Type="http://schemas.openxmlformats.org/officeDocument/2006/relationships/image" Target="../media/image34.png"/><Relationship Id="rId103" Type="http://schemas.openxmlformats.org/officeDocument/2006/relationships/image" Target="../media/image56.png"/><Relationship Id="rId108" Type="http://schemas.openxmlformats.org/officeDocument/2006/relationships/customXml" Target="../ink/ink58.xml"/><Relationship Id="rId124" Type="http://schemas.openxmlformats.org/officeDocument/2006/relationships/customXml" Target="../ink/ink66.xml"/><Relationship Id="rId129" Type="http://schemas.openxmlformats.org/officeDocument/2006/relationships/image" Target="../media/image69.png"/><Relationship Id="rId54" Type="http://schemas.openxmlformats.org/officeDocument/2006/relationships/customXml" Target="../ink/ink31.xml"/><Relationship Id="rId70" Type="http://schemas.openxmlformats.org/officeDocument/2006/relationships/customXml" Target="../ink/ink39.xml"/><Relationship Id="rId75" Type="http://schemas.openxmlformats.org/officeDocument/2006/relationships/image" Target="../media/image42.png"/><Relationship Id="rId91" Type="http://schemas.openxmlformats.org/officeDocument/2006/relationships/image" Target="../media/image50.png"/><Relationship Id="rId96" Type="http://schemas.openxmlformats.org/officeDocument/2006/relationships/customXml" Target="../ink/ink52.xml"/><Relationship Id="rId140" Type="http://schemas.openxmlformats.org/officeDocument/2006/relationships/customXml" Target="../ink/ink74.xml"/><Relationship Id="rId1" Type="http://schemas.openxmlformats.org/officeDocument/2006/relationships/slideLayout" Target="../slideLayouts/slideLayout2.xml"/><Relationship Id="rId6" Type="http://schemas.openxmlformats.org/officeDocument/2006/relationships/customXml" Target="../ink/ink7.xml"/><Relationship Id="rId23" Type="http://schemas.openxmlformats.org/officeDocument/2006/relationships/image" Target="../media/image16.png"/><Relationship Id="rId28" Type="http://schemas.openxmlformats.org/officeDocument/2006/relationships/customXml" Target="../ink/ink18.xml"/><Relationship Id="rId49" Type="http://schemas.openxmlformats.org/officeDocument/2006/relationships/image" Target="../media/image29.png"/><Relationship Id="rId114" Type="http://schemas.openxmlformats.org/officeDocument/2006/relationships/customXml" Target="../ink/ink61.xml"/><Relationship Id="rId119" Type="http://schemas.openxmlformats.org/officeDocument/2006/relationships/image" Target="../media/image64.png"/><Relationship Id="rId44" Type="http://schemas.openxmlformats.org/officeDocument/2006/relationships/customXml" Target="../ink/ink26.xml"/><Relationship Id="rId60" Type="http://schemas.openxmlformats.org/officeDocument/2006/relationships/customXml" Target="../ink/ink34.xml"/><Relationship Id="rId65" Type="http://schemas.openxmlformats.org/officeDocument/2006/relationships/image" Target="../media/image37.png"/><Relationship Id="rId81" Type="http://schemas.openxmlformats.org/officeDocument/2006/relationships/image" Target="../media/image45.png"/><Relationship Id="rId86" Type="http://schemas.openxmlformats.org/officeDocument/2006/relationships/customXml" Target="../ink/ink47.xml"/><Relationship Id="rId130" Type="http://schemas.openxmlformats.org/officeDocument/2006/relationships/customXml" Target="../ink/ink69.xml"/><Relationship Id="rId135" Type="http://schemas.openxmlformats.org/officeDocument/2006/relationships/image" Target="../media/image72.png"/><Relationship Id="rId13" Type="http://schemas.openxmlformats.org/officeDocument/2006/relationships/image" Target="../media/image11.png"/><Relationship Id="rId18" Type="http://schemas.openxmlformats.org/officeDocument/2006/relationships/customXml" Target="../ink/ink13.xml"/><Relationship Id="rId39" Type="http://schemas.openxmlformats.org/officeDocument/2006/relationships/image" Target="../media/image24.png"/><Relationship Id="rId109" Type="http://schemas.openxmlformats.org/officeDocument/2006/relationships/image" Target="../media/image59.png"/><Relationship Id="rId34" Type="http://schemas.openxmlformats.org/officeDocument/2006/relationships/customXml" Target="../ink/ink21.xml"/><Relationship Id="rId50" Type="http://schemas.openxmlformats.org/officeDocument/2006/relationships/customXml" Target="../ink/ink29.xml"/><Relationship Id="rId55" Type="http://schemas.openxmlformats.org/officeDocument/2006/relationships/image" Target="../media/image32.png"/><Relationship Id="rId76" Type="http://schemas.openxmlformats.org/officeDocument/2006/relationships/customXml" Target="../ink/ink42.xml"/><Relationship Id="rId97" Type="http://schemas.openxmlformats.org/officeDocument/2006/relationships/image" Target="../media/image53.png"/><Relationship Id="rId104" Type="http://schemas.openxmlformats.org/officeDocument/2006/relationships/customXml" Target="../ink/ink56.xml"/><Relationship Id="rId120" Type="http://schemas.openxmlformats.org/officeDocument/2006/relationships/customXml" Target="../ink/ink64.xml"/><Relationship Id="rId125" Type="http://schemas.openxmlformats.org/officeDocument/2006/relationships/image" Target="../media/image67.png"/><Relationship Id="rId141" Type="http://schemas.openxmlformats.org/officeDocument/2006/relationships/image" Target="../media/image75.png"/><Relationship Id="rId7" Type="http://schemas.openxmlformats.org/officeDocument/2006/relationships/image" Target="../media/image8.png"/><Relationship Id="rId71" Type="http://schemas.openxmlformats.org/officeDocument/2006/relationships/image" Target="../media/image40.png"/><Relationship Id="rId92" Type="http://schemas.openxmlformats.org/officeDocument/2006/relationships/customXml" Target="../ink/ink50.xml"/><Relationship Id="rId2" Type="http://schemas.openxmlformats.org/officeDocument/2006/relationships/customXml" Target="../ink/ink5.xml"/><Relationship Id="rId29" Type="http://schemas.openxmlformats.org/officeDocument/2006/relationships/image" Target="../media/image19.png"/><Relationship Id="rId24" Type="http://schemas.openxmlformats.org/officeDocument/2006/relationships/customXml" Target="../ink/ink16.xml"/><Relationship Id="rId40" Type="http://schemas.openxmlformats.org/officeDocument/2006/relationships/customXml" Target="../ink/ink24.xml"/><Relationship Id="rId45" Type="http://schemas.openxmlformats.org/officeDocument/2006/relationships/image" Target="../media/image27.png"/><Relationship Id="rId66" Type="http://schemas.openxmlformats.org/officeDocument/2006/relationships/customXml" Target="../ink/ink37.xml"/><Relationship Id="rId87" Type="http://schemas.openxmlformats.org/officeDocument/2006/relationships/image" Target="../media/image48.png"/><Relationship Id="rId110" Type="http://schemas.openxmlformats.org/officeDocument/2006/relationships/customXml" Target="../ink/ink59.xml"/><Relationship Id="rId115" Type="http://schemas.openxmlformats.org/officeDocument/2006/relationships/image" Target="../media/image62.png"/><Relationship Id="rId131" Type="http://schemas.openxmlformats.org/officeDocument/2006/relationships/image" Target="../media/image70.png"/><Relationship Id="rId136" Type="http://schemas.openxmlformats.org/officeDocument/2006/relationships/customXml" Target="../ink/ink72.xml"/><Relationship Id="rId61" Type="http://schemas.openxmlformats.org/officeDocument/2006/relationships/image" Target="../media/image35.png"/><Relationship Id="rId82" Type="http://schemas.openxmlformats.org/officeDocument/2006/relationships/customXml" Target="../ink/ink45.xml"/><Relationship Id="rId19" Type="http://schemas.openxmlformats.org/officeDocument/2006/relationships/image" Target="../media/image14.png"/><Relationship Id="rId14" Type="http://schemas.openxmlformats.org/officeDocument/2006/relationships/customXml" Target="../ink/ink11.xml"/><Relationship Id="rId30" Type="http://schemas.openxmlformats.org/officeDocument/2006/relationships/customXml" Target="../ink/ink19.xml"/><Relationship Id="rId35" Type="http://schemas.openxmlformats.org/officeDocument/2006/relationships/image" Target="../media/image22.png"/><Relationship Id="rId56" Type="http://schemas.openxmlformats.org/officeDocument/2006/relationships/customXml" Target="../ink/ink32.xml"/><Relationship Id="rId77" Type="http://schemas.openxmlformats.org/officeDocument/2006/relationships/image" Target="../media/image43.png"/><Relationship Id="rId100" Type="http://schemas.openxmlformats.org/officeDocument/2006/relationships/customXml" Target="../ink/ink54.xml"/><Relationship Id="rId105" Type="http://schemas.openxmlformats.org/officeDocument/2006/relationships/image" Target="../media/image57.png"/><Relationship Id="rId126" Type="http://schemas.openxmlformats.org/officeDocument/2006/relationships/customXml" Target="../ink/ink67.xml"/><Relationship Id="rId8" Type="http://schemas.openxmlformats.org/officeDocument/2006/relationships/customXml" Target="../ink/ink8.xml"/><Relationship Id="rId51" Type="http://schemas.openxmlformats.org/officeDocument/2006/relationships/image" Target="../media/image30.png"/><Relationship Id="rId72" Type="http://schemas.openxmlformats.org/officeDocument/2006/relationships/customXml" Target="../ink/ink40.xml"/><Relationship Id="rId93" Type="http://schemas.openxmlformats.org/officeDocument/2006/relationships/image" Target="../media/image51.png"/><Relationship Id="rId98" Type="http://schemas.openxmlformats.org/officeDocument/2006/relationships/customXml" Target="../ink/ink53.xml"/><Relationship Id="rId121" Type="http://schemas.openxmlformats.org/officeDocument/2006/relationships/image" Target="../media/image65.png"/><Relationship Id="rId142" Type="http://schemas.openxmlformats.org/officeDocument/2006/relationships/customXml" Target="../ink/ink75.xml"/><Relationship Id="rId3" Type="http://schemas.openxmlformats.org/officeDocument/2006/relationships/image" Target="../media/image6.png"/><Relationship Id="rId25" Type="http://schemas.openxmlformats.org/officeDocument/2006/relationships/image" Target="../media/image17.png"/><Relationship Id="rId46" Type="http://schemas.openxmlformats.org/officeDocument/2006/relationships/customXml" Target="../ink/ink27.xml"/><Relationship Id="rId67" Type="http://schemas.openxmlformats.org/officeDocument/2006/relationships/image" Target="../media/image38.png"/><Relationship Id="rId116" Type="http://schemas.openxmlformats.org/officeDocument/2006/relationships/customXml" Target="../ink/ink62.xml"/><Relationship Id="rId137" Type="http://schemas.openxmlformats.org/officeDocument/2006/relationships/image" Target="../media/image73.png"/><Relationship Id="rId20" Type="http://schemas.openxmlformats.org/officeDocument/2006/relationships/customXml" Target="../ink/ink14.xml"/><Relationship Id="rId41" Type="http://schemas.openxmlformats.org/officeDocument/2006/relationships/image" Target="../media/image25.png"/><Relationship Id="rId62" Type="http://schemas.openxmlformats.org/officeDocument/2006/relationships/customXml" Target="../ink/ink35.xml"/><Relationship Id="rId83" Type="http://schemas.openxmlformats.org/officeDocument/2006/relationships/image" Target="../media/image46.png"/><Relationship Id="rId88" Type="http://schemas.openxmlformats.org/officeDocument/2006/relationships/customXml" Target="../ink/ink48.xml"/><Relationship Id="rId111" Type="http://schemas.openxmlformats.org/officeDocument/2006/relationships/image" Target="../media/image60.png"/><Relationship Id="rId132" Type="http://schemas.openxmlformats.org/officeDocument/2006/relationships/customXml" Target="../ink/ink70.xml"/><Relationship Id="rId15" Type="http://schemas.openxmlformats.org/officeDocument/2006/relationships/image" Target="../media/image12.png"/><Relationship Id="rId36" Type="http://schemas.openxmlformats.org/officeDocument/2006/relationships/customXml" Target="../ink/ink22.xml"/><Relationship Id="rId57" Type="http://schemas.openxmlformats.org/officeDocument/2006/relationships/image" Target="../media/image33.png"/><Relationship Id="rId106" Type="http://schemas.openxmlformats.org/officeDocument/2006/relationships/customXml" Target="../ink/ink57.xml"/><Relationship Id="rId127" Type="http://schemas.openxmlformats.org/officeDocument/2006/relationships/image" Target="../media/image68.png"/><Relationship Id="rId10" Type="http://schemas.openxmlformats.org/officeDocument/2006/relationships/customXml" Target="../ink/ink9.xml"/><Relationship Id="rId31" Type="http://schemas.openxmlformats.org/officeDocument/2006/relationships/image" Target="../media/image20.png"/><Relationship Id="rId52" Type="http://schemas.openxmlformats.org/officeDocument/2006/relationships/customXml" Target="../ink/ink30.xml"/><Relationship Id="rId73" Type="http://schemas.openxmlformats.org/officeDocument/2006/relationships/image" Target="../media/image41.png"/><Relationship Id="rId78" Type="http://schemas.openxmlformats.org/officeDocument/2006/relationships/customXml" Target="../ink/ink43.xml"/><Relationship Id="rId94" Type="http://schemas.openxmlformats.org/officeDocument/2006/relationships/customXml" Target="../ink/ink51.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5.xml"/><Relationship Id="rId143" Type="http://schemas.openxmlformats.org/officeDocument/2006/relationships/image" Target="../media/image76.png"/><Relationship Id="rId4" Type="http://schemas.openxmlformats.org/officeDocument/2006/relationships/customXml" Target="../ink/ink6.xml"/><Relationship Id="rId9" Type="http://schemas.openxmlformats.org/officeDocument/2006/relationships/image" Target="../media/image9.png"/><Relationship Id="rId26" Type="http://schemas.openxmlformats.org/officeDocument/2006/relationships/customXml" Target="../ink/ink17.xml"/><Relationship Id="rId47" Type="http://schemas.openxmlformats.org/officeDocument/2006/relationships/image" Target="../media/image28.png"/><Relationship Id="rId68" Type="http://schemas.openxmlformats.org/officeDocument/2006/relationships/customXml" Target="../ink/ink38.xml"/><Relationship Id="rId89" Type="http://schemas.openxmlformats.org/officeDocument/2006/relationships/image" Target="../media/image49.png"/><Relationship Id="rId112" Type="http://schemas.openxmlformats.org/officeDocument/2006/relationships/customXml" Target="../ink/ink60.xml"/><Relationship Id="rId133" Type="http://schemas.openxmlformats.org/officeDocument/2006/relationships/image" Target="../media/image71.png"/><Relationship Id="rId16" Type="http://schemas.openxmlformats.org/officeDocument/2006/relationships/customXml" Target="../ink/ink12.xml"/></Relationships>
</file>

<file path=ppt/slides/_rels/slide5.xml.rels><?xml version="1.0" encoding="UTF-8" standalone="yes"?>
<Relationships xmlns="http://schemas.openxmlformats.org/package/2006/relationships"><Relationship Id="rId117" Type="http://schemas.openxmlformats.org/officeDocument/2006/relationships/customXml" Target="../ink/ink134.xml"/><Relationship Id="rId21" Type="http://schemas.openxmlformats.org/officeDocument/2006/relationships/image" Target="../media/image86.png"/><Relationship Id="rId63" Type="http://schemas.openxmlformats.org/officeDocument/2006/relationships/customXml" Target="../ink/ink107.xml"/><Relationship Id="rId159" Type="http://schemas.openxmlformats.org/officeDocument/2006/relationships/customXml" Target="../ink/ink155.xml"/><Relationship Id="rId170" Type="http://schemas.openxmlformats.org/officeDocument/2006/relationships/image" Target="../media/image160.png"/><Relationship Id="rId226" Type="http://schemas.openxmlformats.org/officeDocument/2006/relationships/image" Target="../media/image188.png"/><Relationship Id="rId268" Type="http://schemas.openxmlformats.org/officeDocument/2006/relationships/image" Target="../media/image209.png"/><Relationship Id="rId32" Type="http://schemas.openxmlformats.org/officeDocument/2006/relationships/customXml" Target="../ink/ink91.xml"/><Relationship Id="rId74" Type="http://schemas.openxmlformats.org/officeDocument/2006/relationships/image" Target="../media/image112.png"/><Relationship Id="rId128" Type="http://schemas.openxmlformats.org/officeDocument/2006/relationships/image" Target="../media/image139.png"/><Relationship Id="rId5" Type="http://schemas.openxmlformats.org/officeDocument/2006/relationships/image" Target="../media/image78.png"/><Relationship Id="rId181" Type="http://schemas.openxmlformats.org/officeDocument/2006/relationships/customXml" Target="../ink/ink166.xml"/><Relationship Id="rId237" Type="http://schemas.openxmlformats.org/officeDocument/2006/relationships/customXml" Target="../ink/ink194.xml"/><Relationship Id="rId279" Type="http://schemas.openxmlformats.org/officeDocument/2006/relationships/customXml" Target="../ink/ink215.xml"/><Relationship Id="rId43" Type="http://schemas.openxmlformats.org/officeDocument/2006/relationships/image" Target="../media/image97.png"/><Relationship Id="rId139" Type="http://schemas.openxmlformats.org/officeDocument/2006/relationships/customXml" Target="../ink/ink145.xml"/><Relationship Id="rId290" Type="http://schemas.openxmlformats.org/officeDocument/2006/relationships/image" Target="../media/image220.png"/><Relationship Id="rId85" Type="http://schemas.openxmlformats.org/officeDocument/2006/relationships/customXml" Target="../ink/ink118.xml"/><Relationship Id="rId150" Type="http://schemas.openxmlformats.org/officeDocument/2006/relationships/image" Target="../media/image150.png"/><Relationship Id="rId192" Type="http://schemas.openxmlformats.org/officeDocument/2006/relationships/image" Target="../media/image171.png"/><Relationship Id="rId206" Type="http://schemas.openxmlformats.org/officeDocument/2006/relationships/image" Target="../media/image178.png"/><Relationship Id="rId248" Type="http://schemas.openxmlformats.org/officeDocument/2006/relationships/image" Target="../media/image199.png"/><Relationship Id="rId12" Type="http://schemas.openxmlformats.org/officeDocument/2006/relationships/customXml" Target="../ink/ink81.xml"/><Relationship Id="rId108" Type="http://schemas.openxmlformats.org/officeDocument/2006/relationships/image" Target="../media/image129.png"/><Relationship Id="rId54" Type="http://schemas.openxmlformats.org/officeDocument/2006/relationships/image" Target="../media/image102.png"/><Relationship Id="rId75" Type="http://schemas.openxmlformats.org/officeDocument/2006/relationships/customXml" Target="../ink/ink113.xml"/><Relationship Id="rId96" Type="http://schemas.openxmlformats.org/officeDocument/2006/relationships/image" Target="../media/image123.png"/><Relationship Id="rId140" Type="http://schemas.openxmlformats.org/officeDocument/2006/relationships/image" Target="../media/image145.png"/><Relationship Id="rId161" Type="http://schemas.openxmlformats.org/officeDocument/2006/relationships/customXml" Target="../ink/ink156.xml"/><Relationship Id="rId182" Type="http://schemas.openxmlformats.org/officeDocument/2006/relationships/image" Target="../media/image166.png"/><Relationship Id="rId217" Type="http://schemas.openxmlformats.org/officeDocument/2006/relationships/customXml" Target="../ink/ink184.xml"/><Relationship Id="rId6" Type="http://schemas.openxmlformats.org/officeDocument/2006/relationships/customXml" Target="../ink/ink78.xml"/><Relationship Id="rId238" Type="http://schemas.openxmlformats.org/officeDocument/2006/relationships/image" Target="../media/image194.png"/><Relationship Id="rId259" Type="http://schemas.openxmlformats.org/officeDocument/2006/relationships/customXml" Target="../ink/ink205.xml"/><Relationship Id="rId23" Type="http://schemas.openxmlformats.org/officeDocument/2006/relationships/image" Target="../media/image87.png"/><Relationship Id="rId119" Type="http://schemas.openxmlformats.org/officeDocument/2006/relationships/customXml" Target="../ink/ink135.xml"/><Relationship Id="rId270" Type="http://schemas.openxmlformats.org/officeDocument/2006/relationships/image" Target="../media/image210.png"/><Relationship Id="rId291" Type="http://schemas.openxmlformats.org/officeDocument/2006/relationships/customXml" Target="../ink/ink221.xml"/><Relationship Id="rId44" Type="http://schemas.openxmlformats.org/officeDocument/2006/relationships/customXml" Target="../ink/ink97.xml"/><Relationship Id="rId65" Type="http://schemas.openxmlformats.org/officeDocument/2006/relationships/customXml" Target="../ink/ink108.xml"/><Relationship Id="rId86" Type="http://schemas.openxmlformats.org/officeDocument/2006/relationships/image" Target="../media/image118.png"/><Relationship Id="rId130" Type="http://schemas.openxmlformats.org/officeDocument/2006/relationships/image" Target="../media/image140.png"/><Relationship Id="rId151" Type="http://schemas.openxmlformats.org/officeDocument/2006/relationships/customXml" Target="../ink/ink151.xml"/><Relationship Id="rId172" Type="http://schemas.openxmlformats.org/officeDocument/2006/relationships/image" Target="../media/image161.png"/><Relationship Id="rId193" Type="http://schemas.openxmlformats.org/officeDocument/2006/relationships/customXml" Target="../ink/ink172.xml"/><Relationship Id="rId207" Type="http://schemas.openxmlformats.org/officeDocument/2006/relationships/customXml" Target="../ink/ink179.xml"/><Relationship Id="rId228" Type="http://schemas.openxmlformats.org/officeDocument/2006/relationships/image" Target="../media/image189.png"/><Relationship Id="rId249" Type="http://schemas.openxmlformats.org/officeDocument/2006/relationships/customXml" Target="../ink/ink200.xml"/><Relationship Id="rId13" Type="http://schemas.openxmlformats.org/officeDocument/2006/relationships/image" Target="../media/image82.png"/><Relationship Id="rId109" Type="http://schemas.openxmlformats.org/officeDocument/2006/relationships/customXml" Target="../ink/ink130.xml"/><Relationship Id="rId260" Type="http://schemas.openxmlformats.org/officeDocument/2006/relationships/image" Target="../media/image205.png"/><Relationship Id="rId281" Type="http://schemas.openxmlformats.org/officeDocument/2006/relationships/customXml" Target="../ink/ink216.xml"/><Relationship Id="rId34" Type="http://schemas.openxmlformats.org/officeDocument/2006/relationships/customXml" Target="../ink/ink92.xml"/><Relationship Id="rId55" Type="http://schemas.openxmlformats.org/officeDocument/2006/relationships/customXml" Target="../ink/ink103.xml"/><Relationship Id="rId76" Type="http://schemas.openxmlformats.org/officeDocument/2006/relationships/image" Target="../media/image113.png"/><Relationship Id="rId97" Type="http://schemas.openxmlformats.org/officeDocument/2006/relationships/customXml" Target="../ink/ink124.xml"/><Relationship Id="rId120" Type="http://schemas.openxmlformats.org/officeDocument/2006/relationships/image" Target="../media/image135.png"/><Relationship Id="rId141" Type="http://schemas.openxmlformats.org/officeDocument/2006/relationships/customXml" Target="../ink/ink146.xml"/><Relationship Id="rId7" Type="http://schemas.openxmlformats.org/officeDocument/2006/relationships/image" Target="../media/image79.png"/><Relationship Id="rId162" Type="http://schemas.openxmlformats.org/officeDocument/2006/relationships/image" Target="../media/image156.png"/><Relationship Id="rId183" Type="http://schemas.openxmlformats.org/officeDocument/2006/relationships/customXml" Target="../ink/ink167.xml"/><Relationship Id="rId218" Type="http://schemas.openxmlformats.org/officeDocument/2006/relationships/image" Target="../media/image184.png"/><Relationship Id="rId239" Type="http://schemas.openxmlformats.org/officeDocument/2006/relationships/customXml" Target="../ink/ink195.xml"/><Relationship Id="rId250" Type="http://schemas.openxmlformats.org/officeDocument/2006/relationships/image" Target="../media/image200.png"/><Relationship Id="rId271" Type="http://schemas.openxmlformats.org/officeDocument/2006/relationships/customXml" Target="../ink/ink211.xml"/><Relationship Id="rId292" Type="http://schemas.openxmlformats.org/officeDocument/2006/relationships/image" Target="../media/image221.png"/><Relationship Id="rId24" Type="http://schemas.openxmlformats.org/officeDocument/2006/relationships/customXml" Target="../ink/ink87.xml"/><Relationship Id="rId45" Type="http://schemas.openxmlformats.org/officeDocument/2006/relationships/image" Target="../media/image98.png"/><Relationship Id="rId66" Type="http://schemas.openxmlformats.org/officeDocument/2006/relationships/image" Target="../media/image108.png"/><Relationship Id="rId87" Type="http://schemas.openxmlformats.org/officeDocument/2006/relationships/customXml" Target="../ink/ink119.xml"/><Relationship Id="rId110" Type="http://schemas.openxmlformats.org/officeDocument/2006/relationships/image" Target="../media/image130.png"/><Relationship Id="rId131" Type="http://schemas.openxmlformats.org/officeDocument/2006/relationships/customXml" Target="../ink/ink141.xml"/><Relationship Id="rId152" Type="http://schemas.openxmlformats.org/officeDocument/2006/relationships/image" Target="../media/image151.png"/><Relationship Id="rId173" Type="http://schemas.openxmlformats.org/officeDocument/2006/relationships/customXml" Target="../ink/ink162.xml"/><Relationship Id="rId194" Type="http://schemas.openxmlformats.org/officeDocument/2006/relationships/image" Target="../media/image172.png"/><Relationship Id="rId208" Type="http://schemas.openxmlformats.org/officeDocument/2006/relationships/image" Target="../media/image179.png"/><Relationship Id="rId229" Type="http://schemas.openxmlformats.org/officeDocument/2006/relationships/customXml" Target="../ink/ink190.xml"/><Relationship Id="rId240" Type="http://schemas.openxmlformats.org/officeDocument/2006/relationships/image" Target="../media/image195.png"/><Relationship Id="rId261" Type="http://schemas.openxmlformats.org/officeDocument/2006/relationships/customXml" Target="../ink/ink206.xml"/><Relationship Id="rId14" Type="http://schemas.openxmlformats.org/officeDocument/2006/relationships/customXml" Target="../ink/ink82.xml"/><Relationship Id="rId35" Type="http://schemas.openxmlformats.org/officeDocument/2006/relationships/image" Target="../media/image93.png"/><Relationship Id="rId56" Type="http://schemas.openxmlformats.org/officeDocument/2006/relationships/image" Target="../media/image103.png"/><Relationship Id="rId77" Type="http://schemas.openxmlformats.org/officeDocument/2006/relationships/customXml" Target="../ink/ink114.xml"/><Relationship Id="rId100" Type="http://schemas.openxmlformats.org/officeDocument/2006/relationships/image" Target="../media/image125.png"/><Relationship Id="rId282" Type="http://schemas.openxmlformats.org/officeDocument/2006/relationships/image" Target="../media/image216.png"/><Relationship Id="rId8" Type="http://schemas.openxmlformats.org/officeDocument/2006/relationships/customXml" Target="../ink/ink79.xml"/><Relationship Id="rId98" Type="http://schemas.openxmlformats.org/officeDocument/2006/relationships/image" Target="../media/image124.png"/><Relationship Id="rId121" Type="http://schemas.openxmlformats.org/officeDocument/2006/relationships/customXml" Target="../ink/ink136.xml"/><Relationship Id="rId142" Type="http://schemas.openxmlformats.org/officeDocument/2006/relationships/image" Target="../media/image146.png"/><Relationship Id="rId163" Type="http://schemas.openxmlformats.org/officeDocument/2006/relationships/customXml" Target="../ink/ink157.xml"/><Relationship Id="rId184" Type="http://schemas.openxmlformats.org/officeDocument/2006/relationships/image" Target="../media/image167.png"/><Relationship Id="rId219" Type="http://schemas.openxmlformats.org/officeDocument/2006/relationships/customXml" Target="../ink/ink185.xml"/><Relationship Id="rId230" Type="http://schemas.openxmlformats.org/officeDocument/2006/relationships/image" Target="../media/image190.png"/><Relationship Id="rId251" Type="http://schemas.openxmlformats.org/officeDocument/2006/relationships/customXml" Target="../ink/ink201.xml"/><Relationship Id="rId25" Type="http://schemas.openxmlformats.org/officeDocument/2006/relationships/image" Target="../media/image88.png"/><Relationship Id="rId46" Type="http://schemas.openxmlformats.org/officeDocument/2006/relationships/customXml" Target="../ink/ink98.xml"/><Relationship Id="rId67" Type="http://schemas.openxmlformats.org/officeDocument/2006/relationships/customXml" Target="../ink/ink109.xml"/><Relationship Id="rId272" Type="http://schemas.openxmlformats.org/officeDocument/2006/relationships/image" Target="../media/image211.png"/><Relationship Id="rId293" Type="http://schemas.openxmlformats.org/officeDocument/2006/relationships/customXml" Target="../ink/ink222.xml"/><Relationship Id="rId88" Type="http://schemas.openxmlformats.org/officeDocument/2006/relationships/image" Target="../media/image119.png"/><Relationship Id="rId111" Type="http://schemas.openxmlformats.org/officeDocument/2006/relationships/customXml" Target="../ink/ink131.xml"/><Relationship Id="rId132" Type="http://schemas.openxmlformats.org/officeDocument/2006/relationships/image" Target="../media/image141.png"/><Relationship Id="rId153" Type="http://schemas.openxmlformats.org/officeDocument/2006/relationships/customXml" Target="../ink/ink152.xml"/><Relationship Id="rId174" Type="http://schemas.openxmlformats.org/officeDocument/2006/relationships/image" Target="../media/image162.png"/><Relationship Id="rId195" Type="http://schemas.openxmlformats.org/officeDocument/2006/relationships/customXml" Target="../ink/ink173.xml"/><Relationship Id="rId209" Type="http://schemas.openxmlformats.org/officeDocument/2006/relationships/customXml" Target="../ink/ink180.xml"/><Relationship Id="rId220" Type="http://schemas.openxmlformats.org/officeDocument/2006/relationships/image" Target="../media/image185.png"/><Relationship Id="rId241" Type="http://schemas.openxmlformats.org/officeDocument/2006/relationships/customXml" Target="../ink/ink196.xml"/><Relationship Id="rId15" Type="http://schemas.openxmlformats.org/officeDocument/2006/relationships/image" Target="../media/image83.png"/><Relationship Id="rId36" Type="http://schemas.openxmlformats.org/officeDocument/2006/relationships/customXml" Target="../ink/ink93.xml"/><Relationship Id="rId57" Type="http://schemas.openxmlformats.org/officeDocument/2006/relationships/customXml" Target="../ink/ink104.xml"/><Relationship Id="rId262" Type="http://schemas.openxmlformats.org/officeDocument/2006/relationships/image" Target="../media/image206.png"/><Relationship Id="rId283" Type="http://schemas.openxmlformats.org/officeDocument/2006/relationships/customXml" Target="../ink/ink217.xml"/><Relationship Id="rId78" Type="http://schemas.openxmlformats.org/officeDocument/2006/relationships/image" Target="../media/image114.png"/><Relationship Id="rId99" Type="http://schemas.openxmlformats.org/officeDocument/2006/relationships/customXml" Target="../ink/ink125.xml"/><Relationship Id="rId101" Type="http://schemas.openxmlformats.org/officeDocument/2006/relationships/customXml" Target="../ink/ink126.xml"/><Relationship Id="rId122" Type="http://schemas.openxmlformats.org/officeDocument/2006/relationships/image" Target="../media/image136.png"/><Relationship Id="rId143" Type="http://schemas.openxmlformats.org/officeDocument/2006/relationships/customXml" Target="../ink/ink147.xml"/><Relationship Id="rId164" Type="http://schemas.openxmlformats.org/officeDocument/2006/relationships/image" Target="../media/image157.png"/><Relationship Id="rId185" Type="http://schemas.openxmlformats.org/officeDocument/2006/relationships/customXml" Target="../ink/ink168.xml"/><Relationship Id="rId9" Type="http://schemas.openxmlformats.org/officeDocument/2006/relationships/image" Target="../media/image80.png"/><Relationship Id="rId210" Type="http://schemas.openxmlformats.org/officeDocument/2006/relationships/image" Target="../media/image180.png"/><Relationship Id="rId26" Type="http://schemas.openxmlformats.org/officeDocument/2006/relationships/customXml" Target="../ink/ink88.xml"/><Relationship Id="rId231" Type="http://schemas.openxmlformats.org/officeDocument/2006/relationships/customXml" Target="../ink/ink191.xml"/><Relationship Id="rId252" Type="http://schemas.openxmlformats.org/officeDocument/2006/relationships/image" Target="../media/image201.png"/><Relationship Id="rId273" Type="http://schemas.openxmlformats.org/officeDocument/2006/relationships/customXml" Target="../ink/ink212.xml"/><Relationship Id="rId294" Type="http://schemas.openxmlformats.org/officeDocument/2006/relationships/image" Target="../media/image222.png"/><Relationship Id="rId47" Type="http://schemas.openxmlformats.org/officeDocument/2006/relationships/customXml" Target="../ink/ink99.xml"/><Relationship Id="rId68" Type="http://schemas.openxmlformats.org/officeDocument/2006/relationships/image" Target="../media/image109.png"/><Relationship Id="rId89" Type="http://schemas.openxmlformats.org/officeDocument/2006/relationships/customXml" Target="../ink/ink120.xml"/><Relationship Id="rId112" Type="http://schemas.openxmlformats.org/officeDocument/2006/relationships/image" Target="../media/image131.png"/><Relationship Id="rId133" Type="http://schemas.openxmlformats.org/officeDocument/2006/relationships/customXml" Target="../ink/ink142.xml"/><Relationship Id="rId154" Type="http://schemas.openxmlformats.org/officeDocument/2006/relationships/image" Target="../media/image152.png"/><Relationship Id="rId175" Type="http://schemas.openxmlformats.org/officeDocument/2006/relationships/customXml" Target="../ink/ink163.xml"/><Relationship Id="rId196" Type="http://schemas.openxmlformats.org/officeDocument/2006/relationships/image" Target="../media/image173.png"/><Relationship Id="rId200" Type="http://schemas.openxmlformats.org/officeDocument/2006/relationships/image" Target="../media/image175.png"/><Relationship Id="rId16" Type="http://schemas.openxmlformats.org/officeDocument/2006/relationships/customXml" Target="../ink/ink83.xml"/><Relationship Id="rId221" Type="http://schemas.openxmlformats.org/officeDocument/2006/relationships/customXml" Target="../ink/ink186.xml"/><Relationship Id="rId242" Type="http://schemas.openxmlformats.org/officeDocument/2006/relationships/image" Target="../media/image196.png"/><Relationship Id="rId263" Type="http://schemas.openxmlformats.org/officeDocument/2006/relationships/customXml" Target="../ink/ink207.xml"/><Relationship Id="rId284" Type="http://schemas.openxmlformats.org/officeDocument/2006/relationships/image" Target="../media/image217.png"/><Relationship Id="rId37" Type="http://schemas.openxmlformats.org/officeDocument/2006/relationships/image" Target="../media/image94.png"/><Relationship Id="rId58" Type="http://schemas.openxmlformats.org/officeDocument/2006/relationships/image" Target="../media/image104.png"/><Relationship Id="rId79" Type="http://schemas.openxmlformats.org/officeDocument/2006/relationships/customXml" Target="../ink/ink115.xml"/><Relationship Id="rId102" Type="http://schemas.openxmlformats.org/officeDocument/2006/relationships/image" Target="../media/image126.png"/><Relationship Id="rId123" Type="http://schemas.openxmlformats.org/officeDocument/2006/relationships/customXml" Target="../ink/ink137.xml"/><Relationship Id="rId144" Type="http://schemas.openxmlformats.org/officeDocument/2006/relationships/image" Target="../media/image147.png"/><Relationship Id="rId90" Type="http://schemas.openxmlformats.org/officeDocument/2006/relationships/image" Target="../media/image120.png"/><Relationship Id="rId165" Type="http://schemas.openxmlformats.org/officeDocument/2006/relationships/customXml" Target="../ink/ink158.xml"/><Relationship Id="rId186" Type="http://schemas.openxmlformats.org/officeDocument/2006/relationships/image" Target="../media/image168.png"/><Relationship Id="rId211" Type="http://schemas.openxmlformats.org/officeDocument/2006/relationships/customXml" Target="../ink/ink181.xml"/><Relationship Id="rId232" Type="http://schemas.openxmlformats.org/officeDocument/2006/relationships/image" Target="../media/image191.png"/><Relationship Id="rId253" Type="http://schemas.openxmlformats.org/officeDocument/2006/relationships/customXml" Target="../ink/ink202.xml"/><Relationship Id="rId274" Type="http://schemas.openxmlformats.org/officeDocument/2006/relationships/image" Target="../media/image212.png"/><Relationship Id="rId295" Type="http://schemas.openxmlformats.org/officeDocument/2006/relationships/customXml" Target="../ink/ink223.xml"/><Relationship Id="rId27" Type="http://schemas.openxmlformats.org/officeDocument/2006/relationships/image" Target="../media/image89.png"/><Relationship Id="rId48" Type="http://schemas.openxmlformats.org/officeDocument/2006/relationships/image" Target="../media/image99.png"/><Relationship Id="rId69" Type="http://schemas.openxmlformats.org/officeDocument/2006/relationships/customXml" Target="../ink/ink110.xml"/><Relationship Id="rId113" Type="http://schemas.openxmlformats.org/officeDocument/2006/relationships/customXml" Target="../ink/ink132.xml"/><Relationship Id="rId134" Type="http://schemas.openxmlformats.org/officeDocument/2006/relationships/image" Target="../media/image142.png"/><Relationship Id="rId80" Type="http://schemas.openxmlformats.org/officeDocument/2006/relationships/image" Target="../media/image115.png"/><Relationship Id="rId155" Type="http://schemas.openxmlformats.org/officeDocument/2006/relationships/customXml" Target="../ink/ink153.xml"/><Relationship Id="rId176" Type="http://schemas.openxmlformats.org/officeDocument/2006/relationships/image" Target="../media/image163.png"/><Relationship Id="rId197" Type="http://schemas.openxmlformats.org/officeDocument/2006/relationships/customXml" Target="../ink/ink174.xml"/><Relationship Id="rId201" Type="http://schemas.openxmlformats.org/officeDocument/2006/relationships/customXml" Target="../ink/ink176.xml"/><Relationship Id="rId222" Type="http://schemas.openxmlformats.org/officeDocument/2006/relationships/image" Target="../media/image186.png"/><Relationship Id="rId243" Type="http://schemas.openxmlformats.org/officeDocument/2006/relationships/customXml" Target="../ink/ink197.xml"/><Relationship Id="rId264" Type="http://schemas.openxmlformats.org/officeDocument/2006/relationships/image" Target="../media/image207.png"/><Relationship Id="rId285" Type="http://schemas.openxmlformats.org/officeDocument/2006/relationships/customXml" Target="../ink/ink218.xml"/><Relationship Id="rId17" Type="http://schemas.openxmlformats.org/officeDocument/2006/relationships/image" Target="../media/image84.png"/><Relationship Id="rId38" Type="http://schemas.openxmlformats.org/officeDocument/2006/relationships/customXml" Target="../ink/ink94.xml"/><Relationship Id="rId59" Type="http://schemas.openxmlformats.org/officeDocument/2006/relationships/customXml" Target="../ink/ink105.xml"/><Relationship Id="rId103" Type="http://schemas.openxmlformats.org/officeDocument/2006/relationships/customXml" Target="../ink/ink127.xml"/><Relationship Id="rId124" Type="http://schemas.openxmlformats.org/officeDocument/2006/relationships/image" Target="../media/image137.png"/><Relationship Id="rId70" Type="http://schemas.openxmlformats.org/officeDocument/2006/relationships/image" Target="../media/image110.png"/><Relationship Id="rId91" Type="http://schemas.openxmlformats.org/officeDocument/2006/relationships/customXml" Target="../ink/ink121.xml"/><Relationship Id="rId145" Type="http://schemas.openxmlformats.org/officeDocument/2006/relationships/customXml" Target="../ink/ink148.xml"/><Relationship Id="rId166" Type="http://schemas.openxmlformats.org/officeDocument/2006/relationships/image" Target="../media/image158.png"/><Relationship Id="rId187" Type="http://schemas.openxmlformats.org/officeDocument/2006/relationships/customXml" Target="../ink/ink169.xml"/><Relationship Id="rId1" Type="http://schemas.openxmlformats.org/officeDocument/2006/relationships/slideLayout" Target="../slideLayouts/slideLayout2.xml"/><Relationship Id="rId212" Type="http://schemas.openxmlformats.org/officeDocument/2006/relationships/image" Target="../media/image181.png"/><Relationship Id="rId233" Type="http://schemas.openxmlformats.org/officeDocument/2006/relationships/customXml" Target="../ink/ink192.xml"/><Relationship Id="rId254" Type="http://schemas.openxmlformats.org/officeDocument/2006/relationships/image" Target="../media/image202.png"/><Relationship Id="rId28" Type="http://schemas.openxmlformats.org/officeDocument/2006/relationships/customXml" Target="../ink/ink89.xml"/><Relationship Id="rId49" Type="http://schemas.openxmlformats.org/officeDocument/2006/relationships/customXml" Target="../ink/ink100.xml"/><Relationship Id="rId114" Type="http://schemas.openxmlformats.org/officeDocument/2006/relationships/image" Target="../media/image132.png"/><Relationship Id="rId275" Type="http://schemas.openxmlformats.org/officeDocument/2006/relationships/customXml" Target="../ink/ink213.xml"/><Relationship Id="rId296" Type="http://schemas.openxmlformats.org/officeDocument/2006/relationships/image" Target="../media/image223.png"/><Relationship Id="rId60" Type="http://schemas.openxmlformats.org/officeDocument/2006/relationships/image" Target="../media/image105.png"/><Relationship Id="rId81" Type="http://schemas.openxmlformats.org/officeDocument/2006/relationships/customXml" Target="../ink/ink116.xml"/><Relationship Id="rId135" Type="http://schemas.openxmlformats.org/officeDocument/2006/relationships/customXml" Target="../ink/ink143.xml"/><Relationship Id="rId156" Type="http://schemas.openxmlformats.org/officeDocument/2006/relationships/image" Target="../media/image153.png"/><Relationship Id="rId177" Type="http://schemas.openxmlformats.org/officeDocument/2006/relationships/customXml" Target="../ink/ink164.xml"/><Relationship Id="rId198" Type="http://schemas.openxmlformats.org/officeDocument/2006/relationships/image" Target="../media/image174.png"/><Relationship Id="rId202" Type="http://schemas.openxmlformats.org/officeDocument/2006/relationships/image" Target="../media/image176.png"/><Relationship Id="rId223" Type="http://schemas.openxmlformats.org/officeDocument/2006/relationships/customXml" Target="../ink/ink187.xml"/><Relationship Id="rId244" Type="http://schemas.openxmlformats.org/officeDocument/2006/relationships/image" Target="../media/image197.png"/><Relationship Id="rId18" Type="http://schemas.openxmlformats.org/officeDocument/2006/relationships/customXml" Target="../ink/ink84.xml"/><Relationship Id="rId39" Type="http://schemas.openxmlformats.org/officeDocument/2006/relationships/image" Target="../media/image95.png"/><Relationship Id="rId265" Type="http://schemas.openxmlformats.org/officeDocument/2006/relationships/customXml" Target="../ink/ink208.xml"/><Relationship Id="rId286" Type="http://schemas.openxmlformats.org/officeDocument/2006/relationships/image" Target="../media/image218.png"/><Relationship Id="rId50" Type="http://schemas.openxmlformats.org/officeDocument/2006/relationships/image" Target="../media/image100.png"/><Relationship Id="rId104" Type="http://schemas.openxmlformats.org/officeDocument/2006/relationships/image" Target="../media/image127.png"/><Relationship Id="rId125" Type="http://schemas.openxmlformats.org/officeDocument/2006/relationships/customXml" Target="../ink/ink138.xml"/><Relationship Id="rId146" Type="http://schemas.openxmlformats.org/officeDocument/2006/relationships/image" Target="../media/image148.png"/><Relationship Id="rId167" Type="http://schemas.openxmlformats.org/officeDocument/2006/relationships/customXml" Target="../ink/ink159.xml"/><Relationship Id="rId188" Type="http://schemas.openxmlformats.org/officeDocument/2006/relationships/image" Target="../media/image169.png"/><Relationship Id="rId71" Type="http://schemas.openxmlformats.org/officeDocument/2006/relationships/customXml" Target="../ink/ink111.xml"/><Relationship Id="rId92" Type="http://schemas.openxmlformats.org/officeDocument/2006/relationships/image" Target="../media/image121.png"/><Relationship Id="rId213" Type="http://schemas.openxmlformats.org/officeDocument/2006/relationships/customXml" Target="../ink/ink182.xml"/><Relationship Id="rId234" Type="http://schemas.openxmlformats.org/officeDocument/2006/relationships/image" Target="../media/image192.png"/><Relationship Id="rId2" Type="http://schemas.openxmlformats.org/officeDocument/2006/relationships/customXml" Target="../ink/ink76.xml"/><Relationship Id="rId29" Type="http://schemas.openxmlformats.org/officeDocument/2006/relationships/image" Target="../media/image90.png"/><Relationship Id="rId255" Type="http://schemas.openxmlformats.org/officeDocument/2006/relationships/customXml" Target="../ink/ink203.xml"/><Relationship Id="rId276" Type="http://schemas.openxmlformats.org/officeDocument/2006/relationships/image" Target="../media/image213.png"/><Relationship Id="rId297" Type="http://schemas.openxmlformats.org/officeDocument/2006/relationships/customXml" Target="../ink/ink224.xml"/><Relationship Id="rId40" Type="http://schemas.openxmlformats.org/officeDocument/2006/relationships/customXml" Target="../ink/ink95.xml"/><Relationship Id="rId115" Type="http://schemas.openxmlformats.org/officeDocument/2006/relationships/customXml" Target="../ink/ink133.xml"/><Relationship Id="rId136" Type="http://schemas.openxmlformats.org/officeDocument/2006/relationships/image" Target="../media/image143.png"/><Relationship Id="rId157" Type="http://schemas.openxmlformats.org/officeDocument/2006/relationships/customXml" Target="../ink/ink154.xml"/><Relationship Id="rId178" Type="http://schemas.openxmlformats.org/officeDocument/2006/relationships/image" Target="../media/image164.png"/><Relationship Id="rId61" Type="http://schemas.openxmlformats.org/officeDocument/2006/relationships/customXml" Target="../ink/ink106.xml"/><Relationship Id="rId82" Type="http://schemas.openxmlformats.org/officeDocument/2006/relationships/image" Target="../media/image116.png"/><Relationship Id="rId199" Type="http://schemas.openxmlformats.org/officeDocument/2006/relationships/customXml" Target="../ink/ink175.xml"/><Relationship Id="rId203" Type="http://schemas.openxmlformats.org/officeDocument/2006/relationships/customXml" Target="../ink/ink177.xml"/><Relationship Id="rId19" Type="http://schemas.openxmlformats.org/officeDocument/2006/relationships/image" Target="../media/image85.png"/><Relationship Id="rId224" Type="http://schemas.openxmlformats.org/officeDocument/2006/relationships/image" Target="../media/image187.png"/><Relationship Id="rId245" Type="http://schemas.openxmlformats.org/officeDocument/2006/relationships/customXml" Target="../ink/ink198.xml"/><Relationship Id="rId266" Type="http://schemas.openxmlformats.org/officeDocument/2006/relationships/image" Target="../media/image208.png"/><Relationship Id="rId287" Type="http://schemas.openxmlformats.org/officeDocument/2006/relationships/customXml" Target="../ink/ink219.xml"/><Relationship Id="rId30" Type="http://schemas.openxmlformats.org/officeDocument/2006/relationships/customXml" Target="../ink/ink90.xml"/><Relationship Id="rId105" Type="http://schemas.openxmlformats.org/officeDocument/2006/relationships/customXml" Target="../ink/ink128.xml"/><Relationship Id="rId126" Type="http://schemas.openxmlformats.org/officeDocument/2006/relationships/image" Target="../media/image138.png"/><Relationship Id="rId147" Type="http://schemas.openxmlformats.org/officeDocument/2006/relationships/customXml" Target="../ink/ink149.xml"/><Relationship Id="rId168" Type="http://schemas.openxmlformats.org/officeDocument/2006/relationships/image" Target="../media/image159.png"/><Relationship Id="rId51" Type="http://schemas.openxmlformats.org/officeDocument/2006/relationships/customXml" Target="../ink/ink101.xml"/><Relationship Id="rId72" Type="http://schemas.openxmlformats.org/officeDocument/2006/relationships/image" Target="../media/image111.png"/><Relationship Id="rId93" Type="http://schemas.openxmlformats.org/officeDocument/2006/relationships/customXml" Target="../ink/ink122.xml"/><Relationship Id="rId189" Type="http://schemas.openxmlformats.org/officeDocument/2006/relationships/customXml" Target="../ink/ink170.xml"/><Relationship Id="rId3" Type="http://schemas.openxmlformats.org/officeDocument/2006/relationships/image" Target="../media/image77.png"/><Relationship Id="rId214" Type="http://schemas.openxmlformats.org/officeDocument/2006/relationships/image" Target="../media/image182.png"/><Relationship Id="rId235" Type="http://schemas.openxmlformats.org/officeDocument/2006/relationships/customXml" Target="../ink/ink193.xml"/><Relationship Id="rId256" Type="http://schemas.openxmlformats.org/officeDocument/2006/relationships/image" Target="../media/image203.png"/><Relationship Id="rId277" Type="http://schemas.openxmlformats.org/officeDocument/2006/relationships/customXml" Target="../ink/ink214.xml"/><Relationship Id="rId298" Type="http://schemas.openxmlformats.org/officeDocument/2006/relationships/image" Target="../media/image224.png"/><Relationship Id="rId116" Type="http://schemas.openxmlformats.org/officeDocument/2006/relationships/image" Target="../media/image133.png"/><Relationship Id="rId137" Type="http://schemas.openxmlformats.org/officeDocument/2006/relationships/customXml" Target="../ink/ink144.xml"/><Relationship Id="rId158" Type="http://schemas.openxmlformats.org/officeDocument/2006/relationships/image" Target="../media/image154.png"/><Relationship Id="rId20" Type="http://schemas.openxmlformats.org/officeDocument/2006/relationships/customXml" Target="../ink/ink85.xml"/><Relationship Id="rId41" Type="http://schemas.openxmlformats.org/officeDocument/2006/relationships/image" Target="../media/image96.png"/><Relationship Id="rId62" Type="http://schemas.openxmlformats.org/officeDocument/2006/relationships/image" Target="../media/image106.png"/><Relationship Id="rId83" Type="http://schemas.openxmlformats.org/officeDocument/2006/relationships/customXml" Target="../ink/ink117.xml"/><Relationship Id="rId179" Type="http://schemas.openxmlformats.org/officeDocument/2006/relationships/customXml" Target="../ink/ink165.xml"/><Relationship Id="rId190" Type="http://schemas.openxmlformats.org/officeDocument/2006/relationships/image" Target="../media/image170.png"/><Relationship Id="rId204" Type="http://schemas.openxmlformats.org/officeDocument/2006/relationships/image" Target="../media/image177.png"/><Relationship Id="rId225" Type="http://schemas.openxmlformats.org/officeDocument/2006/relationships/customXml" Target="../ink/ink188.xml"/><Relationship Id="rId246" Type="http://schemas.openxmlformats.org/officeDocument/2006/relationships/image" Target="../media/image198.png"/><Relationship Id="rId267" Type="http://schemas.openxmlformats.org/officeDocument/2006/relationships/customXml" Target="../ink/ink209.xml"/><Relationship Id="rId288" Type="http://schemas.openxmlformats.org/officeDocument/2006/relationships/image" Target="../media/image219.png"/><Relationship Id="rId106" Type="http://schemas.openxmlformats.org/officeDocument/2006/relationships/image" Target="../media/image128.png"/><Relationship Id="rId127" Type="http://schemas.openxmlformats.org/officeDocument/2006/relationships/customXml" Target="../ink/ink139.xml"/><Relationship Id="rId10" Type="http://schemas.openxmlformats.org/officeDocument/2006/relationships/customXml" Target="../ink/ink80.xml"/><Relationship Id="rId31" Type="http://schemas.openxmlformats.org/officeDocument/2006/relationships/image" Target="../media/image91.png"/><Relationship Id="rId52" Type="http://schemas.openxmlformats.org/officeDocument/2006/relationships/image" Target="../media/image101.png"/><Relationship Id="rId73" Type="http://schemas.openxmlformats.org/officeDocument/2006/relationships/customXml" Target="../ink/ink112.xml"/><Relationship Id="rId94" Type="http://schemas.openxmlformats.org/officeDocument/2006/relationships/image" Target="../media/image122.png"/><Relationship Id="rId148" Type="http://schemas.openxmlformats.org/officeDocument/2006/relationships/image" Target="../media/image149.png"/><Relationship Id="rId169" Type="http://schemas.openxmlformats.org/officeDocument/2006/relationships/customXml" Target="../ink/ink160.xml"/><Relationship Id="rId4" Type="http://schemas.openxmlformats.org/officeDocument/2006/relationships/customXml" Target="../ink/ink77.xml"/><Relationship Id="rId180" Type="http://schemas.openxmlformats.org/officeDocument/2006/relationships/image" Target="../media/image165.png"/><Relationship Id="rId215" Type="http://schemas.openxmlformats.org/officeDocument/2006/relationships/customXml" Target="../ink/ink183.xml"/><Relationship Id="rId236" Type="http://schemas.openxmlformats.org/officeDocument/2006/relationships/image" Target="../media/image193.png"/><Relationship Id="rId257" Type="http://schemas.openxmlformats.org/officeDocument/2006/relationships/customXml" Target="../ink/ink204.xml"/><Relationship Id="rId278" Type="http://schemas.openxmlformats.org/officeDocument/2006/relationships/image" Target="../media/image214.png"/><Relationship Id="rId42" Type="http://schemas.openxmlformats.org/officeDocument/2006/relationships/customXml" Target="../ink/ink96.xml"/><Relationship Id="rId84" Type="http://schemas.openxmlformats.org/officeDocument/2006/relationships/image" Target="../media/image117.png"/><Relationship Id="rId138" Type="http://schemas.openxmlformats.org/officeDocument/2006/relationships/image" Target="../media/image144.png"/><Relationship Id="rId191" Type="http://schemas.openxmlformats.org/officeDocument/2006/relationships/customXml" Target="../ink/ink171.xml"/><Relationship Id="rId205" Type="http://schemas.openxmlformats.org/officeDocument/2006/relationships/customXml" Target="../ink/ink178.xml"/><Relationship Id="rId247" Type="http://schemas.openxmlformats.org/officeDocument/2006/relationships/customXml" Target="../ink/ink199.xml"/><Relationship Id="rId107" Type="http://schemas.openxmlformats.org/officeDocument/2006/relationships/customXml" Target="../ink/ink129.xml"/><Relationship Id="rId289" Type="http://schemas.openxmlformats.org/officeDocument/2006/relationships/customXml" Target="../ink/ink220.xml"/><Relationship Id="rId11" Type="http://schemas.openxmlformats.org/officeDocument/2006/relationships/image" Target="../media/image81.png"/><Relationship Id="rId53" Type="http://schemas.openxmlformats.org/officeDocument/2006/relationships/customXml" Target="../ink/ink102.xml"/><Relationship Id="rId149" Type="http://schemas.openxmlformats.org/officeDocument/2006/relationships/customXml" Target="../ink/ink150.xml"/><Relationship Id="rId95" Type="http://schemas.openxmlformats.org/officeDocument/2006/relationships/customXml" Target="../ink/ink123.xml"/><Relationship Id="rId160" Type="http://schemas.openxmlformats.org/officeDocument/2006/relationships/image" Target="../media/image155.png"/><Relationship Id="rId216" Type="http://schemas.openxmlformats.org/officeDocument/2006/relationships/image" Target="../media/image183.png"/><Relationship Id="rId258" Type="http://schemas.openxmlformats.org/officeDocument/2006/relationships/image" Target="../media/image204.png"/><Relationship Id="rId22" Type="http://schemas.openxmlformats.org/officeDocument/2006/relationships/customXml" Target="../ink/ink86.xml"/><Relationship Id="rId64" Type="http://schemas.openxmlformats.org/officeDocument/2006/relationships/image" Target="../media/image107.png"/><Relationship Id="rId118" Type="http://schemas.openxmlformats.org/officeDocument/2006/relationships/image" Target="../media/image134.png"/><Relationship Id="rId171" Type="http://schemas.openxmlformats.org/officeDocument/2006/relationships/customXml" Target="../ink/ink161.xml"/><Relationship Id="rId227" Type="http://schemas.openxmlformats.org/officeDocument/2006/relationships/customXml" Target="../ink/ink189.xml"/><Relationship Id="rId269" Type="http://schemas.openxmlformats.org/officeDocument/2006/relationships/customXml" Target="../ink/ink210.xml"/><Relationship Id="rId33" Type="http://schemas.openxmlformats.org/officeDocument/2006/relationships/image" Target="../media/image92.png"/><Relationship Id="rId129" Type="http://schemas.openxmlformats.org/officeDocument/2006/relationships/customXml" Target="../ink/ink140.xml"/><Relationship Id="rId280" Type="http://schemas.openxmlformats.org/officeDocument/2006/relationships/image" Target="../media/image215.png"/></Relationships>
</file>

<file path=ppt/slides/_rels/slide6.xml.rels><?xml version="1.0" encoding="UTF-8" standalone="yes"?>
<Relationships xmlns="http://schemas.openxmlformats.org/package/2006/relationships"><Relationship Id="rId117" Type="http://schemas.openxmlformats.org/officeDocument/2006/relationships/image" Target="../media/image282.png"/><Relationship Id="rId21" Type="http://schemas.openxmlformats.org/officeDocument/2006/relationships/image" Target="../media/image234.png"/><Relationship Id="rId42" Type="http://schemas.openxmlformats.org/officeDocument/2006/relationships/customXml" Target="../ink/ink245.xml"/><Relationship Id="rId63" Type="http://schemas.openxmlformats.org/officeDocument/2006/relationships/image" Target="../media/image255.png"/><Relationship Id="rId84" Type="http://schemas.openxmlformats.org/officeDocument/2006/relationships/customXml" Target="../ink/ink266.xml"/><Relationship Id="rId138" Type="http://schemas.openxmlformats.org/officeDocument/2006/relationships/customXml" Target="../ink/ink293.xml"/><Relationship Id="rId159" Type="http://schemas.openxmlformats.org/officeDocument/2006/relationships/image" Target="../media/image303.png"/><Relationship Id="rId170" Type="http://schemas.openxmlformats.org/officeDocument/2006/relationships/customXml" Target="../ink/ink309.xml"/><Relationship Id="rId191" Type="http://schemas.openxmlformats.org/officeDocument/2006/relationships/image" Target="../media/image319.png"/><Relationship Id="rId205" Type="http://schemas.openxmlformats.org/officeDocument/2006/relationships/image" Target="../media/image326.png"/><Relationship Id="rId226" Type="http://schemas.openxmlformats.org/officeDocument/2006/relationships/customXml" Target="../ink/ink337.xml"/><Relationship Id="rId247" Type="http://schemas.openxmlformats.org/officeDocument/2006/relationships/image" Target="../media/image347.png"/><Relationship Id="rId107" Type="http://schemas.openxmlformats.org/officeDocument/2006/relationships/image" Target="../media/image277.png"/><Relationship Id="rId11" Type="http://schemas.openxmlformats.org/officeDocument/2006/relationships/image" Target="../media/image229.png"/><Relationship Id="rId32" Type="http://schemas.openxmlformats.org/officeDocument/2006/relationships/customXml" Target="../ink/ink240.xml"/><Relationship Id="rId53" Type="http://schemas.openxmlformats.org/officeDocument/2006/relationships/image" Target="../media/image250.png"/><Relationship Id="rId74" Type="http://schemas.openxmlformats.org/officeDocument/2006/relationships/customXml" Target="../ink/ink261.xml"/><Relationship Id="rId128" Type="http://schemas.openxmlformats.org/officeDocument/2006/relationships/customXml" Target="../ink/ink288.xml"/><Relationship Id="rId149" Type="http://schemas.openxmlformats.org/officeDocument/2006/relationships/image" Target="../media/image298.png"/><Relationship Id="rId5" Type="http://schemas.openxmlformats.org/officeDocument/2006/relationships/image" Target="../media/image226.png"/><Relationship Id="rId95" Type="http://schemas.openxmlformats.org/officeDocument/2006/relationships/image" Target="../media/image271.png"/><Relationship Id="rId160" Type="http://schemas.openxmlformats.org/officeDocument/2006/relationships/customXml" Target="../ink/ink304.xml"/><Relationship Id="rId181" Type="http://schemas.openxmlformats.org/officeDocument/2006/relationships/image" Target="../media/image314.png"/><Relationship Id="rId216" Type="http://schemas.openxmlformats.org/officeDocument/2006/relationships/customXml" Target="../ink/ink332.xml"/><Relationship Id="rId237" Type="http://schemas.openxmlformats.org/officeDocument/2006/relationships/image" Target="../media/image342.png"/><Relationship Id="rId22" Type="http://schemas.openxmlformats.org/officeDocument/2006/relationships/customXml" Target="../ink/ink235.xml"/><Relationship Id="rId43" Type="http://schemas.openxmlformats.org/officeDocument/2006/relationships/image" Target="../media/image245.png"/><Relationship Id="rId64" Type="http://schemas.openxmlformats.org/officeDocument/2006/relationships/customXml" Target="../ink/ink256.xml"/><Relationship Id="rId118" Type="http://schemas.openxmlformats.org/officeDocument/2006/relationships/customXml" Target="../ink/ink283.xml"/><Relationship Id="rId139" Type="http://schemas.openxmlformats.org/officeDocument/2006/relationships/image" Target="../media/image293.png"/><Relationship Id="rId85" Type="http://schemas.openxmlformats.org/officeDocument/2006/relationships/image" Target="../media/image266.png"/><Relationship Id="rId150" Type="http://schemas.openxmlformats.org/officeDocument/2006/relationships/customXml" Target="../ink/ink299.xml"/><Relationship Id="rId171" Type="http://schemas.openxmlformats.org/officeDocument/2006/relationships/image" Target="../media/image309.png"/><Relationship Id="rId192" Type="http://schemas.openxmlformats.org/officeDocument/2006/relationships/customXml" Target="../ink/ink320.xml"/><Relationship Id="rId206" Type="http://schemas.openxmlformats.org/officeDocument/2006/relationships/customXml" Target="../ink/ink327.xml"/><Relationship Id="rId227" Type="http://schemas.openxmlformats.org/officeDocument/2006/relationships/image" Target="../media/image337.png"/><Relationship Id="rId248" Type="http://schemas.openxmlformats.org/officeDocument/2006/relationships/customXml" Target="../ink/ink348.xml"/><Relationship Id="rId12" Type="http://schemas.openxmlformats.org/officeDocument/2006/relationships/customXml" Target="../ink/ink230.xml"/><Relationship Id="rId33" Type="http://schemas.openxmlformats.org/officeDocument/2006/relationships/image" Target="../media/image240.png"/><Relationship Id="rId108" Type="http://schemas.openxmlformats.org/officeDocument/2006/relationships/customXml" Target="../ink/ink278.xml"/><Relationship Id="rId129" Type="http://schemas.openxmlformats.org/officeDocument/2006/relationships/image" Target="../media/image288.png"/><Relationship Id="rId54" Type="http://schemas.openxmlformats.org/officeDocument/2006/relationships/customXml" Target="../ink/ink251.xml"/><Relationship Id="rId75" Type="http://schemas.openxmlformats.org/officeDocument/2006/relationships/image" Target="../media/image261.png"/><Relationship Id="rId96" Type="http://schemas.openxmlformats.org/officeDocument/2006/relationships/customXml" Target="../ink/ink272.xml"/><Relationship Id="rId140" Type="http://schemas.openxmlformats.org/officeDocument/2006/relationships/customXml" Target="../ink/ink294.xml"/><Relationship Id="rId161" Type="http://schemas.openxmlformats.org/officeDocument/2006/relationships/image" Target="../media/image304.png"/><Relationship Id="rId182" Type="http://schemas.openxmlformats.org/officeDocument/2006/relationships/customXml" Target="../ink/ink315.xml"/><Relationship Id="rId217" Type="http://schemas.openxmlformats.org/officeDocument/2006/relationships/image" Target="../media/image332.png"/><Relationship Id="rId6" Type="http://schemas.openxmlformats.org/officeDocument/2006/relationships/customXml" Target="../ink/ink227.xml"/><Relationship Id="rId238" Type="http://schemas.openxmlformats.org/officeDocument/2006/relationships/customXml" Target="../ink/ink343.xml"/><Relationship Id="rId23" Type="http://schemas.openxmlformats.org/officeDocument/2006/relationships/image" Target="../media/image235.png"/><Relationship Id="rId119" Type="http://schemas.openxmlformats.org/officeDocument/2006/relationships/image" Target="../media/image283.png"/><Relationship Id="rId44" Type="http://schemas.openxmlformats.org/officeDocument/2006/relationships/customXml" Target="../ink/ink246.xml"/><Relationship Id="rId65" Type="http://schemas.openxmlformats.org/officeDocument/2006/relationships/image" Target="../media/image256.png"/><Relationship Id="rId86" Type="http://schemas.openxmlformats.org/officeDocument/2006/relationships/customXml" Target="../ink/ink267.xml"/><Relationship Id="rId130" Type="http://schemas.openxmlformats.org/officeDocument/2006/relationships/customXml" Target="../ink/ink289.xml"/><Relationship Id="rId151" Type="http://schemas.openxmlformats.org/officeDocument/2006/relationships/image" Target="../media/image299.png"/><Relationship Id="rId172" Type="http://schemas.openxmlformats.org/officeDocument/2006/relationships/customXml" Target="../ink/ink310.xml"/><Relationship Id="rId193" Type="http://schemas.openxmlformats.org/officeDocument/2006/relationships/image" Target="../media/image320.png"/><Relationship Id="rId207" Type="http://schemas.openxmlformats.org/officeDocument/2006/relationships/image" Target="../media/image327.png"/><Relationship Id="rId228" Type="http://schemas.openxmlformats.org/officeDocument/2006/relationships/customXml" Target="../ink/ink338.xml"/><Relationship Id="rId249" Type="http://schemas.openxmlformats.org/officeDocument/2006/relationships/image" Target="../media/image348.png"/><Relationship Id="rId13" Type="http://schemas.openxmlformats.org/officeDocument/2006/relationships/image" Target="../media/image230.png"/><Relationship Id="rId109" Type="http://schemas.openxmlformats.org/officeDocument/2006/relationships/image" Target="../media/image278.png"/><Relationship Id="rId34" Type="http://schemas.openxmlformats.org/officeDocument/2006/relationships/customXml" Target="../ink/ink241.xml"/><Relationship Id="rId55" Type="http://schemas.openxmlformats.org/officeDocument/2006/relationships/image" Target="../media/image251.png"/><Relationship Id="rId76" Type="http://schemas.openxmlformats.org/officeDocument/2006/relationships/customXml" Target="../ink/ink262.xml"/><Relationship Id="rId97" Type="http://schemas.openxmlformats.org/officeDocument/2006/relationships/image" Target="../media/image272.png"/><Relationship Id="rId120" Type="http://schemas.openxmlformats.org/officeDocument/2006/relationships/customXml" Target="../ink/ink284.xml"/><Relationship Id="rId141" Type="http://schemas.openxmlformats.org/officeDocument/2006/relationships/image" Target="../media/image294.png"/><Relationship Id="rId7" Type="http://schemas.openxmlformats.org/officeDocument/2006/relationships/image" Target="../media/image227.png"/><Relationship Id="rId162" Type="http://schemas.openxmlformats.org/officeDocument/2006/relationships/customXml" Target="../ink/ink305.xml"/><Relationship Id="rId183" Type="http://schemas.openxmlformats.org/officeDocument/2006/relationships/image" Target="../media/image315.png"/><Relationship Id="rId218" Type="http://schemas.openxmlformats.org/officeDocument/2006/relationships/customXml" Target="../ink/ink333.xml"/><Relationship Id="rId239" Type="http://schemas.openxmlformats.org/officeDocument/2006/relationships/image" Target="../media/image343.png"/><Relationship Id="rId250" Type="http://schemas.openxmlformats.org/officeDocument/2006/relationships/customXml" Target="../ink/ink349.xml"/><Relationship Id="rId24" Type="http://schemas.openxmlformats.org/officeDocument/2006/relationships/customXml" Target="../ink/ink236.xml"/><Relationship Id="rId45" Type="http://schemas.openxmlformats.org/officeDocument/2006/relationships/image" Target="../media/image246.png"/><Relationship Id="rId66" Type="http://schemas.openxmlformats.org/officeDocument/2006/relationships/customXml" Target="../ink/ink257.xml"/><Relationship Id="rId87" Type="http://schemas.openxmlformats.org/officeDocument/2006/relationships/image" Target="../media/image267.png"/><Relationship Id="rId110" Type="http://schemas.openxmlformats.org/officeDocument/2006/relationships/customXml" Target="../ink/ink279.xml"/><Relationship Id="rId131" Type="http://schemas.openxmlformats.org/officeDocument/2006/relationships/image" Target="../media/image289.png"/><Relationship Id="rId152" Type="http://schemas.openxmlformats.org/officeDocument/2006/relationships/customXml" Target="../ink/ink300.xml"/><Relationship Id="rId173" Type="http://schemas.openxmlformats.org/officeDocument/2006/relationships/image" Target="../media/image310.png"/><Relationship Id="rId194" Type="http://schemas.openxmlformats.org/officeDocument/2006/relationships/customXml" Target="../ink/ink321.xml"/><Relationship Id="rId208" Type="http://schemas.openxmlformats.org/officeDocument/2006/relationships/customXml" Target="../ink/ink328.xml"/><Relationship Id="rId229" Type="http://schemas.openxmlformats.org/officeDocument/2006/relationships/image" Target="../media/image338.png"/><Relationship Id="rId240" Type="http://schemas.openxmlformats.org/officeDocument/2006/relationships/customXml" Target="../ink/ink344.xml"/><Relationship Id="rId14" Type="http://schemas.openxmlformats.org/officeDocument/2006/relationships/customXml" Target="../ink/ink231.xml"/><Relationship Id="rId35" Type="http://schemas.openxmlformats.org/officeDocument/2006/relationships/image" Target="../media/image241.png"/><Relationship Id="rId56" Type="http://schemas.openxmlformats.org/officeDocument/2006/relationships/customXml" Target="../ink/ink252.xml"/><Relationship Id="rId77" Type="http://schemas.openxmlformats.org/officeDocument/2006/relationships/image" Target="../media/image262.png"/><Relationship Id="rId100" Type="http://schemas.openxmlformats.org/officeDocument/2006/relationships/customXml" Target="../ink/ink274.xml"/><Relationship Id="rId8" Type="http://schemas.openxmlformats.org/officeDocument/2006/relationships/customXml" Target="../ink/ink228.xml"/><Relationship Id="rId98" Type="http://schemas.openxmlformats.org/officeDocument/2006/relationships/customXml" Target="../ink/ink273.xml"/><Relationship Id="rId121" Type="http://schemas.openxmlformats.org/officeDocument/2006/relationships/image" Target="../media/image284.png"/><Relationship Id="rId142" Type="http://schemas.openxmlformats.org/officeDocument/2006/relationships/customXml" Target="../ink/ink295.xml"/><Relationship Id="rId163" Type="http://schemas.openxmlformats.org/officeDocument/2006/relationships/image" Target="../media/image305.png"/><Relationship Id="rId184" Type="http://schemas.openxmlformats.org/officeDocument/2006/relationships/customXml" Target="../ink/ink316.xml"/><Relationship Id="rId219" Type="http://schemas.openxmlformats.org/officeDocument/2006/relationships/image" Target="../media/image333.png"/><Relationship Id="rId230" Type="http://schemas.openxmlformats.org/officeDocument/2006/relationships/customXml" Target="../ink/ink339.xml"/><Relationship Id="rId251" Type="http://schemas.openxmlformats.org/officeDocument/2006/relationships/image" Target="../media/image349.png"/><Relationship Id="rId25" Type="http://schemas.openxmlformats.org/officeDocument/2006/relationships/image" Target="../media/image236.png"/><Relationship Id="rId46" Type="http://schemas.openxmlformats.org/officeDocument/2006/relationships/customXml" Target="../ink/ink247.xml"/><Relationship Id="rId67" Type="http://schemas.openxmlformats.org/officeDocument/2006/relationships/image" Target="../media/image257.png"/><Relationship Id="rId88" Type="http://schemas.openxmlformats.org/officeDocument/2006/relationships/customXml" Target="../ink/ink268.xml"/><Relationship Id="rId111" Type="http://schemas.openxmlformats.org/officeDocument/2006/relationships/image" Target="../media/image279.png"/><Relationship Id="rId132" Type="http://schemas.openxmlformats.org/officeDocument/2006/relationships/customXml" Target="../ink/ink290.xml"/><Relationship Id="rId153" Type="http://schemas.openxmlformats.org/officeDocument/2006/relationships/image" Target="../media/image300.png"/><Relationship Id="rId174" Type="http://schemas.openxmlformats.org/officeDocument/2006/relationships/customXml" Target="../ink/ink311.xml"/><Relationship Id="rId195" Type="http://schemas.openxmlformats.org/officeDocument/2006/relationships/image" Target="../media/image321.png"/><Relationship Id="rId209" Type="http://schemas.openxmlformats.org/officeDocument/2006/relationships/image" Target="../media/image328.png"/><Relationship Id="rId220" Type="http://schemas.openxmlformats.org/officeDocument/2006/relationships/customXml" Target="../ink/ink334.xml"/><Relationship Id="rId241" Type="http://schemas.openxmlformats.org/officeDocument/2006/relationships/image" Target="../media/image344.png"/><Relationship Id="rId15" Type="http://schemas.openxmlformats.org/officeDocument/2006/relationships/image" Target="../media/image231.png"/><Relationship Id="rId36" Type="http://schemas.openxmlformats.org/officeDocument/2006/relationships/customXml" Target="../ink/ink242.xml"/><Relationship Id="rId57" Type="http://schemas.openxmlformats.org/officeDocument/2006/relationships/image" Target="../media/image252.png"/><Relationship Id="rId78" Type="http://schemas.openxmlformats.org/officeDocument/2006/relationships/customXml" Target="../ink/ink263.xml"/><Relationship Id="rId99" Type="http://schemas.openxmlformats.org/officeDocument/2006/relationships/image" Target="../media/image273.png"/><Relationship Id="rId101" Type="http://schemas.openxmlformats.org/officeDocument/2006/relationships/image" Target="../media/image274.png"/><Relationship Id="rId122" Type="http://schemas.openxmlformats.org/officeDocument/2006/relationships/customXml" Target="../ink/ink285.xml"/><Relationship Id="rId143" Type="http://schemas.openxmlformats.org/officeDocument/2006/relationships/image" Target="../media/image295.png"/><Relationship Id="rId164" Type="http://schemas.openxmlformats.org/officeDocument/2006/relationships/customXml" Target="../ink/ink306.xml"/><Relationship Id="rId185" Type="http://schemas.openxmlformats.org/officeDocument/2006/relationships/image" Target="../media/image316.png"/><Relationship Id="rId9" Type="http://schemas.openxmlformats.org/officeDocument/2006/relationships/image" Target="../media/image228.png"/><Relationship Id="rId210" Type="http://schemas.openxmlformats.org/officeDocument/2006/relationships/customXml" Target="../ink/ink329.xml"/><Relationship Id="rId26" Type="http://schemas.openxmlformats.org/officeDocument/2006/relationships/customXml" Target="../ink/ink237.xml"/><Relationship Id="rId231" Type="http://schemas.openxmlformats.org/officeDocument/2006/relationships/image" Target="../media/image339.png"/><Relationship Id="rId252" Type="http://schemas.openxmlformats.org/officeDocument/2006/relationships/customXml" Target="../ink/ink350.xml"/><Relationship Id="rId47" Type="http://schemas.openxmlformats.org/officeDocument/2006/relationships/image" Target="../media/image247.png"/><Relationship Id="rId68" Type="http://schemas.openxmlformats.org/officeDocument/2006/relationships/customXml" Target="../ink/ink258.xml"/><Relationship Id="rId89" Type="http://schemas.openxmlformats.org/officeDocument/2006/relationships/image" Target="../media/image268.png"/><Relationship Id="rId112" Type="http://schemas.openxmlformats.org/officeDocument/2006/relationships/customXml" Target="../ink/ink280.xml"/><Relationship Id="rId133" Type="http://schemas.openxmlformats.org/officeDocument/2006/relationships/image" Target="../media/image290.png"/><Relationship Id="rId154" Type="http://schemas.openxmlformats.org/officeDocument/2006/relationships/customXml" Target="../ink/ink301.xml"/><Relationship Id="rId175" Type="http://schemas.openxmlformats.org/officeDocument/2006/relationships/image" Target="../media/image311.png"/><Relationship Id="rId196" Type="http://schemas.openxmlformats.org/officeDocument/2006/relationships/customXml" Target="../ink/ink322.xml"/><Relationship Id="rId200" Type="http://schemas.openxmlformats.org/officeDocument/2006/relationships/customXml" Target="../ink/ink324.xml"/><Relationship Id="rId16" Type="http://schemas.openxmlformats.org/officeDocument/2006/relationships/customXml" Target="../ink/ink232.xml"/><Relationship Id="rId221" Type="http://schemas.openxmlformats.org/officeDocument/2006/relationships/image" Target="../media/image334.png"/><Relationship Id="rId242" Type="http://schemas.openxmlformats.org/officeDocument/2006/relationships/customXml" Target="../ink/ink345.xml"/><Relationship Id="rId37" Type="http://schemas.openxmlformats.org/officeDocument/2006/relationships/image" Target="../media/image242.png"/><Relationship Id="rId58" Type="http://schemas.openxmlformats.org/officeDocument/2006/relationships/customXml" Target="../ink/ink253.xml"/><Relationship Id="rId79" Type="http://schemas.openxmlformats.org/officeDocument/2006/relationships/image" Target="../media/image263.png"/><Relationship Id="rId102" Type="http://schemas.openxmlformats.org/officeDocument/2006/relationships/customXml" Target="../ink/ink275.xml"/><Relationship Id="rId123" Type="http://schemas.openxmlformats.org/officeDocument/2006/relationships/image" Target="../media/image285.png"/><Relationship Id="rId144" Type="http://schemas.openxmlformats.org/officeDocument/2006/relationships/customXml" Target="../ink/ink296.xml"/><Relationship Id="rId90" Type="http://schemas.openxmlformats.org/officeDocument/2006/relationships/customXml" Target="../ink/ink269.xml"/><Relationship Id="rId165" Type="http://schemas.openxmlformats.org/officeDocument/2006/relationships/image" Target="../media/image306.png"/><Relationship Id="rId186" Type="http://schemas.openxmlformats.org/officeDocument/2006/relationships/customXml" Target="../ink/ink317.xml"/><Relationship Id="rId211" Type="http://schemas.openxmlformats.org/officeDocument/2006/relationships/image" Target="../media/image329.png"/><Relationship Id="rId232" Type="http://schemas.openxmlformats.org/officeDocument/2006/relationships/customXml" Target="../ink/ink340.xml"/><Relationship Id="rId253" Type="http://schemas.openxmlformats.org/officeDocument/2006/relationships/image" Target="../media/image350.png"/><Relationship Id="rId27" Type="http://schemas.openxmlformats.org/officeDocument/2006/relationships/image" Target="../media/image237.png"/><Relationship Id="rId48" Type="http://schemas.openxmlformats.org/officeDocument/2006/relationships/customXml" Target="../ink/ink248.xml"/><Relationship Id="rId69" Type="http://schemas.openxmlformats.org/officeDocument/2006/relationships/image" Target="../media/image258.png"/><Relationship Id="rId113" Type="http://schemas.openxmlformats.org/officeDocument/2006/relationships/image" Target="../media/image280.png"/><Relationship Id="rId134" Type="http://schemas.openxmlformats.org/officeDocument/2006/relationships/customXml" Target="../ink/ink291.xml"/><Relationship Id="rId80" Type="http://schemas.openxmlformats.org/officeDocument/2006/relationships/customXml" Target="../ink/ink264.xml"/><Relationship Id="rId155" Type="http://schemas.openxmlformats.org/officeDocument/2006/relationships/image" Target="../media/image301.png"/><Relationship Id="rId176" Type="http://schemas.openxmlformats.org/officeDocument/2006/relationships/customXml" Target="../ink/ink312.xml"/><Relationship Id="rId197" Type="http://schemas.openxmlformats.org/officeDocument/2006/relationships/image" Target="../media/image322.png"/><Relationship Id="rId201" Type="http://schemas.openxmlformats.org/officeDocument/2006/relationships/image" Target="../media/image324.png"/><Relationship Id="rId222" Type="http://schemas.openxmlformats.org/officeDocument/2006/relationships/customXml" Target="../ink/ink335.xml"/><Relationship Id="rId243" Type="http://schemas.openxmlformats.org/officeDocument/2006/relationships/image" Target="../media/image345.png"/><Relationship Id="rId17" Type="http://schemas.openxmlformats.org/officeDocument/2006/relationships/image" Target="../media/image232.png"/><Relationship Id="rId38" Type="http://schemas.openxmlformats.org/officeDocument/2006/relationships/customXml" Target="../ink/ink243.xml"/><Relationship Id="rId59" Type="http://schemas.openxmlformats.org/officeDocument/2006/relationships/image" Target="../media/image253.png"/><Relationship Id="rId103" Type="http://schemas.openxmlformats.org/officeDocument/2006/relationships/image" Target="../media/image275.png"/><Relationship Id="rId124" Type="http://schemas.openxmlformats.org/officeDocument/2006/relationships/customXml" Target="../ink/ink286.xml"/><Relationship Id="rId70" Type="http://schemas.openxmlformats.org/officeDocument/2006/relationships/customXml" Target="../ink/ink259.xml"/><Relationship Id="rId91" Type="http://schemas.openxmlformats.org/officeDocument/2006/relationships/image" Target="../media/image269.png"/><Relationship Id="rId145" Type="http://schemas.openxmlformats.org/officeDocument/2006/relationships/image" Target="../media/image296.png"/><Relationship Id="rId166" Type="http://schemas.openxmlformats.org/officeDocument/2006/relationships/customXml" Target="../ink/ink307.xml"/><Relationship Id="rId187" Type="http://schemas.openxmlformats.org/officeDocument/2006/relationships/image" Target="../media/image317.png"/><Relationship Id="rId1" Type="http://schemas.openxmlformats.org/officeDocument/2006/relationships/slideLayout" Target="../slideLayouts/slideLayout7.xml"/><Relationship Id="rId212" Type="http://schemas.openxmlformats.org/officeDocument/2006/relationships/customXml" Target="../ink/ink330.xml"/><Relationship Id="rId233" Type="http://schemas.openxmlformats.org/officeDocument/2006/relationships/image" Target="../media/image340.png"/><Relationship Id="rId254" Type="http://schemas.openxmlformats.org/officeDocument/2006/relationships/customXml" Target="../ink/ink351.xml"/><Relationship Id="rId28" Type="http://schemas.openxmlformats.org/officeDocument/2006/relationships/customXml" Target="../ink/ink238.xml"/><Relationship Id="rId49" Type="http://schemas.openxmlformats.org/officeDocument/2006/relationships/image" Target="../media/image248.png"/><Relationship Id="rId114" Type="http://schemas.openxmlformats.org/officeDocument/2006/relationships/customXml" Target="../ink/ink281.xml"/><Relationship Id="rId60" Type="http://schemas.openxmlformats.org/officeDocument/2006/relationships/customXml" Target="../ink/ink254.xml"/><Relationship Id="rId81" Type="http://schemas.openxmlformats.org/officeDocument/2006/relationships/image" Target="../media/image264.png"/><Relationship Id="rId135" Type="http://schemas.openxmlformats.org/officeDocument/2006/relationships/image" Target="../media/image291.png"/><Relationship Id="rId156" Type="http://schemas.openxmlformats.org/officeDocument/2006/relationships/customXml" Target="../ink/ink302.xml"/><Relationship Id="rId177" Type="http://schemas.openxmlformats.org/officeDocument/2006/relationships/image" Target="../media/image312.png"/><Relationship Id="rId198" Type="http://schemas.openxmlformats.org/officeDocument/2006/relationships/customXml" Target="../ink/ink323.xml"/><Relationship Id="rId202" Type="http://schemas.openxmlformats.org/officeDocument/2006/relationships/customXml" Target="../ink/ink325.xml"/><Relationship Id="rId223" Type="http://schemas.openxmlformats.org/officeDocument/2006/relationships/image" Target="../media/image335.png"/><Relationship Id="rId244" Type="http://schemas.openxmlformats.org/officeDocument/2006/relationships/customXml" Target="../ink/ink346.xml"/><Relationship Id="rId18" Type="http://schemas.openxmlformats.org/officeDocument/2006/relationships/customXml" Target="../ink/ink233.xml"/><Relationship Id="rId39" Type="http://schemas.openxmlformats.org/officeDocument/2006/relationships/image" Target="../media/image243.png"/><Relationship Id="rId50" Type="http://schemas.openxmlformats.org/officeDocument/2006/relationships/customXml" Target="../ink/ink249.xml"/><Relationship Id="rId104" Type="http://schemas.openxmlformats.org/officeDocument/2006/relationships/customXml" Target="../ink/ink276.xml"/><Relationship Id="rId125" Type="http://schemas.openxmlformats.org/officeDocument/2006/relationships/image" Target="../media/image286.png"/><Relationship Id="rId146" Type="http://schemas.openxmlformats.org/officeDocument/2006/relationships/customXml" Target="../ink/ink297.xml"/><Relationship Id="rId167" Type="http://schemas.openxmlformats.org/officeDocument/2006/relationships/image" Target="../media/image307.png"/><Relationship Id="rId188" Type="http://schemas.openxmlformats.org/officeDocument/2006/relationships/customXml" Target="../ink/ink318.xml"/><Relationship Id="rId71" Type="http://schemas.openxmlformats.org/officeDocument/2006/relationships/image" Target="../media/image259.png"/><Relationship Id="rId92" Type="http://schemas.openxmlformats.org/officeDocument/2006/relationships/customXml" Target="../ink/ink270.xml"/><Relationship Id="rId213" Type="http://schemas.openxmlformats.org/officeDocument/2006/relationships/image" Target="../media/image330.png"/><Relationship Id="rId234" Type="http://schemas.openxmlformats.org/officeDocument/2006/relationships/customXml" Target="../ink/ink341.xml"/><Relationship Id="rId2" Type="http://schemas.openxmlformats.org/officeDocument/2006/relationships/customXml" Target="../ink/ink225.xml"/><Relationship Id="rId29" Type="http://schemas.openxmlformats.org/officeDocument/2006/relationships/image" Target="../media/image238.png"/><Relationship Id="rId255" Type="http://schemas.openxmlformats.org/officeDocument/2006/relationships/image" Target="../media/image351.png"/><Relationship Id="rId40" Type="http://schemas.openxmlformats.org/officeDocument/2006/relationships/customXml" Target="../ink/ink244.xml"/><Relationship Id="rId115" Type="http://schemas.openxmlformats.org/officeDocument/2006/relationships/image" Target="../media/image281.png"/><Relationship Id="rId136" Type="http://schemas.openxmlformats.org/officeDocument/2006/relationships/customXml" Target="../ink/ink292.xml"/><Relationship Id="rId157" Type="http://schemas.openxmlformats.org/officeDocument/2006/relationships/image" Target="../media/image302.png"/><Relationship Id="rId178" Type="http://schemas.openxmlformats.org/officeDocument/2006/relationships/customXml" Target="../ink/ink313.xml"/><Relationship Id="rId61" Type="http://schemas.openxmlformats.org/officeDocument/2006/relationships/image" Target="../media/image254.png"/><Relationship Id="rId82" Type="http://schemas.openxmlformats.org/officeDocument/2006/relationships/customXml" Target="../ink/ink265.xml"/><Relationship Id="rId199" Type="http://schemas.openxmlformats.org/officeDocument/2006/relationships/image" Target="../media/image323.png"/><Relationship Id="rId203" Type="http://schemas.openxmlformats.org/officeDocument/2006/relationships/image" Target="../media/image325.png"/><Relationship Id="rId19" Type="http://schemas.openxmlformats.org/officeDocument/2006/relationships/image" Target="../media/image233.png"/><Relationship Id="rId224" Type="http://schemas.openxmlformats.org/officeDocument/2006/relationships/customXml" Target="../ink/ink336.xml"/><Relationship Id="rId245" Type="http://schemas.openxmlformats.org/officeDocument/2006/relationships/image" Target="../media/image346.png"/><Relationship Id="rId30" Type="http://schemas.openxmlformats.org/officeDocument/2006/relationships/customXml" Target="../ink/ink239.xml"/><Relationship Id="rId105" Type="http://schemas.openxmlformats.org/officeDocument/2006/relationships/image" Target="../media/image276.png"/><Relationship Id="rId126" Type="http://schemas.openxmlformats.org/officeDocument/2006/relationships/customXml" Target="../ink/ink287.xml"/><Relationship Id="rId147" Type="http://schemas.openxmlformats.org/officeDocument/2006/relationships/image" Target="../media/image297.png"/><Relationship Id="rId168" Type="http://schemas.openxmlformats.org/officeDocument/2006/relationships/customXml" Target="../ink/ink308.xml"/><Relationship Id="rId51" Type="http://schemas.openxmlformats.org/officeDocument/2006/relationships/image" Target="../media/image249.png"/><Relationship Id="rId72" Type="http://schemas.openxmlformats.org/officeDocument/2006/relationships/customXml" Target="../ink/ink260.xml"/><Relationship Id="rId93" Type="http://schemas.openxmlformats.org/officeDocument/2006/relationships/image" Target="../media/image270.png"/><Relationship Id="rId189" Type="http://schemas.openxmlformats.org/officeDocument/2006/relationships/image" Target="../media/image318.png"/><Relationship Id="rId3" Type="http://schemas.openxmlformats.org/officeDocument/2006/relationships/image" Target="../media/image225.png"/><Relationship Id="rId214" Type="http://schemas.openxmlformats.org/officeDocument/2006/relationships/customXml" Target="../ink/ink331.xml"/><Relationship Id="rId235" Type="http://schemas.openxmlformats.org/officeDocument/2006/relationships/image" Target="../media/image341.png"/><Relationship Id="rId116" Type="http://schemas.openxmlformats.org/officeDocument/2006/relationships/customXml" Target="../ink/ink282.xml"/><Relationship Id="rId137" Type="http://schemas.openxmlformats.org/officeDocument/2006/relationships/image" Target="../media/image292.png"/><Relationship Id="rId158" Type="http://schemas.openxmlformats.org/officeDocument/2006/relationships/customXml" Target="../ink/ink303.xml"/><Relationship Id="rId20" Type="http://schemas.openxmlformats.org/officeDocument/2006/relationships/customXml" Target="../ink/ink234.xml"/><Relationship Id="rId41" Type="http://schemas.openxmlformats.org/officeDocument/2006/relationships/image" Target="../media/image244.png"/><Relationship Id="rId62" Type="http://schemas.openxmlformats.org/officeDocument/2006/relationships/customXml" Target="../ink/ink255.xml"/><Relationship Id="rId83" Type="http://schemas.openxmlformats.org/officeDocument/2006/relationships/image" Target="../media/image265.png"/><Relationship Id="rId179" Type="http://schemas.openxmlformats.org/officeDocument/2006/relationships/image" Target="../media/image313.png"/><Relationship Id="rId190" Type="http://schemas.openxmlformats.org/officeDocument/2006/relationships/customXml" Target="../ink/ink319.xml"/><Relationship Id="rId204" Type="http://schemas.openxmlformats.org/officeDocument/2006/relationships/customXml" Target="../ink/ink326.xml"/><Relationship Id="rId225" Type="http://schemas.openxmlformats.org/officeDocument/2006/relationships/image" Target="../media/image336.png"/><Relationship Id="rId246" Type="http://schemas.openxmlformats.org/officeDocument/2006/relationships/customXml" Target="../ink/ink347.xml"/><Relationship Id="rId106" Type="http://schemas.openxmlformats.org/officeDocument/2006/relationships/customXml" Target="../ink/ink277.xml"/><Relationship Id="rId127" Type="http://schemas.openxmlformats.org/officeDocument/2006/relationships/image" Target="../media/image287.png"/><Relationship Id="rId10" Type="http://schemas.openxmlformats.org/officeDocument/2006/relationships/customXml" Target="../ink/ink229.xml"/><Relationship Id="rId31" Type="http://schemas.openxmlformats.org/officeDocument/2006/relationships/image" Target="../media/image239.png"/><Relationship Id="rId52" Type="http://schemas.openxmlformats.org/officeDocument/2006/relationships/customXml" Target="../ink/ink250.xml"/><Relationship Id="rId73" Type="http://schemas.openxmlformats.org/officeDocument/2006/relationships/image" Target="../media/image260.png"/><Relationship Id="rId94" Type="http://schemas.openxmlformats.org/officeDocument/2006/relationships/customXml" Target="../ink/ink271.xml"/><Relationship Id="rId148" Type="http://schemas.openxmlformats.org/officeDocument/2006/relationships/customXml" Target="../ink/ink298.xml"/><Relationship Id="rId169" Type="http://schemas.openxmlformats.org/officeDocument/2006/relationships/image" Target="../media/image308.png"/><Relationship Id="rId4" Type="http://schemas.openxmlformats.org/officeDocument/2006/relationships/customXml" Target="../ink/ink226.xml"/><Relationship Id="rId180" Type="http://schemas.openxmlformats.org/officeDocument/2006/relationships/customXml" Target="../ink/ink314.xml"/><Relationship Id="rId215" Type="http://schemas.openxmlformats.org/officeDocument/2006/relationships/image" Target="../media/image331.png"/><Relationship Id="rId236" Type="http://schemas.openxmlformats.org/officeDocument/2006/relationships/customXml" Target="../ink/ink342.xml"/></Relationships>
</file>

<file path=ppt/slides/_rels/slide7.xml.rels><?xml version="1.0" encoding="UTF-8" standalone="yes"?>
<Relationships xmlns="http://schemas.openxmlformats.org/package/2006/relationships"><Relationship Id="rId26" Type="http://schemas.openxmlformats.org/officeDocument/2006/relationships/customXml" Target="../ink/ink364.xml"/><Relationship Id="rId21" Type="http://schemas.openxmlformats.org/officeDocument/2006/relationships/image" Target="../media/image361.png"/><Relationship Id="rId42" Type="http://schemas.openxmlformats.org/officeDocument/2006/relationships/customXml" Target="../ink/ink372.xml"/><Relationship Id="rId47" Type="http://schemas.openxmlformats.org/officeDocument/2006/relationships/image" Target="../media/image374.png"/><Relationship Id="rId63" Type="http://schemas.openxmlformats.org/officeDocument/2006/relationships/image" Target="../media/image382.png"/><Relationship Id="rId68" Type="http://schemas.openxmlformats.org/officeDocument/2006/relationships/customXml" Target="../ink/ink385.xml"/><Relationship Id="rId84" Type="http://schemas.openxmlformats.org/officeDocument/2006/relationships/customXml" Target="../ink/ink393.xml"/><Relationship Id="rId89" Type="http://schemas.openxmlformats.org/officeDocument/2006/relationships/image" Target="../media/image395.png"/><Relationship Id="rId16" Type="http://schemas.openxmlformats.org/officeDocument/2006/relationships/customXml" Target="../ink/ink359.xml"/><Relationship Id="rId11" Type="http://schemas.openxmlformats.org/officeDocument/2006/relationships/image" Target="../media/image356.png"/><Relationship Id="rId32" Type="http://schemas.openxmlformats.org/officeDocument/2006/relationships/customXml" Target="../ink/ink367.xml"/><Relationship Id="rId37" Type="http://schemas.openxmlformats.org/officeDocument/2006/relationships/image" Target="../media/image369.png"/><Relationship Id="rId53" Type="http://schemas.openxmlformats.org/officeDocument/2006/relationships/image" Target="../media/image377.png"/><Relationship Id="rId58" Type="http://schemas.openxmlformats.org/officeDocument/2006/relationships/customXml" Target="../ink/ink380.xml"/><Relationship Id="rId74" Type="http://schemas.openxmlformats.org/officeDocument/2006/relationships/customXml" Target="../ink/ink388.xml"/><Relationship Id="rId79" Type="http://schemas.openxmlformats.org/officeDocument/2006/relationships/image" Target="../media/image390.png"/><Relationship Id="rId5" Type="http://schemas.openxmlformats.org/officeDocument/2006/relationships/image" Target="../media/image353.png"/><Relationship Id="rId14" Type="http://schemas.openxmlformats.org/officeDocument/2006/relationships/customXml" Target="../ink/ink358.xml"/><Relationship Id="rId22" Type="http://schemas.openxmlformats.org/officeDocument/2006/relationships/customXml" Target="../ink/ink362.xml"/><Relationship Id="rId27" Type="http://schemas.openxmlformats.org/officeDocument/2006/relationships/image" Target="../media/image364.png"/><Relationship Id="rId30" Type="http://schemas.openxmlformats.org/officeDocument/2006/relationships/customXml" Target="../ink/ink366.xml"/><Relationship Id="rId35" Type="http://schemas.openxmlformats.org/officeDocument/2006/relationships/image" Target="../media/image368.png"/><Relationship Id="rId43" Type="http://schemas.openxmlformats.org/officeDocument/2006/relationships/image" Target="../media/image372.png"/><Relationship Id="rId48" Type="http://schemas.openxmlformats.org/officeDocument/2006/relationships/customXml" Target="../ink/ink375.xml"/><Relationship Id="rId56" Type="http://schemas.openxmlformats.org/officeDocument/2006/relationships/customXml" Target="../ink/ink379.xml"/><Relationship Id="rId64" Type="http://schemas.openxmlformats.org/officeDocument/2006/relationships/customXml" Target="../ink/ink383.xml"/><Relationship Id="rId69" Type="http://schemas.openxmlformats.org/officeDocument/2006/relationships/image" Target="../media/image385.png"/><Relationship Id="rId77" Type="http://schemas.openxmlformats.org/officeDocument/2006/relationships/image" Target="../media/image389.png"/><Relationship Id="rId8" Type="http://schemas.openxmlformats.org/officeDocument/2006/relationships/customXml" Target="../ink/ink355.xml"/><Relationship Id="rId51" Type="http://schemas.openxmlformats.org/officeDocument/2006/relationships/image" Target="../media/image376.png"/><Relationship Id="rId72" Type="http://schemas.openxmlformats.org/officeDocument/2006/relationships/customXml" Target="../ink/ink387.xml"/><Relationship Id="rId80" Type="http://schemas.openxmlformats.org/officeDocument/2006/relationships/customXml" Target="../ink/ink391.xml"/><Relationship Id="rId85" Type="http://schemas.openxmlformats.org/officeDocument/2006/relationships/image" Target="../media/image393.png"/><Relationship Id="rId3" Type="http://schemas.openxmlformats.org/officeDocument/2006/relationships/image" Target="../media/image352.png"/><Relationship Id="rId12" Type="http://schemas.openxmlformats.org/officeDocument/2006/relationships/customXml" Target="../ink/ink357.xml"/><Relationship Id="rId17" Type="http://schemas.openxmlformats.org/officeDocument/2006/relationships/image" Target="../media/image359.png"/><Relationship Id="rId25" Type="http://schemas.openxmlformats.org/officeDocument/2006/relationships/image" Target="../media/image363.png"/><Relationship Id="rId33" Type="http://schemas.openxmlformats.org/officeDocument/2006/relationships/image" Target="../media/image367.png"/><Relationship Id="rId38" Type="http://schemas.openxmlformats.org/officeDocument/2006/relationships/customXml" Target="../ink/ink370.xml"/><Relationship Id="rId46" Type="http://schemas.openxmlformats.org/officeDocument/2006/relationships/customXml" Target="../ink/ink374.xml"/><Relationship Id="rId59" Type="http://schemas.openxmlformats.org/officeDocument/2006/relationships/image" Target="../media/image380.png"/><Relationship Id="rId67" Type="http://schemas.openxmlformats.org/officeDocument/2006/relationships/image" Target="../media/image384.png"/><Relationship Id="rId20" Type="http://schemas.openxmlformats.org/officeDocument/2006/relationships/customXml" Target="../ink/ink361.xml"/><Relationship Id="rId41" Type="http://schemas.openxmlformats.org/officeDocument/2006/relationships/image" Target="../media/image371.png"/><Relationship Id="rId54" Type="http://schemas.openxmlformats.org/officeDocument/2006/relationships/customXml" Target="../ink/ink378.xml"/><Relationship Id="rId62" Type="http://schemas.openxmlformats.org/officeDocument/2006/relationships/customXml" Target="../ink/ink382.xml"/><Relationship Id="rId70" Type="http://schemas.openxmlformats.org/officeDocument/2006/relationships/customXml" Target="../ink/ink386.xml"/><Relationship Id="rId75" Type="http://schemas.openxmlformats.org/officeDocument/2006/relationships/image" Target="../media/image388.png"/><Relationship Id="rId83" Type="http://schemas.openxmlformats.org/officeDocument/2006/relationships/image" Target="../media/image392.png"/><Relationship Id="rId88" Type="http://schemas.openxmlformats.org/officeDocument/2006/relationships/customXml" Target="../ink/ink395.xml"/><Relationship Id="rId1" Type="http://schemas.openxmlformats.org/officeDocument/2006/relationships/slideLayout" Target="../slideLayouts/slideLayout7.xml"/><Relationship Id="rId6" Type="http://schemas.openxmlformats.org/officeDocument/2006/relationships/customXml" Target="../ink/ink354.xml"/><Relationship Id="rId15" Type="http://schemas.openxmlformats.org/officeDocument/2006/relationships/image" Target="../media/image358.png"/><Relationship Id="rId23" Type="http://schemas.openxmlformats.org/officeDocument/2006/relationships/image" Target="../media/image362.png"/><Relationship Id="rId28" Type="http://schemas.openxmlformats.org/officeDocument/2006/relationships/customXml" Target="../ink/ink365.xml"/><Relationship Id="rId36" Type="http://schemas.openxmlformats.org/officeDocument/2006/relationships/customXml" Target="../ink/ink369.xml"/><Relationship Id="rId49" Type="http://schemas.openxmlformats.org/officeDocument/2006/relationships/image" Target="../media/image375.png"/><Relationship Id="rId57" Type="http://schemas.openxmlformats.org/officeDocument/2006/relationships/image" Target="../media/image379.png"/><Relationship Id="rId10" Type="http://schemas.openxmlformats.org/officeDocument/2006/relationships/customXml" Target="../ink/ink356.xml"/><Relationship Id="rId31" Type="http://schemas.openxmlformats.org/officeDocument/2006/relationships/image" Target="../media/image366.png"/><Relationship Id="rId44" Type="http://schemas.openxmlformats.org/officeDocument/2006/relationships/customXml" Target="../ink/ink373.xml"/><Relationship Id="rId52" Type="http://schemas.openxmlformats.org/officeDocument/2006/relationships/customXml" Target="../ink/ink377.xml"/><Relationship Id="rId60" Type="http://schemas.openxmlformats.org/officeDocument/2006/relationships/customXml" Target="../ink/ink381.xml"/><Relationship Id="rId65" Type="http://schemas.openxmlformats.org/officeDocument/2006/relationships/image" Target="../media/image383.png"/><Relationship Id="rId73" Type="http://schemas.openxmlformats.org/officeDocument/2006/relationships/image" Target="../media/image387.png"/><Relationship Id="rId78" Type="http://schemas.openxmlformats.org/officeDocument/2006/relationships/customXml" Target="../ink/ink390.xml"/><Relationship Id="rId81" Type="http://schemas.openxmlformats.org/officeDocument/2006/relationships/image" Target="../media/image391.png"/><Relationship Id="rId86" Type="http://schemas.openxmlformats.org/officeDocument/2006/relationships/customXml" Target="../ink/ink394.xml"/><Relationship Id="rId4" Type="http://schemas.openxmlformats.org/officeDocument/2006/relationships/customXml" Target="../ink/ink353.xml"/><Relationship Id="rId9" Type="http://schemas.openxmlformats.org/officeDocument/2006/relationships/image" Target="../media/image355.png"/><Relationship Id="rId13" Type="http://schemas.openxmlformats.org/officeDocument/2006/relationships/image" Target="../media/image357.png"/><Relationship Id="rId18" Type="http://schemas.openxmlformats.org/officeDocument/2006/relationships/customXml" Target="../ink/ink360.xml"/><Relationship Id="rId39" Type="http://schemas.openxmlformats.org/officeDocument/2006/relationships/image" Target="../media/image370.png"/><Relationship Id="rId34" Type="http://schemas.openxmlformats.org/officeDocument/2006/relationships/customXml" Target="../ink/ink368.xml"/><Relationship Id="rId50" Type="http://schemas.openxmlformats.org/officeDocument/2006/relationships/customXml" Target="../ink/ink376.xml"/><Relationship Id="rId55" Type="http://schemas.openxmlformats.org/officeDocument/2006/relationships/image" Target="../media/image378.png"/><Relationship Id="rId76" Type="http://schemas.openxmlformats.org/officeDocument/2006/relationships/customXml" Target="../ink/ink389.xml"/><Relationship Id="rId7" Type="http://schemas.openxmlformats.org/officeDocument/2006/relationships/image" Target="../media/image354.png"/><Relationship Id="rId71" Type="http://schemas.openxmlformats.org/officeDocument/2006/relationships/image" Target="../media/image386.png"/><Relationship Id="rId2" Type="http://schemas.openxmlformats.org/officeDocument/2006/relationships/customXml" Target="../ink/ink352.xml"/><Relationship Id="rId29" Type="http://schemas.openxmlformats.org/officeDocument/2006/relationships/image" Target="../media/image365.png"/><Relationship Id="rId24" Type="http://schemas.openxmlformats.org/officeDocument/2006/relationships/customXml" Target="../ink/ink363.xml"/><Relationship Id="rId40" Type="http://schemas.openxmlformats.org/officeDocument/2006/relationships/customXml" Target="../ink/ink371.xml"/><Relationship Id="rId45" Type="http://schemas.openxmlformats.org/officeDocument/2006/relationships/image" Target="../media/image373.png"/><Relationship Id="rId66" Type="http://schemas.openxmlformats.org/officeDocument/2006/relationships/customXml" Target="../ink/ink384.xml"/><Relationship Id="rId87" Type="http://schemas.openxmlformats.org/officeDocument/2006/relationships/image" Target="../media/image394.png"/><Relationship Id="rId61" Type="http://schemas.openxmlformats.org/officeDocument/2006/relationships/image" Target="../media/image381.png"/><Relationship Id="rId82" Type="http://schemas.openxmlformats.org/officeDocument/2006/relationships/customXml" Target="../ink/ink392.xml"/><Relationship Id="rId19" Type="http://schemas.openxmlformats.org/officeDocument/2006/relationships/image" Target="../media/image360.png"/></Relationships>
</file>

<file path=ppt/slides/_rels/slide8.xml.rels><?xml version="1.0" encoding="UTF-8" standalone="yes"?>
<Relationships xmlns="http://schemas.openxmlformats.org/package/2006/relationships"><Relationship Id="rId2" Type="http://schemas.openxmlformats.org/officeDocument/2006/relationships/image" Target="../media/image39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31" Type="http://schemas.openxmlformats.org/officeDocument/2006/relationships/image" Target="../media/image1170.png"/><Relationship Id="rId3" Type="http://schemas.openxmlformats.org/officeDocument/2006/relationships/customXml" Target="../ink/ink396.xml"/><Relationship Id="rId42" Type="http://schemas.openxmlformats.org/officeDocument/2006/relationships/image" Target="../media/image2300.png"/><Relationship Id="rId47" Type="http://schemas.openxmlformats.org/officeDocument/2006/relationships/customXml" Target="../ink/ink399.xml"/><Relationship Id="rId63" Type="http://schemas.openxmlformats.org/officeDocument/2006/relationships/customXml" Target="../ink/ink402.xml"/><Relationship Id="rId68" Type="http://schemas.openxmlformats.org/officeDocument/2006/relationships/image" Target="../media/image3600.png"/><Relationship Id="rId46" Type="http://schemas.openxmlformats.org/officeDocument/2006/relationships/image" Target="../media/image2500.png"/><Relationship Id="rId59" Type="http://schemas.openxmlformats.org/officeDocument/2006/relationships/customXml" Target="../ink/ink401.xml"/><Relationship Id="rId67" Type="http://schemas.openxmlformats.org/officeDocument/2006/relationships/customXml" Target="../ink/ink404.xml"/><Relationship Id="rId71" Type="http://schemas.openxmlformats.org/officeDocument/2006/relationships/customXml" Target="../ink/ink406.xml"/><Relationship Id="rId2" Type="http://schemas.openxmlformats.org/officeDocument/2006/relationships/image" Target="../media/image397.jpeg"/><Relationship Id="rId62" Type="http://schemas.openxmlformats.org/officeDocument/2006/relationships/image" Target="../media/image3300.png"/><Relationship Id="rId70" Type="http://schemas.openxmlformats.org/officeDocument/2006/relationships/image" Target="../media/image3700.png"/><Relationship Id="rId1" Type="http://schemas.openxmlformats.org/officeDocument/2006/relationships/slideLayout" Target="../slideLayouts/slideLayout12.xml"/><Relationship Id="rId45" Type="http://schemas.openxmlformats.org/officeDocument/2006/relationships/customXml" Target="../ink/ink398.xml"/><Relationship Id="rId58" Type="http://schemas.openxmlformats.org/officeDocument/2006/relationships/image" Target="../media/image3100.png"/><Relationship Id="rId66" Type="http://schemas.openxmlformats.org/officeDocument/2006/relationships/image" Target="../media/image3500.png"/><Relationship Id="rId49" Type="http://schemas.openxmlformats.org/officeDocument/2006/relationships/customXml" Target="../ink/ink400.xml"/><Relationship Id="rId44" Type="http://schemas.openxmlformats.org/officeDocument/2006/relationships/image" Target="../media/image2400.png"/><Relationship Id="rId65" Type="http://schemas.openxmlformats.org/officeDocument/2006/relationships/customXml" Target="../ink/ink403.xml"/><Relationship Id="rId43" Type="http://schemas.openxmlformats.org/officeDocument/2006/relationships/customXml" Target="../ink/ink397.xml"/><Relationship Id="rId48" Type="http://schemas.openxmlformats.org/officeDocument/2006/relationships/image" Target="../media/image2600.png"/><Relationship Id="rId64" Type="http://schemas.openxmlformats.org/officeDocument/2006/relationships/image" Target="../media/image3400.png"/><Relationship Id="rId69" Type="http://schemas.openxmlformats.org/officeDocument/2006/relationships/customXml" Target="../ink/ink4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0EB06-56C3-DE4C-9195-50E00226AB11}"/>
              </a:ext>
            </a:extLst>
          </p:cNvPr>
          <p:cNvSpPr txBox="1"/>
          <p:nvPr/>
        </p:nvSpPr>
        <p:spPr>
          <a:xfrm>
            <a:off x="4593744" y="306186"/>
            <a:ext cx="3004540"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AGENDA Day One</a:t>
            </a:r>
          </a:p>
        </p:txBody>
      </p:sp>
      <p:sp>
        <p:nvSpPr>
          <p:cNvPr id="3" name="TextBox 2">
            <a:extLst>
              <a:ext uri="{FF2B5EF4-FFF2-40B4-BE49-F238E27FC236}">
                <a16:creationId xmlns:a16="http://schemas.microsoft.com/office/drawing/2014/main" id="{CF4EFD7C-7527-C949-8B6B-7923AE2AAAEE}"/>
              </a:ext>
            </a:extLst>
          </p:cNvPr>
          <p:cNvSpPr txBox="1"/>
          <p:nvPr/>
        </p:nvSpPr>
        <p:spPr>
          <a:xfrm>
            <a:off x="5702302" y="787593"/>
            <a:ext cx="787396" cy="461665"/>
          </a:xfrm>
          <a:prstGeom prst="rect">
            <a:avLst/>
          </a:prstGeom>
          <a:noFill/>
        </p:spPr>
        <p:txBody>
          <a:bodyPr wrap="none" rtlCol="0">
            <a:spAutoFit/>
          </a:bodyPr>
          <a:lstStyle/>
          <a:p>
            <a:pPr algn="ctr"/>
            <a:endParaRPr lang="en-US" sz="1200" b="1" dirty="0">
              <a:solidFill>
                <a:schemeClr val="tx2"/>
              </a:solidFill>
              <a:latin typeface="Poppins" pitchFamily="2" charset="77"/>
              <a:cs typeface="Poppins" pitchFamily="2" charset="77"/>
            </a:endParaRPr>
          </a:p>
          <a:p>
            <a:pPr algn="ctr"/>
            <a:r>
              <a:rPr lang="en-US" sz="1200" b="1" dirty="0">
                <a:solidFill>
                  <a:schemeClr val="tx2"/>
                </a:solidFill>
                <a:latin typeface="Poppins" pitchFamily="2" charset="77"/>
                <a:cs typeface="Poppins" pitchFamily="2" charset="77"/>
              </a:rPr>
              <a:t>3/7/2020</a:t>
            </a:r>
            <a:endParaRPr lang="en-US" sz="1200" spc="150" dirty="0">
              <a:solidFill>
                <a:schemeClr val="bg1">
                  <a:lumMod val="65000"/>
                </a:schemeClr>
              </a:solidFill>
              <a:latin typeface="Poppins Light" pitchFamily="2" charset="77"/>
              <a:cs typeface="Poppins Light" pitchFamily="2" charset="77"/>
            </a:endParaRPr>
          </a:p>
        </p:txBody>
      </p:sp>
      <p:sp>
        <p:nvSpPr>
          <p:cNvPr id="4" name="Rectangle 3">
            <a:extLst>
              <a:ext uri="{FF2B5EF4-FFF2-40B4-BE49-F238E27FC236}">
                <a16:creationId xmlns:a16="http://schemas.microsoft.com/office/drawing/2014/main" id="{70A575A9-DDF8-694D-9D20-C7F2E21BF414}"/>
              </a:ext>
            </a:extLst>
          </p:cNvPr>
          <p:cNvSpPr/>
          <p:nvPr/>
        </p:nvSpPr>
        <p:spPr>
          <a:xfrm>
            <a:off x="782005" y="1814633"/>
            <a:ext cx="2703318" cy="1614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a:extLst>
              <a:ext uri="{FF2B5EF4-FFF2-40B4-BE49-F238E27FC236}">
                <a16:creationId xmlns:a16="http://schemas.microsoft.com/office/drawing/2014/main" id="{9193706F-BD69-9A41-A191-0337AD933C49}"/>
              </a:ext>
            </a:extLst>
          </p:cNvPr>
          <p:cNvSpPr/>
          <p:nvPr/>
        </p:nvSpPr>
        <p:spPr>
          <a:xfrm>
            <a:off x="782005" y="1814633"/>
            <a:ext cx="68580" cy="1614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endParaRPr>
          </a:p>
        </p:txBody>
      </p:sp>
      <p:sp>
        <p:nvSpPr>
          <p:cNvPr id="7" name="Subtitle 2">
            <a:extLst>
              <a:ext uri="{FF2B5EF4-FFF2-40B4-BE49-F238E27FC236}">
                <a16:creationId xmlns:a16="http://schemas.microsoft.com/office/drawing/2014/main" id="{27FC62CA-58E7-4443-A500-14D4DABD918F}"/>
              </a:ext>
            </a:extLst>
          </p:cNvPr>
          <p:cNvSpPr txBox="1">
            <a:spLocks/>
          </p:cNvSpPr>
          <p:nvPr/>
        </p:nvSpPr>
        <p:spPr>
          <a:xfrm>
            <a:off x="1727432" y="2444729"/>
            <a:ext cx="1590118" cy="507831"/>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b="1"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 </a:t>
            </a:r>
            <a:r>
              <a:rPr lang="en-US" sz="1600" b="1" dirty="0">
                <a:latin typeface="Lato Light" panose="020F0502020204030203" pitchFamily="34" charset="0"/>
                <a:ea typeface="Lato Light" panose="020F0502020204030203" pitchFamily="34" charset="0"/>
                <a:cs typeface="Mukta ExtraLight" panose="020B0000000000000000" pitchFamily="34" charset="77"/>
              </a:rPr>
              <a:t>What is Cloud Computing</a:t>
            </a:r>
          </a:p>
        </p:txBody>
      </p:sp>
      <p:sp>
        <p:nvSpPr>
          <p:cNvPr id="8" name="TextBox 7">
            <a:extLst>
              <a:ext uri="{FF2B5EF4-FFF2-40B4-BE49-F238E27FC236}">
                <a16:creationId xmlns:a16="http://schemas.microsoft.com/office/drawing/2014/main" id="{988146A1-9CBF-CB4A-8D60-552C8C87F6BF}"/>
              </a:ext>
            </a:extLst>
          </p:cNvPr>
          <p:cNvSpPr txBox="1"/>
          <p:nvPr/>
        </p:nvSpPr>
        <p:spPr>
          <a:xfrm>
            <a:off x="996396" y="2229402"/>
            <a:ext cx="630302" cy="784830"/>
          </a:xfrm>
          <a:prstGeom prst="rect">
            <a:avLst/>
          </a:prstGeom>
          <a:noFill/>
        </p:spPr>
        <p:txBody>
          <a:bodyPr wrap="none" rtlCol="0" anchor="ctr" anchorCtr="0">
            <a:spAutoFit/>
          </a:bodyPr>
          <a:lstStyle/>
          <a:p>
            <a:pPr algn="ctr"/>
            <a:r>
              <a:rPr lang="en-US" sz="4500" b="1" dirty="0">
                <a:solidFill>
                  <a:schemeClr val="accent1"/>
                </a:solidFill>
                <a:latin typeface="Poppins" pitchFamily="2" charset="77"/>
                <a:ea typeface="League Spartan" charset="0"/>
                <a:cs typeface="Poppins" pitchFamily="2" charset="77"/>
              </a:rPr>
              <a:t>1.</a:t>
            </a:r>
          </a:p>
        </p:txBody>
      </p:sp>
      <p:sp>
        <p:nvSpPr>
          <p:cNvPr id="14" name="Rectangle 13">
            <a:extLst>
              <a:ext uri="{FF2B5EF4-FFF2-40B4-BE49-F238E27FC236}">
                <a16:creationId xmlns:a16="http://schemas.microsoft.com/office/drawing/2014/main" id="{5D12FDF8-4B39-3344-A782-1E5B5D614200}"/>
              </a:ext>
            </a:extLst>
          </p:cNvPr>
          <p:cNvSpPr/>
          <p:nvPr/>
        </p:nvSpPr>
        <p:spPr>
          <a:xfrm>
            <a:off x="782005" y="4329233"/>
            <a:ext cx="2703318" cy="1614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Rectangle 14">
            <a:extLst>
              <a:ext uri="{FF2B5EF4-FFF2-40B4-BE49-F238E27FC236}">
                <a16:creationId xmlns:a16="http://schemas.microsoft.com/office/drawing/2014/main" id="{07E02D11-C608-ED45-8792-4410CE1E1214}"/>
              </a:ext>
            </a:extLst>
          </p:cNvPr>
          <p:cNvSpPr/>
          <p:nvPr/>
        </p:nvSpPr>
        <p:spPr>
          <a:xfrm>
            <a:off x="782005" y="4329233"/>
            <a:ext cx="68580" cy="1614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endParaRPr>
          </a:p>
        </p:txBody>
      </p:sp>
      <p:sp>
        <p:nvSpPr>
          <p:cNvPr id="21" name="Subtitle 2">
            <a:extLst>
              <a:ext uri="{FF2B5EF4-FFF2-40B4-BE49-F238E27FC236}">
                <a16:creationId xmlns:a16="http://schemas.microsoft.com/office/drawing/2014/main" id="{7ED02702-1082-444F-A80B-BC8E4B37F491}"/>
              </a:ext>
            </a:extLst>
          </p:cNvPr>
          <p:cNvSpPr txBox="1">
            <a:spLocks/>
          </p:cNvSpPr>
          <p:nvPr/>
        </p:nvSpPr>
        <p:spPr>
          <a:xfrm>
            <a:off x="1656964" y="4778529"/>
            <a:ext cx="1590118" cy="73866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600" b="1" dirty="0">
                <a:latin typeface="Lato Light" panose="020F0502020204030203" pitchFamily="34" charset="0"/>
                <a:ea typeface="Lato Light" panose="020F0502020204030203" pitchFamily="34" charset="0"/>
                <a:cs typeface="Mukta ExtraLight" panose="020B0000000000000000" pitchFamily="34" charset="77"/>
              </a:rPr>
              <a:t>Introduction to Amazon Web Services</a:t>
            </a:r>
          </a:p>
        </p:txBody>
      </p:sp>
      <p:sp>
        <p:nvSpPr>
          <p:cNvPr id="17" name="TextBox 16">
            <a:extLst>
              <a:ext uri="{FF2B5EF4-FFF2-40B4-BE49-F238E27FC236}">
                <a16:creationId xmlns:a16="http://schemas.microsoft.com/office/drawing/2014/main" id="{086933A3-07FB-5046-BE63-855E29EDE268}"/>
              </a:ext>
            </a:extLst>
          </p:cNvPr>
          <p:cNvSpPr txBox="1"/>
          <p:nvPr/>
        </p:nvSpPr>
        <p:spPr>
          <a:xfrm>
            <a:off x="996395" y="4744002"/>
            <a:ext cx="630302" cy="784830"/>
          </a:xfrm>
          <a:prstGeom prst="rect">
            <a:avLst/>
          </a:prstGeom>
          <a:noFill/>
        </p:spPr>
        <p:txBody>
          <a:bodyPr wrap="none" rtlCol="0" anchor="ctr" anchorCtr="0">
            <a:spAutoFit/>
          </a:bodyPr>
          <a:lstStyle/>
          <a:p>
            <a:pPr algn="ctr"/>
            <a:r>
              <a:rPr lang="en-US" sz="4500" b="1" dirty="0">
                <a:solidFill>
                  <a:schemeClr val="accent4"/>
                </a:solidFill>
                <a:latin typeface="Poppins" pitchFamily="2" charset="77"/>
                <a:ea typeface="League Spartan" charset="0"/>
                <a:cs typeface="Poppins" pitchFamily="2" charset="77"/>
              </a:rPr>
              <a:t>4.</a:t>
            </a:r>
          </a:p>
        </p:txBody>
      </p:sp>
      <p:sp>
        <p:nvSpPr>
          <p:cNvPr id="23" name="Rectangle 22">
            <a:extLst>
              <a:ext uri="{FF2B5EF4-FFF2-40B4-BE49-F238E27FC236}">
                <a16:creationId xmlns:a16="http://schemas.microsoft.com/office/drawing/2014/main" id="{372B6B84-50B9-274F-81BC-B0D4CA47BF79}"/>
              </a:ext>
            </a:extLst>
          </p:cNvPr>
          <p:cNvSpPr/>
          <p:nvPr/>
        </p:nvSpPr>
        <p:spPr>
          <a:xfrm>
            <a:off x="4744342" y="1814633"/>
            <a:ext cx="2703318" cy="1614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Rectangle 23">
            <a:extLst>
              <a:ext uri="{FF2B5EF4-FFF2-40B4-BE49-F238E27FC236}">
                <a16:creationId xmlns:a16="http://schemas.microsoft.com/office/drawing/2014/main" id="{081A76C2-4329-014C-B517-93C49068FE6E}"/>
              </a:ext>
            </a:extLst>
          </p:cNvPr>
          <p:cNvSpPr/>
          <p:nvPr/>
        </p:nvSpPr>
        <p:spPr>
          <a:xfrm>
            <a:off x="4744341" y="1814633"/>
            <a:ext cx="68580" cy="16143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endParaRPr>
          </a:p>
        </p:txBody>
      </p:sp>
      <p:sp>
        <p:nvSpPr>
          <p:cNvPr id="27" name="TextBox 26">
            <a:extLst>
              <a:ext uri="{FF2B5EF4-FFF2-40B4-BE49-F238E27FC236}">
                <a16:creationId xmlns:a16="http://schemas.microsoft.com/office/drawing/2014/main" id="{FDF1B26C-9A81-FC4C-8AEA-84B8E8147CE3}"/>
              </a:ext>
            </a:extLst>
          </p:cNvPr>
          <p:cNvSpPr txBox="1"/>
          <p:nvPr/>
        </p:nvSpPr>
        <p:spPr>
          <a:xfrm>
            <a:off x="5177962" y="2026496"/>
            <a:ext cx="2303900"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Cloud Deployment Types</a:t>
            </a:r>
          </a:p>
        </p:txBody>
      </p:sp>
      <p:sp>
        <p:nvSpPr>
          <p:cNvPr id="28" name="Subtitle 2">
            <a:extLst>
              <a:ext uri="{FF2B5EF4-FFF2-40B4-BE49-F238E27FC236}">
                <a16:creationId xmlns:a16="http://schemas.microsoft.com/office/drawing/2014/main" id="{21C5D0BD-2573-CF45-A0B6-17C9037BC00C}"/>
              </a:ext>
            </a:extLst>
          </p:cNvPr>
          <p:cNvSpPr txBox="1">
            <a:spLocks/>
          </p:cNvSpPr>
          <p:nvPr/>
        </p:nvSpPr>
        <p:spPr>
          <a:xfrm>
            <a:off x="5689768" y="2444729"/>
            <a:ext cx="1590118" cy="78964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ts val="1750"/>
              </a:lnSpc>
              <a:buFontTx/>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Public Cloud </a:t>
            </a:r>
          </a:p>
          <a:p>
            <a:pPr marL="171450" indent="-171450" algn="l">
              <a:lnSpc>
                <a:spcPts val="1750"/>
              </a:lnSpc>
              <a:buFontTx/>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Cloud</a:t>
            </a:r>
          </a:p>
          <a:p>
            <a:pPr marL="171450" indent="-171450" algn="l">
              <a:lnSpc>
                <a:spcPts val="1750"/>
              </a:lnSpc>
              <a:buFontTx/>
              <a:buChar char="-"/>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Hybrid Cloud</a:t>
            </a:r>
          </a:p>
        </p:txBody>
      </p:sp>
      <p:sp>
        <p:nvSpPr>
          <p:cNvPr id="26" name="TextBox 25">
            <a:extLst>
              <a:ext uri="{FF2B5EF4-FFF2-40B4-BE49-F238E27FC236}">
                <a16:creationId xmlns:a16="http://schemas.microsoft.com/office/drawing/2014/main" id="{2F943FDD-EC8C-194D-8618-7FC551759E72}"/>
              </a:ext>
            </a:extLst>
          </p:cNvPr>
          <p:cNvSpPr txBox="1"/>
          <p:nvPr/>
        </p:nvSpPr>
        <p:spPr>
          <a:xfrm>
            <a:off x="4958732" y="2229402"/>
            <a:ext cx="630302" cy="784830"/>
          </a:xfrm>
          <a:prstGeom prst="rect">
            <a:avLst/>
          </a:prstGeom>
          <a:noFill/>
        </p:spPr>
        <p:txBody>
          <a:bodyPr wrap="none" rtlCol="0" anchor="ctr" anchorCtr="0">
            <a:spAutoFit/>
          </a:bodyPr>
          <a:lstStyle/>
          <a:p>
            <a:pPr algn="ctr"/>
            <a:r>
              <a:rPr lang="en-US" sz="4500" b="1" dirty="0">
                <a:solidFill>
                  <a:schemeClr val="accent2"/>
                </a:solidFill>
                <a:latin typeface="Poppins" pitchFamily="2" charset="77"/>
                <a:ea typeface="League Spartan" charset="0"/>
                <a:cs typeface="Poppins" pitchFamily="2" charset="77"/>
              </a:rPr>
              <a:t>2.</a:t>
            </a:r>
          </a:p>
        </p:txBody>
      </p:sp>
      <p:sp>
        <p:nvSpPr>
          <p:cNvPr id="30" name="Rectangle 29">
            <a:extLst>
              <a:ext uri="{FF2B5EF4-FFF2-40B4-BE49-F238E27FC236}">
                <a16:creationId xmlns:a16="http://schemas.microsoft.com/office/drawing/2014/main" id="{BE75CD65-A8C6-3641-9952-E18C39EB9EBB}"/>
              </a:ext>
            </a:extLst>
          </p:cNvPr>
          <p:cNvSpPr/>
          <p:nvPr/>
        </p:nvSpPr>
        <p:spPr>
          <a:xfrm>
            <a:off x="4744342" y="4329233"/>
            <a:ext cx="2703318" cy="1614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Rectangle 30">
            <a:extLst>
              <a:ext uri="{FF2B5EF4-FFF2-40B4-BE49-F238E27FC236}">
                <a16:creationId xmlns:a16="http://schemas.microsoft.com/office/drawing/2014/main" id="{1255B249-9849-E74A-948D-EC66D814ABEE}"/>
              </a:ext>
            </a:extLst>
          </p:cNvPr>
          <p:cNvSpPr/>
          <p:nvPr/>
        </p:nvSpPr>
        <p:spPr>
          <a:xfrm>
            <a:off x="4744341" y="4329233"/>
            <a:ext cx="68580" cy="16143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endParaRPr>
          </a:p>
        </p:txBody>
      </p:sp>
      <p:sp>
        <p:nvSpPr>
          <p:cNvPr id="34" name="TextBox 33">
            <a:extLst>
              <a:ext uri="{FF2B5EF4-FFF2-40B4-BE49-F238E27FC236}">
                <a16:creationId xmlns:a16="http://schemas.microsoft.com/office/drawing/2014/main" id="{CC73FA0D-EAFB-E24D-AFB3-B286488E42B2}"/>
              </a:ext>
            </a:extLst>
          </p:cNvPr>
          <p:cNvSpPr txBox="1"/>
          <p:nvPr/>
        </p:nvSpPr>
        <p:spPr>
          <a:xfrm>
            <a:off x="5689768" y="4571250"/>
            <a:ext cx="550664"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Task</a:t>
            </a:r>
          </a:p>
        </p:txBody>
      </p:sp>
      <p:sp>
        <p:nvSpPr>
          <p:cNvPr id="35" name="Subtitle 2">
            <a:extLst>
              <a:ext uri="{FF2B5EF4-FFF2-40B4-BE49-F238E27FC236}">
                <a16:creationId xmlns:a16="http://schemas.microsoft.com/office/drawing/2014/main" id="{03299D72-7701-7045-9737-06E3AF0049FB}"/>
              </a:ext>
            </a:extLst>
          </p:cNvPr>
          <p:cNvSpPr txBox="1">
            <a:spLocks/>
          </p:cNvSpPr>
          <p:nvPr/>
        </p:nvSpPr>
        <p:spPr>
          <a:xfrm>
            <a:off x="5689768" y="4959329"/>
            <a:ext cx="1590118" cy="25410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Aws Account Creation</a:t>
            </a:r>
          </a:p>
        </p:txBody>
      </p:sp>
      <p:sp>
        <p:nvSpPr>
          <p:cNvPr id="33" name="TextBox 32">
            <a:extLst>
              <a:ext uri="{FF2B5EF4-FFF2-40B4-BE49-F238E27FC236}">
                <a16:creationId xmlns:a16="http://schemas.microsoft.com/office/drawing/2014/main" id="{1DEAD9EF-75D4-374B-A551-F7A7C45187CD}"/>
              </a:ext>
            </a:extLst>
          </p:cNvPr>
          <p:cNvSpPr txBox="1"/>
          <p:nvPr/>
        </p:nvSpPr>
        <p:spPr>
          <a:xfrm>
            <a:off x="4958732" y="4744002"/>
            <a:ext cx="630302" cy="784830"/>
          </a:xfrm>
          <a:prstGeom prst="rect">
            <a:avLst/>
          </a:prstGeom>
          <a:noFill/>
        </p:spPr>
        <p:txBody>
          <a:bodyPr wrap="none" rtlCol="0" anchor="ctr" anchorCtr="0">
            <a:spAutoFit/>
          </a:bodyPr>
          <a:lstStyle/>
          <a:p>
            <a:pPr algn="ctr"/>
            <a:r>
              <a:rPr lang="en-US" sz="4500" b="1" dirty="0">
                <a:solidFill>
                  <a:schemeClr val="accent5"/>
                </a:solidFill>
                <a:latin typeface="Poppins" pitchFamily="2" charset="77"/>
                <a:ea typeface="League Spartan" charset="0"/>
                <a:cs typeface="Poppins" pitchFamily="2" charset="77"/>
              </a:rPr>
              <a:t>5.</a:t>
            </a:r>
          </a:p>
        </p:txBody>
      </p:sp>
      <p:sp>
        <p:nvSpPr>
          <p:cNvPr id="37" name="Rectangle 36">
            <a:extLst>
              <a:ext uri="{FF2B5EF4-FFF2-40B4-BE49-F238E27FC236}">
                <a16:creationId xmlns:a16="http://schemas.microsoft.com/office/drawing/2014/main" id="{BD56DF10-ACD5-984F-828A-02B14A17356C}"/>
              </a:ext>
            </a:extLst>
          </p:cNvPr>
          <p:cNvSpPr/>
          <p:nvPr/>
        </p:nvSpPr>
        <p:spPr>
          <a:xfrm>
            <a:off x="8706679" y="1814633"/>
            <a:ext cx="2703318" cy="1614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Rectangle 37">
            <a:extLst>
              <a:ext uri="{FF2B5EF4-FFF2-40B4-BE49-F238E27FC236}">
                <a16:creationId xmlns:a16="http://schemas.microsoft.com/office/drawing/2014/main" id="{6DA34CD6-DBDF-9E46-9284-5CFB876B07F6}"/>
              </a:ext>
            </a:extLst>
          </p:cNvPr>
          <p:cNvSpPr/>
          <p:nvPr/>
        </p:nvSpPr>
        <p:spPr>
          <a:xfrm>
            <a:off x="8706678" y="1814633"/>
            <a:ext cx="68580" cy="16143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endParaRPr>
          </a:p>
        </p:txBody>
      </p:sp>
      <p:sp>
        <p:nvSpPr>
          <p:cNvPr id="41" name="TextBox 40">
            <a:extLst>
              <a:ext uri="{FF2B5EF4-FFF2-40B4-BE49-F238E27FC236}">
                <a16:creationId xmlns:a16="http://schemas.microsoft.com/office/drawing/2014/main" id="{4E65C334-044B-5C48-809E-E15548D5C6AA}"/>
              </a:ext>
            </a:extLst>
          </p:cNvPr>
          <p:cNvSpPr txBox="1"/>
          <p:nvPr/>
        </p:nvSpPr>
        <p:spPr>
          <a:xfrm>
            <a:off x="9301701" y="2069277"/>
            <a:ext cx="2015488"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Cloud Service Models</a:t>
            </a:r>
          </a:p>
        </p:txBody>
      </p:sp>
      <p:sp>
        <p:nvSpPr>
          <p:cNvPr id="42" name="Subtitle 2">
            <a:extLst>
              <a:ext uri="{FF2B5EF4-FFF2-40B4-BE49-F238E27FC236}">
                <a16:creationId xmlns:a16="http://schemas.microsoft.com/office/drawing/2014/main" id="{E7218CCE-EB64-CD4A-A42A-71ABD036948B}"/>
              </a:ext>
            </a:extLst>
          </p:cNvPr>
          <p:cNvSpPr txBox="1">
            <a:spLocks/>
          </p:cNvSpPr>
          <p:nvPr/>
        </p:nvSpPr>
        <p:spPr>
          <a:xfrm>
            <a:off x="9652105" y="2444729"/>
            <a:ext cx="1590118" cy="78964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ts val="1750"/>
              </a:lnSpc>
              <a:buFontTx/>
              <a:buChar char="-"/>
            </a:pPr>
            <a:r>
              <a:rPr lang="en-US" sz="1200" dirty="0" err="1">
                <a:solidFill>
                  <a:schemeClr val="tx1"/>
                </a:solidFill>
                <a:latin typeface="Lato Light" panose="020F0502020204030203" pitchFamily="34" charset="0"/>
                <a:ea typeface="Lato Light" panose="020F0502020204030203" pitchFamily="34" charset="0"/>
                <a:cs typeface="Mukta ExtraLight" panose="020B0000000000000000" pitchFamily="34" charset="77"/>
              </a:rPr>
              <a:t>Saas</a:t>
            </a:r>
            <a:endPar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a:p>
            <a:pPr marL="171450" indent="-171450" algn="l">
              <a:lnSpc>
                <a:spcPts val="1750"/>
              </a:lnSpc>
              <a:buFontTx/>
              <a:buChar char="-"/>
            </a:pPr>
            <a:r>
              <a:rPr lang="en-US" sz="1200" dirty="0" err="1">
                <a:solidFill>
                  <a:schemeClr val="tx1"/>
                </a:solidFill>
                <a:latin typeface="Lato Light" panose="020F0502020204030203" pitchFamily="34" charset="0"/>
                <a:ea typeface="Lato Light" panose="020F0502020204030203" pitchFamily="34" charset="0"/>
                <a:cs typeface="Mukta ExtraLight" panose="020B0000000000000000" pitchFamily="34" charset="77"/>
              </a:rPr>
              <a:t>Paas</a:t>
            </a:r>
            <a:endPar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a:p>
            <a:pPr marL="171450" indent="-171450" algn="l">
              <a:lnSpc>
                <a:spcPts val="1750"/>
              </a:lnSpc>
              <a:buFontTx/>
              <a:buChar char="-"/>
            </a:pPr>
            <a:r>
              <a:rPr lang="en-US" sz="1200" dirty="0" err="1">
                <a:solidFill>
                  <a:schemeClr val="tx1"/>
                </a:solidFill>
                <a:latin typeface="Lato Light" panose="020F0502020204030203" pitchFamily="34" charset="0"/>
                <a:ea typeface="Lato Light" panose="020F0502020204030203" pitchFamily="34" charset="0"/>
                <a:cs typeface="Mukta ExtraLight" panose="020B0000000000000000" pitchFamily="34" charset="77"/>
              </a:rPr>
              <a:t>Iaas</a:t>
            </a:r>
            <a:endPar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40" name="TextBox 39">
            <a:extLst>
              <a:ext uri="{FF2B5EF4-FFF2-40B4-BE49-F238E27FC236}">
                <a16:creationId xmlns:a16="http://schemas.microsoft.com/office/drawing/2014/main" id="{00C7CC85-7D0F-C343-A5DB-346E5328B0EB}"/>
              </a:ext>
            </a:extLst>
          </p:cNvPr>
          <p:cNvSpPr txBox="1"/>
          <p:nvPr/>
        </p:nvSpPr>
        <p:spPr>
          <a:xfrm>
            <a:off x="8921069" y="2229402"/>
            <a:ext cx="630302" cy="784830"/>
          </a:xfrm>
          <a:prstGeom prst="rect">
            <a:avLst/>
          </a:prstGeom>
          <a:noFill/>
        </p:spPr>
        <p:txBody>
          <a:bodyPr wrap="none" rtlCol="0" anchor="ctr" anchorCtr="0">
            <a:spAutoFit/>
          </a:bodyPr>
          <a:lstStyle/>
          <a:p>
            <a:pPr algn="ctr"/>
            <a:r>
              <a:rPr lang="en-US" sz="4500" b="1" dirty="0">
                <a:solidFill>
                  <a:schemeClr val="accent3"/>
                </a:solidFill>
                <a:latin typeface="Poppins" pitchFamily="2" charset="77"/>
                <a:ea typeface="League Spartan" charset="0"/>
                <a:cs typeface="Poppins" pitchFamily="2" charset="77"/>
              </a:rPr>
              <a:t>3.</a:t>
            </a:r>
          </a:p>
        </p:txBody>
      </p:sp>
    </p:spTree>
    <p:extLst>
      <p:ext uri="{BB962C8B-B14F-4D97-AF65-F5344CB8AC3E}">
        <p14:creationId xmlns:p14="http://schemas.microsoft.com/office/powerpoint/2010/main" val="42205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0" name="Ink 49">
                <a:extLst>
                  <a:ext uri="{FF2B5EF4-FFF2-40B4-BE49-F238E27FC236}">
                    <a16:creationId xmlns:a16="http://schemas.microsoft.com/office/drawing/2014/main" id="{4E4B92EF-282E-C03A-7EFB-11F4FAC52A28}"/>
                  </a:ext>
                </a:extLst>
              </p14:cNvPr>
              <p14:cNvContentPartPr/>
              <p14:nvPr/>
            </p14:nvContentPartPr>
            <p14:xfrm>
              <a:off x="1168361" y="3162662"/>
              <a:ext cx="1036440" cy="59040"/>
            </p14:xfrm>
          </p:contentPart>
        </mc:Choice>
        <mc:Fallback xmlns="">
          <p:pic>
            <p:nvPicPr>
              <p:cNvPr id="50" name="Ink 49">
                <a:extLst>
                  <a:ext uri="{FF2B5EF4-FFF2-40B4-BE49-F238E27FC236}">
                    <a16:creationId xmlns:a16="http://schemas.microsoft.com/office/drawing/2014/main" id="{4E4B92EF-282E-C03A-7EFB-11F4FAC52A28}"/>
                  </a:ext>
                </a:extLst>
              </p:cNvPr>
              <p:cNvPicPr/>
              <p:nvPr/>
            </p:nvPicPr>
            <p:blipFill>
              <a:blip r:embed="rId3"/>
              <a:stretch>
                <a:fillRect/>
              </a:stretch>
            </p:blipFill>
            <p:spPr>
              <a:xfrm>
                <a:off x="1159361" y="3154022"/>
                <a:ext cx="1054080" cy="76680"/>
              </a:xfrm>
              <a:prstGeom prst="rect">
                <a:avLst/>
              </a:prstGeom>
            </p:spPr>
          </p:pic>
        </mc:Fallback>
      </mc:AlternateContent>
      <p:grpSp>
        <p:nvGrpSpPr>
          <p:cNvPr id="58" name="Group 57">
            <a:extLst>
              <a:ext uri="{FF2B5EF4-FFF2-40B4-BE49-F238E27FC236}">
                <a16:creationId xmlns:a16="http://schemas.microsoft.com/office/drawing/2014/main" id="{34F68790-6EDB-E3EC-5E26-62534AE1C996}"/>
              </a:ext>
            </a:extLst>
          </p:cNvPr>
          <p:cNvGrpSpPr/>
          <p:nvPr/>
        </p:nvGrpSpPr>
        <p:grpSpPr>
          <a:xfrm>
            <a:off x="404801" y="1313342"/>
            <a:ext cx="985320" cy="834840"/>
            <a:chOff x="404801" y="1313342"/>
            <a:chExt cx="985320" cy="834840"/>
          </a:xfrm>
        </p:grpSpPr>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5BFC8387-0348-9BF8-7C96-0FBCE80402E1}"/>
                    </a:ext>
                  </a:extLst>
                </p14:cNvPr>
                <p14:cNvContentPartPr/>
                <p14:nvPr/>
              </p14:nvContentPartPr>
              <p14:xfrm>
                <a:off x="563921" y="1748222"/>
                <a:ext cx="171000" cy="207720"/>
              </p14:xfrm>
            </p:contentPart>
          </mc:Choice>
          <mc:Fallback xmlns="">
            <p:pic>
              <p:nvPicPr>
                <p:cNvPr id="54" name="Ink 53">
                  <a:extLst>
                    <a:ext uri="{FF2B5EF4-FFF2-40B4-BE49-F238E27FC236}">
                      <a16:creationId xmlns:a16="http://schemas.microsoft.com/office/drawing/2014/main" id="{5BFC8387-0348-9BF8-7C96-0FBCE80402E1}"/>
                    </a:ext>
                  </a:extLst>
                </p:cNvPr>
                <p:cNvPicPr/>
                <p:nvPr/>
              </p:nvPicPr>
              <p:blipFill>
                <a:blip r:embed="rId5"/>
                <a:stretch>
                  <a:fillRect/>
                </a:stretch>
              </p:blipFill>
              <p:spPr>
                <a:xfrm>
                  <a:off x="554921" y="1739582"/>
                  <a:ext cx="1886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5" name="Ink 54">
                  <a:extLst>
                    <a:ext uri="{FF2B5EF4-FFF2-40B4-BE49-F238E27FC236}">
                      <a16:creationId xmlns:a16="http://schemas.microsoft.com/office/drawing/2014/main" id="{1A4F4191-02F9-E10F-4F2A-0AB5A4451A4C}"/>
                    </a:ext>
                  </a:extLst>
                </p14:cNvPr>
                <p14:cNvContentPartPr/>
                <p14:nvPr/>
              </p14:nvContentPartPr>
              <p14:xfrm>
                <a:off x="818801" y="1625822"/>
                <a:ext cx="194400" cy="294480"/>
              </p14:xfrm>
            </p:contentPart>
          </mc:Choice>
          <mc:Fallback xmlns="">
            <p:pic>
              <p:nvPicPr>
                <p:cNvPr id="55" name="Ink 54">
                  <a:extLst>
                    <a:ext uri="{FF2B5EF4-FFF2-40B4-BE49-F238E27FC236}">
                      <a16:creationId xmlns:a16="http://schemas.microsoft.com/office/drawing/2014/main" id="{1A4F4191-02F9-E10F-4F2A-0AB5A4451A4C}"/>
                    </a:ext>
                  </a:extLst>
                </p:cNvPr>
                <p:cNvPicPr/>
                <p:nvPr/>
              </p:nvPicPr>
              <p:blipFill>
                <a:blip r:embed="rId7"/>
                <a:stretch>
                  <a:fillRect/>
                </a:stretch>
              </p:blipFill>
              <p:spPr>
                <a:xfrm>
                  <a:off x="809801" y="1617182"/>
                  <a:ext cx="21204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0E59ACA2-8E8D-E6DF-97FE-4C83619CEE03}"/>
                    </a:ext>
                  </a:extLst>
                </p14:cNvPr>
                <p14:cNvContentPartPr/>
                <p14:nvPr/>
              </p14:nvContentPartPr>
              <p14:xfrm>
                <a:off x="1066481" y="1554182"/>
                <a:ext cx="156960" cy="204840"/>
              </p14:xfrm>
            </p:contentPart>
          </mc:Choice>
          <mc:Fallback xmlns="">
            <p:pic>
              <p:nvPicPr>
                <p:cNvPr id="56" name="Ink 55">
                  <a:extLst>
                    <a:ext uri="{FF2B5EF4-FFF2-40B4-BE49-F238E27FC236}">
                      <a16:creationId xmlns:a16="http://schemas.microsoft.com/office/drawing/2014/main" id="{0E59ACA2-8E8D-E6DF-97FE-4C83619CEE03}"/>
                    </a:ext>
                  </a:extLst>
                </p:cNvPr>
                <p:cNvPicPr/>
                <p:nvPr/>
              </p:nvPicPr>
              <p:blipFill>
                <a:blip r:embed="rId9"/>
                <a:stretch>
                  <a:fillRect/>
                </a:stretch>
              </p:blipFill>
              <p:spPr>
                <a:xfrm>
                  <a:off x="1057841" y="1545182"/>
                  <a:ext cx="1746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CBE2CE2D-025E-CB33-6D63-0969EE8A9C1E}"/>
                    </a:ext>
                  </a:extLst>
                </p14:cNvPr>
                <p14:cNvContentPartPr/>
                <p14:nvPr/>
              </p14:nvContentPartPr>
              <p14:xfrm>
                <a:off x="404801" y="1313342"/>
                <a:ext cx="985320" cy="834840"/>
              </p14:xfrm>
            </p:contentPart>
          </mc:Choice>
          <mc:Fallback xmlns="">
            <p:pic>
              <p:nvPicPr>
                <p:cNvPr id="57" name="Ink 56">
                  <a:extLst>
                    <a:ext uri="{FF2B5EF4-FFF2-40B4-BE49-F238E27FC236}">
                      <a16:creationId xmlns:a16="http://schemas.microsoft.com/office/drawing/2014/main" id="{CBE2CE2D-025E-CB33-6D63-0969EE8A9C1E}"/>
                    </a:ext>
                  </a:extLst>
                </p:cNvPr>
                <p:cNvPicPr/>
                <p:nvPr/>
              </p:nvPicPr>
              <p:blipFill>
                <a:blip r:embed="rId11"/>
                <a:stretch>
                  <a:fillRect/>
                </a:stretch>
              </p:blipFill>
              <p:spPr>
                <a:xfrm>
                  <a:off x="396161" y="1304342"/>
                  <a:ext cx="1002960" cy="852480"/>
                </a:xfrm>
                <a:prstGeom prst="rect">
                  <a:avLst/>
                </a:prstGeom>
              </p:spPr>
            </p:pic>
          </mc:Fallback>
        </mc:AlternateContent>
      </p:grpSp>
      <p:grpSp>
        <p:nvGrpSpPr>
          <p:cNvPr id="71" name="Group 70">
            <a:extLst>
              <a:ext uri="{FF2B5EF4-FFF2-40B4-BE49-F238E27FC236}">
                <a16:creationId xmlns:a16="http://schemas.microsoft.com/office/drawing/2014/main" id="{0BF57CA3-49FB-FCB0-EF51-C476208CBAFE}"/>
              </a:ext>
            </a:extLst>
          </p:cNvPr>
          <p:cNvGrpSpPr/>
          <p:nvPr/>
        </p:nvGrpSpPr>
        <p:grpSpPr>
          <a:xfrm>
            <a:off x="2775761" y="119222"/>
            <a:ext cx="8952840" cy="6146640"/>
            <a:chOff x="2775761" y="119222"/>
            <a:chExt cx="8952840" cy="6146640"/>
          </a:xfrm>
        </p:grpSpPr>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EF894939-2C5D-8502-BF9B-4DEF014192E6}"/>
                    </a:ext>
                  </a:extLst>
                </p14:cNvPr>
                <p14:cNvContentPartPr/>
                <p14:nvPr/>
              </p14:nvContentPartPr>
              <p14:xfrm>
                <a:off x="6683921" y="582182"/>
                <a:ext cx="1915200" cy="1664640"/>
              </p14:xfrm>
            </p:contentPart>
          </mc:Choice>
          <mc:Fallback xmlns="">
            <p:pic>
              <p:nvPicPr>
                <p:cNvPr id="2" name="Ink 1">
                  <a:extLst>
                    <a:ext uri="{FF2B5EF4-FFF2-40B4-BE49-F238E27FC236}">
                      <a16:creationId xmlns:a16="http://schemas.microsoft.com/office/drawing/2014/main" id="{EF894939-2C5D-8502-BF9B-4DEF014192E6}"/>
                    </a:ext>
                  </a:extLst>
                </p:cNvPr>
                <p:cNvPicPr/>
                <p:nvPr/>
              </p:nvPicPr>
              <p:blipFill>
                <a:blip r:embed="rId13"/>
                <a:stretch>
                  <a:fillRect/>
                </a:stretch>
              </p:blipFill>
              <p:spPr>
                <a:xfrm>
                  <a:off x="6674921" y="573182"/>
                  <a:ext cx="1932840" cy="1682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 name="Ink 2">
                  <a:extLst>
                    <a:ext uri="{FF2B5EF4-FFF2-40B4-BE49-F238E27FC236}">
                      <a16:creationId xmlns:a16="http://schemas.microsoft.com/office/drawing/2014/main" id="{E6E3FD43-CDE2-33DB-43F6-3FA57D0E8303}"/>
                    </a:ext>
                  </a:extLst>
                </p14:cNvPr>
                <p14:cNvContentPartPr/>
                <p14:nvPr/>
              </p14:nvContentPartPr>
              <p14:xfrm>
                <a:off x="9695681" y="398222"/>
                <a:ext cx="2032920" cy="1796400"/>
              </p14:xfrm>
            </p:contentPart>
          </mc:Choice>
          <mc:Fallback xmlns="">
            <p:pic>
              <p:nvPicPr>
                <p:cNvPr id="3" name="Ink 2">
                  <a:extLst>
                    <a:ext uri="{FF2B5EF4-FFF2-40B4-BE49-F238E27FC236}">
                      <a16:creationId xmlns:a16="http://schemas.microsoft.com/office/drawing/2014/main" id="{E6E3FD43-CDE2-33DB-43F6-3FA57D0E8303}"/>
                    </a:ext>
                  </a:extLst>
                </p:cNvPr>
                <p:cNvPicPr/>
                <p:nvPr/>
              </p:nvPicPr>
              <p:blipFill>
                <a:blip r:embed="rId15"/>
                <a:stretch>
                  <a:fillRect/>
                </a:stretch>
              </p:blipFill>
              <p:spPr>
                <a:xfrm>
                  <a:off x="9687041" y="389582"/>
                  <a:ext cx="2050560" cy="181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318A6DBD-20FE-C9EE-3289-A686061FB527}"/>
                    </a:ext>
                  </a:extLst>
                </p14:cNvPr>
                <p14:cNvContentPartPr/>
                <p14:nvPr/>
              </p14:nvContentPartPr>
              <p14:xfrm>
                <a:off x="7083161" y="2782142"/>
                <a:ext cx="1818000" cy="1451880"/>
              </p14:xfrm>
            </p:contentPart>
          </mc:Choice>
          <mc:Fallback xmlns="">
            <p:pic>
              <p:nvPicPr>
                <p:cNvPr id="4" name="Ink 3">
                  <a:extLst>
                    <a:ext uri="{FF2B5EF4-FFF2-40B4-BE49-F238E27FC236}">
                      <a16:creationId xmlns:a16="http://schemas.microsoft.com/office/drawing/2014/main" id="{318A6DBD-20FE-C9EE-3289-A686061FB527}"/>
                    </a:ext>
                  </a:extLst>
                </p:cNvPr>
                <p:cNvPicPr/>
                <p:nvPr/>
              </p:nvPicPr>
              <p:blipFill>
                <a:blip r:embed="rId17"/>
                <a:stretch>
                  <a:fillRect/>
                </a:stretch>
              </p:blipFill>
              <p:spPr>
                <a:xfrm>
                  <a:off x="7074521" y="2773502"/>
                  <a:ext cx="1835640" cy="146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4411E94A-6D82-F196-091F-10F32B4E753C}"/>
                    </a:ext>
                  </a:extLst>
                </p14:cNvPr>
                <p14:cNvContentPartPr/>
                <p14:nvPr/>
              </p14:nvContentPartPr>
              <p14:xfrm>
                <a:off x="9785681" y="2588822"/>
                <a:ext cx="1756440" cy="1618200"/>
              </p14:xfrm>
            </p:contentPart>
          </mc:Choice>
          <mc:Fallback xmlns="">
            <p:pic>
              <p:nvPicPr>
                <p:cNvPr id="5" name="Ink 4">
                  <a:extLst>
                    <a:ext uri="{FF2B5EF4-FFF2-40B4-BE49-F238E27FC236}">
                      <a16:creationId xmlns:a16="http://schemas.microsoft.com/office/drawing/2014/main" id="{4411E94A-6D82-F196-091F-10F32B4E753C}"/>
                    </a:ext>
                  </a:extLst>
                </p:cNvPr>
                <p:cNvPicPr/>
                <p:nvPr/>
              </p:nvPicPr>
              <p:blipFill>
                <a:blip r:embed="rId19"/>
                <a:stretch>
                  <a:fillRect/>
                </a:stretch>
              </p:blipFill>
              <p:spPr>
                <a:xfrm>
                  <a:off x="9777041" y="2580182"/>
                  <a:ext cx="1774080" cy="163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 name="Ink 6">
                  <a:extLst>
                    <a:ext uri="{FF2B5EF4-FFF2-40B4-BE49-F238E27FC236}">
                      <a16:creationId xmlns:a16="http://schemas.microsoft.com/office/drawing/2014/main" id="{B5BE06D4-7019-3F6E-E435-5AECC1DF9C6A}"/>
                    </a:ext>
                  </a:extLst>
                </p14:cNvPr>
                <p14:cNvContentPartPr/>
                <p14:nvPr/>
              </p14:nvContentPartPr>
              <p14:xfrm>
                <a:off x="7351001" y="4639022"/>
                <a:ext cx="1627920" cy="1626840"/>
              </p14:xfrm>
            </p:contentPart>
          </mc:Choice>
          <mc:Fallback xmlns="">
            <p:pic>
              <p:nvPicPr>
                <p:cNvPr id="7" name="Ink 6">
                  <a:extLst>
                    <a:ext uri="{FF2B5EF4-FFF2-40B4-BE49-F238E27FC236}">
                      <a16:creationId xmlns:a16="http://schemas.microsoft.com/office/drawing/2014/main" id="{B5BE06D4-7019-3F6E-E435-5AECC1DF9C6A}"/>
                    </a:ext>
                  </a:extLst>
                </p:cNvPr>
                <p:cNvPicPr/>
                <p:nvPr/>
              </p:nvPicPr>
              <p:blipFill>
                <a:blip r:embed="rId21"/>
                <a:stretch>
                  <a:fillRect/>
                </a:stretch>
              </p:blipFill>
              <p:spPr>
                <a:xfrm>
                  <a:off x="7342361" y="4630382"/>
                  <a:ext cx="1645560" cy="1644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4223920-7885-F65E-DDD8-79327E8C9B83}"/>
                    </a:ext>
                  </a:extLst>
                </p14:cNvPr>
                <p14:cNvContentPartPr/>
                <p14:nvPr/>
              </p14:nvContentPartPr>
              <p14:xfrm>
                <a:off x="9824921" y="4618502"/>
                <a:ext cx="1608480" cy="1424520"/>
              </p14:xfrm>
            </p:contentPart>
          </mc:Choice>
          <mc:Fallback xmlns="">
            <p:pic>
              <p:nvPicPr>
                <p:cNvPr id="8" name="Ink 7">
                  <a:extLst>
                    <a:ext uri="{FF2B5EF4-FFF2-40B4-BE49-F238E27FC236}">
                      <a16:creationId xmlns:a16="http://schemas.microsoft.com/office/drawing/2014/main" id="{84223920-7885-F65E-DDD8-79327E8C9B83}"/>
                    </a:ext>
                  </a:extLst>
                </p:cNvPr>
                <p:cNvPicPr/>
                <p:nvPr/>
              </p:nvPicPr>
              <p:blipFill>
                <a:blip r:embed="rId23"/>
                <a:stretch>
                  <a:fillRect/>
                </a:stretch>
              </p:blipFill>
              <p:spPr>
                <a:xfrm>
                  <a:off x="9815921" y="4609862"/>
                  <a:ext cx="1626120" cy="144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 name="Ink 9">
                  <a:extLst>
                    <a:ext uri="{FF2B5EF4-FFF2-40B4-BE49-F238E27FC236}">
                      <a16:creationId xmlns:a16="http://schemas.microsoft.com/office/drawing/2014/main" id="{62B45390-7427-BB24-8557-EDD7A5BFB45B}"/>
                    </a:ext>
                  </a:extLst>
                </p14:cNvPr>
                <p14:cNvContentPartPr/>
                <p14:nvPr/>
              </p14:nvContentPartPr>
              <p14:xfrm>
                <a:off x="7147241" y="376262"/>
                <a:ext cx="272880" cy="329040"/>
              </p14:xfrm>
            </p:contentPart>
          </mc:Choice>
          <mc:Fallback xmlns="">
            <p:pic>
              <p:nvPicPr>
                <p:cNvPr id="10" name="Ink 9">
                  <a:extLst>
                    <a:ext uri="{FF2B5EF4-FFF2-40B4-BE49-F238E27FC236}">
                      <a16:creationId xmlns:a16="http://schemas.microsoft.com/office/drawing/2014/main" id="{62B45390-7427-BB24-8557-EDD7A5BFB45B}"/>
                    </a:ext>
                  </a:extLst>
                </p:cNvPr>
                <p:cNvPicPr/>
                <p:nvPr/>
              </p:nvPicPr>
              <p:blipFill>
                <a:blip r:embed="rId25"/>
                <a:stretch>
                  <a:fillRect/>
                </a:stretch>
              </p:blipFill>
              <p:spPr>
                <a:xfrm>
                  <a:off x="7138241" y="367262"/>
                  <a:ext cx="2905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 name="Ink 10">
                  <a:extLst>
                    <a:ext uri="{FF2B5EF4-FFF2-40B4-BE49-F238E27FC236}">
                      <a16:creationId xmlns:a16="http://schemas.microsoft.com/office/drawing/2014/main" id="{AB8E198F-48C9-8FB7-B8EF-32E1A2F74A03}"/>
                    </a:ext>
                  </a:extLst>
                </p14:cNvPr>
                <p14:cNvContentPartPr/>
                <p14:nvPr/>
              </p14:nvContentPartPr>
              <p14:xfrm>
                <a:off x="10148561" y="119222"/>
                <a:ext cx="342000" cy="417960"/>
              </p14:xfrm>
            </p:contentPart>
          </mc:Choice>
          <mc:Fallback xmlns="">
            <p:pic>
              <p:nvPicPr>
                <p:cNvPr id="11" name="Ink 10">
                  <a:extLst>
                    <a:ext uri="{FF2B5EF4-FFF2-40B4-BE49-F238E27FC236}">
                      <a16:creationId xmlns:a16="http://schemas.microsoft.com/office/drawing/2014/main" id="{AB8E198F-48C9-8FB7-B8EF-32E1A2F74A03}"/>
                    </a:ext>
                  </a:extLst>
                </p:cNvPr>
                <p:cNvPicPr/>
                <p:nvPr/>
              </p:nvPicPr>
              <p:blipFill>
                <a:blip r:embed="rId27"/>
                <a:stretch>
                  <a:fillRect/>
                </a:stretch>
              </p:blipFill>
              <p:spPr>
                <a:xfrm>
                  <a:off x="10139921" y="110582"/>
                  <a:ext cx="359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 name="Ink 11">
                  <a:extLst>
                    <a:ext uri="{FF2B5EF4-FFF2-40B4-BE49-F238E27FC236}">
                      <a16:creationId xmlns:a16="http://schemas.microsoft.com/office/drawing/2014/main" id="{59F105DB-9AA2-9961-DA32-E6336EC89D1B}"/>
                    </a:ext>
                  </a:extLst>
                </p14:cNvPr>
                <p14:cNvContentPartPr/>
                <p14:nvPr/>
              </p14:nvContentPartPr>
              <p14:xfrm>
                <a:off x="7904321" y="2389742"/>
                <a:ext cx="356760" cy="520560"/>
              </p14:xfrm>
            </p:contentPart>
          </mc:Choice>
          <mc:Fallback xmlns="">
            <p:pic>
              <p:nvPicPr>
                <p:cNvPr id="12" name="Ink 11">
                  <a:extLst>
                    <a:ext uri="{FF2B5EF4-FFF2-40B4-BE49-F238E27FC236}">
                      <a16:creationId xmlns:a16="http://schemas.microsoft.com/office/drawing/2014/main" id="{59F105DB-9AA2-9961-DA32-E6336EC89D1B}"/>
                    </a:ext>
                  </a:extLst>
                </p:cNvPr>
                <p:cNvPicPr/>
                <p:nvPr/>
              </p:nvPicPr>
              <p:blipFill>
                <a:blip r:embed="rId29"/>
                <a:stretch>
                  <a:fillRect/>
                </a:stretch>
              </p:blipFill>
              <p:spPr>
                <a:xfrm>
                  <a:off x="7895321" y="2381102"/>
                  <a:ext cx="374400" cy="538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2FD006C2-1909-16FD-0658-A4C44D409543}"/>
                    </a:ext>
                  </a:extLst>
                </p14:cNvPr>
                <p14:cNvContentPartPr/>
                <p14:nvPr/>
              </p14:nvContentPartPr>
              <p14:xfrm>
                <a:off x="10623401" y="2276702"/>
                <a:ext cx="294480" cy="401400"/>
              </p14:xfrm>
            </p:contentPart>
          </mc:Choice>
          <mc:Fallback xmlns="">
            <p:pic>
              <p:nvPicPr>
                <p:cNvPr id="13" name="Ink 12">
                  <a:extLst>
                    <a:ext uri="{FF2B5EF4-FFF2-40B4-BE49-F238E27FC236}">
                      <a16:creationId xmlns:a16="http://schemas.microsoft.com/office/drawing/2014/main" id="{2FD006C2-1909-16FD-0658-A4C44D409543}"/>
                    </a:ext>
                  </a:extLst>
                </p:cNvPr>
                <p:cNvPicPr/>
                <p:nvPr/>
              </p:nvPicPr>
              <p:blipFill>
                <a:blip r:embed="rId31"/>
                <a:stretch>
                  <a:fillRect/>
                </a:stretch>
              </p:blipFill>
              <p:spPr>
                <a:xfrm>
                  <a:off x="10614401" y="2267702"/>
                  <a:ext cx="3121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 name="Ink 13">
                  <a:extLst>
                    <a:ext uri="{FF2B5EF4-FFF2-40B4-BE49-F238E27FC236}">
                      <a16:creationId xmlns:a16="http://schemas.microsoft.com/office/drawing/2014/main" id="{8BE29D9B-B676-6C88-2223-8ECBF5BFB6F9}"/>
                    </a:ext>
                  </a:extLst>
                </p14:cNvPr>
                <p14:cNvContentPartPr/>
                <p14:nvPr/>
              </p14:nvContentPartPr>
              <p14:xfrm>
                <a:off x="8337401" y="4481702"/>
                <a:ext cx="334080" cy="346680"/>
              </p14:xfrm>
            </p:contentPart>
          </mc:Choice>
          <mc:Fallback xmlns="">
            <p:pic>
              <p:nvPicPr>
                <p:cNvPr id="14" name="Ink 13">
                  <a:extLst>
                    <a:ext uri="{FF2B5EF4-FFF2-40B4-BE49-F238E27FC236}">
                      <a16:creationId xmlns:a16="http://schemas.microsoft.com/office/drawing/2014/main" id="{8BE29D9B-B676-6C88-2223-8ECBF5BFB6F9}"/>
                    </a:ext>
                  </a:extLst>
                </p:cNvPr>
                <p:cNvPicPr/>
                <p:nvPr/>
              </p:nvPicPr>
              <p:blipFill>
                <a:blip r:embed="rId33"/>
                <a:stretch>
                  <a:fillRect/>
                </a:stretch>
              </p:blipFill>
              <p:spPr>
                <a:xfrm>
                  <a:off x="8328401" y="4473062"/>
                  <a:ext cx="35172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 name="Ink 14">
                  <a:extLst>
                    <a:ext uri="{FF2B5EF4-FFF2-40B4-BE49-F238E27FC236}">
                      <a16:creationId xmlns:a16="http://schemas.microsoft.com/office/drawing/2014/main" id="{743D3C30-3DBB-08B7-BBEA-D94EB0CA78E9}"/>
                    </a:ext>
                  </a:extLst>
                </p14:cNvPr>
                <p14:cNvContentPartPr/>
                <p14:nvPr/>
              </p14:nvContentPartPr>
              <p14:xfrm>
                <a:off x="10472561" y="4447142"/>
                <a:ext cx="352800" cy="322920"/>
              </p14:xfrm>
            </p:contentPart>
          </mc:Choice>
          <mc:Fallback xmlns="">
            <p:pic>
              <p:nvPicPr>
                <p:cNvPr id="15" name="Ink 14">
                  <a:extLst>
                    <a:ext uri="{FF2B5EF4-FFF2-40B4-BE49-F238E27FC236}">
                      <a16:creationId xmlns:a16="http://schemas.microsoft.com/office/drawing/2014/main" id="{743D3C30-3DBB-08B7-BBEA-D94EB0CA78E9}"/>
                    </a:ext>
                  </a:extLst>
                </p:cNvPr>
                <p:cNvPicPr/>
                <p:nvPr/>
              </p:nvPicPr>
              <p:blipFill>
                <a:blip r:embed="rId35"/>
                <a:stretch>
                  <a:fillRect/>
                </a:stretch>
              </p:blipFill>
              <p:spPr>
                <a:xfrm>
                  <a:off x="10463561" y="4438142"/>
                  <a:ext cx="3704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6CFF172A-CA4D-1CBB-62DA-3A08D26560D4}"/>
                    </a:ext>
                  </a:extLst>
                </p14:cNvPr>
                <p14:cNvContentPartPr/>
                <p14:nvPr/>
              </p14:nvContentPartPr>
              <p14:xfrm>
                <a:off x="6870041" y="992222"/>
                <a:ext cx="817920" cy="635400"/>
              </p14:xfrm>
            </p:contentPart>
          </mc:Choice>
          <mc:Fallback xmlns="">
            <p:pic>
              <p:nvPicPr>
                <p:cNvPr id="17" name="Ink 16">
                  <a:extLst>
                    <a:ext uri="{FF2B5EF4-FFF2-40B4-BE49-F238E27FC236}">
                      <a16:creationId xmlns:a16="http://schemas.microsoft.com/office/drawing/2014/main" id="{6CFF172A-CA4D-1CBB-62DA-3A08D26560D4}"/>
                    </a:ext>
                  </a:extLst>
                </p:cNvPr>
                <p:cNvPicPr/>
                <p:nvPr/>
              </p:nvPicPr>
              <p:blipFill>
                <a:blip r:embed="rId37"/>
                <a:stretch>
                  <a:fillRect/>
                </a:stretch>
              </p:blipFill>
              <p:spPr>
                <a:xfrm>
                  <a:off x="6861041" y="983222"/>
                  <a:ext cx="8355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C9324B27-78DF-CA9E-0C2B-AA876DA29053}"/>
                    </a:ext>
                  </a:extLst>
                </p14:cNvPr>
                <p14:cNvContentPartPr/>
                <p14:nvPr/>
              </p14:nvContentPartPr>
              <p14:xfrm>
                <a:off x="7130321" y="1251782"/>
                <a:ext cx="149760" cy="219960"/>
              </p14:xfrm>
            </p:contentPart>
          </mc:Choice>
          <mc:Fallback xmlns="">
            <p:pic>
              <p:nvPicPr>
                <p:cNvPr id="18" name="Ink 17">
                  <a:extLst>
                    <a:ext uri="{FF2B5EF4-FFF2-40B4-BE49-F238E27FC236}">
                      <a16:creationId xmlns:a16="http://schemas.microsoft.com/office/drawing/2014/main" id="{C9324B27-78DF-CA9E-0C2B-AA876DA29053}"/>
                    </a:ext>
                  </a:extLst>
                </p:cNvPr>
                <p:cNvPicPr/>
                <p:nvPr/>
              </p:nvPicPr>
              <p:blipFill>
                <a:blip r:embed="rId39"/>
                <a:stretch>
                  <a:fillRect/>
                </a:stretch>
              </p:blipFill>
              <p:spPr>
                <a:xfrm>
                  <a:off x="7121321" y="1242782"/>
                  <a:ext cx="1674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63564093-7660-E19C-4BED-BDA6400B3264}"/>
                    </a:ext>
                  </a:extLst>
                </p14:cNvPr>
                <p14:cNvContentPartPr/>
                <p14:nvPr/>
              </p14:nvContentPartPr>
              <p14:xfrm>
                <a:off x="7344521" y="1145942"/>
                <a:ext cx="100440" cy="260280"/>
              </p14:xfrm>
            </p:contentPart>
          </mc:Choice>
          <mc:Fallback xmlns="">
            <p:pic>
              <p:nvPicPr>
                <p:cNvPr id="19" name="Ink 18">
                  <a:extLst>
                    <a:ext uri="{FF2B5EF4-FFF2-40B4-BE49-F238E27FC236}">
                      <a16:creationId xmlns:a16="http://schemas.microsoft.com/office/drawing/2014/main" id="{63564093-7660-E19C-4BED-BDA6400B3264}"/>
                    </a:ext>
                  </a:extLst>
                </p:cNvPr>
                <p:cNvPicPr/>
                <p:nvPr/>
              </p:nvPicPr>
              <p:blipFill>
                <a:blip r:embed="rId41"/>
                <a:stretch>
                  <a:fillRect/>
                </a:stretch>
              </p:blipFill>
              <p:spPr>
                <a:xfrm>
                  <a:off x="7335521" y="1136942"/>
                  <a:ext cx="1180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 name="Ink 19">
                  <a:extLst>
                    <a:ext uri="{FF2B5EF4-FFF2-40B4-BE49-F238E27FC236}">
                      <a16:creationId xmlns:a16="http://schemas.microsoft.com/office/drawing/2014/main" id="{C79FCE86-3CB4-1BB4-415B-1290286DA9D6}"/>
                    </a:ext>
                  </a:extLst>
                </p14:cNvPr>
                <p14:cNvContentPartPr/>
                <p14:nvPr/>
              </p14:nvContentPartPr>
              <p14:xfrm>
                <a:off x="7151921" y="1570382"/>
                <a:ext cx="142920" cy="157680"/>
              </p14:xfrm>
            </p:contentPart>
          </mc:Choice>
          <mc:Fallback xmlns="">
            <p:pic>
              <p:nvPicPr>
                <p:cNvPr id="20" name="Ink 19">
                  <a:extLst>
                    <a:ext uri="{FF2B5EF4-FFF2-40B4-BE49-F238E27FC236}">
                      <a16:creationId xmlns:a16="http://schemas.microsoft.com/office/drawing/2014/main" id="{C79FCE86-3CB4-1BB4-415B-1290286DA9D6}"/>
                    </a:ext>
                  </a:extLst>
                </p:cNvPr>
                <p:cNvPicPr/>
                <p:nvPr/>
              </p:nvPicPr>
              <p:blipFill>
                <a:blip r:embed="rId43"/>
                <a:stretch>
                  <a:fillRect/>
                </a:stretch>
              </p:blipFill>
              <p:spPr>
                <a:xfrm>
                  <a:off x="7143281" y="1561742"/>
                  <a:ext cx="1605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 name="Ink 20">
                  <a:extLst>
                    <a:ext uri="{FF2B5EF4-FFF2-40B4-BE49-F238E27FC236}">
                      <a16:creationId xmlns:a16="http://schemas.microsoft.com/office/drawing/2014/main" id="{8A2CF009-0DB7-B723-DD7A-A29AA63F5D0A}"/>
                    </a:ext>
                  </a:extLst>
                </p14:cNvPr>
                <p14:cNvContentPartPr/>
                <p14:nvPr/>
              </p14:nvContentPartPr>
              <p14:xfrm>
                <a:off x="7186481" y="1517822"/>
                <a:ext cx="287640" cy="174600"/>
              </p14:xfrm>
            </p:contentPart>
          </mc:Choice>
          <mc:Fallback xmlns="">
            <p:pic>
              <p:nvPicPr>
                <p:cNvPr id="21" name="Ink 20">
                  <a:extLst>
                    <a:ext uri="{FF2B5EF4-FFF2-40B4-BE49-F238E27FC236}">
                      <a16:creationId xmlns:a16="http://schemas.microsoft.com/office/drawing/2014/main" id="{8A2CF009-0DB7-B723-DD7A-A29AA63F5D0A}"/>
                    </a:ext>
                  </a:extLst>
                </p:cNvPr>
                <p:cNvPicPr/>
                <p:nvPr/>
              </p:nvPicPr>
              <p:blipFill>
                <a:blip r:embed="rId45"/>
                <a:stretch>
                  <a:fillRect/>
                </a:stretch>
              </p:blipFill>
              <p:spPr>
                <a:xfrm>
                  <a:off x="7177481" y="1509182"/>
                  <a:ext cx="3052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2" name="Ink 21">
                  <a:extLst>
                    <a:ext uri="{FF2B5EF4-FFF2-40B4-BE49-F238E27FC236}">
                      <a16:creationId xmlns:a16="http://schemas.microsoft.com/office/drawing/2014/main" id="{75AF0FC1-3B9A-9F43-0DDD-3B13A6488752}"/>
                    </a:ext>
                  </a:extLst>
                </p14:cNvPr>
                <p14:cNvContentPartPr/>
                <p14:nvPr/>
              </p14:nvContentPartPr>
              <p14:xfrm>
                <a:off x="7805681" y="959102"/>
                <a:ext cx="577440" cy="677160"/>
              </p14:xfrm>
            </p:contentPart>
          </mc:Choice>
          <mc:Fallback xmlns="">
            <p:pic>
              <p:nvPicPr>
                <p:cNvPr id="22" name="Ink 21">
                  <a:extLst>
                    <a:ext uri="{FF2B5EF4-FFF2-40B4-BE49-F238E27FC236}">
                      <a16:creationId xmlns:a16="http://schemas.microsoft.com/office/drawing/2014/main" id="{75AF0FC1-3B9A-9F43-0DDD-3B13A6488752}"/>
                    </a:ext>
                  </a:extLst>
                </p:cNvPr>
                <p:cNvPicPr/>
                <p:nvPr/>
              </p:nvPicPr>
              <p:blipFill>
                <a:blip r:embed="rId47"/>
                <a:stretch>
                  <a:fillRect/>
                </a:stretch>
              </p:blipFill>
              <p:spPr>
                <a:xfrm>
                  <a:off x="7796681" y="950102"/>
                  <a:ext cx="595080" cy="694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Ink 23">
                  <a:extLst>
                    <a:ext uri="{FF2B5EF4-FFF2-40B4-BE49-F238E27FC236}">
                      <a16:creationId xmlns:a16="http://schemas.microsoft.com/office/drawing/2014/main" id="{63700325-0423-39AC-860E-E450273A30ED}"/>
                    </a:ext>
                  </a:extLst>
                </p14:cNvPr>
                <p14:cNvContentPartPr/>
                <p14:nvPr/>
              </p14:nvContentPartPr>
              <p14:xfrm>
                <a:off x="7351721" y="1676942"/>
                <a:ext cx="598680" cy="349200"/>
              </p14:xfrm>
            </p:contentPart>
          </mc:Choice>
          <mc:Fallback xmlns="">
            <p:pic>
              <p:nvPicPr>
                <p:cNvPr id="24" name="Ink 23">
                  <a:extLst>
                    <a:ext uri="{FF2B5EF4-FFF2-40B4-BE49-F238E27FC236}">
                      <a16:creationId xmlns:a16="http://schemas.microsoft.com/office/drawing/2014/main" id="{63700325-0423-39AC-860E-E450273A30ED}"/>
                    </a:ext>
                  </a:extLst>
                </p:cNvPr>
                <p:cNvPicPr/>
                <p:nvPr/>
              </p:nvPicPr>
              <p:blipFill>
                <a:blip r:embed="rId49"/>
                <a:stretch>
                  <a:fillRect/>
                </a:stretch>
              </p:blipFill>
              <p:spPr>
                <a:xfrm>
                  <a:off x="7342721" y="1668302"/>
                  <a:ext cx="6163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75B6784E-ACBE-411C-5BF1-2BA58B0A7194}"/>
                    </a:ext>
                  </a:extLst>
                </p14:cNvPr>
                <p14:cNvContentPartPr/>
                <p14:nvPr/>
              </p14:nvContentPartPr>
              <p14:xfrm>
                <a:off x="7883801" y="1077902"/>
                <a:ext cx="58320" cy="117360"/>
              </p14:xfrm>
            </p:contentPart>
          </mc:Choice>
          <mc:Fallback xmlns="">
            <p:pic>
              <p:nvPicPr>
                <p:cNvPr id="26" name="Ink 25">
                  <a:extLst>
                    <a:ext uri="{FF2B5EF4-FFF2-40B4-BE49-F238E27FC236}">
                      <a16:creationId xmlns:a16="http://schemas.microsoft.com/office/drawing/2014/main" id="{75B6784E-ACBE-411C-5BF1-2BA58B0A7194}"/>
                    </a:ext>
                  </a:extLst>
                </p:cNvPr>
                <p:cNvPicPr/>
                <p:nvPr/>
              </p:nvPicPr>
              <p:blipFill>
                <a:blip r:embed="rId51"/>
                <a:stretch>
                  <a:fillRect/>
                </a:stretch>
              </p:blipFill>
              <p:spPr>
                <a:xfrm>
                  <a:off x="7874801" y="1068902"/>
                  <a:ext cx="759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36EDB394-57BF-3020-C0C0-5A43B5FEC8CE}"/>
                    </a:ext>
                  </a:extLst>
                </p14:cNvPr>
                <p14:cNvContentPartPr/>
                <p14:nvPr/>
              </p14:nvContentPartPr>
              <p14:xfrm>
                <a:off x="8003321" y="1028582"/>
                <a:ext cx="68760" cy="117360"/>
              </p14:xfrm>
            </p:contentPart>
          </mc:Choice>
          <mc:Fallback xmlns="">
            <p:pic>
              <p:nvPicPr>
                <p:cNvPr id="27" name="Ink 26">
                  <a:extLst>
                    <a:ext uri="{FF2B5EF4-FFF2-40B4-BE49-F238E27FC236}">
                      <a16:creationId xmlns:a16="http://schemas.microsoft.com/office/drawing/2014/main" id="{36EDB394-57BF-3020-C0C0-5A43B5FEC8CE}"/>
                    </a:ext>
                  </a:extLst>
                </p:cNvPr>
                <p:cNvPicPr/>
                <p:nvPr/>
              </p:nvPicPr>
              <p:blipFill>
                <a:blip r:embed="rId53"/>
                <a:stretch>
                  <a:fillRect/>
                </a:stretch>
              </p:blipFill>
              <p:spPr>
                <a:xfrm>
                  <a:off x="7994681" y="1019942"/>
                  <a:ext cx="86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Ink 27">
                  <a:extLst>
                    <a:ext uri="{FF2B5EF4-FFF2-40B4-BE49-F238E27FC236}">
                      <a16:creationId xmlns:a16="http://schemas.microsoft.com/office/drawing/2014/main" id="{1535E808-480A-C87B-90F0-3251A72633C2}"/>
                    </a:ext>
                  </a:extLst>
                </p14:cNvPr>
                <p14:cNvContentPartPr/>
                <p14:nvPr/>
              </p14:nvContentPartPr>
              <p14:xfrm>
                <a:off x="7964441" y="1231622"/>
                <a:ext cx="168840" cy="147960"/>
              </p14:xfrm>
            </p:contentPart>
          </mc:Choice>
          <mc:Fallback xmlns="">
            <p:pic>
              <p:nvPicPr>
                <p:cNvPr id="28" name="Ink 27">
                  <a:extLst>
                    <a:ext uri="{FF2B5EF4-FFF2-40B4-BE49-F238E27FC236}">
                      <a16:creationId xmlns:a16="http://schemas.microsoft.com/office/drawing/2014/main" id="{1535E808-480A-C87B-90F0-3251A72633C2}"/>
                    </a:ext>
                  </a:extLst>
                </p:cNvPr>
                <p:cNvPicPr/>
                <p:nvPr/>
              </p:nvPicPr>
              <p:blipFill>
                <a:blip r:embed="rId55"/>
                <a:stretch>
                  <a:fillRect/>
                </a:stretch>
              </p:blipFill>
              <p:spPr>
                <a:xfrm>
                  <a:off x="7955441" y="1222622"/>
                  <a:ext cx="1864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Ink 28">
                  <a:extLst>
                    <a:ext uri="{FF2B5EF4-FFF2-40B4-BE49-F238E27FC236}">
                      <a16:creationId xmlns:a16="http://schemas.microsoft.com/office/drawing/2014/main" id="{71EA57FC-336D-ECE9-3A93-277752DEEF41}"/>
                    </a:ext>
                  </a:extLst>
                </p14:cNvPr>
                <p14:cNvContentPartPr/>
                <p14:nvPr/>
              </p14:nvContentPartPr>
              <p14:xfrm>
                <a:off x="8146961" y="1305062"/>
                <a:ext cx="131400" cy="127080"/>
              </p14:xfrm>
            </p:contentPart>
          </mc:Choice>
          <mc:Fallback xmlns="">
            <p:pic>
              <p:nvPicPr>
                <p:cNvPr id="29" name="Ink 28">
                  <a:extLst>
                    <a:ext uri="{FF2B5EF4-FFF2-40B4-BE49-F238E27FC236}">
                      <a16:creationId xmlns:a16="http://schemas.microsoft.com/office/drawing/2014/main" id="{71EA57FC-336D-ECE9-3A93-277752DEEF41}"/>
                    </a:ext>
                  </a:extLst>
                </p:cNvPr>
                <p:cNvPicPr/>
                <p:nvPr/>
              </p:nvPicPr>
              <p:blipFill>
                <a:blip r:embed="rId57"/>
                <a:stretch>
                  <a:fillRect/>
                </a:stretch>
              </p:blipFill>
              <p:spPr>
                <a:xfrm>
                  <a:off x="8138321" y="1296062"/>
                  <a:ext cx="149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Ink 29">
                  <a:extLst>
                    <a:ext uri="{FF2B5EF4-FFF2-40B4-BE49-F238E27FC236}">
                      <a16:creationId xmlns:a16="http://schemas.microsoft.com/office/drawing/2014/main" id="{1617DC99-3823-2CC7-2211-39F38DB7F8C4}"/>
                    </a:ext>
                  </a:extLst>
                </p14:cNvPr>
                <p14:cNvContentPartPr/>
                <p14:nvPr/>
              </p14:nvContentPartPr>
              <p14:xfrm>
                <a:off x="8071001" y="1469582"/>
                <a:ext cx="145080" cy="100800"/>
              </p14:xfrm>
            </p:contentPart>
          </mc:Choice>
          <mc:Fallback xmlns="">
            <p:pic>
              <p:nvPicPr>
                <p:cNvPr id="30" name="Ink 29">
                  <a:extLst>
                    <a:ext uri="{FF2B5EF4-FFF2-40B4-BE49-F238E27FC236}">
                      <a16:creationId xmlns:a16="http://schemas.microsoft.com/office/drawing/2014/main" id="{1617DC99-3823-2CC7-2211-39F38DB7F8C4}"/>
                    </a:ext>
                  </a:extLst>
                </p:cNvPr>
                <p:cNvPicPr/>
                <p:nvPr/>
              </p:nvPicPr>
              <p:blipFill>
                <a:blip r:embed="rId59"/>
                <a:stretch>
                  <a:fillRect/>
                </a:stretch>
              </p:blipFill>
              <p:spPr>
                <a:xfrm>
                  <a:off x="8062001" y="1460942"/>
                  <a:ext cx="1627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2F67CC4D-AD25-D2EB-F794-1630821C7F07}"/>
                    </a:ext>
                  </a:extLst>
                </p14:cNvPr>
                <p14:cNvContentPartPr/>
                <p14:nvPr/>
              </p14:nvContentPartPr>
              <p14:xfrm>
                <a:off x="9835001" y="798182"/>
                <a:ext cx="704880" cy="571680"/>
              </p14:xfrm>
            </p:contentPart>
          </mc:Choice>
          <mc:Fallback xmlns="">
            <p:pic>
              <p:nvPicPr>
                <p:cNvPr id="31" name="Ink 30">
                  <a:extLst>
                    <a:ext uri="{FF2B5EF4-FFF2-40B4-BE49-F238E27FC236}">
                      <a16:creationId xmlns:a16="http://schemas.microsoft.com/office/drawing/2014/main" id="{2F67CC4D-AD25-D2EB-F794-1630821C7F07}"/>
                    </a:ext>
                  </a:extLst>
                </p:cNvPr>
                <p:cNvPicPr/>
                <p:nvPr/>
              </p:nvPicPr>
              <p:blipFill>
                <a:blip r:embed="rId61"/>
                <a:stretch>
                  <a:fillRect/>
                </a:stretch>
              </p:blipFill>
              <p:spPr>
                <a:xfrm>
                  <a:off x="9826361" y="789542"/>
                  <a:ext cx="7225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 name="Ink 31">
                  <a:extLst>
                    <a:ext uri="{FF2B5EF4-FFF2-40B4-BE49-F238E27FC236}">
                      <a16:creationId xmlns:a16="http://schemas.microsoft.com/office/drawing/2014/main" id="{E6580B9D-A335-7233-EA70-DC07857FE03D}"/>
                    </a:ext>
                  </a:extLst>
                </p14:cNvPr>
                <p14:cNvContentPartPr/>
                <p14:nvPr/>
              </p14:nvContentPartPr>
              <p14:xfrm>
                <a:off x="10755521" y="703142"/>
                <a:ext cx="697680" cy="663480"/>
              </p14:xfrm>
            </p:contentPart>
          </mc:Choice>
          <mc:Fallback xmlns="">
            <p:pic>
              <p:nvPicPr>
                <p:cNvPr id="32" name="Ink 31">
                  <a:extLst>
                    <a:ext uri="{FF2B5EF4-FFF2-40B4-BE49-F238E27FC236}">
                      <a16:creationId xmlns:a16="http://schemas.microsoft.com/office/drawing/2014/main" id="{E6580B9D-A335-7233-EA70-DC07857FE03D}"/>
                    </a:ext>
                  </a:extLst>
                </p:cNvPr>
                <p:cNvPicPr/>
                <p:nvPr/>
              </p:nvPicPr>
              <p:blipFill>
                <a:blip r:embed="rId63"/>
                <a:stretch>
                  <a:fillRect/>
                </a:stretch>
              </p:blipFill>
              <p:spPr>
                <a:xfrm>
                  <a:off x="10746881" y="694502"/>
                  <a:ext cx="71532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 34">
                  <a:extLst>
                    <a:ext uri="{FF2B5EF4-FFF2-40B4-BE49-F238E27FC236}">
                      <a16:creationId xmlns:a16="http://schemas.microsoft.com/office/drawing/2014/main" id="{B2A59D43-C619-D341-38E2-DC90BE4CDA82}"/>
                    </a:ext>
                  </a:extLst>
                </p14:cNvPr>
                <p14:cNvContentPartPr/>
                <p14:nvPr/>
              </p14:nvContentPartPr>
              <p14:xfrm>
                <a:off x="3871601" y="1936862"/>
                <a:ext cx="2095560" cy="2197800"/>
              </p14:xfrm>
            </p:contentPart>
          </mc:Choice>
          <mc:Fallback xmlns="">
            <p:pic>
              <p:nvPicPr>
                <p:cNvPr id="35" name="Ink 34">
                  <a:extLst>
                    <a:ext uri="{FF2B5EF4-FFF2-40B4-BE49-F238E27FC236}">
                      <a16:creationId xmlns:a16="http://schemas.microsoft.com/office/drawing/2014/main" id="{B2A59D43-C619-D341-38E2-DC90BE4CDA82}"/>
                    </a:ext>
                  </a:extLst>
                </p:cNvPr>
                <p:cNvPicPr/>
                <p:nvPr/>
              </p:nvPicPr>
              <p:blipFill>
                <a:blip r:embed="rId65"/>
                <a:stretch>
                  <a:fillRect/>
                </a:stretch>
              </p:blipFill>
              <p:spPr>
                <a:xfrm>
                  <a:off x="3862601" y="1927862"/>
                  <a:ext cx="2113200" cy="2215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Ink 35">
                  <a:extLst>
                    <a:ext uri="{FF2B5EF4-FFF2-40B4-BE49-F238E27FC236}">
                      <a16:creationId xmlns:a16="http://schemas.microsoft.com/office/drawing/2014/main" id="{5AEE624F-2958-178D-9D34-6057F0D34562}"/>
                    </a:ext>
                  </a:extLst>
                </p14:cNvPr>
                <p14:cNvContentPartPr/>
                <p14:nvPr/>
              </p14:nvContentPartPr>
              <p14:xfrm>
                <a:off x="4657841" y="4218902"/>
                <a:ext cx="174960" cy="292680"/>
              </p14:xfrm>
            </p:contentPart>
          </mc:Choice>
          <mc:Fallback xmlns="">
            <p:pic>
              <p:nvPicPr>
                <p:cNvPr id="36" name="Ink 35">
                  <a:extLst>
                    <a:ext uri="{FF2B5EF4-FFF2-40B4-BE49-F238E27FC236}">
                      <a16:creationId xmlns:a16="http://schemas.microsoft.com/office/drawing/2014/main" id="{5AEE624F-2958-178D-9D34-6057F0D34562}"/>
                    </a:ext>
                  </a:extLst>
                </p:cNvPr>
                <p:cNvPicPr/>
                <p:nvPr/>
              </p:nvPicPr>
              <p:blipFill>
                <a:blip r:embed="rId67"/>
                <a:stretch>
                  <a:fillRect/>
                </a:stretch>
              </p:blipFill>
              <p:spPr>
                <a:xfrm>
                  <a:off x="4648841" y="4210262"/>
                  <a:ext cx="1926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 name="Ink 36">
                  <a:extLst>
                    <a:ext uri="{FF2B5EF4-FFF2-40B4-BE49-F238E27FC236}">
                      <a16:creationId xmlns:a16="http://schemas.microsoft.com/office/drawing/2014/main" id="{AC1030DC-FAC3-3EED-E4C4-8BAD1E76E6DA}"/>
                    </a:ext>
                  </a:extLst>
                </p14:cNvPr>
                <p14:cNvContentPartPr/>
                <p14:nvPr/>
              </p14:nvContentPartPr>
              <p14:xfrm>
                <a:off x="4867721" y="4309622"/>
                <a:ext cx="236880" cy="142560"/>
              </p14:xfrm>
            </p:contentPart>
          </mc:Choice>
          <mc:Fallback xmlns="">
            <p:pic>
              <p:nvPicPr>
                <p:cNvPr id="37" name="Ink 36">
                  <a:extLst>
                    <a:ext uri="{FF2B5EF4-FFF2-40B4-BE49-F238E27FC236}">
                      <a16:creationId xmlns:a16="http://schemas.microsoft.com/office/drawing/2014/main" id="{AC1030DC-FAC3-3EED-E4C4-8BAD1E76E6DA}"/>
                    </a:ext>
                  </a:extLst>
                </p:cNvPr>
                <p:cNvPicPr/>
                <p:nvPr/>
              </p:nvPicPr>
              <p:blipFill>
                <a:blip r:embed="rId69"/>
                <a:stretch>
                  <a:fillRect/>
                </a:stretch>
              </p:blipFill>
              <p:spPr>
                <a:xfrm>
                  <a:off x="4859081" y="4300982"/>
                  <a:ext cx="25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8" name="Ink 37">
                  <a:extLst>
                    <a:ext uri="{FF2B5EF4-FFF2-40B4-BE49-F238E27FC236}">
                      <a16:creationId xmlns:a16="http://schemas.microsoft.com/office/drawing/2014/main" id="{A6103F9E-6EDA-873D-6FA1-6A0484246DB1}"/>
                    </a:ext>
                  </a:extLst>
                </p14:cNvPr>
                <p14:cNvContentPartPr/>
                <p14:nvPr/>
              </p14:nvContentPartPr>
              <p14:xfrm>
                <a:off x="5120801" y="4232582"/>
                <a:ext cx="247320" cy="266040"/>
              </p14:xfrm>
            </p:contentPart>
          </mc:Choice>
          <mc:Fallback xmlns="">
            <p:pic>
              <p:nvPicPr>
                <p:cNvPr id="38" name="Ink 37">
                  <a:extLst>
                    <a:ext uri="{FF2B5EF4-FFF2-40B4-BE49-F238E27FC236}">
                      <a16:creationId xmlns:a16="http://schemas.microsoft.com/office/drawing/2014/main" id="{A6103F9E-6EDA-873D-6FA1-6A0484246DB1}"/>
                    </a:ext>
                  </a:extLst>
                </p:cNvPr>
                <p:cNvPicPr/>
                <p:nvPr/>
              </p:nvPicPr>
              <p:blipFill>
                <a:blip r:embed="rId71"/>
                <a:stretch>
                  <a:fillRect/>
                </a:stretch>
              </p:blipFill>
              <p:spPr>
                <a:xfrm>
                  <a:off x="5112161" y="4223582"/>
                  <a:ext cx="2649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4A5454E5-23D6-A32D-085C-4C093701355E}"/>
                    </a:ext>
                  </a:extLst>
                </p14:cNvPr>
                <p14:cNvContentPartPr/>
                <p14:nvPr/>
              </p14:nvContentPartPr>
              <p14:xfrm>
                <a:off x="5367401" y="4193342"/>
                <a:ext cx="93600" cy="118440"/>
              </p14:xfrm>
            </p:contentPart>
          </mc:Choice>
          <mc:Fallback xmlns="">
            <p:pic>
              <p:nvPicPr>
                <p:cNvPr id="39" name="Ink 38">
                  <a:extLst>
                    <a:ext uri="{FF2B5EF4-FFF2-40B4-BE49-F238E27FC236}">
                      <a16:creationId xmlns:a16="http://schemas.microsoft.com/office/drawing/2014/main" id="{4A5454E5-23D6-A32D-085C-4C093701355E}"/>
                    </a:ext>
                  </a:extLst>
                </p:cNvPr>
                <p:cNvPicPr/>
                <p:nvPr/>
              </p:nvPicPr>
              <p:blipFill>
                <a:blip r:embed="rId73"/>
                <a:stretch>
                  <a:fillRect/>
                </a:stretch>
              </p:blipFill>
              <p:spPr>
                <a:xfrm>
                  <a:off x="5358401" y="4184342"/>
                  <a:ext cx="1112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 name="Ink 39">
                  <a:extLst>
                    <a:ext uri="{FF2B5EF4-FFF2-40B4-BE49-F238E27FC236}">
                      <a16:creationId xmlns:a16="http://schemas.microsoft.com/office/drawing/2014/main" id="{69FDEF7F-DBF9-0CDA-4593-D2E1F68B04BF}"/>
                    </a:ext>
                  </a:extLst>
                </p14:cNvPr>
                <p14:cNvContentPartPr/>
                <p14:nvPr/>
              </p14:nvContentPartPr>
              <p14:xfrm>
                <a:off x="5375681" y="4079222"/>
                <a:ext cx="23040" cy="25200"/>
              </p14:xfrm>
            </p:contentPart>
          </mc:Choice>
          <mc:Fallback xmlns="">
            <p:pic>
              <p:nvPicPr>
                <p:cNvPr id="40" name="Ink 39">
                  <a:extLst>
                    <a:ext uri="{FF2B5EF4-FFF2-40B4-BE49-F238E27FC236}">
                      <a16:creationId xmlns:a16="http://schemas.microsoft.com/office/drawing/2014/main" id="{69FDEF7F-DBF9-0CDA-4593-D2E1F68B04BF}"/>
                    </a:ext>
                  </a:extLst>
                </p:cNvPr>
                <p:cNvPicPr/>
                <p:nvPr/>
              </p:nvPicPr>
              <p:blipFill>
                <a:blip r:embed="rId75"/>
                <a:stretch>
                  <a:fillRect/>
                </a:stretch>
              </p:blipFill>
              <p:spPr>
                <a:xfrm>
                  <a:off x="5366681" y="4070582"/>
                  <a:ext cx="406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Ink 40">
                  <a:extLst>
                    <a:ext uri="{FF2B5EF4-FFF2-40B4-BE49-F238E27FC236}">
                      <a16:creationId xmlns:a16="http://schemas.microsoft.com/office/drawing/2014/main" id="{728827A0-D984-07FD-8DD1-F1A82CEA0862}"/>
                    </a:ext>
                  </a:extLst>
                </p14:cNvPr>
                <p14:cNvContentPartPr/>
                <p14:nvPr/>
              </p14:nvContentPartPr>
              <p14:xfrm>
                <a:off x="5487281" y="4056182"/>
                <a:ext cx="345240" cy="192240"/>
              </p14:xfrm>
            </p:contentPart>
          </mc:Choice>
          <mc:Fallback xmlns="">
            <p:pic>
              <p:nvPicPr>
                <p:cNvPr id="41" name="Ink 40">
                  <a:extLst>
                    <a:ext uri="{FF2B5EF4-FFF2-40B4-BE49-F238E27FC236}">
                      <a16:creationId xmlns:a16="http://schemas.microsoft.com/office/drawing/2014/main" id="{728827A0-D984-07FD-8DD1-F1A82CEA0862}"/>
                    </a:ext>
                  </a:extLst>
                </p:cNvPr>
                <p:cNvPicPr/>
                <p:nvPr/>
              </p:nvPicPr>
              <p:blipFill>
                <a:blip r:embed="rId77"/>
                <a:stretch>
                  <a:fillRect/>
                </a:stretch>
              </p:blipFill>
              <p:spPr>
                <a:xfrm>
                  <a:off x="5478281" y="4047182"/>
                  <a:ext cx="362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Ink 41">
                  <a:extLst>
                    <a:ext uri="{FF2B5EF4-FFF2-40B4-BE49-F238E27FC236}">
                      <a16:creationId xmlns:a16="http://schemas.microsoft.com/office/drawing/2014/main" id="{235FBC94-1F49-5128-F185-35D4471CA36F}"/>
                    </a:ext>
                  </a:extLst>
                </p14:cNvPr>
                <p14:cNvContentPartPr/>
                <p14:nvPr/>
              </p14:nvContentPartPr>
              <p14:xfrm>
                <a:off x="5529761" y="1528262"/>
                <a:ext cx="1047600" cy="915480"/>
              </p14:xfrm>
            </p:contentPart>
          </mc:Choice>
          <mc:Fallback xmlns="">
            <p:pic>
              <p:nvPicPr>
                <p:cNvPr id="42" name="Ink 41">
                  <a:extLst>
                    <a:ext uri="{FF2B5EF4-FFF2-40B4-BE49-F238E27FC236}">
                      <a16:creationId xmlns:a16="http://schemas.microsoft.com/office/drawing/2014/main" id="{235FBC94-1F49-5128-F185-35D4471CA36F}"/>
                    </a:ext>
                  </a:extLst>
                </p:cNvPr>
                <p:cNvPicPr/>
                <p:nvPr/>
              </p:nvPicPr>
              <p:blipFill>
                <a:blip r:embed="rId79"/>
                <a:stretch>
                  <a:fillRect/>
                </a:stretch>
              </p:blipFill>
              <p:spPr>
                <a:xfrm>
                  <a:off x="5520761" y="1519262"/>
                  <a:ext cx="1065240" cy="933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3" name="Ink 42">
                  <a:extLst>
                    <a:ext uri="{FF2B5EF4-FFF2-40B4-BE49-F238E27FC236}">
                      <a16:creationId xmlns:a16="http://schemas.microsoft.com/office/drawing/2014/main" id="{526B9D57-CF83-C006-720D-136A2CD65E6D}"/>
                    </a:ext>
                  </a:extLst>
                </p14:cNvPr>
                <p14:cNvContentPartPr/>
                <p14:nvPr/>
              </p14:nvContentPartPr>
              <p14:xfrm>
                <a:off x="5767721" y="3000662"/>
                <a:ext cx="1234440" cy="772200"/>
              </p14:xfrm>
            </p:contentPart>
          </mc:Choice>
          <mc:Fallback xmlns="">
            <p:pic>
              <p:nvPicPr>
                <p:cNvPr id="43" name="Ink 42">
                  <a:extLst>
                    <a:ext uri="{FF2B5EF4-FFF2-40B4-BE49-F238E27FC236}">
                      <a16:creationId xmlns:a16="http://schemas.microsoft.com/office/drawing/2014/main" id="{526B9D57-CF83-C006-720D-136A2CD65E6D}"/>
                    </a:ext>
                  </a:extLst>
                </p:cNvPr>
                <p:cNvPicPr/>
                <p:nvPr/>
              </p:nvPicPr>
              <p:blipFill>
                <a:blip r:embed="rId81"/>
                <a:stretch>
                  <a:fillRect/>
                </a:stretch>
              </p:blipFill>
              <p:spPr>
                <a:xfrm>
                  <a:off x="5759081" y="2992022"/>
                  <a:ext cx="1252080" cy="789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4" name="Ink 43">
                  <a:extLst>
                    <a:ext uri="{FF2B5EF4-FFF2-40B4-BE49-F238E27FC236}">
                      <a16:creationId xmlns:a16="http://schemas.microsoft.com/office/drawing/2014/main" id="{2C3A6ABD-8626-A2EF-1F2C-8BCAF437CFD8}"/>
                    </a:ext>
                  </a:extLst>
                </p14:cNvPr>
                <p14:cNvContentPartPr/>
                <p14:nvPr/>
              </p14:nvContentPartPr>
              <p14:xfrm>
                <a:off x="5771321" y="3721742"/>
                <a:ext cx="1852200" cy="1607040"/>
              </p14:xfrm>
            </p:contentPart>
          </mc:Choice>
          <mc:Fallback xmlns="">
            <p:pic>
              <p:nvPicPr>
                <p:cNvPr id="44" name="Ink 43">
                  <a:extLst>
                    <a:ext uri="{FF2B5EF4-FFF2-40B4-BE49-F238E27FC236}">
                      <a16:creationId xmlns:a16="http://schemas.microsoft.com/office/drawing/2014/main" id="{2C3A6ABD-8626-A2EF-1F2C-8BCAF437CFD8}"/>
                    </a:ext>
                  </a:extLst>
                </p:cNvPr>
                <p:cNvPicPr/>
                <p:nvPr/>
              </p:nvPicPr>
              <p:blipFill>
                <a:blip r:embed="rId83"/>
                <a:stretch>
                  <a:fillRect/>
                </a:stretch>
              </p:blipFill>
              <p:spPr>
                <a:xfrm>
                  <a:off x="5762321" y="3713102"/>
                  <a:ext cx="1869840" cy="1624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5" name="Ink 44">
                  <a:extLst>
                    <a:ext uri="{FF2B5EF4-FFF2-40B4-BE49-F238E27FC236}">
                      <a16:creationId xmlns:a16="http://schemas.microsoft.com/office/drawing/2014/main" id="{E62EDCA3-7ECC-58C1-CAE6-A7AEE789EFE4}"/>
                    </a:ext>
                  </a:extLst>
                </p14:cNvPr>
                <p14:cNvContentPartPr/>
                <p14:nvPr/>
              </p14:nvContentPartPr>
              <p14:xfrm>
                <a:off x="5619761" y="1634822"/>
                <a:ext cx="4043520" cy="826200"/>
              </p14:xfrm>
            </p:contentPart>
          </mc:Choice>
          <mc:Fallback xmlns="">
            <p:pic>
              <p:nvPicPr>
                <p:cNvPr id="45" name="Ink 44">
                  <a:extLst>
                    <a:ext uri="{FF2B5EF4-FFF2-40B4-BE49-F238E27FC236}">
                      <a16:creationId xmlns:a16="http://schemas.microsoft.com/office/drawing/2014/main" id="{E62EDCA3-7ECC-58C1-CAE6-A7AEE789EFE4}"/>
                    </a:ext>
                  </a:extLst>
                </p:cNvPr>
                <p:cNvPicPr/>
                <p:nvPr/>
              </p:nvPicPr>
              <p:blipFill>
                <a:blip r:embed="rId85"/>
                <a:stretch>
                  <a:fillRect/>
                </a:stretch>
              </p:blipFill>
              <p:spPr>
                <a:xfrm>
                  <a:off x="5611121" y="1625822"/>
                  <a:ext cx="406116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6" name="Ink 45">
                  <a:extLst>
                    <a:ext uri="{FF2B5EF4-FFF2-40B4-BE49-F238E27FC236}">
                      <a16:creationId xmlns:a16="http://schemas.microsoft.com/office/drawing/2014/main" id="{FF7A9752-936A-409A-63A9-E9AC89089FF0}"/>
                    </a:ext>
                  </a:extLst>
                </p14:cNvPr>
                <p14:cNvContentPartPr/>
                <p14:nvPr/>
              </p14:nvContentPartPr>
              <p14:xfrm>
                <a:off x="5997761" y="2585222"/>
                <a:ext cx="3889440" cy="776880"/>
              </p14:xfrm>
            </p:contentPart>
          </mc:Choice>
          <mc:Fallback xmlns="">
            <p:pic>
              <p:nvPicPr>
                <p:cNvPr id="46" name="Ink 45">
                  <a:extLst>
                    <a:ext uri="{FF2B5EF4-FFF2-40B4-BE49-F238E27FC236}">
                      <a16:creationId xmlns:a16="http://schemas.microsoft.com/office/drawing/2014/main" id="{FF7A9752-936A-409A-63A9-E9AC89089FF0}"/>
                    </a:ext>
                  </a:extLst>
                </p:cNvPr>
                <p:cNvPicPr/>
                <p:nvPr/>
              </p:nvPicPr>
              <p:blipFill>
                <a:blip r:embed="rId87"/>
                <a:stretch>
                  <a:fillRect/>
                </a:stretch>
              </p:blipFill>
              <p:spPr>
                <a:xfrm>
                  <a:off x="5989121" y="2576222"/>
                  <a:ext cx="3907080" cy="794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7" name="Ink 46">
                  <a:extLst>
                    <a:ext uri="{FF2B5EF4-FFF2-40B4-BE49-F238E27FC236}">
                      <a16:creationId xmlns:a16="http://schemas.microsoft.com/office/drawing/2014/main" id="{2E5D4B25-4981-5E3B-E075-537634E869DA}"/>
                    </a:ext>
                  </a:extLst>
                </p14:cNvPr>
                <p14:cNvContentPartPr/>
                <p14:nvPr/>
              </p14:nvContentPartPr>
              <p14:xfrm>
                <a:off x="5817041" y="3355622"/>
                <a:ext cx="4048920" cy="1338120"/>
              </p14:xfrm>
            </p:contentPart>
          </mc:Choice>
          <mc:Fallback xmlns="">
            <p:pic>
              <p:nvPicPr>
                <p:cNvPr id="47" name="Ink 46">
                  <a:extLst>
                    <a:ext uri="{FF2B5EF4-FFF2-40B4-BE49-F238E27FC236}">
                      <a16:creationId xmlns:a16="http://schemas.microsoft.com/office/drawing/2014/main" id="{2E5D4B25-4981-5E3B-E075-537634E869DA}"/>
                    </a:ext>
                  </a:extLst>
                </p:cNvPr>
                <p:cNvPicPr/>
                <p:nvPr/>
              </p:nvPicPr>
              <p:blipFill>
                <a:blip r:embed="rId89"/>
                <a:stretch>
                  <a:fillRect/>
                </a:stretch>
              </p:blipFill>
              <p:spPr>
                <a:xfrm>
                  <a:off x="5808401" y="3346622"/>
                  <a:ext cx="4066560" cy="1355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8" name="Ink 47">
                  <a:extLst>
                    <a:ext uri="{FF2B5EF4-FFF2-40B4-BE49-F238E27FC236}">
                      <a16:creationId xmlns:a16="http://schemas.microsoft.com/office/drawing/2014/main" id="{165C9A28-A34E-54D7-48A8-6C46DE8401CA}"/>
                    </a:ext>
                  </a:extLst>
                </p14:cNvPr>
                <p14:cNvContentPartPr/>
                <p14:nvPr/>
              </p14:nvContentPartPr>
              <p14:xfrm>
                <a:off x="9807281" y="4547942"/>
                <a:ext cx="154080" cy="175320"/>
              </p14:xfrm>
            </p:contentPart>
          </mc:Choice>
          <mc:Fallback xmlns="">
            <p:pic>
              <p:nvPicPr>
                <p:cNvPr id="48" name="Ink 47">
                  <a:extLst>
                    <a:ext uri="{FF2B5EF4-FFF2-40B4-BE49-F238E27FC236}">
                      <a16:creationId xmlns:a16="http://schemas.microsoft.com/office/drawing/2014/main" id="{165C9A28-A34E-54D7-48A8-6C46DE8401CA}"/>
                    </a:ext>
                  </a:extLst>
                </p:cNvPr>
                <p:cNvPicPr/>
                <p:nvPr/>
              </p:nvPicPr>
              <p:blipFill>
                <a:blip r:embed="rId91"/>
                <a:stretch>
                  <a:fillRect/>
                </a:stretch>
              </p:blipFill>
              <p:spPr>
                <a:xfrm>
                  <a:off x="9798281" y="4539302"/>
                  <a:ext cx="1717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29241E5C-C6CF-B9D7-37D5-DC4716F3A4FB}"/>
                    </a:ext>
                  </a:extLst>
                </p14:cNvPr>
                <p14:cNvContentPartPr/>
                <p14:nvPr/>
              </p14:nvContentPartPr>
              <p14:xfrm>
                <a:off x="2775761" y="2942342"/>
                <a:ext cx="971640" cy="150480"/>
              </p14:xfrm>
            </p:contentPart>
          </mc:Choice>
          <mc:Fallback xmlns="">
            <p:pic>
              <p:nvPicPr>
                <p:cNvPr id="51" name="Ink 50">
                  <a:extLst>
                    <a:ext uri="{FF2B5EF4-FFF2-40B4-BE49-F238E27FC236}">
                      <a16:creationId xmlns:a16="http://schemas.microsoft.com/office/drawing/2014/main" id="{29241E5C-C6CF-B9D7-37D5-DC4716F3A4FB}"/>
                    </a:ext>
                  </a:extLst>
                </p:cNvPr>
                <p:cNvPicPr/>
                <p:nvPr/>
              </p:nvPicPr>
              <p:blipFill>
                <a:blip r:embed="rId93"/>
                <a:stretch>
                  <a:fillRect/>
                </a:stretch>
              </p:blipFill>
              <p:spPr>
                <a:xfrm>
                  <a:off x="2766761" y="2933342"/>
                  <a:ext cx="989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E2478447-30E4-A919-9570-B072D62332EE}"/>
                    </a:ext>
                  </a:extLst>
                </p14:cNvPr>
                <p14:cNvContentPartPr/>
                <p14:nvPr/>
              </p14:nvContentPartPr>
              <p14:xfrm>
                <a:off x="3635081" y="2837222"/>
                <a:ext cx="154800" cy="118440"/>
              </p14:xfrm>
            </p:contentPart>
          </mc:Choice>
          <mc:Fallback xmlns="">
            <p:pic>
              <p:nvPicPr>
                <p:cNvPr id="52" name="Ink 51">
                  <a:extLst>
                    <a:ext uri="{FF2B5EF4-FFF2-40B4-BE49-F238E27FC236}">
                      <a16:creationId xmlns:a16="http://schemas.microsoft.com/office/drawing/2014/main" id="{E2478447-30E4-A919-9570-B072D62332EE}"/>
                    </a:ext>
                  </a:extLst>
                </p:cNvPr>
                <p:cNvPicPr/>
                <p:nvPr/>
              </p:nvPicPr>
              <p:blipFill>
                <a:blip r:embed="rId95"/>
                <a:stretch>
                  <a:fillRect/>
                </a:stretch>
              </p:blipFill>
              <p:spPr>
                <a:xfrm>
                  <a:off x="3626081" y="2828222"/>
                  <a:ext cx="1724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7C2CE503-7802-C4E0-504D-9100B3F1B463}"/>
                    </a:ext>
                  </a:extLst>
                </p14:cNvPr>
                <p14:cNvContentPartPr/>
                <p14:nvPr/>
              </p14:nvContentPartPr>
              <p14:xfrm>
                <a:off x="4340321" y="1540862"/>
                <a:ext cx="177840" cy="350640"/>
              </p14:xfrm>
            </p:contentPart>
          </mc:Choice>
          <mc:Fallback xmlns="">
            <p:pic>
              <p:nvPicPr>
                <p:cNvPr id="59" name="Ink 58">
                  <a:extLst>
                    <a:ext uri="{FF2B5EF4-FFF2-40B4-BE49-F238E27FC236}">
                      <a16:creationId xmlns:a16="http://schemas.microsoft.com/office/drawing/2014/main" id="{7C2CE503-7802-C4E0-504D-9100B3F1B463}"/>
                    </a:ext>
                  </a:extLst>
                </p:cNvPr>
                <p:cNvPicPr/>
                <p:nvPr/>
              </p:nvPicPr>
              <p:blipFill>
                <a:blip r:embed="rId97"/>
                <a:stretch>
                  <a:fillRect/>
                </a:stretch>
              </p:blipFill>
              <p:spPr>
                <a:xfrm>
                  <a:off x="4331681" y="1531862"/>
                  <a:ext cx="1954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DB7F2E7D-B976-A4BD-3E7D-94A0064AA774}"/>
                    </a:ext>
                  </a:extLst>
                </p14:cNvPr>
                <p14:cNvContentPartPr/>
                <p14:nvPr/>
              </p14:nvContentPartPr>
              <p14:xfrm>
                <a:off x="4557761" y="1520342"/>
                <a:ext cx="138240" cy="188280"/>
              </p14:xfrm>
            </p:contentPart>
          </mc:Choice>
          <mc:Fallback xmlns="">
            <p:pic>
              <p:nvPicPr>
                <p:cNvPr id="60" name="Ink 59">
                  <a:extLst>
                    <a:ext uri="{FF2B5EF4-FFF2-40B4-BE49-F238E27FC236}">
                      <a16:creationId xmlns:a16="http://schemas.microsoft.com/office/drawing/2014/main" id="{DB7F2E7D-B976-A4BD-3E7D-94A0064AA774}"/>
                    </a:ext>
                  </a:extLst>
                </p:cNvPr>
                <p:cNvPicPr/>
                <p:nvPr/>
              </p:nvPicPr>
              <p:blipFill>
                <a:blip r:embed="rId99"/>
                <a:stretch>
                  <a:fillRect/>
                </a:stretch>
              </p:blipFill>
              <p:spPr>
                <a:xfrm>
                  <a:off x="4549121" y="1511702"/>
                  <a:ext cx="1558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20A6E10D-1D10-F2D6-501F-4520F5A92284}"/>
                    </a:ext>
                  </a:extLst>
                </p14:cNvPr>
                <p14:cNvContentPartPr/>
                <p14:nvPr/>
              </p14:nvContentPartPr>
              <p14:xfrm>
                <a:off x="4737761" y="1312982"/>
                <a:ext cx="434160" cy="337680"/>
              </p14:xfrm>
            </p:contentPart>
          </mc:Choice>
          <mc:Fallback xmlns="">
            <p:pic>
              <p:nvPicPr>
                <p:cNvPr id="61" name="Ink 60">
                  <a:extLst>
                    <a:ext uri="{FF2B5EF4-FFF2-40B4-BE49-F238E27FC236}">
                      <a16:creationId xmlns:a16="http://schemas.microsoft.com/office/drawing/2014/main" id="{20A6E10D-1D10-F2D6-501F-4520F5A92284}"/>
                    </a:ext>
                  </a:extLst>
                </p:cNvPr>
                <p:cNvPicPr/>
                <p:nvPr/>
              </p:nvPicPr>
              <p:blipFill>
                <a:blip r:embed="rId101"/>
                <a:stretch>
                  <a:fillRect/>
                </a:stretch>
              </p:blipFill>
              <p:spPr>
                <a:xfrm>
                  <a:off x="4729121" y="1304342"/>
                  <a:ext cx="4518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2ABDADC6-D04F-EC89-BE33-2EAD3B09BBAA}"/>
                    </a:ext>
                  </a:extLst>
                </p14:cNvPr>
                <p14:cNvContentPartPr/>
                <p14:nvPr/>
              </p14:nvContentPartPr>
              <p14:xfrm>
                <a:off x="5250041" y="1228742"/>
                <a:ext cx="46800" cy="137160"/>
              </p14:xfrm>
            </p:contentPart>
          </mc:Choice>
          <mc:Fallback xmlns="">
            <p:pic>
              <p:nvPicPr>
                <p:cNvPr id="62" name="Ink 61">
                  <a:extLst>
                    <a:ext uri="{FF2B5EF4-FFF2-40B4-BE49-F238E27FC236}">
                      <a16:creationId xmlns:a16="http://schemas.microsoft.com/office/drawing/2014/main" id="{2ABDADC6-D04F-EC89-BE33-2EAD3B09BBAA}"/>
                    </a:ext>
                  </a:extLst>
                </p:cNvPr>
                <p:cNvPicPr/>
                <p:nvPr/>
              </p:nvPicPr>
              <p:blipFill>
                <a:blip r:embed="rId103"/>
                <a:stretch>
                  <a:fillRect/>
                </a:stretch>
              </p:blipFill>
              <p:spPr>
                <a:xfrm>
                  <a:off x="5241401" y="1220102"/>
                  <a:ext cx="644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C1928020-F8A4-43D8-C45C-936ADEC23E81}"/>
                    </a:ext>
                  </a:extLst>
                </p14:cNvPr>
                <p14:cNvContentPartPr/>
                <p14:nvPr/>
              </p14:nvContentPartPr>
              <p14:xfrm>
                <a:off x="4251401" y="1363022"/>
                <a:ext cx="1393920" cy="587880"/>
              </p14:xfrm>
            </p:contentPart>
          </mc:Choice>
          <mc:Fallback xmlns="">
            <p:pic>
              <p:nvPicPr>
                <p:cNvPr id="63" name="Ink 62">
                  <a:extLst>
                    <a:ext uri="{FF2B5EF4-FFF2-40B4-BE49-F238E27FC236}">
                      <a16:creationId xmlns:a16="http://schemas.microsoft.com/office/drawing/2014/main" id="{C1928020-F8A4-43D8-C45C-936ADEC23E81}"/>
                    </a:ext>
                  </a:extLst>
                </p:cNvPr>
                <p:cNvPicPr/>
                <p:nvPr/>
              </p:nvPicPr>
              <p:blipFill>
                <a:blip r:embed="rId105"/>
                <a:stretch>
                  <a:fillRect/>
                </a:stretch>
              </p:blipFill>
              <p:spPr>
                <a:xfrm>
                  <a:off x="4242401" y="1354022"/>
                  <a:ext cx="141156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15E0EF28-E695-EAE7-7A1B-C2502313A886}"/>
                    </a:ext>
                  </a:extLst>
                </p14:cNvPr>
                <p14:cNvContentPartPr/>
                <p14:nvPr/>
              </p14:nvContentPartPr>
              <p14:xfrm>
                <a:off x="4993361" y="1722302"/>
                <a:ext cx="132480" cy="210240"/>
              </p14:xfrm>
            </p:contentPart>
          </mc:Choice>
          <mc:Fallback xmlns="">
            <p:pic>
              <p:nvPicPr>
                <p:cNvPr id="65" name="Ink 64">
                  <a:extLst>
                    <a:ext uri="{FF2B5EF4-FFF2-40B4-BE49-F238E27FC236}">
                      <a16:creationId xmlns:a16="http://schemas.microsoft.com/office/drawing/2014/main" id="{15E0EF28-E695-EAE7-7A1B-C2502313A886}"/>
                    </a:ext>
                  </a:extLst>
                </p:cNvPr>
                <p:cNvPicPr/>
                <p:nvPr/>
              </p:nvPicPr>
              <p:blipFill>
                <a:blip r:embed="rId107"/>
                <a:stretch>
                  <a:fillRect/>
                </a:stretch>
              </p:blipFill>
              <p:spPr>
                <a:xfrm>
                  <a:off x="4984721" y="1713302"/>
                  <a:ext cx="1501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F0540CE2-0FE1-0CDA-19CD-011CC1C74B6E}"/>
                    </a:ext>
                  </a:extLst>
                </p14:cNvPr>
                <p14:cNvContentPartPr/>
                <p14:nvPr/>
              </p14:nvContentPartPr>
              <p14:xfrm>
                <a:off x="5183081" y="1698902"/>
                <a:ext cx="147960" cy="171000"/>
              </p14:xfrm>
            </p:contentPart>
          </mc:Choice>
          <mc:Fallback xmlns="">
            <p:pic>
              <p:nvPicPr>
                <p:cNvPr id="66" name="Ink 65">
                  <a:extLst>
                    <a:ext uri="{FF2B5EF4-FFF2-40B4-BE49-F238E27FC236}">
                      <a16:creationId xmlns:a16="http://schemas.microsoft.com/office/drawing/2014/main" id="{F0540CE2-0FE1-0CDA-19CD-011CC1C74B6E}"/>
                    </a:ext>
                  </a:extLst>
                </p:cNvPr>
                <p:cNvPicPr/>
                <p:nvPr/>
              </p:nvPicPr>
              <p:blipFill>
                <a:blip r:embed="rId109"/>
                <a:stretch>
                  <a:fillRect/>
                </a:stretch>
              </p:blipFill>
              <p:spPr>
                <a:xfrm>
                  <a:off x="5174441" y="1690262"/>
                  <a:ext cx="1656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F217793B-6CD5-5D66-A468-0B6E804464D7}"/>
                    </a:ext>
                  </a:extLst>
                </p14:cNvPr>
                <p14:cNvContentPartPr/>
                <p14:nvPr/>
              </p14:nvContentPartPr>
              <p14:xfrm>
                <a:off x="5340401" y="1588022"/>
                <a:ext cx="240120" cy="204840"/>
              </p14:xfrm>
            </p:contentPart>
          </mc:Choice>
          <mc:Fallback xmlns="">
            <p:pic>
              <p:nvPicPr>
                <p:cNvPr id="67" name="Ink 66">
                  <a:extLst>
                    <a:ext uri="{FF2B5EF4-FFF2-40B4-BE49-F238E27FC236}">
                      <a16:creationId xmlns:a16="http://schemas.microsoft.com/office/drawing/2014/main" id="{F217793B-6CD5-5D66-A468-0B6E804464D7}"/>
                    </a:ext>
                  </a:extLst>
                </p:cNvPr>
                <p:cNvPicPr/>
                <p:nvPr/>
              </p:nvPicPr>
              <p:blipFill>
                <a:blip r:embed="rId111"/>
                <a:stretch>
                  <a:fillRect/>
                </a:stretch>
              </p:blipFill>
              <p:spPr>
                <a:xfrm>
                  <a:off x="5331761" y="1579022"/>
                  <a:ext cx="2577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455A4FAB-22C2-33C4-A3A2-1000656F7659}"/>
                    </a:ext>
                  </a:extLst>
                </p14:cNvPr>
                <p14:cNvContentPartPr/>
                <p14:nvPr/>
              </p14:nvContentPartPr>
              <p14:xfrm>
                <a:off x="5629841" y="1452302"/>
                <a:ext cx="250200" cy="229320"/>
              </p14:xfrm>
            </p:contentPart>
          </mc:Choice>
          <mc:Fallback xmlns="">
            <p:pic>
              <p:nvPicPr>
                <p:cNvPr id="69" name="Ink 68">
                  <a:extLst>
                    <a:ext uri="{FF2B5EF4-FFF2-40B4-BE49-F238E27FC236}">
                      <a16:creationId xmlns:a16="http://schemas.microsoft.com/office/drawing/2014/main" id="{455A4FAB-22C2-33C4-A3A2-1000656F7659}"/>
                    </a:ext>
                  </a:extLst>
                </p:cNvPr>
                <p:cNvPicPr/>
                <p:nvPr/>
              </p:nvPicPr>
              <p:blipFill>
                <a:blip r:embed="rId113"/>
                <a:stretch>
                  <a:fillRect/>
                </a:stretch>
              </p:blipFill>
              <p:spPr>
                <a:xfrm>
                  <a:off x="5620841" y="1443302"/>
                  <a:ext cx="2678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4C9B6F2E-8F4F-1F06-002C-C5F26267DC85}"/>
                    </a:ext>
                  </a:extLst>
                </p14:cNvPr>
                <p14:cNvContentPartPr/>
                <p14:nvPr/>
              </p14:nvContentPartPr>
              <p14:xfrm>
                <a:off x="5155001" y="1633022"/>
                <a:ext cx="837720" cy="376560"/>
              </p14:xfrm>
            </p:contentPart>
          </mc:Choice>
          <mc:Fallback xmlns="">
            <p:pic>
              <p:nvPicPr>
                <p:cNvPr id="70" name="Ink 69">
                  <a:extLst>
                    <a:ext uri="{FF2B5EF4-FFF2-40B4-BE49-F238E27FC236}">
                      <a16:creationId xmlns:a16="http://schemas.microsoft.com/office/drawing/2014/main" id="{4C9B6F2E-8F4F-1F06-002C-C5F26267DC85}"/>
                    </a:ext>
                  </a:extLst>
                </p:cNvPr>
                <p:cNvPicPr/>
                <p:nvPr/>
              </p:nvPicPr>
              <p:blipFill>
                <a:blip r:embed="rId115"/>
                <a:stretch>
                  <a:fillRect/>
                </a:stretch>
              </p:blipFill>
              <p:spPr>
                <a:xfrm>
                  <a:off x="5146361" y="1624382"/>
                  <a:ext cx="855360" cy="394200"/>
                </a:xfrm>
                <a:prstGeom prst="rect">
                  <a:avLst/>
                </a:prstGeom>
              </p:spPr>
            </p:pic>
          </mc:Fallback>
        </mc:AlternateContent>
      </p:grpSp>
      <p:grpSp>
        <p:nvGrpSpPr>
          <p:cNvPr id="79" name="Group 78">
            <a:extLst>
              <a:ext uri="{FF2B5EF4-FFF2-40B4-BE49-F238E27FC236}">
                <a16:creationId xmlns:a16="http://schemas.microsoft.com/office/drawing/2014/main" id="{E1C29E95-1FA1-FDA8-671C-9844AF7CFEF5}"/>
              </a:ext>
            </a:extLst>
          </p:cNvPr>
          <p:cNvGrpSpPr/>
          <p:nvPr/>
        </p:nvGrpSpPr>
        <p:grpSpPr>
          <a:xfrm>
            <a:off x="1575521" y="993662"/>
            <a:ext cx="644040" cy="568080"/>
            <a:chOff x="1575521" y="993662"/>
            <a:chExt cx="644040" cy="568080"/>
          </a:xfrm>
        </p:grpSpPr>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6D23E60D-2593-C942-CC4D-752EF076B706}"/>
                    </a:ext>
                  </a:extLst>
                </p14:cNvPr>
                <p14:cNvContentPartPr/>
                <p14:nvPr/>
              </p14:nvContentPartPr>
              <p14:xfrm>
                <a:off x="1580561" y="1316582"/>
                <a:ext cx="105480" cy="139320"/>
              </p14:xfrm>
            </p:contentPart>
          </mc:Choice>
          <mc:Fallback xmlns="">
            <p:pic>
              <p:nvPicPr>
                <p:cNvPr id="72" name="Ink 71">
                  <a:extLst>
                    <a:ext uri="{FF2B5EF4-FFF2-40B4-BE49-F238E27FC236}">
                      <a16:creationId xmlns:a16="http://schemas.microsoft.com/office/drawing/2014/main" id="{6D23E60D-2593-C942-CC4D-752EF076B706}"/>
                    </a:ext>
                  </a:extLst>
                </p:cNvPr>
                <p:cNvPicPr/>
                <p:nvPr/>
              </p:nvPicPr>
              <p:blipFill>
                <a:blip r:embed="rId117"/>
                <a:stretch>
                  <a:fillRect/>
                </a:stretch>
              </p:blipFill>
              <p:spPr>
                <a:xfrm>
                  <a:off x="1571561" y="1307582"/>
                  <a:ext cx="1231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E2EB8F7D-6B43-5846-4101-540F545D96B4}"/>
                    </a:ext>
                  </a:extLst>
                </p14:cNvPr>
                <p14:cNvContentPartPr/>
                <p14:nvPr/>
              </p14:nvContentPartPr>
              <p14:xfrm>
                <a:off x="1747961" y="1219742"/>
                <a:ext cx="87840" cy="172800"/>
              </p14:xfrm>
            </p:contentPart>
          </mc:Choice>
          <mc:Fallback xmlns="">
            <p:pic>
              <p:nvPicPr>
                <p:cNvPr id="73" name="Ink 72">
                  <a:extLst>
                    <a:ext uri="{FF2B5EF4-FFF2-40B4-BE49-F238E27FC236}">
                      <a16:creationId xmlns:a16="http://schemas.microsoft.com/office/drawing/2014/main" id="{E2EB8F7D-6B43-5846-4101-540F545D96B4}"/>
                    </a:ext>
                  </a:extLst>
                </p:cNvPr>
                <p:cNvPicPr/>
                <p:nvPr/>
              </p:nvPicPr>
              <p:blipFill>
                <a:blip r:embed="rId119"/>
                <a:stretch>
                  <a:fillRect/>
                </a:stretch>
              </p:blipFill>
              <p:spPr>
                <a:xfrm>
                  <a:off x="1738961" y="1211102"/>
                  <a:ext cx="105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80CA3864-1D8F-7124-4228-3DDFABADB0C9}"/>
                    </a:ext>
                  </a:extLst>
                </p14:cNvPr>
                <p14:cNvContentPartPr/>
                <p14:nvPr/>
              </p14:nvContentPartPr>
              <p14:xfrm>
                <a:off x="1871081" y="1113902"/>
                <a:ext cx="187200" cy="187920"/>
              </p14:xfrm>
            </p:contentPart>
          </mc:Choice>
          <mc:Fallback xmlns="">
            <p:pic>
              <p:nvPicPr>
                <p:cNvPr id="74" name="Ink 73">
                  <a:extLst>
                    <a:ext uri="{FF2B5EF4-FFF2-40B4-BE49-F238E27FC236}">
                      <a16:creationId xmlns:a16="http://schemas.microsoft.com/office/drawing/2014/main" id="{80CA3864-1D8F-7124-4228-3DDFABADB0C9}"/>
                    </a:ext>
                  </a:extLst>
                </p:cNvPr>
                <p:cNvPicPr/>
                <p:nvPr/>
              </p:nvPicPr>
              <p:blipFill>
                <a:blip r:embed="rId121"/>
                <a:stretch>
                  <a:fillRect/>
                </a:stretch>
              </p:blipFill>
              <p:spPr>
                <a:xfrm>
                  <a:off x="1862441" y="1104902"/>
                  <a:ext cx="204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2BDAEF5F-84AD-4E48-9F50-61739500B5B4}"/>
                    </a:ext>
                  </a:extLst>
                </p14:cNvPr>
                <p14:cNvContentPartPr/>
                <p14:nvPr/>
              </p14:nvContentPartPr>
              <p14:xfrm>
                <a:off x="2063321" y="1062422"/>
                <a:ext cx="31320" cy="104400"/>
              </p14:xfrm>
            </p:contentPart>
          </mc:Choice>
          <mc:Fallback xmlns="">
            <p:pic>
              <p:nvPicPr>
                <p:cNvPr id="75" name="Ink 74">
                  <a:extLst>
                    <a:ext uri="{FF2B5EF4-FFF2-40B4-BE49-F238E27FC236}">
                      <a16:creationId xmlns:a16="http://schemas.microsoft.com/office/drawing/2014/main" id="{2BDAEF5F-84AD-4E48-9F50-61739500B5B4}"/>
                    </a:ext>
                  </a:extLst>
                </p:cNvPr>
                <p:cNvPicPr/>
                <p:nvPr/>
              </p:nvPicPr>
              <p:blipFill>
                <a:blip r:embed="rId123"/>
                <a:stretch>
                  <a:fillRect/>
                </a:stretch>
              </p:blipFill>
              <p:spPr>
                <a:xfrm>
                  <a:off x="2054681" y="1053422"/>
                  <a:ext cx="489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03F221EB-3B4A-46CC-E26B-F825039835C5}"/>
                    </a:ext>
                  </a:extLst>
                </p14:cNvPr>
                <p14:cNvContentPartPr/>
                <p14:nvPr/>
              </p14:nvContentPartPr>
              <p14:xfrm>
                <a:off x="2038481" y="993662"/>
                <a:ext cx="181080" cy="86760"/>
              </p14:xfrm>
            </p:contentPart>
          </mc:Choice>
          <mc:Fallback xmlns="">
            <p:pic>
              <p:nvPicPr>
                <p:cNvPr id="76" name="Ink 75">
                  <a:extLst>
                    <a:ext uri="{FF2B5EF4-FFF2-40B4-BE49-F238E27FC236}">
                      <a16:creationId xmlns:a16="http://schemas.microsoft.com/office/drawing/2014/main" id="{03F221EB-3B4A-46CC-E26B-F825039835C5}"/>
                    </a:ext>
                  </a:extLst>
                </p:cNvPr>
                <p:cNvPicPr/>
                <p:nvPr/>
              </p:nvPicPr>
              <p:blipFill>
                <a:blip r:embed="rId125"/>
                <a:stretch>
                  <a:fillRect/>
                </a:stretch>
              </p:blipFill>
              <p:spPr>
                <a:xfrm>
                  <a:off x="2029841" y="984662"/>
                  <a:ext cx="1987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5DAB8341-DAD3-F94B-D09F-46DBC133CD56}"/>
                    </a:ext>
                  </a:extLst>
                </p14:cNvPr>
                <p14:cNvContentPartPr/>
                <p14:nvPr/>
              </p14:nvContentPartPr>
              <p14:xfrm>
                <a:off x="1575521" y="1148462"/>
                <a:ext cx="611640" cy="413280"/>
              </p14:xfrm>
            </p:contentPart>
          </mc:Choice>
          <mc:Fallback xmlns="">
            <p:pic>
              <p:nvPicPr>
                <p:cNvPr id="77" name="Ink 76">
                  <a:extLst>
                    <a:ext uri="{FF2B5EF4-FFF2-40B4-BE49-F238E27FC236}">
                      <a16:creationId xmlns:a16="http://schemas.microsoft.com/office/drawing/2014/main" id="{5DAB8341-DAD3-F94B-D09F-46DBC133CD56}"/>
                    </a:ext>
                  </a:extLst>
                </p:cNvPr>
                <p:cNvPicPr/>
                <p:nvPr/>
              </p:nvPicPr>
              <p:blipFill>
                <a:blip r:embed="rId127"/>
                <a:stretch>
                  <a:fillRect/>
                </a:stretch>
              </p:blipFill>
              <p:spPr>
                <a:xfrm>
                  <a:off x="1566521" y="1139822"/>
                  <a:ext cx="629280" cy="43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90C27F3A-BC84-6B68-3DB0-5EB192D3E82A}"/>
                  </a:ext>
                </a:extLst>
              </p14:cNvPr>
              <p14:cNvContentPartPr/>
              <p14:nvPr/>
            </p14:nvContentPartPr>
            <p14:xfrm>
              <a:off x="2744801" y="978902"/>
              <a:ext cx="2160" cy="13680"/>
            </p14:xfrm>
          </p:contentPart>
        </mc:Choice>
        <mc:Fallback xmlns="">
          <p:pic>
            <p:nvPicPr>
              <p:cNvPr id="78" name="Ink 77">
                <a:extLst>
                  <a:ext uri="{FF2B5EF4-FFF2-40B4-BE49-F238E27FC236}">
                    <a16:creationId xmlns:a16="http://schemas.microsoft.com/office/drawing/2014/main" id="{90C27F3A-BC84-6B68-3DB0-5EB192D3E82A}"/>
                  </a:ext>
                </a:extLst>
              </p:cNvPr>
              <p:cNvPicPr/>
              <p:nvPr/>
            </p:nvPicPr>
            <p:blipFill>
              <a:blip r:embed="rId129"/>
              <a:stretch>
                <a:fillRect/>
              </a:stretch>
            </p:blipFill>
            <p:spPr>
              <a:xfrm>
                <a:off x="2735801" y="970262"/>
                <a:ext cx="198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53F62589-1CAE-28C9-669D-A4A4F2A5A4C2}"/>
                  </a:ext>
                </a:extLst>
              </p14:cNvPr>
              <p14:cNvContentPartPr/>
              <p14:nvPr/>
            </p14:nvContentPartPr>
            <p14:xfrm>
              <a:off x="2130281" y="663902"/>
              <a:ext cx="5400" cy="257400"/>
            </p14:xfrm>
          </p:contentPart>
        </mc:Choice>
        <mc:Fallback xmlns="">
          <p:pic>
            <p:nvPicPr>
              <p:cNvPr id="80" name="Ink 79">
                <a:extLst>
                  <a:ext uri="{FF2B5EF4-FFF2-40B4-BE49-F238E27FC236}">
                    <a16:creationId xmlns:a16="http://schemas.microsoft.com/office/drawing/2014/main" id="{53F62589-1CAE-28C9-669D-A4A4F2A5A4C2}"/>
                  </a:ext>
                </a:extLst>
              </p:cNvPr>
              <p:cNvPicPr/>
              <p:nvPr/>
            </p:nvPicPr>
            <p:blipFill>
              <a:blip r:embed="rId131"/>
              <a:stretch>
                <a:fillRect/>
              </a:stretch>
            </p:blipFill>
            <p:spPr>
              <a:xfrm>
                <a:off x="2121641" y="655262"/>
                <a:ext cx="2304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85B04E78-8995-7753-51F1-68CCFE2F1CBB}"/>
                  </a:ext>
                </a:extLst>
              </p14:cNvPr>
              <p14:cNvContentPartPr/>
              <p14:nvPr/>
            </p14:nvContentPartPr>
            <p14:xfrm>
              <a:off x="2734361" y="859742"/>
              <a:ext cx="15840" cy="119880"/>
            </p14:xfrm>
          </p:contentPart>
        </mc:Choice>
        <mc:Fallback xmlns="">
          <p:pic>
            <p:nvPicPr>
              <p:cNvPr id="81" name="Ink 80">
                <a:extLst>
                  <a:ext uri="{FF2B5EF4-FFF2-40B4-BE49-F238E27FC236}">
                    <a16:creationId xmlns:a16="http://schemas.microsoft.com/office/drawing/2014/main" id="{85B04E78-8995-7753-51F1-68CCFE2F1CBB}"/>
                  </a:ext>
                </a:extLst>
              </p:cNvPr>
              <p:cNvPicPr/>
              <p:nvPr/>
            </p:nvPicPr>
            <p:blipFill>
              <a:blip r:embed="rId133"/>
              <a:stretch>
                <a:fillRect/>
              </a:stretch>
            </p:blipFill>
            <p:spPr>
              <a:xfrm>
                <a:off x="2725361" y="850742"/>
                <a:ext cx="334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041FFE9F-32D7-34CF-C40B-DAE5EDA82540}"/>
                  </a:ext>
                </a:extLst>
              </p14:cNvPr>
              <p14:cNvContentPartPr/>
              <p14:nvPr/>
            </p14:nvContentPartPr>
            <p14:xfrm>
              <a:off x="2713121" y="443582"/>
              <a:ext cx="176400" cy="263880"/>
            </p14:xfrm>
          </p:contentPart>
        </mc:Choice>
        <mc:Fallback xmlns="">
          <p:pic>
            <p:nvPicPr>
              <p:cNvPr id="82" name="Ink 81">
                <a:extLst>
                  <a:ext uri="{FF2B5EF4-FFF2-40B4-BE49-F238E27FC236}">
                    <a16:creationId xmlns:a16="http://schemas.microsoft.com/office/drawing/2014/main" id="{041FFE9F-32D7-34CF-C40B-DAE5EDA82540}"/>
                  </a:ext>
                </a:extLst>
              </p:cNvPr>
              <p:cNvPicPr/>
              <p:nvPr/>
            </p:nvPicPr>
            <p:blipFill>
              <a:blip r:embed="rId135"/>
              <a:stretch>
                <a:fillRect/>
              </a:stretch>
            </p:blipFill>
            <p:spPr>
              <a:xfrm>
                <a:off x="2704121" y="434942"/>
                <a:ext cx="1940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F72BF1B8-D3F7-B963-B735-A0C4C179AFD8}"/>
                  </a:ext>
                </a:extLst>
              </p14:cNvPr>
              <p14:cNvContentPartPr/>
              <p14:nvPr/>
            </p14:nvContentPartPr>
            <p14:xfrm>
              <a:off x="2991041" y="359702"/>
              <a:ext cx="124920" cy="180720"/>
            </p14:xfrm>
          </p:contentPart>
        </mc:Choice>
        <mc:Fallback xmlns="">
          <p:pic>
            <p:nvPicPr>
              <p:cNvPr id="83" name="Ink 82">
                <a:extLst>
                  <a:ext uri="{FF2B5EF4-FFF2-40B4-BE49-F238E27FC236}">
                    <a16:creationId xmlns:a16="http://schemas.microsoft.com/office/drawing/2014/main" id="{F72BF1B8-D3F7-B963-B735-A0C4C179AFD8}"/>
                  </a:ext>
                </a:extLst>
              </p:cNvPr>
              <p:cNvPicPr/>
              <p:nvPr/>
            </p:nvPicPr>
            <p:blipFill>
              <a:blip r:embed="rId137"/>
              <a:stretch>
                <a:fillRect/>
              </a:stretch>
            </p:blipFill>
            <p:spPr>
              <a:xfrm>
                <a:off x="2982041" y="351062"/>
                <a:ext cx="1425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CEFA7C46-F2A6-427F-48C7-F4743F914C88}"/>
                  </a:ext>
                </a:extLst>
              </p14:cNvPr>
              <p14:cNvContentPartPr/>
              <p14:nvPr/>
            </p14:nvContentPartPr>
            <p14:xfrm>
              <a:off x="3220721" y="240542"/>
              <a:ext cx="94320" cy="225720"/>
            </p14:xfrm>
          </p:contentPart>
        </mc:Choice>
        <mc:Fallback xmlns="">
          <p:pic>
            <p:nvPicPr>
              <p:cNvPr id="84" name="Ink 83">
                <a:extLst>
                  <a:ext uri="{FF2B5EF4-FFF2-40B4-BE49-F238E27FC236}">
                    <a16:creationId xmlns:a16="http://schemas.microsoft.com/office/drawing/2014/main" id="{CEFA7C46-F2A6-427F-48C7-F4743F914C88}"/>
                  </a:ext>
                </a:extLst>
              </p:cNvPr>
              <p:cNvPicPr/>
              <p:nvPr/>
            </p:nvPicPr>
            <p:blipFill>
              <a:blip r:embed="rId139"/>
              <a:stretch>
                <a:fillRect/>
              </a:stretch>
            </p:blipFill>
            <p:spPr>
              <a:xfrm>
                <a:off x="3212081" y="231902"/>
                <a:ext cx="1119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5" name="Ink 84">
                <a:extLst>
                  <a:ext uri="{FF2B5EF4-FFF2-40B4-BE49-F238E27FC236}">
                    <a16:creationId xmlns:a16="http://schemas.microsoft.com/office/drawing/2014/main" id="{6BFE56B0-A170-1104-71D9-FE7FECFF9D86}"/>
                  </a:ext>
                </a:extLst>
              </p14:cNvPr>
              <p14:cNvContentPartPr/>
              <p14:nvPr/>
            </p14:nvContentPartPr>
            <p14:xfrm>
              <a:off x="3347081" y="136862"/>
              <a:ext cx="207720" cy="238320"/>
            </p14:xfrm>
          </p:contentPart>
        </mc:Choice>
        <mc:Fallback xmlns="">
          <p:pic>
            <p:nvPicPr>
              <p:cNvPr id="85" name="Ink 84">
                <a:extLst>
                  <a:ext uri="{FF2B5EF4-FFF2-40B4-BE49-F238E27FC236}">
                    <a16:creationId xmlns:a16="http://schemas.microsoft.com/office/drawing/2014/main" id="{6BFE56B0-A170-1104-71D9-FE7FECFF9D86}"/>
                  </a:ext>
                </a:extLst>
              </p:cNvPr>
              <p:cNvPicPr/>
              <p:nvPr/>
            </p:nvPicPr>
            <p:blipFill>
              <a:blip r:embed="rId141"/>
              <a:stretch>
                <a:fillRect/>
              </a:stretch>
            </p:blipFill>
            <p:spPr>
              <a:xfrm>
                <a:off x="3338081" y="128222"/>
                <a:ext cx="22536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Ink 85">
                <a:extLst>
                  <a:ext uri="{FF2B5EF4-FFF2-40B4-BE49-F238E27FC236}">
                    <a16:creationId xmlns:a16="http://schemas.microsoft.com/office/drawing/2014/main" id="{491A7777-3E80-C159-FD6A-C3F81633A683}"/>
                  </a:ext>
                </a:extLst>
              </p14:cNvPr>
              <p14:cNvContentPartPr/>
              <p14:nvPr/>
            </p14:nvContentPartPr>
            <p14:xfrm>
              <a:off x="2737601" y="602702"/>
              <a:ext cx="126000" cy="237240"/>
            </p14:xfrm>
          </p:contentPart>
        </mc:Choice>
        <mc:Fallback xmlns="">
          <p:pic>
            <p:nvPicPr>
              <p:cNvPr id="86" name="Ink 85">
                <a:extLst>
                  <a:ext uri="{FF2B5EF4-FFF2-40B4-BE49-F238E27FC236}">
                    <a16:creationId xmlns:a16="http://schemas.microsoft.com/office/drawing/2014/main" id="{491A7777-3E80-C159-FD6A-C3F81633A683}"/>
                  </a:ext>
                </a:extLst>
              </p:cNvPr>
              <p:cNvPicPr/>
              <p:nvPr/>
            </p:nvPicPr>
            <p:blipFill>
              <a:blip r:embed="rId143"/>
              <a:stretch>
                <a:fillRect/>
              </a:stretch>
            </p:blipFill>
            <p:spPr>
              <a:xfrm>
                <a:off x="2728601" y="593702"/>
                <a:ext cx="1436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8" name="Ink 87">
                <a:extLst>
                  <a:ext uri="{FF2B5EF4-FFF2-40B4-BE49-F238E27FC236}">
                    <a16:creationId xmlns:a16="http://schemas.microsoft.com/office/drawing/2014/main" id="{7AFBBADE-27BF-C3D5-F780-F4053BD2A8CB}"/>
                  </a:ext>
                </a:extLst>
              </p14:cNvPr>
              <p14:cNvContentPartPr/>
              <p14:nvPr/>
            </p14:nvContentPartPr>
            <p14:xfrm>
              <a:off x="2728241" y="755702"/>
              <a:ext cx="171000" cy="92520"/>
            </p14:xfrm>
          </p:contentPart>
        </mc:Choice>
        <mc:Fallback xmlns="">
          <p:pic>
            <p:nvPicPr>
              <p:cNvPr id="88" name="Ink 87">
                <a:extLst>
                  <a:ext uri="{FF2B5EF4-FFF2-40B4-BE49-F238E27FC236}">
                    <a16:creationId xmlns:a16="http://schemas.microsoft.com/office/drawing/2014/main" id="{7AFBBADE-27BF-C3D5-F780-F4053BD2A8CB}"/>
                  </a:ext>
                </a:extLst>
              </p:cNvPr>
              <p:cNvPicPr/>
              <p:nvPr/>
            </p:nvPicPr>
            <p:blipFill>
              <a:blip r:embed="rId145"/>
              <a:stretch>
                <a:fillRect/>
              </a:stretch>
            </p:blipFill>
            <p:spPr>
              <a:xfrm>
                <a:off x="2719241" y="746702"/>
                <a:ext cx="1886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9" name="Ink 88">
                <a:extLst>
                  <a:ext uri="{FF2B5EF4-FFF2-40B4-BE49-F238E27FC236}">
                    <a16:creationId xmlns:a16="http://schemas.microsoft.com/office/drawing/2014/main" id="{542EEDE9-D3BF-6B34-528B-F6732CBDA52B}"/>
                  </a:ext>
                </a:extLst>
              </p14:cNvPr>
              <p14:cNvContentPartPr/>
              <p14:nvPr/>
            </p14:nvContentPartPr>
            <p14:xfrm>
              <a:off x="2726441" y="666062"/>
              <a:ext cx="56880" cy="70200"/>
            </p14:xfrm>
          </p:contentPart>
        </mc:Choice>
        <mc:Fallback xmlns="">
          <p:pic>
            <p:nvPicPr>
              <p:cNvPr id="89" name="Ink 88">
                <a:extLst>
                  <a:ext uri="{FF2B5EF4-FFF2-40B4-BE49-F238E27FC236}">
                    <a16:creationId xmlns:a16="http://schemas.microsoft.com/office/drawing/2014/main" id="{542EEDE9-D3BF-6B34-528B-F6732CBDA52B}"/>
                  </a:ext>
                </a:extLst>
              </p:cNvPr>
              <p:cNvPicPr/>
              <p:nvPr/>
            </p:nvPicPr>
            <p:blipFill>
              <a:blip r:embed="rId147"/>
              <a:stretch>
                <a:fillRect/>
              </a:stretch>
            </p:blipFill>
            <p:spPr>
              <a:xfrm>
                <a:off x="2717801" y="657422"/>
                <a:ext cx="74520" cy="87840"/>
              </a:xfrm>
              <a:prstGeom prst="rect">
                <a:avLst/>
              </a:prstGeom>
            </p:spPr>
          </p:pic>
        </mc:Fallback>
      </mc:AlternateContent>
      <p:grpSp>
        <p:nvGrpSpPr>
          <p:cNvPr id="99" name="Group 98">
            <a:extLst>
              <a:ext uri="{FF2B5EF4-FFF2-40B4-BE49-F238E27FC236}">
                <a16:creationId xmlns:a16="http://schemas.microsoft.com/office/drawing/2014/main" id="{6401B5BA-4C3F-23AE-6F2D-285226B01F54}"/>
              </a:ext>
            </a:extLst>
          </p:cNvPr>
          <p:cNvGrpSpPr/>
          <p:nvPr/>
        </p:nvGrpSpPr>
        <p:grpSpPr>
          <a:xfrm>
            <a:off x="3750281" y="-55378"/>
            <a:ext cx="1617120" cy="490320"/>
            <a:chOff x="3750281" y="-55378"/>
            <a:chExt cx="1617120" cy="490320"/>
          </a:xfrm>
        </p:grpSpPr>
        <mc:AlternateContent xmlns:mc="http://schemas.openxmlformats.org/markup-compatibility/2006" xmlns:p14="http://schemas.microsoft.com/office/powerpoint/2010/main">
          <mc:Choice Requires="p14">
            <p:contentPart p14:bwMode="auto" r:id="rId148">
              <p14:nvContentPartPr>
                <p14:cNvPr id="90" name="Ink 89">
                  <a:extLst>
                    <a:ext uri="{FF2B5EF4-FFF2-40B4-BE49-F238E27FC236}">
                      <a16:creationId xmlns:a16="http://schemas.microsoft.com/office/drawing/2014/main" id="{0820F03C-9E4F-2763-E19F-B9A54EFF2063}"/>
                    </a:ext>
                  </a:extLst>
                </p14:cNvPr>
                <p14:cNvContentPartPr/>
                <p14:nvPr/>
              </p14:nvContentPartPr>
              <p14:xfrm>
                <a:off x="3750281" y="200942"/>
                <a:ext cx="239400" cy="225000"/>
              </p14:xfrm>
            </p:contentPart>
          </mc:Choice>
          <mc:Fallback xmlns="">
            <p:pic>
              <p:nvPicPr>
                <p:cNvPr id="90" name="Ink 89">
                  <a:extLst>
                    <a:ext uri="{FF2B5EF4-FFF2-40B4-BE49-F238E27FC236}">
                      <a16:creationId xmlns:a16="http://schemas.microsoft.com/office/drawing/2014/main" id="{0820F03C-9E4F-2763-E19F-B9A54EFF2063}"/>
                    </a:ext>
                  </a:extLst>
                </p:cNvPr>
                <p:cNvPicPr/>
                <p:nvPr/>
              </p:nvPicPr>
              <p:blipFill>
                <a:blip r:embed="rId149"/>
                <a:stretch>
                  <a:fillRect/>
                </a:stretch>
              </p:blipFill>
              <p:spPr>
                <a:xfrm>
                  <a:off x="3741281" y="192302"/>
                  <a:ext cx="2570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1" name="Ink 90">
                  <a:extLst>
                    <a:ext uri="{FF2B5EF4-FFF2-40B4-BE49-F238E27FC236}">
                      <a16:creationId xmlns:a16="http://schemas.microsoft.com/office/drawing/2014/main" id="{7811C5FD-0FB2-2BB0-0435-6B5128D5DD70}"/>
                    </a:ext>
                  </a:extLst>
                </p14:cNvPr>
                <p14:cNvContentPartPr/>
                <p14:nvPr/>
              </p14:nvContentPartPr>
              <p14:xfrm>
                <a:off x="4104161" y="167822"/>
                <a:ext cx="35280" cy="191160"/>
              </p14:xfrm>
            </p:contentPart>
          </mc:Choice>
          <mc:Fallback xmlns="">
            <p:pic>
              <p:nvPicPr>
                <p:cNvPr id="91" name="Ink 90">
                  <a:extLst>
                    <a:ext uri="{FF2B5EF4-FFF2-40B4-BE49-F238E27FC236}">
                      <a16:creationId xmlns:a16="http://schemas.microsoft.com/office/drawing/2014/main" id="{7811C5FD-0FB2-2BB0-0435-6B5128D5DD70}"/>
                    </a:ext>
                  </a:extLst>
                </p:cNvPr>
                <p:cNvPicPr/>
                <p:nvPr/>
              </p:nvPicPr>
              <p:blipFill>
                <a:blip r:embed="rId151"/>
                <a:stretch>
                  <a:fillRect/>
                </a:stretch>
              </p:blipFill>
              <p:spPr>
                <a:xfrm>
                  <a:off x="4095161" y="158822"/>
                  <a:ext cx="52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2" name="Ink 91">
                  <a:extLst>
                    <a:ext uri="{FF2B5EF4-FFF2-40B4-BE49-F238E27FC236}">
                      <a16:creationId xmlns:a16="http://schemas.microsoft.com/office/drawing/2014/main" id="{1C109E16-E1D6-99BA-8530-7D04C905BA08}"/>
                    </a:ext>
                  </a:extLst>
                </p14:cNvPr>
                <p14:cNvContentPartPr/>
                <p14:nvPr/>
              </p14:nvContentPartPr>
              <p14:xfrm>
                <a:off x="4229081" y="119582"/>
                <a:ext cx="104040" cy="181800"/>
              </p14:xfrm>
            </p:contentPart>
          </mc:Choice>
          <mc:Fallback xmlns="">
            <p:pic>
              <p:nvPicPr>
                <p:cNvPr id="92" name="Ink 91">
                  <a:extLst>
                    <a:ext uri="{FF2B5EF4-FFF2-40B4-BE49-F238E27FC236}">
                      <a16:creationId xmlns:a16="http://schemas.microsoft.com/office/drawing/2014/main" id="{1C109E16-E1D6-99BA-8530-7D04C905BA08}"/>
                    </a:ext>
                  </a:extLst>
                </p:cNvPr>
                <p:cNvPicPr/>
                <p:nvPr/>
              </p:nvPicPr>
              <p:blipFill>
                <a:blip r:embed="rId153"/>
                <a:stretch>
                  <a:fillRect/>
                </a:stretch>
              </p:blipFill>
              <p:spPr>
                <a:xfrm>
                  <a:off x="4220081" y="110942"/>
                  <a:ext cx="1216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3" name="Ink 92">
                  <a:extLst>
                    <a:ext uri="{FF2B5EF4-FFF2-40B4-BE49-F238E27FC236}">
                      <a16:creationId xmlns:a16="http://schemas.microsoft.com/office/drawing/2014/main" id="{65F9FE4F-00AC-81FF-C02E-E5ED83F54794}"/>
                    </a:ext>
                  </a:extLst>
                </p14:cNvPr>
                <p14:cNvContentPartPr/>
                <p14:nvPr/>
              </p14:nvContentPartPr>
              <p14:xfrm>
                <a:off x="4413041" y="128582"/>
                <a:ext cx="99000" cy="140760"/>
              </p14:xfrm>
            </p:contentPart>
          </mc:Choice>
          <mc:Fallback xmlns="">
            <p:pic>
              <p:nvPicPr>
                <p:cNvPr id="93" name="Ink 92">
                  <a:extLst>
                    <a:ext uri="{FF2B5EF4-FFF2-40B4-BE49-F238E27FC236}">
                      <a16:creationId xmlns:a16="http://schemas.microsoft.com/office/drawing/2014/main" id="{65F9FE4F-00AC-81FF-C02E-E5ED83F54794}"/>
                    </a:ext>
                  </a:extLst>
                </p:cNvPr>
                <p:cNvPicPr/>
                <p:nvPr/>
              </p:nvPicPr>
              <p:blipFill>
                <a:blip r:embed="rId155"/>
                <a:stretch>
                  <a:fillRect/>
                </a:stretch>
              </p:blipFill>
              <p:spPr>
                <a:xfrm>
                  <a:off x="4404041" y="119582"/>
                  <a:ext cx="1166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4" name="Ink 93">
                  <a:extLst>
                    <a:ext uri="{FF2B5EF4-FFF2-40B4-BE49-F238E27FC236}">
                      <a16:creationId xmlns:a16="http://schemas.microsoft.com/office/drawing/2014/main" id="{B6C375AE-7D26-9DA1-0E98-66FADB9FE5A0}"/>
                    </a:ext>
                  </a:extLst>
                </p14:cNvPr>
                <p14:cNvContentPartPr/>
                <p14:nvPr/>
              </p14:nvContentPartPr>
              <p14:xfrm>
                <a:off x="3965201" y="160622"/>
                <a:ext cx="193320" cy="246600"/>
              </p14:xfrm>
            </p:contentPart>
          </mc:Choice>
          <mc:Fallback xmlns="">
            <p:pic>
              <p:nvPicPr>
                <p:cNvPr id="94" name="Ink 93">
                  <a:extLst>
                    <a:ext uri="{FF2B5EF4-FFF2-40B4-BE49-F238E27FC236}">
                      <a16:creationId xmlns:a16="http://schemas.microsoft.com/office/drawing/2014/main" id="{B6C375AE-7D26-9DA1-0E98-66FADB9FE5A0}"/>
                    </a:ext>
                  </a:extLst>
                </p:cNvPr>
                <p:cNvPicPr/>
                <p:nvPr/>
              </p:nvPicPr>
              <p:blipFill>
                <a:blip r:embed="rId157"/>
                <a:stretch>
                  <a:fillRect/>
                </a:stretch>
              </p:blipFill>
              <p:spPr>
                <a:xfrm>
                  <a:off x="3956561" y="151622"/>
                  <a:ext cx="210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42E0AC3A-00BE-8458-78D2-4D0E66B1CE12}"/>
                    </a:ext>
                  </a:extLst>
                </p14:cNvPr>
                <p14:cNvContentPartPr/>
                <p14:nvPr/>
              </p14:nvContentPartPr>
              <p14:xfrm>
                <a:off x="4600241" y="14822"/>
                <a:ext cx="406080" cy="260640"/>
              </p14:xfrm>
            </p:contentPart>
          </mc:Choice>
          <mc:Fallback xmlns="">
            <p:pic>
              <p:nvPicPr>
                <p:cNvPr id="97" name="Ink 96">
                  <a:extLst>
                    <a:ext uri="{FF2B5EF4-FFF2-40B4-BE49-F238E27FC236}">
                      <a16:creationId xmlns:a16="http://schemas.microsoft.com/office/drawing/2014/main" id="{42E0AC3A-00BE-8458-78D2-4D0E66B1CE12}"/>
                    </a:ext>
                  </a:extLst>
                </p:cNvPr>
                <p:cNvPicPr/>
                <p:nvPr/>
              </p:nvPicPr>
              <p:blipFill>
                <a:blip r:embed="rId159"/>
                <a:stretch>
                  <a:fillRect/>
                </a:stretch>
              </p:blipFill>
              <p:spPr>
                <a:xfrm>
                  <a:off x="4591601" y="6182"/>
                  <a:ext cx="4237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D59C2EFB-75D6-D366-A9DD-5EBEA5F3EBA4}"/>
                    </a:ext>
                  </a:extLst>
                </p14:cNvPr>
                <p14:cNvContentPartPr/>
                <p14:nvPr/>
              </p14:nvContentPartPr>
              <p14:xfrm>
                <a:off x="4922441" y="-55378"/>
                <a:ext cx="444960" cy="490320"/>
              </p14:xfrm>
            </p:contentPart>
          </mc:Choice>
          <mc:Fallback xmlns="">
            <p:pic>
              <p:nvPicPr>
                <p:cNvPr id="98" name="Ink 97">
                  <a:extLst>
                    <a:ext uri="{FF2B5EF4-FFF2-40B4-BE49-F238E27FC236}">
                      <a16:creationId xmlns:a16="http://schemas.microsoft.com/office/drawing/2014/main" id="{D59C2EFB-75D6-D366-A9DD-5EBEA5F3EBA4}"/>
                    </a:ext>
                  </a:extLst>
                </p:cNvPr>
                <p:cNvPicPr/>
                <p:nvPr/>
              </p:nvPicPr>
              <p:blipFill>
                <a:blip r:embed="rId161"/>
                <a:stretch>
                  <a:fillRect/>
                </a:stretch>
              </p:blipFill>
              <p:spPr>
                <a:xfrm>
                  <a:off x="4913801" y="-64378"/>
                  <a:ext cx="462600" cy="507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02" name="Ink 101">
                <a:extLst>
                  <a:ext uri="{FF2B5EF4-FFF2-40B4-BE49-F238E27FC236}">
                    <a16:creationId xmlns:a16="http://schemas.microsoft.com/office/drawing/2014/main" id="{23299B00-8517-53C6-76F9-3ECD0E1285D5}"/>
                  </a:ext>
                </a:extLst>
              </p14:cNvPr>
              <p14:cNvContentPartPr/>
              <p14:nvPr/>
            </p14:nvContentPartPr>
            <p14:xfrm>
              <a:off x="2731481" y="2386142"/>
              <a:ext cx="10440" cy="213120"/>
            </p14:xfrm>
          </p:contentPart>
        </mc:Choice>
        <mc:Fallback xmlns="">
          <p:pic>
            <p:nvPicPr>
              <p:cNvPr id="102" name="Ink 101">
                <a:extLst>
                  <a:ext uri="{FF2B5EF4-FFF2-40B4-BE49-F238E27FC236}">
                    <a16:creationId xmlns:a16="http://schemas.microsoft.com/office/drawing/2014/main" id="{23299B00-8517-53C6-76F9-3ECD0E1285D5}"/>
                  </a:ext>
                </a:extLst>
              </p:cNvPr>
              <p:cNvPicPr/>
              <p:nvPr/>
            </p:nvPicPr>
            <p:blipFill>
              <a:blip r:embed="rId163"/>
              <a:stretch>
                <a:fillRect/>
              </a:stretch>
            </p:blipFill>
            <p:spPr>
              <a:xfrm>
                <a:off x="2722481" y="2377502"/>
                <a:ext cx="28080" cy="230760"/>
              </a:xfrm>
              <a:prstGeom prst="rect">
                <a:avLst/>
              </a:prstGeom>
            </p:spPr>
          </p:pic>
        </mc:Fallback>
      </mc:AlternateContent>
      <p:grpSp>
        <p:nvGrpSpPr>
          <p:cNvPr id="105" name="Group 104">
            <a:extLst>
              <a:ext uri="{FF2B5EF4-FFF2-40B4-BE49-F238E27FC236}">
                <a16:creationId xmlns:a16="http://schemas.microsoft.com/office/drawing/2014/main" id="{BD9334CF-1014-D9BD-5634-51396DB8B460}"/>
              </a:ext>
            </a:extLst>
          </p:cNvPr>
          <p:cNvGrpSpPr/>
          <p:nvPr/>
        </p:nvGrpSpPr>
        <p:grpSpPr>
          <a:xfrm>
            <a:off x="2140361" y="2393342"/>
            <a:ext cx="80280" cy="283320"/>
            <a:chOff x="2140361" y="2393342"/>
            <a:chExt cx="80280" cy="283320"/>
          </a:xfrm>
        </p:grpSpPr>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D38B075D-814C-A729-ED9F-DD207B448E1B}"/>
                    </a:ext>
                  </a:extLst>
                </p14:cNvPr>
                <p14:cNvContentPartPr/>
                <p14:nvPr/>
              </p14:nvContentPartPr>
              <p14:xfrm>
                <a:off x="2204441" y="2497382"/>
                <a:ext cx="16200" cy="179280"/>
              </p14:xfrm>
            </p:contentPart>
          </mc:Choice>
          <mc:Fallback xmlns="">
            <p:pic>
              <p:nvPicPr>
                <p:cNvPr id="101" name="Ink 100">
                  <a:extLst>
                    <a:ext uri="{FF2B5EF4-FFF2-40B4-BE49-F238E27FC236}">
                      <a16:creationId xmlns:a16="http://schemas.microsoft.com/office/drawing/2014/main" id="{D38B075D-814C-A729-ED9F-DD207B448E1B}"/>
                    </a:ext>
                  </a:extLst>
                </p:cNvPr>
                <p:cNvPicPr/>
                <p:nvPr/>
              </p:nvPicPr>
              <p:blipFill>
                <a:blip r:embed="rId165"/>
                <a:stretch>
                  <a:fillRect/>
                </a:stretch>
              </p:blipFill>
              <p:spPr>
                <a:xfrm>
                  <a:off x="2195801" y="2488382"/>
                  <a:ext cx="338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4" name="Ink 103">
                  <a:extLst>
                    <a:ext uri="{FF2B5EF4-FFF2-40B4-BE49-F238E27FC236}">
                      <a16:creationId xmlns:a16="http://schemas.microsoft.com/office/drawing/2014/main" id="{16C9733E-B939-F765-F62A-7DCEE93F3BF4}"/>
                    </a:ext>
                  </a:extLst>
                </p14:cNvPr>
                <p14:cNvContentPartPr/>
                <p14:nvPr/>
              </p14:nvContentPartPr>
              <p14:xfrm>
                <a:off x="2140361" y="2393342"/>
                <a:ext cx="360" cy="360"/>
              </p14:xfrm>
            </p:contentPart>
          </mc:Choice>
          <mc:Fallback xmlns="">
            <p:pic>
              <p:nvPicPr>
                <p:cNvPr id="104" name="Ink 103">
                  <a:extLst>
                    <a:ext uri="{FF2B5EF4-FFF2-40B4-BE49-F238E27FC236}">
                      <a16:creationId xmlns:a16="http://schemas.microsoft.com/office/drawing/2014/main" id="{16C9733E-B939-F765-F62A-7DCEE93F3BF4}"/>
                    </a:ext>
                  </a:extLst>
                </p:cNvPr>
                <p:cNvPicPr/>
                <p:nvPr/>
              </p:nvPicPr>
              <p:blipFill>
                <a:blip r:embed="rId167"/>
                <a:stretch>
                  <a:fillRect/>
                </a:stretch>
              </p:blipFill>
              <p:spPr>
                <a:xfrm>
                  <a:off x="2131361" y="2384702"/>
                  <a:ext cx="18000" cy="18000"/>
                </a:xfrm>
                <a:prstGeom prst="rect">
                  <a:avLst/>
                </a:prstGeom>
              </p:spPr>
            </p:pic>
          </mc:Fallback>
        </mc:AlternateContent>
      </p:grpSp>
      <p:grpSp>
        <p:nvGrpSpPr>
          <p:cNvPr id="110" name="Group 109">
            <a:extLst>
              <a:ext uri="{FF2B5EF4-FFF2-40B4-BE49-F238E27FC236}">
                <a16:creationId xmlns:a16="http://schemas.microsoft.com/office/drawing/2014/main" id="{8C655C8A-7F08-4CBC-C48E-E667FB30FA04}"/>
              </a:ext>
            </a:extLst>
          </p:cNvPr>
          <p:cNvGrpSpPr/>
          <p:nvPr/>
        </p:nvGrpSpPr>
        <p:grpSpPr>
          <a:xfrm>
            <a:off x="833921" y="2218382"/>
            <a:ext cx="876960" cy="645120"/>
            <a:chOff x="833921" y="2218382"/>
            <a:chExt cx="876960" cy="645120"/>
          </a:xfrm>
        </p:grpSpPr>
        <mc:AlternateContent xmlns:mc="http://schemas.openxmlformats.org/markup-compatibility/2006" xmlns:p14="http://schemas.microsoft.com/office/powerpoint/2010/main">
          <mc:Choice Requires="p14">
            <p:contentPart p14:bwMode="auto" r:id="rId168">
              <p14:nvContentPartPr>
                <p14:cNvPr id="106" name="Ink 105">
                  <a:extLst>
                    <a:ext uri="{FF2B5EF4-FFF2-40B4-BE49-F238E27FC236}">
                      <a16:creationId xmlns:a16="http://schemas.microsoft.com/office/drawing/2014/main" id="{9EA66FD2-E628-C6F5-8FB9-5D0220CF12E1}"/>
                    </a:ext>
                  </a:extLst>
                </p14:cNvPr>
                <p14:cNvContentPartPr/>
                <p14:nvPr/>
              </p14:nvContentPartPr>
              <p14:xfrm>
                <a:off x="833921" y="2554622"/>
                <a:ext cx="375480" cy="308880"/>
              </p14:xfrm>
            </p:contentPart>
          </mc:Choice>
          <mc:Fallback xmlns="">
            <p:pic>
              <p:nvPicPr>
                <p:cNvPr id="106" name="Ink 105">
                  <a:extLst>
                    <a:ext uri="{FF2B5EF4-FFF2-40B4-BE49-F238E27FC236}">
                      <a16:creationId xmlns:a16="http://schemas.microsoft.com/office/drawing/2014/main" id="{9EA66FD2-E628-C6F5-8FB9-5D0220CF12E1}"/>
                    </a:ext>
                  </a:extLst>
                </p:cNvPr>
                <p:cNvPicPr/>
                <p:nvPr/>
              </p:nvPicPr>
              <p:blipFill>
                <a:blip r:embed="rId169"/>
                <a:stretch>
                  <a:fillRect/>
                </a:stretch>
              </p:blipFill>
              <p:spPr>
                <a:xfrm>
                  <a:off x="825281" y="2545982"/>
                  <a:ext cx="3931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7" name="Ink 106">
                  <a:extLst>
                    <a:ext uri="{FF2B5EF4-FFF2-40B4-BE49-F238E27FC236}">
                      <a16:creationId xmlns:a16="http://schemas.microsoft.com/office/drawing/2014/main" id="{A52285D5-13F7-19BA-6227-36C8818E56B2}"/>
                    </a:ext>
                  </a:extLst>
                </p14:cNvPr>
                <p14:cNvContentPartPr/>
                <p14:nvPr/>
              </p14:nvContentPartPr>
              <p14:xfrm>
                <a:off x="1219121" y="2477942"/>
                <a:ext cx="133560" cy="217440"/>
              </p14:xfrm>
            </p:contentPart>
          </mc:Choice>
          <mc:Fallback xmlns="">
            <p:pic>
              <p:nvPicPr>
                <p:cNvPr id="107" name="Ink 106">
                  <a:extLst>
                    <a:ext uri="{FF2B5EF4-FFF2-40B4-BE49-F238E27FC236}">
                      <a16:creationId xmlns:a16="http://schemas.microsoft.com/office/drawing/2014/main" id="{A52285D5-13F7-19BA-6227-36C8818E56B2}"/>
                    </a:ext>
                  </a:extLst>
                </p:cNvPr>
                <p:cNvPicPr/>
                <p:nvPr/>
              </p:nvPicPr>
              <p:blipFill>
                <a:blip r:embed="rId171"/>
                <a:stretch>
                  <a:fillRect/>
                </a:stretch>
              </p:blipFill>
              <p:spPr>
                <a:xfrm>
                  <a:off x="1210121" y="2469302"/>
                  <a:ext cx="151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8" name="Ink 107">
                  <a:extLst>
                    <a:ext uri="{FF2B5EF4-FFF2-40B4-BE49-F238E27FC236}">
                      <a16:creationId xmlns:a16="http://schemas.microsoft.com/office/drawing/2014/main" id="{0A618494-8EC5-8AE0-5DB7-1731E97288C0}"/>
                    </a:ext>
                  </a:extLst>
                </p14:cNvPr>
                <p14:cNvContentPartPr/>
                <p14:nvPr/>
              </p14:nvContentPartPr>
              <p14:xfrm>
                <a:off x="1463921" y="2379302"/>
                <a:ext cx="111960" cy="128520"/>
              </p14:xfrm>
            </p:contentPart>
          </mc:Choice>
          <mc:Fallback xmlns="">
            <p:pic>
              <p:nvPicPr>
                <p:cNvPr id="108" name="Ink 107">
                  <a:extLst>
                    <a:ext uri="{FF2B5EF4-FFF2-40B4-BE49-F238E27FC236}">
                      <a16:creationId xmlns:a16="http://schemas.microsoft.com/office/drawing/2014/main" id="{0A618494-8EC5-8AE0-5DB7-1731E97288C0}"/>
                    </a:ext>
                  </a:extLst>
                </p:cNvPr>
                <p:cNvPicPr/>
                <p:nvPr/>
              </p:nvPicPr>
              <p:blipFill>
                <a:blip r:embed="rId173"/>
                <a:stretch>
                  <a:fillRect/>
                </a:stretch>
              </p:blipFill>
              <p:spPr>
                <a:xfrm>
                  <a:off x="1454921" y="2370302"/>
                  <a:ext cx="1296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9" name="Ink 108">
                  <a:extLst>
                    <a:ext uri="{FF2B5EF4-FFF2-40B4-BE49-F238E27FC236}">
                      <a16:creationId xmlns:a16="http://schemas.microsoft.com/office/drawing/2014/main" id="{4AE8E208-59FC-3B1A-26D0-7A44FBCF8054}"/>
                    </a:ext>
                  </a:extLst>
                </p14:cNvPr>
                <p14:cNvContentPartPr/>
                <p14:nvPr/>
              </p14:nvContentPartPr>
              <p14:xfrm>
                <a:off x="1404881" y="2218382"/>
                <a:ext cx="306000" cy="426240"/>
              </p14:xfrm>
            </p:contentPart>
          </mc:Choice>
          <mc:Fallback xmlns="">
            <p:pic>
              <p:nvPicPr>
                <p:cNvPr id="109" name="Ink 108">
                  <a:extLst>
                    <a:ext uri="{FF2B5EF4-FFF2-40B4-BE49-F238E27FC236}">
                      <a16:creationId xmlns:a16="http://schemas.microsoft.com/office/drawing/2014/main" id="{4AE8E208-59FC-3B1A-26D0-7A44FBCF8054}"/>
                    </a:ext>
                  </a:extLst>
                </p:cNvPr>
                <p:cNvPicPr/>
                <p:nvPr/>
              </p:nvPicPr>
              <p:blipFill>
                <a:blip r:embed="rId175"/>
                <a:stretch>
                  <a:fillRect/>
                </a:stretch>
              </p:blipFill>
              <p:spPr>
                <a:xfrm>
                  <a:off x="1395881" y="2209382"/>
                  <a:ext cx="323640" cy="443880"/>
                </a:xfrm>
                <a:prstGeom prst="rect">
                  <a:avLst/>
                </a:prstGeom>
              </p:spPr>
            </p:pic>
          </mc:Fallback>
        </mc:AlternateContent>
      </p:grpSp>
      <p:grpSp>
        <p:nvGrpSpPr>
          <p:cNvPr id="116" name="Group 115">
            <a:extLst>
              <a:ext uri="{FF2B5EF4-FFF2-40B4-BE49-F238E27FC236}">
                <a16:creationId xmlns:a16="http://schemas.microsoft.com/office/drawing/2014/main" id="{C8119067-C0FC-2839-2505-9D6ABB0C9379}"/>
              </a:ext>
            </a:extLst>
          </p:cNvPr>
          <p:cNvGrpSpPr/>
          <p:nvPr/>
        </p:nvGrpSpPr>
        <p:grpSpPr>
          <a:xfrm>
            <a:off x="998441" y="3181382"/>
            <a:ext cx="835560" cy="576360"/>
            <a:chOff x="998441" y="3181382"/>
            <a:chExt cx="835560" cy="576360"/>
          </a:xfrm>
        </p:grpSpPr>
        <mc:AlternateContent xmlns:mc="http://schemas.openxmlformats.org/markup-compatibility/2006" xmlns:p14="http://schemas.microsoft.com/office/powerpoint/2010/main">
          <mc:Choice Requires="p14">
            <p:contentPart p14:bwMode="auto" r:id="rId176">
              <p14:nvContentPartPr>
                <p14:cNvPr id="111" name="Ink 110">
                  <a:extLst>
                    <a:ext uri="{FF2B5EF4-FFF2-40B4-BE49-F238E27FC236}">
                      <a16:creationId xmlns:a16="http://schemas.microsoft.com/office/drawing/2014/main" id="{7E3EA14E-2836-F25D-11F1-C84556E71419}"/>
                    </a:ext>
                  </a:extLst>
                </p14:cNvPr>
                <p14:cNvContentPartPr/>
                <p14:nvPr/>
              </p14:nvContentPartPr>
              <p14:xfrm>
                <a:off x="998441" y="3394862"/>
                <a:ext cx="207720" cy="362880"/>
              </p14:xfrm>
            </p:contentPart>
          </mc:Choice>
          <mc:Fallback xmlns="">
            <p:pic>
              <p:nvPicPr>
                <p:cNvPr id="111" name="Ink 110">
                  <a:extLst>
                    <a:ext uri="{FF2B5EF4-FFF2-40B4-BE49-F238E27FC236}">
                      <a16:creationId xmlns:a16="http://schemas.microsoft.com/office/drawing/2014/main" id="{7E3EA14E-2836-F25D-11F1-C84556E71419}"/>
                    </a:ext>
                  </a:extLst>
                </p:cNvPr>
                <p:cNvPicPr/>
                <p:nvPr/>
              </p:nvPicPr>
              <p:blipFill>
                <a:blip r:embed="rId177"/>
                <a:stretch>
                  <a:fillRect/>
                </a:stretch>
              </p:blipFill>
              <p:spPr>
                <a:xfrm>
                  <a:off x="989801" y="3385862"/>
                  <a:ext cx="22536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2" name="Ink 111">
                  <a:extLst>
                    <a:ext uri="{FF2B5EF4-FFF2-40B4-BE49-F238E27FC236}">
                      <a16:creationId xmlns:a16="http://schemas.microsoft.com/office/drawing/2014/main" id="{13C58BF0-6FAF-3AB3-B2F6-6CCC7162FA6D}"/>
                    </a:ext>
                  </a:extLst>
                </p14:cNvPr>
                <p14:cNvContentPartPr/>
                <p14:nvPr/>
              </p14:nvContentPartPr>
              <p14:xfrm>
                <a:off x="1314521" y="3319982"/>
                <a:ext cx="197640" cy="346320"/>
              </p14:xfrm>
            </p:contentPart>
          </mc:Choice>
          <mc:Fallback xmlns="">
            <p:pic>
              <p:nvPicPr>
                <p:cNvPr id="112" name="Ink 111">
                  <a:extLst>
                    <a:ext uri="{FF2B5EF4-FFF2-40B4-BE49-F238E27FC236}">
                      <a16:creationId xmlns:a16="http://schemas.microsoft.com/office/drawing/2014/main" id="{13C58BF0-6FAF-3AB3-B2F6-6CCC7162FA6D}"/>
                    </a:ext>
                  </a:extLst>
                </p:cNvPr>
                <p:cNvPicPr/>
                <p:nvPr/>
              </p:nvPicPr>
              <p:blipFill>
                <a:blip r:embed="rId179"/>
                <a:stretch>
                  <a:fillRect/>
                </a:stretch>
              </p:blipFill>
              <p:spPr>
                <a:xfrm>
                  <a:off x="1305881" y="3311342"/>
                  <a:ext cx="21528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3" name="Ink 112">
                  <a:extLst>
                    <a:ext uri="{FF2B5EF4-FFF2-40B4-BE49-F238E27FC236}">
                      <a16:creationId xmlns:a16="http://schemas.microsoft.com/office/drawing/2014/main" id="{08D7746E-64DA-F0D3-4872-8A3D21E9DECC}"/>
                    </a:ext>
                  </a:extLst>
                </p14:cNvPr>
                <p14:cNvContentPartPr/>
                <p14:nvPr/>
              </p14:nvContentPartPr>
              <p14:xfrm>
                <a:off x="1631321" y="3283622"/>
                <a:ext cx="51120" cy="146160"/>
              </p14:xfrm>
            </p:contentPart>
          </mc:Choice>
          <mc:Fallback xmlns="">
            <p:pic>
              <p:nvPicPr>
                <p:cNvPr id="113" name="Ink 112">
                  <a:extLst>
                    <a:ext uri="{FF2B5EF4-FFF2-40B4-BE49-F238E27FC236}">
                      <a16:creationId xmlns:a16="http://schemas.microsoft.com/office/drawing/2014/main" id="{08D7746E-64DA-F0D3-4872-8A3D21E9DECC}"/>
                    </a:ext>
                  </a:extLst>
                </p:cNvPr>
                <p:cNvPicPr/>
                <p:nvPr/>
              </p:nvPicPr>
              <p:blipFill>
                <a:blip r:embed="rId181"/>
                <a:stretch>
                  <a:fillRect/>
                </a:stretch>
              </p:blipFill>
              <p:spPr>
                <a:xfrm>
                  <a:off x="1622321" y="3274982"/>
                  <a:ext cx="687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4" name="Ink 113">
                  <a:extLst>
                    <a:ext uri="{FF2B5EF4-FFF2-40B4-BE49-F238E27FC236}">
                      <a16:creationId xmlns:a16="http://schemas.microsoft.com/office/drawing/2014/main" id="{18BEAF93-70C7-BA43-7763-A9DADE92958A}"/>
                    </a:ext>
                  </a:extLst>
                </p14:cNvPr>
                <p14:cNvContentPartPr/>
                <p14:nvPr/>
              </p14:nvContentPartPr>
              <p14:xfrm>
                <a:off x="1634561" y="3435542"/>
                <a:ext cx="199440" cy="148680"/>
              </p14:xfrm>
            </p:contentPart>
          </mc:Choice>
          <mc:Fallback xmlns="">
            <p:pic>
              <p:nvPicPr>
                <p:cNvPr id="114" name="Ink 113">
                  <a:extLst>
                    <a:ext uri="{FF2B5EF4-FFF2-40B4-BE49-F238E27FC236}">
                      <a16:creationId xmlns:a16="http://schemas.microsoft.com/office/drawing/2014/main" id="{18BEAF93-70C7-BA43-7763-A9DADE92958A}"/>
                    </a:ext>
                  </a:extLst>
                </p:cNvPr>
                <p:cNvPicPr/>
                <p:nvPr/>
              </p:nvPicPr>
              <p:blipFill>
                <a:blip r:embed="rId183"/>
                <a:stretch>
                  <a:fillRect/>
                </a:stretch>
              </p:blipFill>
              <p:spPr>
                <a:xfrm>
                  <a:off x="1625921" y="3426902"/>
                  <a:ext cx="217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5" name="Ink 114">
                  <a:extLst>
                    <a:ext uri="{FF2B5EF4-FFF2-40B4-BE49-F238E27FC236}">
                      <a16:creationId xmlns:a16="http://schemas.microsoft.com/office/drawing/2014/main" id="{3352D913-610B-C640-55FD-F8226D1DF349}"/>
                    </a:ext>
                  </a:extLst>
                </p14:cNvPr>
                <p14:cNvContentPartPr/>
                <p14:nvPr/>
              </p14:nvContentPartPr>
              <p14:xfrm>
                <a:off x="1570481" y="3181382"/>
                <a:ext cx="171000" cy="88200"/>
              </p14:xfrm>
            </p:contentPart>
          </mc:Choice>
          <mc:Fallback xmlns="">
            <p:pic>
              <p:nvPicPr>
                <p:cNvPr id="115" name="Ink 114">
                  <a:extLst>
                    <a:ext uri="{FF2B5EF4-FFF2-40B4-BE49-F238E27FC236}">
                      <a16:creationId xmlns:a16="http://schemas.microsoft.com/office/drawing/2014/main" id="{3352D913-610B-C640-55FD-F8226D1DF349}"/>
                    </a:ext>
                  </a:extLst>
                </p:cNvPr>
                <p:cNvPicPr/>
                <p:nvPr/>
              </p:nvPicPr>
              <p:blipFill>
                <a:blip r:embed="rId185"/>
                <a:stretch>
                  <a:fillRect/>
                </a:stretch>
              </p:blipFill>
              <p:spPr>
                <a:xfrm>
                  <a:off x="1561841" y="3172742"/>
                  <a:ext cx="188640" cy="105840"/>
                </a:xfrm>
                <a:prstGeom prst="rect">
                  <a:avLst/>
                </a:prstGeom>
              </p:spPr>
            </p:pic>
          </mc:Fallback>
        </mc:AlternateContent>
      </p:grpSp>
      <p:grpSp>
        <p:nvGrpSpPr>
          <p:cNvPr id="128" name="Group 127">
            <a:extLst>
              <a:ext uri="{FF2B5EF4-FFF2-40B4-BE49-F238E27FC236}">
                <a16:creationId xmlns:a16="http://schemas.microsoft.com/office/drawing/2014/main" id="{E9366490-7F1A-5656-D748-46FD58960B44}"/>
              </a:ext>
            </a:extLst>
          </p:cNvPr>
          <p:cNvGrpSpPr/>
          <p:nvPr/>
        </p:nvGrpSpPr>
        <p:grpSpPr>
          <a:xfrm>
            <a:off x="1102481" y="3867902"/>
            <a:ext cx="1101600" cy="1529280"/>
            <a:chOff x="1102481" y="3867902"/>
            <a:chExt cx="1101600" cy="1529280"/>
          </a:xfrm>
        </p:grpSpPr>
        <mc:AlternateContent xmlns:mc="http://schemas.openxmlformats.org/markup-compatibility/2006" xmlns:p14="http://schemas.microsoft.com/office/powerpoint/2010/main">
          <mc:Choice Requires="p14">
            <p:contentPart p14:bwMode="auto" r:id="rId186">
              <p14:nvContentPartPr>
                <p14:cNvPr id="117" name="Ink 116">
                  <a:extLst>
                    <a:ext uri="{FF2B5EF4-FFF2-40B4-BE49-F238E27FC236}">
                      <a16:creationId xmlns:a16="http://schemas.microsoft.com/office/drawing/2014/main" id="{2A72175A-83DE-DA81-3207-5424777B1283}"/>
                    </a:ext>
                  </a:extLst>
                </p14:cNvPr>
                <p14:cNvContentPartPr/>
                <p14:nvPr/>
              </p14:nvContentPartPr>
              <p14:xfrm>
                <a:off x="1102481" y="4159502"/>
                <a:ext cx="257040" cy="296280"/>
              </p14:xfrm>
            </p:contentPart>
          </mc:Choice>
          <mc:Fallback xmlns="">
            <p:pic>
              <p:nvPicPr>
                <p:cNvPr id="117" name="Ink 116">
                  <a:extLst>
                    <a:ext uri="{FF2B5EF4-FFF2-40B4-BE49-F238E27FC236}">
                      <a16:creationId xmlns:a16="http://schemas.microsoft.com/office/drawing/2014/main" id="{2A72175A-83DE-DA81-3207-5424777B1283}"/>
                    </a:ext>
                  </a:extLst>
                </p:cNvPr>
                <p:cNvPicPr/>
                <p:nvPr/>
              </p:nvPicPr>
              <p:blipFill>
                <a:blip r:embed="rId187"/>
                <a:stretch>
                  <a:fillRect/>
                </a:stretch>
              </p:blipFill>
              <p:spPr>
                <a:xfrm>
                  <a:off x="1093481" y="4150502"/>
                  <a:ext cx="27468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8" name="Ink 117">
                  <a:extLst>
                    <a:ext uri="{FF2B5EF4-FFF2-40B4-BE49-F238E27FC236}">
                      <a16:creationId xmlns:a16="http://schemas.microsoft.com/office/drawing/2014/main" id="{C63DFC85-C0C7-339F-D079-E93AFBAD4A9B}"/>
                    </a:ext>
                  </a:extLst>
                </p14:cNvPr>
                <p14:cNvContentPartPr/>
                <p14:nvPr/>
              </p14:nvContentPartPr>
              <p14:xfrm>
                <a:off x="1378241" y="3996422"/>
                <a:ext cx="168840" cy="381600"/>
              </p14:xfrm>
            </p:contentPart>
          </mc:Choice>
          <mc:Fallback xmlns="">
            <p:pic>
              <p:nvPicPr>
                <p:cNvPr id="118" name="Ink 117">
                  <a:extLst>
                    <a:ext uri="{FF2B5EF4-FFF2-40B4-BE49-F238E27FC236}">
                      <a16:creationId xmlns:a16="http://schemas.microsoft.com/office/drawing/2014/main" id="{C63DFC85-C0C7-339F-D079-E93AFBAD4A9B}"/>
                    </a:ext>
                  </a:extLst>
                </p:cNvPr>
                <p:cNvPicPr/>
                <p:nvPr/>
              </p:nvPicPr>
              <p:blipFill>
                <a:blip r:embed="rId189"/>
                <a:stretch>
                  <a:fillRect/>
                </a:stretch>
              </p:blipFill>
              <p:spPr>
                <a:xfrm>
                  <a:off x="1369241" y="3987782"/>
                  <a:ext cx="1864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9" name="Ink 118">
                  <a:extLst>
                    <a:ext uri="{FF2B5EF4-FFF2-40B4-BE49-F238E27FC236}">
                      <a16:creationId xmlns:a16="http://schemas.microsoft.com/office/drawing/2014/main" id="{7230D2D3-663B-FCCC-7D2B-B35652596DA7}"/>
                    </a:ext>
                  </a:extLst>
                </p14:cNvPr>
                <p14:cNvContentPartPr/>
                <p14:nvPr/>
              </p14:nvContentPartPr>
              <p14:xfrm>
                <a:off x="1657961" y="4019822"/>
                <a:ext cx="93600" cy="147240"/>
              </p14:xfrm>
            </p:contentPart>
          </mc:Choice>
          <mc:Fallback xmlns="">
            <p:pic>
              <p:nvPicPr>
                <p:cNvPr id="119" name="Ink 118">
                  <a:extLst>
                    <a:ext uri="{FF2B5EF4-FFF2-40B4-BE49-F238E27FC236}">
                      <a16:creationId xmlns:a16="http://schemas.microsoft.com/office/drawing/2014/main" id="{7230D2D3-663B-FCCC-7D2B-B35652596DA7}"/>
                    </a:ext>
                  </a:extLst>
                </p:cNvPr>
                <p:cNvPicPr/>
                <p:nvPr/>
              </p:nvPicPr>
              <p:blipFill>
                <a:blip r:embed="rId191"/>
                <a:stretch>
                  <a:fillRect/>
                </a:stretch>
              </p:blipFill>
              <p:spPr>
                <a:xfrm>
                  <a:off x="1648961" y="4010822"/>
                  <a:ext cx="1112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0" name="Ink 119">
                  <a:extLst>
                    <a:ext uri="{FF2B5EF4-FFF2-40B4-BE49-F238E27FC236}">
                      <a16:creationId xmlns:a16="http://schemas.microsoft.com/office/drawing/2014/main" id="{9DD741A1-15D9-7639-2E83-E14ED7928285}"/>
                    </a:ext>
                  </a:extLst>
                </p14:cNvPr>
                <p14:cNvContentPartPr/>
                <p14:nvPr/>
              </p14:nvContentPartPr>
              <p14:xfrm>
                <a:off x="1698641" y="4118462"/>
                <a:ext cx="133560" cy="181800"/>
              </p14:xfrm>
            </p:contentPart>
          </mc:Choice>
          <mc:Fallback xmlns="">
            <p:pic>
              <p:nvPicPr>
                <p:cNvPr id="120" name="Ink 119">
                  <a:extLst>
                    <a:ext uri="{FF2B5EF4-FFF2-40B4-BE49-F238E27FC236}">
                      <a16:creationId xmlns:a16="http://schemas.microsoft.com/office/drawing/2014/main" id="{9DD741A1-15D9-7639-2E83-E14ED7928285}"/>
                    </a:ext>
                  </a:extLst>
                </p:cNvPr>
                <p:cNvPicPr/>
                <p:nvPr/>
              </p:nvPicPr>
              <p:blipFill>
                <a:blip r:embed="rId193"/>
                <a:stretch>
                  <a:fillRect/>
                </a:stretch>
              </p:blipFill>
              <p:spPr>
                <a:xfrm>
                  <a:off x="1690001" y="4109822"/>
                  <a:ext cx="151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1" name="Ink 120">
                  <a:extLst>
                    <a:ext uri="{FF2B5EF4-FFF2-40B4-BE49-F238E27FC236}">
                      <a16:creationId xmlns:a16="http://schemas.microsoft.com/office/drawing/2014/main" id="{9FC79DE4-1DAF-ED10-871F-C65BD16D60DD}"/>
                    </a:ext>
                  </a:extLst>
                </p14:cNvPr>
                <p14:cNvContentPartPr/>
                <p14:nvPr/>
              </p14:nvContentPartPr>
              <p14:xfrm>
                <a:off x="1580561" y="3867902"/>
                <a:ext cx="128520" cy="121320"/>
              </p14:xfrm>
            </p:contentPart>
          </mc:Choice>
          <mc:Fallback xmlns="">
            <p:pic>
              <p:nvPicPr>
                <p:cNvPr id="121" name="Ink 120">
                  <a:extLst>
                    <a:ext uri="{FF2B5EF4-FFF2-40B4-BE49-F238E27FC236}">
                      <a16:creationId xmlns:a16="http://schemas.microsoft.com/office/drawing/2014/main" id="{9FC79DE4-1DAF-ED10-871F-C65BD16D60DD}"/>
                    </a:ext>
                  </a:extLst>
                </p:cNvPr>
                <p:cNvPicPr/>
                <p:nvPr/>
              </p:nvPicPr>
              <p:blipFill>
                <a:blip r:embed="rId195"/>
                <a:stretch>
                  <a:fillRect/>
                </a:stretch>
              </p:blipFill>
              <p:spPr>
                <a:xfrm>
                  <a:off x="1571561" y="3858902"/>
                  <a:ext cx="1461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3" name="Ink 122">
                  <a:extLst>
                    <a:ext uri="{FF2B5EF4-FFF2-40B4-BE49-F238E27FC236}">
                      <a16:creationId xmlns:a16="http://schemas.microsoft.com/office/drawing/2014/main" id="{58F49F66-8818-21CE-6F9F-616E9D09FA95}"/>
                    </a:ext>
                  </a:extLst>
                </p14:cNvPr>
                <p14:cNvContentPartPr/>
                <p14:nvPr/>
              </p14:nvContentPartPr>
              <p14:xfrm>
                <a:off x="1380041" y="4676102"/>
                <a:ext cx="171720" cy="390960"/>
              </p14:xfrm>
            </p:contentPart>
          </mc:Choice>
          <mc:Fallback xmlns="">
            <p:pic>
              <p:nvPicPr>
                <p:cNvPr id="123" name="Ink 122">
                  <a:extLst>
                    <a:ext uri="{FF2B5EF4-FFF2-40B4-BE49-F238E27FC236}">
                      <a16:creationId xmlns:a16="http://schemas.microsoft.com/office/drawing/2014/main" id="{58F49F66-8818-21CE-6F9F-616E9D09FA95}"/>
                    </a:ext>
                  </a:extLst>
                </p:cNvPr>
                <p:cNvPicPr/>
                <p:nvPr/>
              </p:nvPicPr>
              <p:blipFill>
                <a:blip r:embed="rId197"/>
                <a:stretch>
                  <a:fillRect/>
                </a:stretch>
              </p:blipFill>
              <p:spPr>
                <a:xfrm>
                  <a:off x="1371041" y="4667462"/>
                  <a:ext cx="18936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Ink 123">
                  <a:extLst>
                    <a:ext uri="{FF2B5EF4-FFF2-40B4-BE49-F238E27FC236}">
                      <a16:creationId xmlns:a16="http://schemas.microsoft.com/office/drawing/2014/main" id="{22D071DE-B6A6-52A4-6D4D-AE27BC83C638}"/>
                    </a:ext>
                  </a:extLst>
                </p14:cNvPr>
                <p14:cNvContentPartPr/>
                <p14:nvPr/>
              </p14:nvContentPartPr>
              <p14:xfrm>
                <a:off x="1654721" y="4498262"/>
                <a:ext cx="268200" cy="361800"/>
              </p14:xfrm>
            </p:contentPart>
          </mc:Choice>
          <mc:Fallback xmlns="">
            <p:pic>
              <p:nvPicPr>
                <p:cNvPr id="124" name="Ink 123">
                  <a:extLst>
                    <a:ext uri="{FF2B5EF4-FFF2-40B4-BE49-F238E27FC236}">
                      <a16:creationId xmlns:a16="http://schemas.microsoft.com/office/drawing/2014/main" id="{22D071DE-B6A6-52A4-6D4D-AE27BC83C638}"/>
                    </a:ext>
                  </a:extLst>
                </p:cNvPr>
                <p:cNvPicPr/>
                <p:nvPr/>
              </p:nvPicPr>
              <p:blipFill>
                <a:blip r:embed="rId199"/>
                <a:stretch>
                  <a:fillRect/>
                </a:stretch>
              </p:blipFill>
              <p:spPr>
                <a:xfrm>
                  <a:off x="1645721" y="4489262"/>
                  <a:ext cx="2858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Ink 124">
                  <a:extLst>
                    <a:ext uri="{FF2B5EF4-FFF2-40B4-BE49-F238E27FC236}">
                      <a16:creationId xmlns:a16="http://schemas.microsoft.com/office/drawing/2014/main" id="{AE1D8977-8809-5EAC-1441-FF2889E28A60}"/>
                    </a:ext>
                  </a:extLst>
                </p14:cNvPr>
                <p14:cNvContentPartPr/>
                <p14:nvPr/>
              </p14:nvContentPartPr>
              <p14:xfrm>
                <a:off x="1907081" y="4492142"/>
                <a:ext cx="108360" cy="147240"/>
              </p14:xfrm>
            </p:contentPart>
          </mc:Choice>
          <mc:Fallback xmlns="">
            <p:pic>
              <p:nvPicPr>
                <p:cNvPr id="125" name="Ink 124">
                  <a:extLst>
                    <a:ext uri="{FF2B5EF4-FFF2-40B4-BE49-F238E27FC236}">
                      <a16:creationId xmlns:a16="http://schemas.microsoft.com/office/drawing/2014/main" id="{AE1D8977-8809-5EAC-1441-FF2889E28A60}"/>
                    </a:ext>
                  </a:extLst>
                </p:cNvPr>
                <p:cNvPicPr/>
                <p:nvPr/>
              </p:nvPicPr>
              <p:blipFill>
                <a:blip r:embed="rId201"/>
                <a:stretch>
                  <a:fillRect/>
                </a:stretch>
              </p:blipFill>
              <p:spPr>
                <a:xfrm>
                  <a:off x="1898081" y="4483502"/>
                  <a:ext cx="1260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6" name="Ink 125">
                  <a:extLst>
                    <a:ext uri="{FF2B5EF4-FFF2-40B4-BE49-F238E27FC236}">
                      <a16:creationId xmlns:a16="http://schemas.microsoft.com/office/drawing/2014/main" id="{92082B5B-EE1D-1A98-8610-CEF83E316F44}"/>
                    </a:ext>
                  </a:extLst>
                </p14:cNvPr>
                <p14:cNvContentPartPr/>
                <p14:nvPr/>
              </p14:nvContentPartPr>
              <p14:xfrm>
                <a:off x="2023721" y="4396022"/>
                <a:ext cx="164160" cy="228600"/>
              </p14:xfrm>
            </p:contentPart>
          </mc:Choice>
          <mc:Fallback xmlns="">
            <p:pic>
              <p:nvPicPr>
                <p:cNvPr id="126" name="Ink 125">
                  <a:extLst>
                    <a:ext uri="{FF2B5EF4-FFF2-40B4-BE49-F238E27FC236}">
                      <a16:creationId xmlns:a16="http://schemas.microsoft.com/office/drawing/2014/main" id="{92082B5B-EE1D-1A98-8610-CEF83E316F44}"/>
                    </a:ext>
                  </a:extLst>
                </p:cNvPr>
                <p:cNvPicPr/>
                <p:nvPr/>
              </p:nvPicPr>
              <p:blipFill>
                <a:blip r:embed="rId203"/>
                <a:stretch>
                  <a:fillRect/>
                </a:stretch>
              </p:blipFill>
              <p:spPr>
                <a:xfrm>
                  <a:off x="2014721" y="4387022"/>
                  <a:ext cx="1818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7" name="Ink 126">
                  <a:extLst>
                    <a:ext uri="{FF2B5EF4-FFF2-40B4-BE49-F238E27FC236}">
                      <a16:creationId xmlns:a16="http://schemas.microsoft.com/office/drawing/2014/main" id="{729C804B-72E9-5A28-B3FB-0E6AAA88462C}"/>
                    </a:ext>
                  </a:extLst>
                </p14:cNvPr>
                <p14:cNvContentPartPr/>
                <p14:nvPr/>
              </p14:nvContentPartPr>
              <p14:xfrm>
                <a:off x="1404161" y="4744502"/>
                <a:ext cx="799920" cy="652680"/>
              </p14:xfrm>
            </p:contentPart>
          </mc:Choice>
          <mc:Fallback xmlns="">
            <p:pic>
              <p:nvPicPr>
                <p:cNvPr id="127" name="Ink 126">
                  <a:extLst>
                    <a:ext uri="{FF2B5EF4-FFF2-40B4-BE49-F238E27FC236}">
                      <a16:creationId xmlns:a16="http://schemas.microsoft.com/office/drawing/2014/main" id="{729C804B-72E9-5A28-B3FB-0E6AAA88462C}"/>
                    </a:ext>
                  </a:extLst>
                </p:cNvPr>
                <p:cNvPicPr/>
                <p:nvPr/>
              </p:nvPicPr>
              <p:blipFill>
                <a:blip r:embed="rId205"/>
                <a:stretch>
                  <a:fillRect/>
                </a:stretch>
              </p:blipFill>
              <p:spPr>
                <a:xfrm>
                  <a:off x="1395521" y="4735862"/>
                  <a:ext cx="817560" cy="670320"/>
                </a:xfrm>
                <a:prstGeom prst="rect">
                  <a:avLst/>
                </a:prstGeom>
              </p:spPr>
            </p:pic>
          </mc:Fallback>
        </mc:AlternateContent>
      </p:grpSp>
    </p:spTree>
    <p:extLst>
      <p:ext uri="{BB962C8B-B14F-4D97-AF65-F5344CB8AC3E}">
        <p14:creationId xmlns:p14="http://schemas.microsoft.com/office/powerpoint/2010/main" val="214120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A7A7C-15A0-4ABD-9DB2-4A71BB20F737}"/>
              </a:ext>
            </a:extLst>
          </p:cNvPr>
          <p:cNvSpPr>
            <a:spLocks noGrp="1"/>
          </p:cNvSpPr>
          <p:nvPr>
            <p:ph idx="1"/>
          </p:nvPr>
        </p:nvSpPr>
        <p:spPr>
          <a:xfrm>
            <a:off x="648931" y="2438400"/>
            <a:ext cx="3505494" cy="3785419"/>
          </a:xfrm>
        </p:spPr>
        <p:txBody>
          <a:bodyPr>
            <a:normAutofit/>
          </a:bodyPr>
          <a:lstStyle/>
          <a:p>
            <a:r>
              <a:rPr lang="en-GB" sz="2000">
                <a:latin typeface="Calibri" panose="020F0502020204030204" pitchFamily="34" charset="0"/>
                <a:cs typeface="Calibri" panose="020F0502020204030204" pitchFamily="34" charset="0"/>
              </a:rPr>
              <a:t>A </a:t>
            </a:r>
            <a:r>
              <a:rPr lang="en-GB" sz="2000" b="1">
                <a:latin typeface="Calibri" panose="020F0502020204030204" pitchFamily="34" charset="0"/>
                <a:cs typeface="Calibri" panose="020F0502020204030204" pitchFamily="34" charset="0"/>
              </a:rPr>
              <a:t>Virtual Machine (VM)</a:t>
            </a:r>
            <a:r>
              <a:rPr lang="en-GB" sz="2000">
                <a:latin typeface="Calibri" panose="020F0502020204030204" pitchFamily="34" charset="0"/>
                <a:cs typeface="Calibri" panose="020F0502020204030204" pitchFamily="34" charset="0"/>
              </a:rPr>
              <a:t> is a Operating system that not only exhibits the behaviour of a separate computer, but is also capable of performing tasks such as running applications and programs like a separate computer</a:t>
            </a:r>
            <a:endParaRPr lang="en-IN" sz="2000">
              <a:latin typeface="Calibri" panose="020F0502020204030204" pitchFamily="34" charset="0"/>
              <a:cs typeface="Calibri" panose="020F0502020204030204" pitchFamily="34" charset="0"/>
            </a:endParaRPr>
          </a:p>
          <a:p>
            <a:endParaRPr lang="en-IN" sz="2000"/>
          </a:p>
        </p:txBody>
      </p:sp>
      <p:sp>
        <p:nvSpPr>
          <p:cNvPr id="87" name="Rectangle 8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4304A0B0-8326-4422-8461-766FE20CA2B9}"/>
              </a:ext>
            </a:extLst>
          </p:cNvPr>
          <p:cNvPicPr>
            <a:picLocks noChangeAspect="1"/>
          </p:cNvPicPr>
          <p:nvPr/>
        </p:nvPicPr>
        <p:blipFill>
          <a:blip r:embed="rId2"/>
          <a:stretch>
            <a:fillRect/>
          </a:stretch>
        </p:blipFill>
        <p:spPr>
          <a:xfrm>
            <a:off x="5405862" y="974500"/>
            <a:ext cx="6019331" cy="4905753"/>
          </a:xfrm>
          <a:prstGeom prst="rect">
            <a:avLst/>
          </a:prstGeom>
          <a:effectLst/>
        </p:spPr>
      </p:pic>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550655EF-FD36-4F75-AC0C-8465A79EF4A4}"/>
                  </a:ext>
                </a:extLst>
              </p14:cNvPr>
              <p14:cNvContentPartPr/>
              <p14:nvPr/>
            </p14:nvContentPartPr>
            <p14:xfrm>
              <a:off x="10499193" y="2693222"/>
              <a:ext cx="239760" cy="129960"/>
            </p14:xfrm>
          </p:contentPart>
        </mc:Choice>
        <mc:Fallback xmlns="">
          <p:pic>
            <p:nvPicPr>
              <p:cNvPr id="58" name="Ink 57">
                <a:extLst>
                  <a:ext uri="{FF2B5EF4-FFF2-40B4-BE49-F238E27FC236}">
                    <a16:creationId xmlns:a16="http://schemas.microsoft.com/office/drawing/2014/main" id="{550655EF-FD36-4F75-AC0C-8465A79EF4A4}"/>
                  </a:ext>
                </a:extLst>
              </p:cNvPr>
              <p:cNvPicPr/>
              <p:nvPr/>
            </p:nvPicPr>
            <p:blipFill>
              <a:blip r:embed="rId34"/>
              <a:stretch>
                <a:fillRect/>
              </a:stretch>
            </p:blipFill>
            <p:spPr>
              <a:xfrm>
                <a:off x="10481193" y="2675582"/>
                <a:ext cx="2754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2" name="Ink 71">
                <a:extLst>
                  <a:ext uri="{FF2B5EF4-FFF2-40B4-BE49-F238E27FC236}">
                    <a16:creationId xmlns:a16="http://schemas.microsoft.com/office/drawing/2014/main" id="{078E351F-9F50-4AC9-A641-29EA0A29D4C8}"/>
                  </a:ext>
                </a:extLst>
              </p14:cNvPr>
              <p14:cNvContentPartPr/>
              <p14:nvPr/>
            </p14:nvContentPartPr>
            <p14:xfrm>
              <a:off x="10600353" y="2204342"/>
              <a:ext cx="302760" cy="389880"/>
            </p14:xfrm>
          </p:contentPart>
        </mc:Choice>
        <mc:Fallback xmlns="">
          <p:pic>
            <p:nvPicPr>
              <p:cNvPr id="72" name="Ink 71">
                <a:extLst>
                  <a:ext uri="{FF2B5EF4-FFF2-40B4-BE49-F238E27FC236}">
                    <a16:creationId xmlns:a16="http://schemas.microsoft.com/office/drawing/2014/main" id="{078E351F-9F50-4AC9-A641-29EA0A29D4C8}"/>
                  </a:ext>
                </a:extLst>
              </p:cNvPr>
              <p:cNvPicPr/>
              <p:nvPr/>
            </p:nvPicPr>
            <p:blipFill>
              <a:blip r:embed="rId36"/>
              <a:stretch>
                <a:fillRect/>
              </a:stretch>
            </p:blipFill>
            <p:spPr>
              <a:xfrm>
                <a:off x="10582353" y="2186702"/>
                <a:ext cx="33840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8" name="Ink 77">
                <a:extLst>
                  <a:ext uri="{FF2B5EF4-FFF2-40B4-BE49-F238E27FC236}">
                    <a16:creationId xmlns:a16="http://schemas.microsoft.com/office/drawing/2014/main" id="{7BB3CE23-0E3D-4D06-B1BF-BA01DD7A63C6}"/>
                  </a:ext>
                </a:extLst>
              </p14:cNvPr>
              <p14:cNvContentPartPr/>
              <p14:nvPr/>
            </p14:nvContentPartPr>
            <p14:xfrm>
              <a:off x="10373553" y="1957742"/>
              <a:ext cx="3600" cy="3240"/>
            </p14:xfrm>
          </p:contentPart>
        </mc:Choice>
        <mc:Fallback xmlns="">
          <p:pic>
            <p:nvPicPr>
              <p:cNvPr id="78" name="Ink 77">
                <a:extLst>
                  <a:ext uri="{FF2B5EF4-FFF2-40B4-BE49-F238E27FC236}">
                    <a16:creationId xmlns:a16="http://schemas.microsoft.com/office/drawing/2014/main" id="{7BB3CE23-0E3D-4D06-B1BF-BA01DD7A63C6}"/>
                  </a:ext>
                </a:extLst>
              </p:cNvPr>
              <p:cNvPicPr/>
              <p:nvPr/>
            </p:nvPicPr>
            <p:blipFill>
              <a:blip r:embed="rId38"/>
              <a:stretch>
                <a:fillRect/>
              </a:stretch>
            </p:blipFill>
            <p:spPr>
              <a:xfrm>
                <a:off x="10355913" y="1940102"/>
                <a:ext cx="392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4" name="Ink 103">
                <a:extLst>
                  <a:ext uri="{FF2B5EF4-FFF2-40B4-BE49-F238E27FC236}">
                    <a16:creationId xmlns:a16="http://schemas.microsoft.com/office/drawing/2014/main" id="{96209D89-FF34-4CA1-9451-A959A6C6B310}"/>
                  </a:ext>
                </a:extLst>
              </p14:cNvPr>
              <p14:cNvContentPartPr/>
              <p14:nvPr/>
            </p14:nvContentPartPr>
            <p14:xfrm>
              <a:off x="10360233" y="2935502"/>
              <a:ext cx="266760" cy="229320"/>
            </p14:xfrm>
          </p:contentPart>
        </mc:Choice>
        <mc:Fallback xmlns="">
          <p:pic>
            <p:nvPicPr>
              <p:cNvPr id="104" name="Ink 103">
                <a:extLst>
                  <a:ext uri="{FF2B5EF4-FFF2-40B4-BE49-F238E27FC236}">
                    <a16:creationId xmlns:a16="http://schemas.microsoft.com/office/drawing/2014/main" id="{96209D89-FF34-4CA1-9451-A959A6C6B310}"/>
                  </a:ext>
                </a:extLst>
              </p:cNvPr>
              <p:cNvPicPr/>
              <p:nvPr/>
            </p:nvPicPr>
            <p:blipFill>
              <a:blip r:embed="rId46"/>
              <a:stretch>
                <a:fillRect/>
              </a:stretch>
            </p:blipFill>
            <p:spPr>
              <a:xfrm>
                <a:off x="10342593" y="2917502"/>
                <a:ext cx="3024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8" name="Ink 107">
                <a:extLst>
                  <a:ext uri="{FF2B5EF4-FFF2-40B4-BE49-F238E27FC236}">
                    <a16:creationId xmlns:a16="http://schemas.microsoft.com/office/drawing/2014/main" id="{ED3B6851-E06F-492E-907C-22F2083BB4FC}"/>
                  </a:ext>
                </a:extLst>
              </p14:cNvPr>
              <p14:cNvContentPartPr/>
              <p14:nvPr/>
            </p14:nvContentPartPr>
            <p14:xfrm>
              <a:off x="10216233" y="3494582"/>
              <a:ext cx="360" cy="360"/>
            </p14:xfrm>
          </p:contentPart>
        </mc:Choice>
        <mc:Fallback xmlns="">
          <p:pic>
            <p:nvPicPr>
              <p:cNvPr id="108" name="Ink 107">
                <a:extLst>
                  <a:ext uri="{FF2B5EF4-FFF2-40B4-BE49-F238E27FC236}">
                    <a16:creationId xmlns:a16="http://schemas.microsoft.com/office/drawing/2014/main" id="{ED3B6851-E06F-492E-907C-22F2083BB4FC}"/>
                  </a:ext>
                </a:extLst>
              </p:cNvPr>
              <p:cNvPicPr/>
              <p:nvPr/>
            </p:nvPicPr>
            <p:blipFill>
              <a:blip r:embed="rId50"/>
              <a:stretch>
                <a:fillRect/>
              </a:stretch>
            </p:blipFill>
            <p:spPr>
              <a:xfrm>
                <a:off x="10198233" y="3476582"/>
                <a:ext cx="36000" cy="36000"/>
              </a:xfrm>
              <a:prstGeom prst="rect">
                <a:avLst/>
              </a:prstGeom>
            </p:spPr>
          </p:pic>
        </mc:Fallback>
      </mc:AlternateContent>
    </p:spTree>
    <p:extLst>
      <p:ext uri="{BB962C8B-B14F-4D97-AF65-F5344CB8AC3E}">
        <p14:creationId xmlns:p14="http://schemas.microsoft.com/office/powerpoint/2010/main" val="65957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D556-3A1B-4282-8754-2A46138321A1}"/>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dirty="0"/>
              <a:t>Json</a:t>
            </a:r>
            <a:br>
              <a:rPr lang="en-US" sz="4600" dirty="0"/>
            </a:br>
            <a:r>
              <a:rPr lang="en-US" sz="2000" b="0" i="0" dirty="0">
                <a:solidFill>
                  <a:srgbClr val="222222"/>
                </a:solidFill>
                <a:effectLst/>
                <a:latin typeface="arial" panose="020B0604020202020204" pitchFamily="34" charset="0"/>
              </a:rPr>
              <a:t>JavaScript Object Notation</a:t>
            </a:r>
            <a:endParaRPr lang="en-US" sz="4600" dirty="0"/>
          </a:p>
        </p:txBody>
      </p:sp>
      <p:sp>
        <p:nvSpPr>
          <p:cNvPr id="73" name="Rectangle 72">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dd schema as JSON array.">
            <a:extLst>
              <a:ext uri="{FF2B5EF4-FFF2-40B4-BE49-F238E27FC236}">
                <a16:creationId xmlns:a16="http://schemas.microsoft.com/office/drawing/2014/main" id="{FC611AF8-1F6F-4C27-9BFC-AAEE53479D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4"/>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39678D3C-10CE-41A3-8ED7-69069A8A23E6}"/>
                  </a:ext>
                </a:extLst>
              </p14:cNvPr>
              <p14:cNvContentPartPr/>
              <p14:nvPr/>
            </p14:nvContentPartPr>
            <p14:xfrm>
              <a:off x="9340721" y="1438812"/>
              <a:ext cx="437400" cy="117000"/>
            </p14:xfrm>
          </p:contentPart>
        </mc:Choice>
        <mc:Fallback xmlns="">
          <p:pic>
            <p:nvPicPr>
              <p:cNvPr id="17" name="Ink 16">
                <a:extLst>
                  <a:ext uri="{FF2B5EF4-FFF2-40B4-BE49-F238E27FC236}">
                    <a16:creationId xmlns:a16="http://schemas.microsoft.com/office/drawing/2014/main" id="{39678D3C-10CE-41A3-8ED7-69069A8A23E6}"/>
                  </a:ext>
                </a:extLst>
              </p:cNvPr>
              <p:cNvPicPr/>
              <p:nvPr/>
            </p:nvPicPr>
            <p:blipFill>
              <a:blip r:embed="rId22"/>
              <a:stretch>
                <a:fillRect/>
              </a:stretch>
            </p:blipFill>
            <p:spPr>
              <a:xfrm>
                <a:off x="9323081" y="1421172"/>
                <a:ext cx="4730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F17F3E6-26C7-4547-AE5D-DFD47D8F5627}"/>
                  </a:ext>
                </a:extLst>
              </p14:cNvPr>
              <p14:cNvContentPartPr/>
              <p14:nvPr/>
            </p14:nvContentPartPr>
            <p14:xfrm>
              <a:off x="8901161" y="1738332"/>
              <a:ext cx="407160" cy="67320"/>
            </p14:xfrm>
          </p:contentPart>
        </mc:Choice>
        <mc:Fallback xmlns="">
          <p:pic>
            <p:nvPicPr>
              <p:cNvPr id="18" name="Ink 17">
                <a:extLst>
                  <a:ext uri="{FF2B5EF4-FFF2-40B4-BE49-F238E27FC236}">
                    <a16:creationId xmlns:a16="http://schemas.microsoft.com/office/drawing/2014/main" id="{CF17F3E6-26C7-4547-AE5D-DFD47D8F5627}"/>
                  </a:ext>
                </a:extLst>
              </p:cNvPr>
              <p:cNvPicPr/>
              <p:nvPr/>
            </p:nvPicPr>
            <p:blipFill>
              <a:blip r:embed="rId24"/>
              <a:stretch>
                <a:fillRect/>
              </a:stretch>
            </p:blipFill>
            <p:spPr>
              <a:xfrm>
                <a:off x="8883521" y="1720692"/>
                <a:ext cx="4428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EE41FF7-BC10-49DE-8A76-E39D5DD7D455}"/>
                  </a:ext>
                </a:extLst>
              </p14:cNvPr>
              <p14:cNvContentPartPr/>
              <p14:nvPr/>
            </p14:nvContentPartPr>
            <p14:xfrm>
              <a:off x="8587241" y="1998252"/>
              <a:ext cx="294480" cy="103680"/>
            </p14:xfrm>
          </p:contentPart>
        </mc:Choice>
        <mc:Fallback xmlns="">
          <p:pic>
            <p:nvPicPr>
              <p:cNvPr id="19" name="Ink 18">
                <a:extLst>
                  <a:ext uri="{FF2B5EF4-FFF2-40B4-BE49-F238E27FC236}">
                    <a16:creationId xmlns:a16="http://schemas.microsoft.com/office/drawing/2014/main" id="{7EE41FF7-BC10-49DE-8A76-E39D5DD7D455}"/>
                  </a:ext>
                </a:extLst>
              </p:cNvPr>
              <p:cNvPicPr/>
              <p:nvPr/>
            </p:nvPicPr>
            <p:blipFill>
              <a:blip r:embed="rId26"/>
              <a:stretch>
                <a:fillRect/>
              </a:stretch>
            </p:blipFill>
            <p:spPr>
              <a:xfrm>
                <a:off x="8569241" y="1980252"/>
                <a:ext cx="330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E3FF8B6F-DD7E-49F6-8D80-B31AABCF419D}"/>
                  </a:ext>
                </a:extLst>
              </p14:cNvPr>
              <p14:cNvContentPartPr/>
              <p14:nvPr/>
            </p14:nvContentPartPr>
            <p14:xfrm>
              <a:off x="8690201" y="2260692"/>
              <a:ext cx="255240" cy="58680"/>
            </p14:xfrm>
          </p:contentPart>
        </mc:Choice>
        <mc:Fallback xmlns="">
          <p:pic>
            <p:nvPicPr>
              <p:cNvPr id="20" name="Ink 19">
                <a:extLst>
                  <a:ext uri="{FF2B5EF4-FFF2-40B4-BE49-F238E27FC236}">
                    <a16:creationId xmlns:a16="http://schemas.microsoft.com/office/drawing/2014/main" id="{E3FF8B6F-DD7E-49F6-8D80-B31AABCF419D}"/>
                  </a:ext>
                </a:extLst>
              </p:cNvPr>
              <p:cNvPicPr/>
              <p:nvPr/>
            </p:nvPicPr>
            <p:blipFill>
              <a:blip r:embed="rId28"/>
              <a:stretch>
                <a:fillRect/>
              </a:stretch>
            </p:blipFill>
            <p:spPr>
              <a:xfrm>
                <a:off x="8672561" y="2242692"/>
                <a:ext cx="2908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66CE375B-0CA3-4212-AE96-0EE8995C81D3}"/>
                  </a:ext>
                </a:extLst>
              </p14:cNvPr>
              <p14:cNvContentPartPr/>
              <p14:nvPr/>
            </p14:nvContentPartPr>
            <p14:xfrm>
              <a:off x="10765961" y="2945052"/>
              <a:ext cx="166680" cy="29520"/>
            </p14:xfrm>
          </p:contentPart>
        </mc:Choice>
        <mc:Fallback xmlns="">
          <p:pic>
            <p:nvPicPr>
              <p:cNvPr id="21" name="Ink 20">
                <a:extLst>
                  <a:ext uri="{FF2B5EF4-FFF2-40B4-BE49-F238E27FC236}">
                    <a16:creationId xmlns:a16="http://schemas.microsoft.com/office/drawing/2014/main" id="{66CE375B-0CA3-4212-AE96-0EE8995C81D3}"/>
                  </a:ext>
                </a:extLst>
              </p:cNvPr>
              <p:cNvPicPr/>
              <p:nvPr/>
            </p:nvPicPr>
            <p:blipFill>
              <a:blip r:embed="rId30"/>
              <a:stretch>
                <a:fillRect/>
              </a:stretch>
            </p:blipFill>
            <p:spPr>
              <a:xfrm>
                <a:off x="10747961" y="2927412"/>
                <a:ext cx="2023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7F03D6BD-966C-4205-9360-64AC4493AC3A}"/>
                  </a:ext>
                </a:extLst>
              </p14:cNvPr>
              <p14:cNvContentPartPr/>
              <p14:nvPr/>
            </p14:nvContentPartPr>
            <p14:xfrm>
              <a:off x="8746361" y="3200292"/>
              <a:ext cx="223560" cy="65520"/>
            </p14:xfrm>
          </p:contentPart>
        </mc:Choice>
        <mc:Fallback xmlns="">
          <p:pic>
            <p:nvPicPr>
              <p:cNvPr id="22" name="Ink 21">
                <a:extLst>
                  <a:ext uri="{FF2B5EF4-FFF2-40B4-BE49-F238E27FC236}">
                    <a16:creationId xmlns:a16="http://schemas.microsoft.com/office/drawing/2014/main" id="{7F03D6BD-966C-4205-9360-64AC4493AC3A}"/>
                  </a:ext>
                </a:extLst>
              </p:cNvPr>
              <p:cNvPicPr/>
              <p:nvPr/>
            </p:nvPicPr>
            <p:blipFill>
              <a:blip r:embed="rId32"/>
              <a:stretch>
                <a:fillRect/>
              </a:stretch>
            </p:blipFill>
            <p:spPr>
              <a:xfrm>
                <a:off x="8728361" y="3182652"/>
                <a:ext cx="2592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4CAA879A-0C65-4DA0-982D-30A8DAAE172D}"/>
                  </a:ext>
                </a:extLst>
              </p14:cNvPr>
              <p14:cNvContentPartPr/>
              <p14:nvPr/>
            </p14:nvContentPartPr>
            <p14:xfrm>
              <a:off x="8267201" y="3432492"/>
              <a:ext cx="338400" cy="102600"/>
            </p14:xfrm>
          </p:contentPart>
        </mc:Choice>
        <mc:Fallback xmlns="">
          <p:pic>
            <p:nvPicPr>
              <p:cNvPr id="23" name="Ink 22">
                <a:extLst>
                  <a:ext uri="{FF2B5EF4-FFF2-40B4-BE49-F238E27FC236}">
                    <a16:creationId xmlns:a16="http://schemas.microsoft.com/office/drawing/2014/main" id="{4CAA879A-0C65-4DA0-982D-30A8DAAE172D}"/>
                  </a:ext>
                </a:extLst>
              </p:cNvPr>
              <p:cNvPicPr/>
              <p:nvPr/>
            </p:nvPicPr>
            <p:blipFill>
              <a:blip r:embed="rId34"/>
              <a:stretch>
                <a:fillRect/>
              </a:stretch>
            </p:blipFill>
            <p:spPr>
              <a:xfrm>
                <a:off x="8249201" y="3414852"/>
                <a:ext cx="3740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6DB1D1E4-5828-4680-8310-4080EEC539BE}"/>
                  </a:ext>
                </a:extLst>
              </p14:cNvPr>
              <p14:cNvContentPartPr/>
              <p14:nvPr/>
            </p14:nvContentPartPr>
            <p14:xfrm>
              <a:off x="8368721" y="3736332"/>
              <a:ext cx="153000" cy="16560"/>
            </p14:xfrm>
          </p:contentPart>
        </mc:Choice>
        <mc:Fallback xmlns="">
          <p:pic>
            <p:nvPicPr>
              <p:cNvPr id="24" name="Ink 23">
                <a:extLst>
                  <a:ext uri="{FF2B5EF4-FFF2-40B4-BE49-F238E27FC236}">
                    <a16:creationId xmlns:a16="http://schemas.microsoft.com/office/drawing/2014/main" id="{6DB1D1E4-5828-4680-8310-4080EEC539BE}"/>
                  </a:ext>
                </a:extLst>
              </p:cNvPr>
              <p:cNvPicPr/>
              <p:nvPr/>
            </p:nvPicPr>
            <p:blipFill>
              <a:blip r:embed="rId36"/>
              <a:stretch>
                <a:fillRect/>
              </a:stretch>
            </p:blipFill>
            <p:spPr>
              <a:xfrm>
                <a:off x="8351081" y="3718692"/>
                <a:ext cx="1886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2FDA8AB6-7FF5-415F-9658-9858CE0C821B}"/>
                  </a:ext>
                </a:extLst>
              </p14:cNvPr>
              <p14:cNvContentPartPr/>
              <p14:nvPr/>
            </p14:nvContentPartPr>
            <p14:xfrm>
              <a:off x="9841481" y="4413492"/>
              <a:ext cx="207720" cy="29520"/>
            </p14:xfrm>
          </p:contentPart>
        </mc:Choice>
        <mc:Fallback xmlns="">
          <p:pic>
            <p:nvPicPr>
              <p:cNvPr id="25" name="Ink 24">
                <a:extLst>
                  <a:ext uri="{FF2B5EF4-FFF2-40B4-BE49-F238E27FC236}">
                    <a16:creationId xmlns:a16="http://schemas.microsoft.com/office/drawing/2014/main" id="{2FDA8AB6-7FF5-415F-9658-9858CE0C821B}"/>
                  </a:ext>
                </a:extLst>
              </p:cNvPr>
              <p:cNvPicPr/>
              <p:nvPr/>
            </p:nvPicPr>
            <p:blipFill>
              <a:blip r:embed="rId38"/>
              <a:stretch>
                <a:fillRect/>
              </a:stretch>
            </p:blipFill>
            <p:spPr>
              <a:xfrm>
                <a:off x="9823481" y="4395492"/>
                <a:ext cx="2433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C68EA84B-C685-4992-8BBD-C1D5A8E39744}"/>
                  </a:ext>
                </a:extLst>
              </p14:cNvPr>
              <p14:cNvContentPartPr/>
              <p14:nvPr/>
            </p14:nvContentPartPr>
            <p14:xfrm>
              <a:off x="8774441" y="4680612"/>
              <a:ext cx="259560" cy="43920"/>
            </p14:xfrm>
          </p:contentPart>
        </mc:Choice>
        <mc:Fallback xmlns="">
          <p:pic>
            <p:nvPicPr>
              <p:cNvPr id="26" name="Ink 25">
                <a:extLst>
                  <a:ext uri="{FF2B5EF4-FFF2-40B4-BE49-F238E27FC236}">
                    <a16:creationId xmlns:a16="http://schemas.microsoft.com/office/drawing/2014/main" id="{C68EA84B-C685-4992-8BBD-C1D5A8E39744}"/>
                  </a:ext>
                </a:extLst>
              </p:cNvPr>
              <p:cNvPicPr/>
              <p:nvPr/>
            </p:nvPicPr>
            <p:blipFill>
              <a:blip r:embed="rId40"/>
              <a:stretch>
                <a:fillRect/>
              </a:stretch>
            </p:blipFill>
            <p:spPr>
              <a:xfrm>
                <a:off x="8756801" y="4662972"/>
                <a:ext cx="2952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4A5C8202-3F64-45B5-BE4E-92AE20F24304}"/>
                  </a:ext>
                </a:extLst>
              </p14:cNvPr>
              <p14:cNvContentPartPr/>
              <p14:nvPr/>
            </p14:nvContentPartPr>
            <p14:xfrm>
              <a:off x="8391401" y="4886172"/>
              <a:ext cx="217440" cy="41400"/>
            </p14:xfrm>
          </p:contentPart>
        </mc:Choice>
        <mc:Fallback xmlns="">
          <p:pic>
            <p:nvPicPr>
              <p:cNvPr id="27" name="Ink 26">
                <a:extLst>
                  <a:ext uri="{FF2B5EF4-FFF2-40B4-BE49-F238E27FC236}">
                    <a16:creationId xmlns:a16="http://schemas.microsoft.com/office/drawing/2014/main" id="{4A5C8202-3F64-45B5-BE4E-92AE20F24304}"/>
                  </a:ext>
                </a:extLst>
              </p:cNvPr>
              <p:cNvPicPr/>
              <p:nvPr/>
            </p:nvPicPr>
            <p:blipFill>
              <a:blip r:embed="rId42"/>
              <a:stretch>
                <a:fillRect/>
              </a:stretch>
            </p:blipFill>
            <p:spPr>
              <a:xfrm>
                <a:off x="8373761" y="4868532"/>
                <a:ext cx="2530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11CEA246-F1AD-44D1-BB15-9F85D87F21E2}"/>
                  </a:ext>
                </a:extLst>
              </p14:cNvPr>
              <p14:cNvContentPartPr/>
              <p14:nvPr/>
            </p14:nvContentPartPr>
            <p14:xfrm>
              <a:off x="8524601" y="5136012"/>
              <a:ext cx="375120" cy="64440"/>
            </p14:xfrm>
          </p:contentPart>
        </mc:Choice>
        <mc:Fallback xmlns="">
          <p:pic>
            <p:nvPicPr>
              <p:cNvPr id="28" name="Ink 27">
                <a:extLst>
                  <a:ext uri="{FF2B5EF4-FFF2-40B4-BE49-F238E27FC236}">
                    <a16:creationId xmlns:a16="http://schemas.microsoft.com/office/drawing/2014/main" id="{11CEA246-F1AD-44D1-BB15-9F85D87F21E2}"/>
                  </a:ext>
                </a:extLst>
              </p:cNvPr>
              <p:cNvPicPr/>
              <p:nvPr/>
            </p:nvPicPr>
            <p:blipFill>
              <a:blip r:embed="rId44"/>
              <a:stretch>
                <a:fillRect/>
              </a:stretch>
            </p:blipFill>
            <p:spPr>
              <a:xfrm>
                <a:off x="8506961" y="5118372"/>
                <a:ext cx="410760" cy="100080"/>
              </a:xfrm>
              <a:prstGeom prst="rect">
                <a:avLst/>
              </a:prstGeom>
            </p:spPr>
          </p:pic>
        </mc:Fallback>
      </mc:AlternateContent>
    </p:spTree>
    <p:extLst>
      <p:ext uri="{BB962C8B-B14F-4D97-AF65-F5344CB8AC3E}">
        <p14:creationId xmlns:p14="http://schemas.microsoft.com/office/powerpoint/2010/main" val="423007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74F2B-7AF6-4DD2-9DE8-BA3D5FD26434}"/>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dirty="0" err="1"/>
              <a:t>Yaml</a:t>
            </a:r>
            <a:br>
              <a:rPr lang="en-US" sz="5400" dirty="0"/>
            </a:br>
            <a:r>
              <a:rPr lang="en-US" sz="2400" b="1" i="0" dirty="0">
                <a:solidFill>
                  <a:srgbClr val="222222"/>
                </a:solidFill>
                <a:effectLst/>
                <a:latin typeface="arial" panose="020B0604020202020204" pitchFamily="34" charset="0"/>
              </a:rPr>
              <a:t>YAML</a:t>
            </a:r>
            <a:r>
              <a:rPr lang="en-US" sz="2400" b="0" i="0" dirty="0">
                <a:solidFill>
                  <a:srgbClr val="222222"/>
                </a:solidFill>
                <a:effectLst/>
                <a:latin typeface="arial" panose="020B0604020202020204" pitchFamily="34" charset="0"/>
              </a:rPr>
              <a:t> </a:t>
            </a:r>
            <a:r>
              <a:rPr lang="en-US" sz="2400" b="0" i="0" dirty="0" err="1">
                <a:solidFill>
                  <a:srgbClr val="222222"/>
                </a:solidFill>
                <a:effectLst/>
                <a:latin typeface="arial" panose="020B0604020202020204" pitchFamily="34" charset="0"/>
              </a:rPr>
              <a:t>Ain't</a:t>
            </a:r>
            <a:r>
              <a:rPr lang="en-US" sz="2400" b="0" i="0" dirty="0">
                <a:solidFill>
                  <a:srgbClr val="222222"/>
                </a:solidFill>
                <a:effectLst/>
                <a:latin typeface="arial" panose="020B0604020202020204" pitchFamily="34" charset="0"/>
              </a:rPr>
              <a:t> Markup Language</a:t>
            </a:r>
            <a:endParaRPr lang="en-US" sz="5400" dirty="0"/>
          </a:p>
        </p:txBody>
      </p:sp>
      <p:sp>
        <p:nvSpPr>
          <p:cNvPr id="73"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AB7EF11-58A1-4A9E-BE8D-206C90F743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229" b="-1"/>
          <a:stretch/>
        </p:blipFill>
        <p:spPr bwMode="auto">
          <a:xfrm>
            <a:off x="733507"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92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C61BC-FE92-4F01-83BF-061D2FAB8597}"/>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dirty="0" err="1">
                <a:solidFill>
                  <a:srgbClr val="2C2C2C"/>
                </a:solidFill>
              </a:rPr>
              <a:t>Api</a:t>
            </a:r>
            <a:br>
              <a:rPr lang="en-US" sz="3600" dirty="0">
                <a:solidFill>
                  <a:srgbClr val="2C2C2C"/>
                </a:solidFill>
              </a:rPr>
            </a:br>
            <a:r>
              <a:rPr lang="en-US" sz="1400" b="0" i="0" dirty="0">
                <a:solidFill>
                  <a:srgbClr val="222222"/>
                </a:solidFill>
                <a:effectLst/>
                <a:latin typeface="arial" panose="020B0604020202020204" pitchFamily="34" charset="0"/>
              </a:rPr>
              <a:t>Application Programming Interface</a:t>
            </a:r>
            <a:endParaRPr lang="en-US" sz="3600" dirty="0">
              <a:solidFill>
                <a:srgbClr val="2C2C2C"/>
              </a:solidFill>
            </a:endParaRPr>
          </a:p>
        </p:txBody>
      </p:sp>
      <p:sp>
        <p:nvSpPr>
          <p:cNvPr id="7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F91E23B-E8EC-42B8-AD47-5A3AFA6293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80"/>
          <a:stretch/>
        </p:blipFill>
        <p:spPr bwMode="auto">
          <a:xfrm>
            <a:off x="4062964"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05D724EE-03C7-47A1-A50D-0B563E00CD9D}"/>
                  </a:ext>
                </a:extLst>
              </p14:cNvPr>
              <p14:cNvContentPartPr/>
              <p14:nvPr/>
            </p14:nvContentPartPr>
            <p14:xfrm>
              <a:off x="1774601" y="1205594"/>
              <a:ext cx="360" cy="360"/>
            </p14:xfrm>
          </p:contentPart>
        </mc:Choice>
        <mc:Fallback xmlns="">
          <p:pic>
            <p:nvPicPr>
              <p:cNvPr id="45" name="Ink 44">
                <a:extLst>
                  <a:ext uri="{FF2B5EF4-FFF2-40B4-BE49-F238E27FC236}">
                    <a16:creationId xmlns:a16="http://schemas.microsoft.com/office/drawing/2014/main" id="{05D724EE-03C7-47A1-A50D-0B563E00CD9D}"/>
                  </a:ext>
                </a:extLst>
              </p:cNvPr>
              <p:cNvPicPr/>
              <p:nvPr/>
            </p:nvPicPr>
            <p:blipFill>
              <a:blip r:embed="rId6"/>
              <a:stretch>
                <a:fillRect/>
              </a:stretch>
            </p:blipFill>
            <p:spPr>
              <a:xfrm>
                <a:off x="1756601" y="1187594"/>
                <a:ext cx="36000" cy="36000"/>
              </a:xfrm>
              <a:prstGeom prst="rect">
                <a:avLst/>
              </a:prstGeom>
            </p:spPr>
          </p:pic>
        </mc:Fallback>
      </mc:AlternateContent>
    </p:spTree>
    <p:extLst>
      <p:ext uri="{BB962C8B-B14F-4D97-AF65-F5344CB8AC3E}">
        <p14:creationId xmlns:p14="http://schemas.microsoft.com/office/powerpoint/2010/main" val="361846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F62A-1EA0-4997-AE90-BBECBAD9A957}"/>
              </a:ext>
            </a:extLst>
          </p:cNvPr>
          <p:cNvSpPr>
            <a:spLocks noGrp="1"/>
          </p:cNvSpPr>
          <p:nvPr>
            <p:ph type="title"/>
          </p:nvPr>
        </p:nvSpPr>
        <p:spPr>
          <a:xfrm>
            <a:off x="645858" y="5110423"/>
            <a:ext cx="10906061" cy="671540"/>
          </a:xfrm>
          <a:noFill/>
        </p:spPr>
        <p:txBody>
          <a:bodyPr vert="horz" lIns="91440" tIns="45720" rIns="91440" bIns="45720" rtlCol="0" anchor="ctr">
            <a:normAutofit/>
          </a:bodyPr>
          <a:lstStyle/>
          <a:p>
            <a:pPr algn="ctr"/>
            <a:r>
              <a:rPr lang="en-US" sz="4100"/>
              <a:t>Micro Services v/s Monolithic Services  </a:t>
            </a:r>
          </a:p>
        </p:txBody>
      </p:sp>
      <p:sp>
        <p:nvSpPr>
          <p:cNvPr id="71" name="Rectangle 7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a:extLst>
              <a:ext uri="{FF2B5EF4-FFF2-40B4-BE49-F238E27FC236}">
                <a16:creationId xmlns:a16="http://schemas.microsoft.com/office/drawing/2014/main" id="{CB698FA6-5D35-4626-8E2D-5D2077BA4F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333"/>
          <a:stretch/>
        </p:blipFill>
        <p:spPr bwMode="auto">
          <a:xfrm>
            <a:off x="2170029" y="804672"/>
            <a:ext cx="7851943" cy="35546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7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139" y="0"/>
            <a:ext cx="12188825" cy="6858000"/>
          </a:xfrm>
          <a:prstGeom prst="rect">
            <a:avLst/>
          </a:prstGeom>
        </p:spPr>
      </p:pic>
      <p:sp>
        <p:nvSpPr>
          <p:cNvPr id="7" name="Rectangle 6"/>
          <p:cNvSpPr/>
          <p:nvPr/>
        </p:nvSpPr>
        <p:spPr>
          <a:xfrm>
            <a:off x="9662487" y="332656"/>
            <a:ext cx="2520280" cy="432048"/>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8" name="Rectangle 7"/>
          <p:cNvSpPr/>
          <p:nvPr/>
        </p:nvSpPr>
        <p:spPr>
          <a:xfrm>
            <a:off x="11424592" y="6276500"/>
            <a:ext cx="576064" cy="620688"/>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Tree>
    <p:extLst>
      <p:ext uri="{BB962C8B-B14F-4D97-AF65-F5344CB8AC3E}">
        <p14:creationId xmlns:p14="http://schemas.microsoft.com/office/powerpoint/2010/main" val="300524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 ?</a:t>
            </a:r>
          </a:p>
        </p:txBody>
      </p:sp>
      <p:sp>
        <p:nvSpPr>
          <p:cNvPr id="3" name="Content Placeholder 2"/>
          <p:cNvSpPr>
            <a:spLocks noGrp="1"/>
          </p:cNvSpPr>
          <p:nvPr>
            <p:ph idx="1"/>
          </p:nvPr>
        </p:nvSpPr>
        <p:spPr>
          <a:xfrm>
            <a:off x="1219202" y="1854926"/>
            <a:ext cx="9753600" cy="4343400"/>
          </a:xfrm>
        </p:spPr>
        <p:txBody>
          <a:bodyPr/>
          <a:lstStyle/>
          <a:p>
            <a:pPr marL="45720" indent="0" algn="ctr">
              <a:buNone/>
            </a:pPr>
            <a:endParaRPr lang="en-IN" dirty="0">
              <a:latin typeface="Times New Roman" panose="02020603050405020304" pitchFamily="18" charset="0"/>
              <a:cs typeface="Times New Roman" panose="02020603050405020304" pitchFamily="18" charset="0"/>
            </a:endParaRPr>
          </a:p>
          <a:p>
            <a:pPr marL="45720" indent="0" algn="ctr">
              <a:buNone/>
            </a:pPr>
            <a:r>
              <a:rPr lang="en-IN" dirty="0">
                <a:solidFill>
                  <a:schemeClr val="accent1">
                    <a:lumMod val="50000"/>
                  </a:schemeClr>
                </a:solidFill>
                <a:latin typeface="Times New Roman" panose="02020603050405020304" pitchFamily="18" charset="0"/>
                <a:cs typeface="Times New Roman" panose="02020603050405020304" pitchFamily="18" charset="0"/>
              </a:rPr>
              <a:t>"cloud computing is a model for convenient, on-demand network access to a shared pool of configurable computing resources (e.g., networks, servers, storage, applications and services) that can be rapidly provisioned and released with minimal management effort or service provider interaction.“</a:t>
            </a:r>
          </a:p>
          <a:p>
            <a:pPr marL="45720" indent="0" algn="ctr">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marL="45720" indent="0" algn="ctr">
              <a:buNone/>
            </a:pPr>
            <a:r>
              <a:rPr lang="en-IN" b="1" dirty="0">
                <a:latin typeface="Times New Roman" panose="02020603050405020304" pitchFamily="18" charset="0"/>
                <a:cs typeface="Times New Roman" panose="02020603050405020304" pitchFamily="18" charset="0"/>
              </a:rPr>
              <a:t>National Institute of Standards and Technology (NIST)</a:t>
            </a:r>
          </a:p>
          <a:p>
            <a:pPr marL="45720" indent="0" algn="ct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92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971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B6D4-6817-4396-BCF7-7C8A0A91E5B8}"/>
              </a:ext>
            </a:extLst>
          </p:cNvPr>
          <p:cNvSpPr>
            <a:spLocks noGrp="1"/>
          </p:cNvSpPr>
          <p:nvPr>
            <p:ph type="title"/>
          </p:nvPr>
        </p:nvSpPr>
        <p:spPr/>
        <p:txBody>
          <a:bodyPr/>
          <a:lstStyle/>
          <a:p>
            <a:r>
              <a:rPr lang="en-US" dirty="0"/>
              <a:t>Cloud Attributes </a:t>
            </a:r>
          </a:p>
        </p:txBody>
      </p:sp>
      <p:sp>
        <p:nvSpPr>
          <p:cNvPr id="3" name="Content Placeholder 2">
            <a:extLst>
              <a:ext uri="{FF2B5EF4-FFF2-40B4-BE49-F238E27FC236}">
                <a16:creationId xmlns:a16="http://schemas.microsoft.com/office/drawing/2014/main" id="{2BDED48B-C1B0-4AC1-976A-243A9E9DF240}"/>
              </a:ext>
            </a:extLst>
          </p:cNvPr>
          <p:cNvSpPr>
            <a:spLocks noGrp="1"/>
          </p:cNvSpPr>
          <p:nvPr>
            <p:ph idx="1"/>
          </p:nvPr>
        </p:nvSpPr>
        <p:spPr/>
        <p:txBody>
          <a:bodyPr>
            <a:normAutofit lnSpcReduction="10000"/>
          </a:bodyPr>
          <a:lstStyle/>
          <a:p>
            <a:r>
              <a:rPr lang="en-US" dirty="0"/>
              <a:t>Broad Network Access</a:t>
            </a:r>
          </a:p>
          <a:p>
            <a:endParaRPr lang="en-US" dirty="0"/>
          </a:p>
          <a:p>
            <a:r>
              <a:rPr lang="en-US" dirty="0"/>
              <a:t>Rapid Elasticity</a:t>
            </a:r>
          </a:p>
          <a:p>
            <a:pPr marL="0" indent="0">
              <a:buNone/>
            </a:pPr>
            <a:endParaRPr lang="en-US" dirty="0"/>
          </a:p>
          <a:p>
            <a:r>
              <a:rPr lang="en-US" dirty="0"/>
              <a:t>Multi Tenancy</a:t>
            </a:r>
          </a:p>
          <a:p>
            <a:endParaRPr lang="en-US" dirty="0"/>
          </a:p>
          <a:p>
            <a:r>
              <a:rPr lang="en-US" dirty="0"/>
              <a:t>On Demand self-service</a:t>
            </a:r>
          </a:p>
          <a:p>
            <a:endParaRPr lang="en-US" dirty="0"/>
          </a:p>
          <a:p>
            <a:r>
              <a:rPr lang="en-US" dirty="0"/>
              <a:t>Resource Pooling</a:t>
            </a:r>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id="{4FE993CB-8D47-4893-A3F2-320CB4EB3D99}"/>
                  </a:ext>
                </a:extLst>
              </p14:cNvPr>
              <p14:cNvContentPartPr/>
              <p14:nvPr/>
            </p14:nvContentPartPr>
            <p14:xfrm>
              <a:off x="6209738" y="511756"/>
              <a:ext cx="248040" cy="284760"/>
            </p14:xfrm>
          </p:contentPart>
        </mc:Choice>
        <mc:Fallback xmlns="">
          <p:pic>
            <p:nvPicPr>
              <p:cNvPr id="42" name="Ink 41">
                <a:extLst>
                  <a:ext uri="{FF2B5EF4-FFF2-40B4-BE49-F238E27FC236}">
                    <a16:creationId xmlns:a16="http://schemas.microsoft.com/office/drawing/2014/main" id="{4FE993CB-8D47-4893-A3F2-320CB4EB3D99}"/>
                  </a:ext>
                </a:extLst>
              </p:cNvPr>
              <p:cNvPicPr/>
              <p:nvPr/>
            </p:nvPicPr>
            <p:blipFill>
              <a:blip r:embed="rId5"/>
              <a:stretch>
                <a:fillRect/>
              </a:stretch>
            </p:blipFill>
            <p:spPr>
              <a:xfrm>
                <a:off x="6201098" y="503116"/>
                <a:ext cx="265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1" name="Ink 110">
                <a:extLst>
                  <a:ext uri="{FF2B5EF4-FFF2-40B4-BE49-F238E27FC236}">
                    <a16:creationId xmlns:a16="http://schemas.microsoft.com/office/drawing/2014/main" id="{11B40D4F-7F70-49C0-A876-B1E0C337C7A3}"/>
                  </a:ext>
                </a:extLst>
              </p14:cNvPr>
              <p14:cNvContentPartPr/>
              <p14:nvPr/>
            </p14:nvContentPartPr>
            <p14:xfrm>
              <a:off x="2905298" y="4094476"/>
              <a:ext cx="449280" cy="151200"/>
            </p14:xfrm>
          </p:contentPart>
        </mc:Choice>
        <mc:Fallback xmlns="">
          <p:pic>
            <p:nvPicPr>
              <p:cNvPr id="111" name="Ink 110">
                <a:extLst>
                  <a:ext uri="{FF2B5EF4-FFF2-40B4-BE49-F238E27FC236}">
                    <a16:creationId xmlns:a16="http://schemas.microsoft.com/office/drawing/2014/main" id="{11B40D4F-7F70-49C0-A876-B1E0C337C7A3}"/>
                  </a:ext>
                </a:extLst>
              </p:cNvPr>
              <p:cNvPicPr/>
              <p:nvPr/>
            </p:nvPicPr>
            <p:blipFill>
              <a:blip r:embed="rId7"/>
              <a:stretch>
                <a:fillRect/>
              </a:stretch>
            </p:blipFill>
            <p:spPr>
              <a:xfrm>
                <a:off x="2896658" y="4085836"/>
                <a:ext cx="466920" cy="168840"/>
              </a:xfrm>
              <a:prstGeom prst="rect">
                <a:avLst/>
              </a:prstGeom>
            </p:spPr>
          </p:pic>
        </mc:Fallback>
      </mc:AlternateContent>
    </p:spTree>
    <p:extLst>
      <p:ext uri="{BB962C8B-B14F-4D97-AF65-F5344CB8AC3E}">
        <p14:creationId xmlns:p14="http://schemas.microsoft.com/office/powerpoint/2010/main" val="358534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090C6-8B56-BC47-8DF6-C8D3780C3958}"/>
              </a:ext>
            </a:extLst>
          </p:cNvPr>
          <p:cNvSpPr txBox="1"/>
          <p:nvPr/>
        </p:nvSpPr>
        <p:spPr>
          <a:xfrm>
            <a:off x="4630198" y="306186"/>
            <a:ext cx="2931636"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Important Terms </a:t>
            </a:r>
          </a:p>
        </p:txBody>
      </p:sp>
      <p:sp>
        <p:nvSpPr>
          <p:cNvPr id="4" name="Rectangle 3">
            <a:extLst>
              <a:ext uri="{FF2B5EF4-FFF2-40B4-BE49-F238E27FC236}">
                <a16:creationId xmlns:a16="http://schemas.microsoft.com/office/drawing/2014/main" id="{E3E0933C-730B-134E-93BC-F3F1809DC5D6}"/>
              </a:ext>
            </a:extLst>
          </p:cNvPr>
          <p:cNvSpPr/>
          <p:nvPr/>
        </p:nvSpPr>
        <p:spPr>
          <a:xfrm>
            <a:off x="1165068" y="15087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a:extLst>
              <a:ext uri="{FF2B5EF4-FFF2-40B4-BE49-F238E27FC236}">
                <a16:creationId xmlns:a16="http://schemas.microsoft.com/office/drawing/2014/main" id="{E39D60C1-2B35-5842-AFC5-6CB80EED2E2D}"/>
              </a:ext>
            </a:extLst>
          </p:cNvPr>
          <p:cNvSpPr/>
          <p:nvPr/>
        </p:nvSpPr>
        <p:spPr>
          <a:xfrm>
            <a:off x="1165068" y="1508760"/>
            <a:ext cx="106680" cy="1005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id="{35963F27-EB2E-284F-8D10-B3E39224D6AF}"/>
              </a:ext>
            </a:extLst>
          </p:cNvPr>
          <p:cNvSpPr/>
          <p:nvPr/>
        </p:nvSpPr>
        <p:spPr>
          <a:xfrm>
            <a:off x="1165068" y="28295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ED6D64D4-C9B2-E24E-A2F7-D5D6C47C394A}"/>
              </a:ext>
            </a:extLst>
          </p:cNvPr>
          <p:cNvSpPr/>
          <p:nvPr/>
        </p:nvSpPr>
        <p:spPr>
          <a:xfrm>
            <a:off x="1165068" y="2829560"/>
            <a:ext cx="106680" cy="1005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258371CE-2710-C04C-8781-370237E90F51}"/>
              </a:ext>
            </a:extLst>
          </p:cNvPr>
          <p:cNvSpPr/>
          <p:nvPr/>
        </p:nvSpPr>
        <p:spPr>
          <a:xfrm>
            <a:off x="1165068" y="41503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a:extLst>
              <a:ext uri="{FF2B5EF4-FFF2-40B4-BE49-F238E27FC236}">
                <a16:creationId xmlns:a16="http://schemas.microsoft.com/office/drawing/2014/main" id="{1BC96A62-31FD-3C46-94AC-259FFD2CFBE7}"/>
              </a:ext>
            </a:extLst>
          </p:cNvPr>
          <p:cNvSpPr/>
          <p:nvPr/>
        </p:nvSpPr>
        <p:spPr>
          <a:xfrm>
            <a:off x="1165068" y="4150360"/>
            <a:ext cx="106680" cy="10058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9E509B6F-17C4-5547-930F-B60276CD0E32}"/>
              </a:ext>
            </a:extLst>
          </p:cNvPr>
          <p:cNvSpPr/>
          <p:nvPr/>
        </p:nvSpPr>
        <p:spPr>
          <a:xfrm>
            <a:off x="1165068" y="54711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DEE74253-5B48-D44A-9BCB-98D35DE8D49F}"/>
              </a:ext>
            </a:extLst>
          </p:cNvPr>
          <p:cNvSpPr/>
          <p:nvPr/>
        </p:nvSpPr>
        <p:spPr>
          <a:xfrm>
            <a:off x="1165068" y="5471160"/>
            <a:ext cx="106680" cy="1005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39AEBDBC-C655-D944-904D-F3F47E43173E}"/>
              </a:ext>
            </a:extLst>
          </p:cNvPr>
          <p:cNvSpPr/>
          <p:nvPr/>
        </p:nvSpPr>
        <p:spPr>
          <a:xfrm>
            <a:off x="6499068" y="15087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75A4132A-D29A-FD4B-A8F7-A75A3CE05515}"/>
              </a:ext>
            </a:extLst>
          </p:cNvPr>
          <p:cNvSpPr/>
          <p:nvPr/>
        </p:nvSpPr>
        <p:spPr>
          <a:xfrm>
            <a:off x="6499068" y="1508760"/>
            <a:ext cx="106680" cy="10058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806D2A4F-99BA-7849-AD5E-F70A11DBFD5A}"/>
              </a:ext>
            </a:extLst>
          </p:cNvPr>
          <p:cNvSpPr/>
          <p:nvPr/>
        </p:nvSpPr>
        <p:spPr>
          <a:xfrm>
            <a:off x="6499068" y="28295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2EC580BA-0EFB-0D46-8738-FE9719B711D1}"/>
              </a:ext>
            </a:extLst>
          </p:cNvPr>
          <p:cNvSpPr/>
          <p:nvPr/>
        </p:nvSpPr>
        <p:spPr>
          <a:xfrm>
            <a:off x="6499068" y="2829560"/>
            <a:ext cx="106680" cy="1005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Rectangle 21">
            <a:extLst>
              <a:ext uri="{FF2B5EF4-FFF2-40B4-BE49-F238E27FC236}">
                <a16:creationId xmlns:a16="http://schemas.microsoft.com/office/drawing/2014/main" id="{12DFC44C-9202-2648-BFF0-ADE5EA92CB26}"/>
              </a:ext>
            </a:extLst>
          </p:cNvPr>
          <p:cNvSpPr/>
          <p:nvPr/>
        </p:nvSpPr>
        <p:spPr>
          <a:xfrm>
            <a:off x="6499068" y="41503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Rectangle 22">
            <a:extLst>
              <a:ext uri="{FF2B5EF4-FFF2-40B4-BE49-F238E27FC236}">
                <a16:creationId xmlns:a16="http://schemas.microsoft.com/office/drawing/2014/main" id="{5EE33211-F490-9047-A864-73933ED5AC02}"/>
              </a:ext>
            </a:extLst>
          </p:cNvPr>
          <p:cNvSpPr/>
          <p:nvPr/>
        </p:nvSpPr>
        <p:spPr>
          <a:xfrm>
            <a:off x="6499068" y="4150360"/>
            <a:ext cx="106680" cy="1005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Rectangle 23">
            <a:extLst>
              <a:ext uri="{FF2B5EF4-FFF2-40B4-BE49-F238E27FC236}">
                <a16:creationId xmlns:a16="http://schemas.microsoft.com/office/drawing/2014/main" id="{20CBF8F5-2712-644F-9AB9-43528AC44B52}"/>
              </a:ext>
            </a:extLst>
          </p:cNvPr>
          <p:cNvSpPr/>
          <p:nvPr/>
        </p:nvSpPr>
        <p:spPr>
          <a:xfrm>
            <a:off x="6499068" y="5471160"/>
            <a:ext cx="4527867"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Rectangle 24">
            <a:extLst>
              <a:ext uri="{FF2B5EF4-FFF2-40B4-BE49-F238E27FC236}">
                <a16:creationId xmlns:a16="http://schemas.microsoft.com/office/drawing/2014/main" id="{90E74D86-C365-9746-B05E-38F227DB4361}"/>
              </a:ext>
            </a:extLst>
          </p:cNvPr>
          <p:cNvSpPr/>
          <p:nvPr/>
        </p:nvSpPr>
        <p:spPr>
          <a:xfrm>
            <a:off x="6499068" y="5471160"/>
            <a:ext cx="106680" cy="1005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87CE4E5F-27C1-A743-8058-463CE2E25E8C}"/>
              </a:ext>
            </a:extLst>
          </p:cNvPr>
          <p:cNvSpPr txBox="1"/>
          <p:nvPr/>
        </p:nvSpPr>
        <p:spPr>
          <a:xfrm>
            <a:off x="2503116" y="1842403"/>
            <a:ext cx="1194238"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Data Center</a:t>
            </a:r>
          </a:p>
        </p:txBody>
      </p:sp>
      <p:sp>
        <p:nvSpPr>
          <p:cNvPr id="31" name="TextBox 30">
            <a:extLst>
              <a:ext uri="{FF2B5EF4-FFF2-40B4-BE49-F238E27FC236}">
                <a16:creationId xmlns:a16="http://schemas.microsoft.com/office/drawing/2014/main" id="{DD010922-A32C-0041-BC78-7D9528E8E59F}"/>
              </a:ext>
            </a:extLst>
          </p:cNvPr>
          <p:cNvSpPr txBox="1"/>
          <p:nvPr/>
        </p:nvSpPr>
        <p:spPr>
          <a:xfrm>
            <a:off x="2503116" y="3163203"/>
            <a:ext cx="2619500"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Horizontal vs Vertical Scaling</a:t>
            </a:r>
          </a:p>
        </p:txBody>
      </p:sp>
      <p:sp>
        <p:nvSpPr>
          <p:cNvPr id="34" name="TextBox 33">
            <a:extLst>
              <a:ext uri="{FF2B5EF4-FFF2-40B4-BE49-F238E27FC236}">
                <a16:creationId xmlns:a16="http://schemas.microsoft.com/office/drawing/2014/main" id="{995EADA0-511C-5C46-A9B5-198F0F946519}"/>
              </a:ext>
            </a:extLst>
          </p:cNvPr>
          <p:cNvSpPr txBox="1"/>
          <p:nvPr/>
        </p:nvSpPr>
        <p:spPr>
          <a:xfrm>
            <a:off x="2549669" y="4440427"/>
            <a:ext cx="878638"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Tenancy</a:t>
            </a:r>
          </a:p>
        </p:txBody>
      </p:sp>
      <p:sp>
        <p:nvSpPr>
          <p:cNvPr id="37" name="TextBox 36">
            <a:extLst>
              <a:ext uri="{FF2B5EF4-FFF2-40B4-BE49-F238E27FC236}">
                <a16:creationId xmlns:a16="http://schemas.microsoft.com/office/drawing/2014/main" id="{7020B1E2-A084-6C42-A3FE-AE12B75DAFBC}"/>
              </a:ext>
            </a:extLst>
          </p:cNvPr>
          <p:cNvSpPr txBox="1"/>
          <p:nvPr/>
        </p:nvSpPr>
        <p:spPr>
          <a:xfrm>
            <a:off x="2236925" y="5796171"/>
            <a:ext cx="3476977"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API – Application Programing Interface</a:t>
            </a:r>
          </a:p>
        </p:txBody>
      </p:sp>
      <p:sp>
        <p:nvSpPr>
          <p:cNvPr id="40" name="TextBox 39">
            <a:extLst>
              <a:ext uri="{FF2B5EF4-FFF2-40B4-BE49-F238E27FC236}">
                <a16:creationId xmlns:a16="http://schemas.microsoft.com/office/drawing/2014/main" id="{EAB19635-C2B9-6B48-9D36-8101FC031C87}"/>
              </a:ext>
            </a:extLst>
          </p:cNvPr>
          <p:cNvSpPr txBox="1"/>
          <p:nvPr/>
        </p:nvSpPr>
        <p:spPr>
          <a:xfrm>
            <a:off x="7872683" y="1842403"/>
            <a:ext cx="988156"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Scale Out</a:t>
            </a:r>
          </a:p>
        </p:txBody>
      </p:sp>
      <p:sp>
        <p:nvSpPr>
          <p:cNvPr id="43" name="TextBox 42">
            <a:extLst>
              <a:ext uri="{FF2B5EF4-FFF2-40B4-BE49-F238E27FC236}">
                <a16:creationId xmlns:a16="http://schemas.microsoft.com/office/drawing/2014/main" id="{145FD60B-7342-9B4F-B46C-1BF37DB200D7}"/>
              </a:ext>
            </a:extLst>
          </p:cNvPr>
          <p:cNvSpPr txBox="1"/>
          <p:nvPr/>
        </p:nvSpPr>
        <p:spPr>
          <a:xfrm>
            <a:off x="7857388" y="3188365"/>
            <a:ext cx="1331070"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Virtualization</a:t>
            </a:r>
          </a:p>
        </p:txBody>
      </p:sp>
      <p:sp>
        <p:nvSpPr>
          <p:cNvPr id="46" name="TextBox 45">
            <a:extLst>
              <a:ext uri="{FF2B5EF4-FFF2-40B4-BE49-F238E27FC236}">
                <a16:creationId xmlns:a16="http://schemas.microsoft.com/office/drawing/2014/main" id="{836BF0C5-601C-9A40-97BE-0BFFC5D9ADA9}"/>
              </a:ext>
            </a:extLst>
          </p:cNvPr>
          <p:cNvSpPr txBox="1"/>
          <p:nvPr/>
        </p:nvSpPr>
        <p:spPr>
          <a:xfrm>
            <a:off x="7857388" y="4440427"/>
            <a:ext cx="1380891"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Json and </a:t>
            </a:r>
            <a:r>
              <a:rPr lang="en-US" sz="1600" b="1" dirty="0" err="1">
                <a:solidFill>
                  <a:schemeClr val="tx2"/>
                </a:solidFill>
                <a:latin typeface="Poppins" pitchFamily="2" charset="77"/>
                <a:ea typeface="League Spartan" charset="0"/>
                <a:cs typeface="Poppins" pitchFamily="2" charset="77"/>
              </a:rPr>
              <a:t>Yaml</a:t>
            </a:r>
            <a:endParaRPr lang="en-US" sz="1600" b="1" dirty="0">
              <a:solidFill>
                <a:schemeClr val="tx2"/>
              </a:solidFill>
              <a:latin typeface="Poppins" pitchFamily="2" charset="77"/>
              <a:ea typeface="League Spartan" charset="0"/>
              <a:cs typeface="Poppins" pitchFamily="2" charset="77"/>
            </a:endParaRPr>
          </a:p>
        </p:txBody>
      </p:sp>
      <p:sp>
        <p:nvSpPr>
          <p:cNvPr id="49" name="TextBox 48">
            <a:extLst>
              <a:ext uri="{FF2B5EF4-FFF2-40B4-BE49-F238E27FC236}">
                <a16:creationId xmlns:a16="http://schemas.microsoft.com/office/drawing/2014/main" id="{7F8A340E-DAFC-4641-99FF-F49E04426629}"/>
              </a:ext>
            </a:extLst>
          </p:cNvPr>
          <p:cNvSpPr txBox="1"/>
          <p:nvPr/>
        </p:nvSpPr>
        <p:spPr>
          <a:xfrm>
            <a:off x="7857388" y="5780880"/>
            <a:ext cx="1423082" cy="338554"/>
          </a:xfrm>
          <a:prstGeom prst="rect">
            <a:avLst/>
          </a:prstGeom>
          <a:noFill/>
        </p:spPr>
        <p:txBody>
          <a:bodyPr wrap="none" rtlCol="0" anchor="b" anchorCtr="0">
            <a:spAutoFit/>
          </a:bodyPr>
          <a:lstStyle/>
          <a:p>
            <a:r>
              <a:rPr lang="en-US" sz="1600" b="1" dirty="0">
                <a:solidFill>
                  <a:schemeClr val="tx2"/>
                </a:solidFill>
                <a:latin typeface="Poppins" pitchFamily="2" charset="77"/>
                <a:ea typeface="League Spartan" charset="0"/>
                <a:cs typeface="Poppins" pitchFamily="2" charset="77"/>
              </a:rPr>
              <a:t>Micro Services</a:t>
            </a:r>
          </a:p>
        </p:txBody>
      </p:sp>
      <p:sp>
        <p:nvSpPr>
          <p:cNvPr id="51" name="TextBox 50">
            <a:extLst>
              <a:ext uri="{FF2B5EF4-FFF2-40B4-BE49-F238E27FC236}">
                <a16:creationId xmlns:a16="http://schemas.microsoft.com/office/drawing/2014/main" id="{05AFFAC4-0981-DD4F-9BB4-0B7561B8157F}"/>
              </a:ext>
            </a:extLst>
          </p:cNvPr>
          <p:cNvSpPr txBox="1"/>
          <p:nvPr/>
        </p:nvSpPr>
        <p:spPr>
          <a:xfrm>
            <a:off x="1558533" y="1734681"/>
            <a:ext cx="678392" cy="553998"/>
          </a:xfrm>
          <a:prstGeom prst="rect">
            <a:avLst/>
          </a:prstGeom>
          <a:noFill/>
        </p:spPr>
        <p:txBody>
          <a:bodyPr wrap="none" rtlCol="0" anchor="ctr" anchorCtr="0">
            <a:spAutoFit/>
          </a:bodyPr>
          <a:lstStyle/>
          <a:p>
            <a:pPr algn="ctr"/>
            <a:r>
              <a:rPr lang="en-US" sz="3000" b="1" dirty="0">
                <a:solidFill>
                  <a:schemeClr val="accent1"/>
                </a:solidFill>
                <a:latin typeface="Poppins" pitchFamily="2" charset="77"/>
                <a:ea typeface="League Spartan" charset="0"/>
                <a:cs typeface="Poppins" pitchFamily="2" charset="77"/>
              </a:rPr>
              <a:t>01.</a:t>
            </a:r>
          </a:p>
        </p:txBody>
      </p:sp>
      <p:sp>
        <p:nvSpPr>
          <p:cNvPr id="52" name="TextBox 51">
            <a:extLst>
              <a:ext uri="{FF2B5EF4-FFF2-40B4-BE49-F238E27FC236}">
                <a16:creationId xmlns:a16="http://schemas.microsoft.com/office/drawing/2014/main" id="{440BAA21-A40B-434E-9BFE-D373C969A63E}"/>
              </a:ext>
            </a:extLst>
          </p:cNvPr>
          <p:cNvSpPr txBox="1"/>
          <p:nvPr/>
        </p:nvSpPr>
        <p:spPr>
          <a:xfrm>
            <a:off x="1558533" y="3055481"/>
            <a:ext cx="678392" cy="553998"/>
          </a:xfrm>
          <a:prstGeom prst="rect">
            <a:avLst/>
          </a:prstGeom>
          <a:noFill/>
        </p:spPr>
        <p:txBody>
          <a:bodyPr wrap="none" rtlCol="0" anchor="ctr" anchorCtr="0">
            <a:spAutoFit/>
          </a:bodyPr>
          <a:lstStyle/>
          <a:p>
            <a:pPr algn="ctr"/>
            <a:r>
              <a:rPr lang="en-US" sz="3000" b="1" dirty="0">
                <a:solidFill>
                  <a:schemeClr val="accent2"/>
                </a:solidFill>
                <a:latin typeface="Poppins" pitchFamily="2" charset="77"/>
                <a:ea typeface="League Spartan" charset="0"/>
                <a:cs typeface="Poppins" pitchFamily="2" charset="77"/>
              </a:rPr>
              <a:t>03.</a:t>
            </a:r>
          </a:p>
        </p:txBody>
      </p:sp>
      <p:sp>
        <p:nvSpPr>
          <p:cNvPr id="53" name="TextBox 52">
            <a:extLst>
              <a:ext uri="{FF2B5EF4-FFF2-40B4-BE49-F238E27FC236}">
                <a16:creationId xmlns:a16="http://schemas.microsoft.com/office/drawing/2014/main" id="{3911BDDE-2F6B-4B48-AF5D-039CAB3F1E92}"/>
              </a:ext>
            </a:extLst>
          </p:cNvPr>
          <p:cNvSpPr txBox="1"/>
          <p:nvPr/>
        </p:nvSpPr>
        <p:spPr>
          <a:xfrm>
            <a:off x="1558533" y="4376281"/>
            <a:ext cx="678392" cy="553998"/>
          </a:xfrm>
          <a:prstGeom prst="rect">
            <a:avLst/>
          </a:prstGeom>
          <a:noFill/>
        </p:spPr>
        <p:txBody>
          <a:bodyPr wrap="none" rtlCol="0" anchor="ctr" anchorCtr="0">
            <a:spAutoFit/>
          </a:bodyPr>
          <a:lstStyle/>
          <a:p>
            <a:pPr algn="ctr"/>
            <a:r>
              <a:rPr lang="en-US" sz="3000" b="1" dirty="0">
                <a:solidFill>
                  <a:schemeClr val="accent3"/>
                </a:solidFill>
                <a:latin typeface="Poppins" pitchFamily="2" charset="77"/>
                <a:ea typeface="League Spartan" charset="0"/>
                <a:cs typeface="Poppins" pitchFamily="2" charset="77"/>
              </a:rPr>
              <a:t>05.</a:t>
            </a:r>
          </a:p>
        </p:txBody>
      </p:sp>
      <p:sp>
        <p:nvSpPr>
          <p:cNvPr id="54" name="TextBox 53">
            <a:extLst>
              <a:ext uri="{FF2B5EF4-FFF2-40B4-BE49-F238E27FC236}">
                <a16:creationId xmlns:a16="http://schemas.microsoft.com/office/drawing/2014/main" id="{16FCD7FD-49A6-D945-BF7A-61E542D8BC86}"/>
              </a:ext>
            </a:extLst>
          </p:cNvPr>
          <p:cNvSpPr txBox="1"/>
          <p:nvPr/>
        </p:nvSpPr>
        <p:spPr>
          <a:xfrm>
            <a:off x="1558533" y="5697081"/>
            <a:ext cx="678392" cy="553998"/>
          </a:xfrm>
          <a:prstGeom prst="rect">
            <a:avLst/>
          </a:prstGeom>
          <a:noFill/>
        </p:spPr>
        <p:txBody>
          <a:bodyPr wrap="none" rtlCol="0" anchor="ctr" anchorCtr="0">
            <a:spAutoFit/>
          </a:bodyPr>
          <a:lstStyle/>
          <a:p>
            <a:pPr algn="ctr"/>
            <a:r>
              <a:rPr lang="en-US" sz="3000" b="1" dirty="0">
                <a:solidFill>
                  <a:schemeClr val="accent4"/>
                </a:solidFill>
                <a:latin typeface="Poppins" pitchFamily="2" charset="77"/>
                <a:ea typeface="League Spartan" charset="0"/>
                <a:cs typeface="Poppins" pitchFamily="2" charset="77"/>
              </a:rPr>
              <a:t>07.</a:t>
            </a:r>
          </a:p>
        </p:txBody>
      </p:sp>
      <p:sp>
        <p:nvSpPr>
          <p:cNvPr id="58" name="TextBox 57">
            <a:extLst>
              <a:ext uri="{FF2B5EF4-FFF2-40B4-BE49-F238E27FC236}">
                <a16:creationId xmlns:a16="http://schemas.microsoft.com/office/drawing/2014/main" id="{1EA304F3-6D55-1A4B-B794-4A2A79050B76}"/>
              </a:ext>
            </a:extLst>
          </p:cNvPr>
          <p:cNvSpPr txBox="1"/>
          <p:nvPr/>
        </p:nvSpPr>
        <p:spPr>
          <a:xfrm>
            <a:off x="6882236" y="1734681"/>
            <a:ext cx="678392" cy="553998"/>
          </a:xfrm>
          <a:prstGeom prst="rect">
            <a:avLst/>
          </a:prstGeom>
          <a:noFill/>
        </p:spPr>
        <p:txBody>
          <a:bodyPr wrap="none" rtlCol="0" anchor="ctr" anchorCtr="0">
            <a:spAutoFit/>
          </a:bodyPr>
          <a:lstStyle/>
          <a:p>
            <a:pPr algn="ctr"/>
            <a:r>
              <a:rPr lang="en-US" sz="3000" b="1" dirty="0">
                <a:solidFill>
                  <a:schemeClr val="accent3"/>
                </a:solidFill>
                <a:latin typeface="Poppins" pitchFamily="2" charset="77"/>
                <a:ea typeface="League Spartan" charset="0"/>
                <a:cs typeface="Poppins" pitchFamily="2" charset="77"/>
              </a:rPr>
              <a:t>02.</a:t>
            </a:r>
          </a:p>
        </p:txBody>
      </p:sp>
      <p:sp>
        <p:nvSpPr>
          <p:cNvPr id="59" name="TextBox 58">
            <a:extLst>
              <a:ext uri="{FF2B5EF4-FFF2-40B4-BE49-F238E27FC236}">
                <a16:creationId xmlns:a16="http://schemas.microsoft.com/office/drawing/2014/main" id="{3E1175E7-3E64-6644-AFC0-205E69F36128}"/>
              </a:ext>
            </a:extLst>
          </p:cNvPr>
          <p:cNvSpPr txBox="1"/>
          <p:nvPr/>
        </p:nvSpPr>
        <p:spPr>
          <a:xfrm>
            <a:off x="6882235" y="3055481"/>
            <a:ext cx="678392" cy="553998"/>
          </a:xfrm>
          <a:prstGeom prst="rect">
            <a:avLst/>
          </a:prstGeom>
          <a:noFill/>
        </p:spPr>
        <p:txBody>
          <a:bodyPr wrap="none" rtlCol="0" anchor="ctr" anchorCtr="0">
            <a:spAutoFit/>
          </a:bodyPr>
          <a:lstStyle/>
          <a:p>
            <a:pPr algn="ctr"/>
            <a:r>
              <a:rPr lang="en-US" sz="3000" b="1" dirty="0">
                <a:solidFill>
                  <a:schemeClr val="accent4"/>
                </a:solidFill>
                <a:latin typeface="Poppins" pitchFamily="2" charset="77"/>
                <a:ea typeface="League Spartan" charset="0"/>
                <a:cs typeface="Poppins" pitchFamily="2" charset="77"/>
              </a:rPr>
              <a:t>04.</a:t>
            </a:r>
          </a:p>
        </p:txBody>
      </p:sp>
      <p:sp>
        <p:nvSpPr>
          <p:cNvPr id="60" name="TextBox 59">
            <a:extLst>
              <a:ext uri="{FF2B5EF4-FFF2-40B4-BE49-F238E27FC236}">
                <a16:creationId xmlns:a16="http://schemas.microsoft.com/office/drawing/2014/main" id="{12050EC7-A12D-844A-A685-09C3C832AD9A}"/>
              </a:ext>
            </a:extLst>
          </p:cNvPr>
          <p:cNvSpPr txBox="1"/>
          <p:nvPr/>
        </p:nvSpPr>
        <p:spPr>
          <a:xfrm>
            <a:off x="6882236" y="4376281"/>
            <a:ext cx="678392" cy="553998"/>
          </a:xfrm>
          <a:prstGeom prst="rect">
            <a:avLst/>
          </a:prstGeom>
          <a:noFill/>
        </p:spPr>
        <p:txBody>
          <a:bodyPr wrap="none" rtlCol="0" anchor="ctr" anchorCtr="0">
            <a:spAutoFit/>
          </a:bodyPr>
          <a:lstStyle/>
          <a:p>
            <a:pPr algn="ctr"/>
            <a:r>
              <a:rPr lang="en-US" sz="3000" b="1" dirty="0">
                <a:solidFill>
                  <a:schemeClr val="accent5"/>
                </a:solidFill>
                <a:latin typeface="Poppins" pitchFamily="2" charset="77"/>
                <a:ea typeface="League Spartan" charset="0"/>
                <a:cs typeface="Poppins" pitchFamily="2" charset="77"/>
              </a:rPr>
              <a:t>06.</a:t>
            </a:r>
          </a:p>
        </p:txBody>
      </p:sp>
      <p:sp>
        <p:nvSpPr>
          <p:cNvPr id="61" name="TextBox 60">
            <a:extLst>
              <a:ext uri="{FF2B5EF4-FFF2-40B4-BE49-F238E27FC236}">
                <a16:creationId xmlns:a16="http://schemas.microsoft.com/office/drawing/2014/main" id="{EE9A6554-1B5C-DC42-AFCB-532AC9646808}"/>
              </a:ext>
            </a:extLst>
          </p:cNvPr>
          <p:cNvSpPr txBox="1"/>
          <p:nvPr/>
        </p:nvSpPr>
        <p:spPr>
          <a:xfrm>
            <a:off x="6882236" y="5697081"/>
            <a:ext cx="678392" cy="553998"/>
          </a:xfrm>
          <a:prstGeom prst="rect">
            <a:avLst/>
          </a:prstGeom>
          <a:noFill/>
        </p:spPr>
        <p:txBody>
          <a:bodyPr wrap="none" rtlCol="0" anchor="ctr" anchorCtr="0">
            <a:spAutoFit/>
          </a:bodyPr>
          <a:lstStyle/>
          <a:p>
            <a:pPr algn="ctr"/>
            <a:r>
              <a:rPr lang="en-US" sz="3000" b="1" dirty="0">
                <a:solidFill>
                  <a:schemeClr val="accent6"/>
                </a:solidFill>
                <a:latin typeface="Poppins" pitchFamily="2" charset="77"/>
                <a:ea typeface="League Spartan" charset="0"/>
                <a:cs typeface="Poppins" pitchFamily="2" charset="77"/>
              </a:rPr>
              <a:t>08.</a:t>
            </a:r>
          </a:p>
        </p:txBody>
      </p:sp>
    </p:spTree>
    <p:extLst>
      <p:ext uri="{BB962C8B-B14F-4D97-AF65-F5344CB8AC3E}">
        <p14:creationId xmlns:p14="http://schemas.microsoft.com/office/powerpoint/2010/main" val="29039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5A1D7-4019-6B41-93FF-EFC46994A239}"/>
              </a:ext>
            </a:extLst>
          </p:cNvPr>
          <p:cNvSpPr txBox="1"/>
          <p:nvPr/>
        </p:nvSpPr>
        <p:spPr>
          <a:xfrm>
            <a:off x="3463034" y="306186"/>
            <a:ext cx="4421595" cy="584775"/>
          </a:xfrm>
          <a:prstGeom prst="rect">
            <a:avLst/>
          </a:prstGeom>
          <a:noFill/>
        </p:spPr>
        <p:txBody>
          <a:bodyPr wrap="none" rtlCol="0">
            <a:spAutoFit/>
          </a:bodyPr>
          <a:lstStyle/>
          <a:p>
            <a:r>
              <a:rPr lang="en-US" sz="3200" b="1" dirty="0">
                <a:solidFill>
                  <a:schemeClr val="tx2"/>
                </a:solidFill>
                <a:latin typeface="Poppins" pitchFamily="2" charset="77"/>
                <a:ea typeface="League Spartan" charset="0"/>
                <a:cs typeface="Poppins" pitchFamily="2" charset="77"/>
              </a:rPr>
              <a:t>Cloud Deployment Types</a:t>
            </a:r>
          </a:p>
        </p:txBody>
      </p:sp>
      <p:sp>
        <p:nvSpPr>
          <p:cNvPr id="10" name="Rectangle 9">
            <a:extLst>
              <a:ext uri="{FF2B5EF4-FFF2-40B4-BE49-F238E27FC236}">
                <a16:creationId xmlns:a16="http://schemas.microsoft.com/office/drawing/2014/main" id="{7E131C9B-2B21-C743-BB69-91B5DDB0F948}"/>
              </a:ext>
            </a:extLst>
          </p:cNvPr>
          <p:cNvSpPr/>
          <p:nvPr/>
        </p:nvSpPr>
        <p:spPr>
          <a:xfrm>
            <a:off x="2046982" y="1608783"/>
            <a:ext cx="2979832" cy="92240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Oval 3">
            <a:extLst>
              <a:ext uri="{FF2B5EF4-FFF2-40B4-BE49-F238E27FC236}">
                <a16:creationId xmlns:a16="http://schemas.microsoft.com/office/drawing/2014/main" id="{13C5F88F-BAE7-4F4D-8D45-17B350D04DD2}"/>
              </a:ext>
            </a:extLst>
          </p:cNvPr>
          <p:cNvSpPr/>
          <p:nvPr/>
        </p:nvSpPr>
        <p:spPr>
          <a:xfrm>
            <a:off x="1312699" y="1481658"/>
            <a:ext cx="1176655" cy="11766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TextBox 6">
            <a:extLst>
              <a:ext uri="{FF2B5EF4-FFF2-40B4-BE49-F238E27FC236}">
                <a16:creationId xmlns:a16="http://schemas.microsoft.com/office/drawing/2014/main" id="{5837DE52-AB28-764C-B7EE-0363DA0131EA}"/>
              </a:ext>
            </a:extLst>
          </p:cNvPr>
          <p:cNvSpPr txBox="1"/>
          <p:nvPr/>
        </p:nvSpPr>
        <p:spPr>
          <a:xfrm>
            <a:off x="1662820" y="1677571"/>
            <a:ext cx="476412"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1</a:t>
            </a:r>
          </a:p>
        </p:txBody>
      </p:sp>
      <p:sp>
        <p:nvSpPr>
          <p:cNvPr id="13" name="TextBox 12">
            <a:extLst>
              <a:ext uri="{FF2B5EF4-FFF2-40B4-BE49-F238E27FC236}">
                <a16:creationId xmlns:a16="http://schemas.microsoft.com/office/drawing/2014/main" id="{F72B5BF2-90F4-3D40-8299-9E99909EFB2C}"/>
              </a:ext>
            </a:extLst>
          </p:cNvPr>
          <p:cNvSpPr txBox="1"/>
          <p:nvPr/>
        </p:nvSpPr>
        <p:spPr>
          <a:xfrm>
            <a:off x="2653184" y="1900708"/>
            <a:ext cx="2209800" cy="338554"/>
          </a:xfrm>
          <a:prstGeom prst="rect">
            <a:avLst/>
          </a:prstGeom>
          <a:noFill/>
        </p:spPr>
        <p:txBody>
          <a:bodyPr wrap="squar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Public Cloud</a:t>
            </a:r>
          </a:p>
        </p:txBody>
      </p:sp>
      <p:sp>
        <p:nvSpPr>
          <p:cNvPr id="16" name="Rounded Rectangle 15">
            <a:extLst>
              <a:ext uri="{FF2B5EF4-FFF2-40B4-BE49-F238E27FC236}">
                <a16:creationId xmlns:a16="http://schemas.microsoft.com/office/drawing/2014/main" id="{EDF9EDD9-0462-D94A-B663-23FF753DB9B4}"/>
              </a:ext>
            </a:extLst>
          </p:cNvPr>
          <p:cNvSpPr/>
          <p:nvPr/>
        </p:nvSpPr>
        <p:spPr>
          <a:xfrm>
            <a:off x="5296591" y="1348645"/>
            <a:ext cx="5582712" cy="1442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5C9823D8-1C33-E748-86B4-BD8506E17970}"/>
              </a:ext>
            </a:extLst>
          </p:cNvPr>
          <p:cNvSpPr/>
          <p:nvPr/>
        </p:nvSpPr>
        <p:spPr>
          <a:xfrm>
            <a:off x="2046982" y="3395942"/>
            <a:ext cx="2979832" cy="92240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Oval 4">
            <a:extLst>
              <a:ext uri="{FF2B5EF4-FFF2-40B4-BE49-F238E27FC236}">
                <a16:creationId xmlns:a16="http://schemas.microsoft.com/office/drawing/2014/main" id="{4EC070D2-D02F-BF47-8EFD-2BF87286C07D}"/>
              </a:ext>
            </a:extLst>
          </p:cNvPr>
          <p:cNvSpPr/>
          <p:nvPr/>
        </p:nvSpPr>
        <p:spPr>
          <a:xfrm>
            <a:off x="1312699" y="3268817"/>
            <a:ext cx="1176655" cy="11766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D173223F-1DFA-994A-A810-202C181AFC15}"/>
              </a:ext>
            </a:extLst>
          </p:cNvPr>
          <p:cNvSpPr txBox="1"/>
          <p:nvPr/>
        </p:nvSpPr>
        <p:spPr>
          <a:xfrm>
            <a:off x="1662820" y="3464730"/>
            <a:ext cx="476412"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2</a:t>
            </a:r>
          </a:p>
        </p:txBody>
      </p:sp>
      <p:sp>
        <p:nvSpPr>
          <p:cNvPr id="14" name="TextBox 13">
            <a:extLst>
              <a:ext uri="{FF2B5EF4-FFF2-40B4-BE49-F238E27FC236}">
                <a16:creationId xmlns:a16="http://schemas.microsoft.com/office/drawing/2014/main" id="{064DB340-BACD-3A40-AF80-7C12B881A115}"/>
              </a:ext>
            </a:extLst>
          </p:cNvPr>
          <p:cNvSpPr txBox="1"/>
          <p:nvPr/>
        </p:nvSpPr>
        <p:spPr>
          <a:xfrm>
            <a:off x="2653184" y="3687867"/>
            <a:ext cx="2209800" cy="338554"/>
          </a:xfrm>
          <a:prstGeom prst="rect">
            <a:avLst/>
          </a:prstGeom>
          <a:noFill/>
        </p:spPr>
        <p:txBody>
          <a:bodyPr wrap="squar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Private Cloud </a:t>
            </a:r>
          </a:p>
        </p:txBody>
      </p:sp>
      <p:sp>
        <p:nvSpPr>
          <p:cNvPr id="17" name="Rounded Rectangle 16">
            <a:extLst>
              <a:ext uri="{FF2B5EF4-FFF2-40B4-BE49-F238E27FC236}">
                <a16:creationId xmlns:a16="http://schemas.microsoft.com/office/drawing/2014/main" id="{9E400B06-3158-5842-98CD-1AD69609E9C3}"/>
              </a:ext>
            </a:extLst>
          </p:cNvPr>
          <p:cNvSpPr/>
          <p:nvPr/>
        </p:nvSpPr>
        <p:spPr>
          <a:xfrm>
            <a:off x="5296591" y="3135803"/>
            <a:ext cx="5582712" cy="1442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a:extLst>
              <a:ext uri="{FF2B5EF4-FFF2-40B4-BE49-F238E27FC236}">
                <a16:creationId xmlns:a16="http://schemas.microsoft.com/office/drawing/2014/main" id="{45AC54F5-B653-7940-8AB8-30565E53DA1C}"/>
              </a:ext>
            </a:extLst>
          </p:cNvPr>
          <p:cNvSpPr/>
          <p:nvPr/>
        </p:nvSpPr>
        <p:spPr>
          <a:xfrm>
            <a:off x="2046982" y="5183101"/>
            <a:ext cx="2979832" cy="922405"/>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Oval 5">
            <a:extLst>
              <a:ext uri="{FF2B5EF4-FFF2-40B4-BE49-F238E27FC236}">
                <a16:creationId xmlns:a16="http://schemas.microsoft.com/office/drawing/2014/main" id="{D2DC0516-6AF8-874B-B69F-14F519D6B2CA}"/>
              </a:ext>
            </a:extLst>
          </p:cNvPr>
          <p:cNvSpPr/>
          <p:nvPr/>
        </p:nvSpPr>
        <p:spPr>
          <a:xfrm>
            <a:off x="1312699" y="5055976"/>
            <a:ext cx="1176655" cy="11766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D86B6D6E-EB8F-2F43-92C0-5FDB223211B8}"/>
              </a:ext>
            </a:extLst>
          </p:cNvPr>
          <p:cNvSpPr txBox="1"/>
          <p:nvPr/>
        </p:nvSpPr>
        <p:spPr>
          <a:xfrm>
            <a:off x="1662820" y="5251889"/>
            <a:ext cx="476412" cy="784830"/>
          </a:xfrm>
          <a:prstGeom prst="rect">
            <a:avLst/>
          </a:prstGeom>
          <a:noFill/>
        </p:spPr>
        <p:txBody>
          <a:bodyPr wrap="none" rtlCol="0" anchor="ctr">
            <a:spAutoFit/>
          </a:bodyPr>
          <a:lstStyle/>
          <a:p>
            <a:pPr algn="ctr"/>
            <a:r>
              <a:rPr lang="en-US" sz="4500" b="1" dirty="0">
                <a:solidFill>
                  <a:schemeClr val="bg1"/>
                </a:solidFill>
                <a:latin typeface="Poppins" pitchFamily="2" charset="77"/>
                <a:cs typeface="Poppins" pitchFamily="2" charset="77"/>
              </a:rPr>
              <a:t>3</a:t>
            </a:r>
          </a:p>
        </p:txBody>
      </p:sp>
      <p:sp>
        <p:nvSpPr>
          <p:cNvPr id="15" name="TextBox 14">
            <a:extLst>
              <a:ext uri="{FF2B5EF4-FFF2-40B4-BE49-F238E27FC236}">
                <a16:creationId xmlns:a16="http://schemas.microsoft.com/office/drawing/2014/main" id="{066434B0-9B41-6847-BB7E-A0691E7246B0}"/>
              </a:ext>
            </a:extLst>
          </p:cNvPr>
          <p:cNvSpPr txBox="1"/>
          <p:nvPr/>
        </p:nvSpPr>
        <p:spPr>
          <a:xfrm>
            <a:off x="2653184" y="5475026"/>
            <a:ext cx="2209800" cy="338554"/>
          </a:xfrm>
          <a:prstGeom prst="rect">
            <a:avLst/>
          </a:prstGeom>
          <a:noFill/>
        </p:spPr>
        <p:txBody>
          <a:bodyPr wrap="squar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Hybrid Cloud</a:t>
            </a:r>
          </a:p>
        </p:txBody>
      </p:sp>
      <p:sp>
        <p:nvSpPr>
          <p:cNvPr id="18" name="Rounded Rectangle 17">
            <a:extLst>
              <a:ext uri="{FF2B5EF4-FFF2-40B4-BE49-F238E27FC236}">
                <a16:creationId xmlns:a16="http://schemas.microsoft.com/office/drawing/2014/main" id="{CB752B34-64C3-FC46-BC6A-1912773FFBA8}"/>
              </a:ext>
            </a:extLst>
          </p:cNvPr>
          <p:cNvSpPr/>
          <p:nvPr/>
        </p:nvSpPr>
        <p:spPr>
          <a:xfrm>
            <a:off x="5296591" y="4922962"/>
            <a:ext cx="5582712" cy="1442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ubtitle 2">
            <a:extLst>
              <a:ext uri="{FF2B5EF4-FFF2-40B4-BE49-F238E27FC236}">
                <a16:creationId xmlns:a16="http://schemas.microsoft.com/office/drawing/2014/main" id="{AB663C7A-0D7F-CE4E-AF1E-907B7E4602BC}"/>
              </a:ext>
            </a:extLst>
          </p:cNvPr>
          <p:cNvSpPr txBox="1">
            <a:spLocks/>
          </p:cNvSpPr>
          <p:nvPr/>
        </p:nvSpPr>
        <p:spPr>
          <a:xfrm>
            <a:off x="5738963" y="1516918"/>
            <a:ext cx="4697967" cy="1106137"/>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400" dirty="0">
                <a:solidFill>
                  <a:schemeClr val="bg1"/>
                </a:solidFill>
                <a:latin typeface="Calibri" panose="020F0502020204030204" pitchFamily="34" charset="0"/>
                <a:cs typeface="Calibri" panose="020F0502020204030204" pitchFamily="34" charset="0"/>
              </a:rPr>
              <a:t>The public cloud is defined as computing services offered by third-party providers over the public Internet, making them available to anyone who wants to use or purchase them</a:t>
            </a:r>
          </a:p>
          <a:p>
            <a:r>
              <a:rPr lang="en-GB" sz="1400" dirty="0" err="1">
                <a:solidFill>
                  <a:schemeClr val="bg1"/>
                </a:solidFill>
                <a:latin typeface="Calibri" panose="020F0502020204030204" pitchFamily="34" charset="0"/>
                <a:cs typeface="Calibri" panose="020F0502020204030204" pitchFamily="34" charset="0"/>
              </a:rPr>
              <a:t>Eg</a:t>
            </a:r>
            <a:r>
              <a:rPr lang="en-GB" sz="1400" dirty="0">
                <a:solidFill>
                  <a:schemeClr val="bg1"/>
                </a:solidFill>
                <a:latin typeface="Calibri" panose="020F0502020204030204" pitchFamily="34" charset="0"/>
                <a:cs typeface="Calibri" panose="020F0502020204030204" pitchFamily="34" charset="0"/>
              </a:rPr>
              <a:t>:   AWS, Azure , GCP</a:t>
            </a:r>
          </a:p>
        </p:txBody>
      </p:sp>
      <p:sp>
        <p:nvSpPr>
          <p:cNvPr id="24" name="Subtitle 2">
            <a:extLst>
              <a:ext uri="{FF2B5EF4-FFF2-40B4-BE49-F238E27FC236}">
                <a16:creationId xmlns:a16="http://schemas.microsoft.com/office/drawing/2014/main" id="{9045A7F6-7531-B74E-AE4E-5549C4A5D9CD}"/>
              </a:ext>
            </a:extLst>
          </p:cNvPr>
          <p:cNvSpPr txBox="1">
            <a:spLocks/>
          </p:cNvSpPr>
          <p:nvPr/>
        </p:nvSpPr>
        <p:spPr>
          <a:xfrm>
            <a:off x="5738963" y="3145777"/>
            <a:ext cx="4697967" cy="1420838"/>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400" b="0" i="0" dirty="0">
                <a:solidFill>
                  <a:schemeClr val="bg1"/>
                </a:solidFill>
                <a:effectLst/>
                <a:latin typeface="+mn-lt"/>
              </a:rPr>
              <a:t>A private cloud refers to cloud computing resources used exclusively by a single business or </a:t>
            </a:r>
            <a:r>
              <a:rPr lang="en-US" sz="1400" b="0" i="0" dirty="0" err="1">
                <a:solidFill>
                  <a:schemeClr val="bg1"/>
                </a:solidFill>
                <a:effectLst/>
                <a:latin typeface="+mn-lt"/>
              </a:rPr>
              <a:t>organisation</a:t>
            </a:r>
            <a:r>
              <a:rPr lang="en-US" sz="1400" b="0" i="0" dirty="0">
                <a:solidFill>
                  <a:schemeClr val="bg1"/>
                </a:solidFill>
                <a:effectLst/>
                <a:latin typeface="+mn-lt"/>
              </a:rPr>
              <a:t>. A private cloud can be physically located on the company’s on-site datacenter. Some companies also pay third-party service providers to host their private cloud. A private cloud is one in which the services and infrastructure are maintained on a private network.</a:t>
            </a:r>
            <a:endParaRPr lang="en-US" sz="1400" dirty="0">
              <a:solidFill>
                <a:schemeClr val="bg1"/>
              </a:solidFill>
              <a:latin typeface="+mn-lt"/>
              <a:ea typeface="Lato Light" panose="020F0502020204030203" pitchFamily="34" charset="0"/>
              <a:cs typeface="Mukta ExtraLight" panose="020B0000000000000000" pitchFamily="34" charset="77"/>
            </a:endParaRPr>
          </a:p>
        </p:txBody>
      </p:sp>
      <p:sp>
        <p:nvSpPr>
          <p:cNvPr id="25" name="Subtitle 2">
            <a:extLst>
              <a:ext uri="{FF2B5EF4-FFF2-40B4-BE49-F238E27FC236}">
                <a16:creationId xmlns:a16="http://schemas.microsoft.com/office/drawing/2014/main" id="{AE7A05A1-4F69-184A-844A-3E37AE9EAA50}"/>
              </a:ext>
            </a:extLst>
          </p:cNvPr>
          <p:cNvSpPr txBox="1">
            <a:spLocks/>
          </p:cNvSpPr>
          <p:nvPr/>
        </p:nvSpPr>
        <p:spPr>
          <a:xfrm>
            <a:off x="5738963" y="4853298"/>
            <a:ext cx="4697967" cy="1580113"/>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400" b="0" i="0" dirty="0">
                <a:solidFill>
                  <a:srgbClr val="EBEBEB"/>
                </a:solidFill>
                <a:effectLst/>
                <a:latin typeface="+mn-lt"/>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compliance.</a:t>
            </a:r>
            <a:endParaRPr lang="en-GB" sz="1400" dirty="0">
              <a:solidFill>
                <a:schemeClr val="bg1"/>
              </a:solidFill>
              <a:latin typeface="+mn-lt"/>
              <a:cs typeface="Calibri" panose="020F0502020204030204" pitchFamily="34" charset="0"/>
            </a:endParaRPr>
          </a:p>
        </p:txBody>
      </p:sp>
    </p:spTree>
    <p:extLst>
      <p:ext uri="{BB962C8B-B14F-4D97-AF65-F5344CB8AC3E}">
        <p14:creationId xmlns:p14="http://schemas.microsoft.com/office/powerpoint/2010/main" val="260483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0578E5F-425B-4F17-88E7-72E42069C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55" y="677861"/>
            <a:ext cx="10739529" cy="6038037"/>
          </a:xfrm>
        </p:spPr>
      </p:pic>
      <p:grpSp>
        <p:nvGrpSpPr>
          <p:cNvPr id="9" name="Group 8">
            <a:extLst>
              <a:ext uri="{FF2B5EF4-FFF2-40B4-BE49-F238E27FC236}">
                <a16:creationId xmlns:a16="http://schemas.microsoft.com/office/drawing/2014/main" id="{0E3413EB-48DE-48D2-B6B1-EB0C9E9E8FCC}"/>
              </a:ext>
            </a:extLst>
          </p:cNvPr>
          <p:cNvGrpSpPr/>
          <p:nvPr/>
        </p:nvGrpSpPr>
        <p:grpSpPr>
          <a:xfrm>
            <a:off x="2945258" y="4017436"/>
            <a:ext cx="266760" cy="168840"/>
            <a:chOff x="2945258" y="4017436"/>
            <a:chExt cx="266760" cy="16884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935D2E3-5E24-44D5-BDDD-5B1D92B19928}"/>
                    </a:ext>
                  </a:extLst>
                </p14:cNvPr>
                <p14:cNvContentPartPr/>
                <p14:nvPr/>
              </p14:nvContentPartPr>
              <p14:xfrm>
                <a:off x="2945258" y="4094116"/>
                <a:ext cx="166680" cy="57240"/>
              </p14:xfrm>
            </p:contentPart>
          </mc:Choice>
          <mc:Fallback xmlns="">
            <p:pic>
              <p:nvPicPr>
                <p:cNvPr id="7" name="Ink 6">
                  <a:extLst>
                    <a:ext uri="{FF2B5EF4-FFF2-40B4-BE49-F238E27FC236}">
                      <a16:creationId xmlns:a16="http://schemas.microsoft.com/office/drawing/2014/main" id="{8935D2E3-5E24-44D5-BDDD-5B1D92B19928}"/>
                    </a:ext>
                  </a:extLst>
                </p:cNvPr>
                <p:cNvPicPr/>
                <p:nvPr/>
              </p:nvPicPr>
              <p:blipFill>
                <a:blip r:embed="rId6"/>
                <a:stretch>
                  <a:fillRect/>
                </a:stretch>
              </p:blipFill>
              <p:spPr>
                <a:xfrm>
                  <a:off x="2936258" y="4085476"/>
                  <a:ext cx="1843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B504AC8-4C82-463A-8D21-5C3F9A34B457}"/>
                    </a:ext>
                  </a:extLst>
                </p14:cNvPr>
                <p14:cNvContentPartPr/>
                <p14:nvPr/>
              </p14:nvContentPartPr>
              <p14:xfrm>
                <a:off x="3080618" y="4017436"/>
                <a:ext cx="131400" cy="168840"/>
              </p14:xfrm>
            </p:contentPart>
          </mc:Choice>
          <mc:Fallback xmlns="">
            <p:pic>
              <p:nvPicPr>
                <p:cNvPr id="8" name="Ink 7">
                  <a:extLst>
                    <a:ext uri="{FF2B5EF4-FFF2-40B4-BE49-F238E27FC236}">
                      <a16:creationId xmlns:a16="http://schemas.microsoft.com/office/drawing/2014/main" id="{6B504AC8-4C82-463A-8D21-5C3F9A34B457}"/>
                    </a:ext>
                  </a:extLst>
                </p:cNvPr>
                <p:cNvPicPr/>
                <p:nvPr/>
              </p:nvPicPr>
              <p:blipFill>
                <a:blip r:embed="rId8"/>
                <a:stretch>
                  <a:fillRect/>
                </a:stretch>
              </p:blipFill>
              <p:spPr>
                <a:xfrm>
                  <a:off x="3071618" y="4008436"/>
                  <a:ext cx="149040" cy="186480"/>
                </a:xfrm>
                <a:prstGeom prst="rect">
                  <a:avLst/>
                </a:prstGeom>
              </p:spPr>
            </p:pic>
          </mc:Fallback>
        </mc:AlternateContent>
      </p:grpSp>
      <p:grpSp>
        <p:nvGrpSpPr>
          <p:cNvPr id="11" name="Group 10">
            <a:extLst>
              <a:ext uri="{FF2B5EF4-FFF2-40B4-BE49-F238E27FC236}">
                <a16:creationId xmlns:a16="http://schemas.microsoft.com/office/drawing/2014/main" id="{3877F020-CB5A-43AE-9CE7-CE2B939B6352}"/>
              </a:ext>
            </a:extLst>
          </p:cNvPr>
          <p:cNvGrpSpPr/>
          <p:nvPr/>
        </p:nvGrpSpPr>
        <p:grpSpPr>
          <a:xfrm>
            <a:off x="1552058" y="4398676"/>
            <a:ext cx="1729440" cy="262440"/>
            <a:chOff x="1552058" y="4398676"/>
            <a:chExt cx="1729440" cy="262440"/>
          </a:xfrm>
        </p:grpSpPr>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CE78173F-127E-498A-8667-BC652CB0A280}"/>
                    </a:ext>
                  </a:extLst>
                </p14:cNvPr>
                <p14:cNvContentPartPr/>
                <p14:nvPr/>
              </p14:nvContentPartPr>
              <p14:xfrm>
                <a:off x="2973338" y="4454476"/>
                <a:ext cx="241200" cy="59400"/>
              </p14:xfrm>
            </p:contentPart>
          </mc:Choice>
          <mc:Fallback xmlns="">
            <p:pic>
              <p:nvPicPr>
                <p:cNvPr id="3" name="Ink 2">
                  <a:extLst>
                    <a:ext uri="{FF2B5EF4-FFF2-40B4-BE49-F238E27FC236}">
                      <a16:creationId xmlns:a16="http://schemas.microsoft.com/office/drawing/2014/main" id="{CE78173F-127E-498A-8667-BC652CB0A280}"/>
                    </a:ext>
                  </a:extLst>
                </p:cNvPr>
                <p:cNvPicPr/>
                <p:nvPr/>
              </p:nvPicPr>
              <p:blipFill>
                <a:blip r:embed="rId10"/>
                <a:stretch>
                  <a:fillRect/>
                </a:stretch>
              </p:blipFill>
              <p:spPr>
                <a:xfrm>
                  <a:off x="2964698" y="4445476"/>
                  <a:ext cx="2588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2ACC8DF9-F39D-430A-AD99-166EFD149DE0}"/>
                    </a:ext>
                  </a:extLst>
                </p14:cNvPr>
                <p14:cNvContentPartPr/>
                <p14:nvPr/>
              </p14:nvContentPartPr>
              <p14:xfrm>
                <a:off x="3156218" y="4398676"/>
                <a:ext cx="125280" cy="175680"/>
              </p14:xfrm>
            </p:contentPart>
          </mc:Choice>
          <mc:Fallback xmlns="">
            <p:pic>
              <p:nvPicPr>
                <p:cNvPr id="5" name="Ink 4">
                  <a:extLst>
                    <a:ext uri="{FF2B5EF4-FFF2-40B4-BE49-F238E27FC236}">
                      <a16:creationId xmlns:a16="http://schemas.microsoft.com/office/drawing/2014/main" id="{2ACC8DF9-F39D-430A-AD99-166EFD149DE0}"/>
                    </a:ext>
                  </a:extLst>
                </p:cNvPr>
                <p:cNvPicPr/>
                <p:nvPr/>
              </p:nvPicPr>
              <p:blipFill>
                <a:blip r:embed="rId12"/>
                <a:stretch>
                  <a:fillRect/>
                </a:stretch>
              </p:blipFill>
              <p:spPr>
                <a:xfrm>
                  <a:off x="3147218" y="4389676"/>
                  <a:ext cx="142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02C0235F-AD16-4AD2-B030-D1AC812F9B48}"/>
                    </a:ext>
                  </a:extLst>
                </p14:cNvPr>
                <p14:cNvContentPartPr/>
                <p14:nvPr/>
              </p14:nvContentPartPr>
              <p14:xfrm>
                <a:off x="1552058" y="4419916"/>
                <a:ext cx="1252080" cy="241200"/>
              </p14:xfrm>
            </p:contentPart>
          </mc:Choice>
          <mc:Fallback xmlns="">
            <p:pic>
              <p:nvPicPr>
                <p:cNvPr id="10" name="Ink 9">
                  <a:extLst>
                    <a:ext uri="{FF2B5EF4-FFF2-40B4-BE49-F238E27FC236}">
                      <a16:creationId xmlns:a16="http://schemas.microsoft.com/office/drawing/2014/main" id="{02C0235F-AD16-4AD2-B030-D1AC812F9B48}"/>
                    </a:ext>
                  </a:extLst>
                </p:cNvPr>
                <p:cNvPicPr/>
                <p:nvPr/>
              </p:nvPicPr>
              <p:blipFill>
                <a:blip r:embed="rId14"/>
                <a:stretch>
                  <a:fillRect/>
                </a:stretch>
              </p:blipFill>
              <p:spPr>
                <a:xfrm>
                  <a:off x="1543418" y="4411276"/>
                  <a:ext cx="1269720" cy="25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1A5FF45-BF8D-4213-B155-9CA42E783216}"/>
                  </a:ext>
                </a:extLst>
              </p14:cNvPr>
              <p14:cNvContentPartPr/>
              <p14:nvPr/>
            </p14:nvContentPartPr>
            <p14:xfrm>
              <a:off x="2949938" y="3656356"/>
              <a:ext cx="370080" cy="173160"/>
            </p14:xfrm>
          </p:contentPart>
        </mc:Choice>
        <mc:Fallback xmlns="">
          <p:pic>
            <p:nvPicPr>
              <p:cNvPr id="12" name="Ink 11">
                <a:extLst>
                  <a:ext uri="{FF2B5EF4-FFF2-40B4-BE49-F238E27FC236}">
                    <a16:creationId xmlns:a16="http://schemas.microsoft.com/office/drawing/2014/main" id="{11A5FF45-BF8D-4213-B155-9CA42E783216}"/>
                  </a:ext>
                </a:extLst>
              </p:cNvPr>
              <p:cNvPicPr/>
              <p:nvPr/>
            </p:nvPicPr>
            <p:blipFill>
              <a:blip r:embed="rId16"/>
              <a:stretch>
                <a:fillRect/>
              </a:stretch>
            </p:blipFill>
            <p:spPr>
              <a:xfrm>
                <a:off x="2940938" y="3647356"/>
                <a:ext cx="387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0545C31-C43F-4061-959C-B0D12B26660F}"/>
                  </a:ext>
                </a:extLst>
              </p14:cNvPr>
              <p14:cNvContentPartPr/>
              <p14:nvPr/>
            </p14:nvContentPartPr>
            <p14:xfrm>
              <a:off x="2948498" y="3285196"/>
              <a:ext cx="313200" cy="170280"/>
            </p14:xfrm>
          </p:contentPart>
        </mc:Choice>
        <mc:Fallback xmlns="">
          <p:pic>
            <p:nvPicPr>
              <p:cNvPr id="13" name="Ink 12">
                <a:extLst>
                  <a:ext uri="{FF2B5EF4-FFF2-40B4-BE49-F238E27FC236}">
                    <a16:creationId xmlns:a16="http://schemas.microsoft.com/office/drawing/2014/main" id="{A0545C31-C43F-4061-959C-B0D12B26660F}"/>
                  </a:ext>
                </a:extLst>
              </p:cNvPr>
              <p:cNvPicPr/>
              <p:nvPr/>
            </p:nvPicPr>
            <p:blipFill>
              <a:blip r:embed="rId18"/>
              <a:stretch>
                <a:fillRect/>
              </a:stretch>
            </p:blipFill>
            <p:spPr>
              <a:xfrm>
                <a:off x="2939858" y="3276556"/>
                <a:ext cx="330840" cy="187920"/>
              </a:xfrm>
              <a:prstGeom prst="rect">
                <a:avLst/>
              </a:prstGeom>
            </p:spPr>
          </p:pic>
        </mc:Fallback>
      </mc:AlternateContent>
    </p:spTree>
    <p:extLst>
      <p:ext uri="{BB962C8B-B14F-4D97-AF65-F5344CB8AC3E}">
        <p14:creationId xmlns:p14="http://schemas.microsoft.com/office/powerpoint/2010/main" val="46599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49ACD-0EED-4A51-8DA6-5907E7B79009}"/>
              </a:ext>
            </a:extLst>
          </p:cNvPr>
          <p:cNvSpPr>
            <a:spLocks noGrp="1"/>
          </p:cNvSpPr>
          <p:nvPr>
            <p:ph idx="1"/>
          </p:nvPr>
        </p:nvSpPr>
        <p:spPr>
          <a:xfrm>
            <a:off x="0" y="205741"/>
            <a:ext cx="11871960" cy="3954779"/>
          </a:xfrm>
        </p:spPr>
        <p:txBody>
          <a:bodyPr>
            <a:normAutofit/>
          </a:bodyPr>
          <a:lstStyle/>
          <a:p>
            <a:r>
              <a:rPr lang="en-GB" sz="1800" dirty="0">
                <a:cs typeface="Calibri" panose="020F0502020204030204" pitchFamily="34" charset="0"/>
              </a:rPr>
              <a:t>A data centre is a building, </a:t>
            </a:r>
            <a:r>
              <a:rPr lang="en-GB" sz="1800" b="1" dirty="0">
                <a:cs typeface="Calibri" panose="020F0502020204030204" pitchFamily="34" charset="0"/>
              </a:rPr>
              <a:t>dedicated</a:t>
            </a:r>
            <a:r>
              <a:rPr lang="en-GB" sz="1800" dirty="0">
                <a:cs typeface="Calibri" panose="020F0502020204030204" pitchFamily="34" charset="0"/>
              </a:rPr>
              <a:t> space within a building,  used to house computer systems and associated components, such as telecommunications and storage systems and servers.</a:t>
            </a:r>
          </a:p>
          <a:p>
            <a:r>
              <a:rPr lang="en-GB" sz="1800" dirty="0"/>
              <a:t>IT operations are crucial for business continuity, it generally      includes redundant or backup components and infrastructure for power supply data communication connections, environmental controls (e.g. air conditioning, fire suppression) and various security devices.</a:t>
            </a:r>
            <a:endParaRPr lang="en-GB" sz="1800" dirty="0">
              <a:cs typeface="Calibri" panose="020F0502020204030204" pitchFamily="34" charset="0"/>
            </a:endParaRPr>
          </a:p>
          <a:p>
            <a:r>
              <a:rPr lang="en-IN" sz="1800" dirty="0"/>
              <a:t>A data centre can be owned by an organization or a Third party Service Provider or a user</a:t>
            </a:r>
          </a:p>
        </p:txBody>
      </p:sp>
      <p:pic>
        <p:nvPicPr>
          <p:cNvPr id="4" name="Picture 4" descr="Extreme Networks to splash $55m on Brocade's data centre biz • The ...">
            <a:extLst>
              <a:ext uri="{FF2B5EF4-FFF2-40B4-BE49-F238E27FC236}">
                <a16:creationId xmlns:a16="http://schemas.microsoft.com/office/drawing/2014/main" id="{D3AE036F-174C-4393-BA9F-51E253DE0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299" y="2999586"/>
            <a:ext cx="4520417" cy="299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F310B05-6B07-4D29-B621-6E18E13D7BD0}"/>
                  </a:ext>
                </a:extLst>
              </p14:cNvPr>
              <p14:cNvContentPartPr/>
              <p14:nvPr/>
            </p14:nvContentPartPr>
            <p14:xfrm>
              <a:off x="7427512" y="2776981"/>
              <a:ext cx="447840" cy="209160"/>
            </p14:xfrm>
          </p:contentPart>
        </mc:Choice>
        <mc:Fallback xmlns="">
          <p:pic>
            <p:nvPicPr>
              <p:cNvPr id="2" name="Ink 1">
                <a:extLst>
                  <a:ext uri="{FF2B5EF4-FFF2-40B4-BE49-F238E27FC236}">
                    <a16:creationId xmlns:a16="http://schemas.microsoft.com/office/drawing/2014/main" id="{7F310B05-6B07-4D29-B621-6E18E13D7BD0}"/>
                  </a:ext>
                </a:extLst>
              </p:cNvPr>
              <p:cNvPicPr/>
              <p:nvPr/>
            </p:nvPicPr>
            <p:blipFill>
              <a:blip r:embed="rId4"/>
              <a:stretch>
                <a:fillRect/>
              </a:stretch>
            </p:blipFill>
            <p:spPr>
              <a:xfrm>
                <a:off x="7418872" y="2767981"/>
                <a:ext cx="4654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FC160B8-BFF8-4F04-A2AD-C4BAB27597ED}"/>
                  </a:ext>
                </a:extLst>
              </p14:cNvPr>
              <p14:cNvContentPartPr/>
              <p14:nvPr/>
            </p14:nvContentPartPr>
            <p14:xfrm>
              <a:off x="7205752" y="5631421"/>
              <a:ext cx="684720" cy="527400"/>
            </p14:xfrm>
          </p:contentPart>
        </mc:Choice>
        <mc:Fallback xmlns="">
          <p:pic>
            <p:nvPicPr>
              <p:cNvPr id="5" name="Ink 4">
                <a:extLst>
                  <a:ext uri="{FF2B5EF4-FFF2-40B4-BE49-F238E27FC236}">
                    <a16:creationId xmlns:a16="http://schemas.microsoft.com/office/drawing/2014/main" id="{7FC160B8-BFF8-4F04-A2AD-C4BAB27597ED}"/>
                  </a:ext>
                </a:extLst>
              </p:cNvPr>
              <p:cNvPicPr/>
              <p:nvPr/>
            </p:nvPicPr>
            <p:blipFill>
              <a:blip r:embed="rId6"/>
              <a:stretch>
                <a:fillRect/>
              </a:stretch>
            </p:blipFill>
            <p:spPr>
              <a:xfrm>
                <a:off x="7197112" y="5622781"/>
                <a:ext cx="70236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B62FAEE-8462-4A89-93CD-6C0E7C2CA395}"/>
                  </a:ext>
                </a:extLst>
              </p14:cNvPr>
              <p14:cNvContentPartPr/>
              <p14:nvPr/>
            </p14:nvContentPartPr>
            <p14:xfrm>
              <a:off x="7396552" y="4233541"/>
              <a:ext cx="790560" cy="334080"/>
            </p14:xfrm>
          </p:contentPart>
        </mc:Choice>
        <mc:Fallback xmlns="">
          <p:pic>
            <p:nvPicPr>
              <p:cNvPr id="6" name="Ink 5">
                <a:extLst>
                  <a:ext uri="{FF2B5EF4-FFF2-40B4-BE49-F238E27FC236}">
                    <a16:creationId xmlns:a16="http://schemas.microsoft.com/office/drawing/2014/main" id="{8B62FAEE-8462-4A89-93CD-6C0E7C2CA395}"/>
                  </a:ext>
                </a:extLst>
              </p:cNvPr>
              <p:cNvPicPr/>
              <p:nvPr/>
            </p:nvPicPr>
            <p:blipFill>
              <a:blip r:embed="rId8"/>
              <a:stretch>
                <a:fillRect/>
              </a:stretch>
            </p:blipFill>
            <p:spPr>
              <a:xfrm>
                <a:off x="7387552" y="4224541"/>
                <a:ext cx="8082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32E4166-5633-4F72-A586-E8406B7EE6B4}"/>
                  </a:ext>
                </a:extLst>
              </p14:cNvPr>
              <p14:cNvContentPartPr/>
              <p14:nvPr/>
            </p14:nvContentPartPr>
            <p14:xfrm>
              <a:off x="7469632" y="4601461"/>
              <a:ext cx="360" cy="360"/>
            </p14:xfrm>
          </p:contentPart>
        </mc:Choice>
        <mc:Fallback xmlns="">
          <p:pic>
            <p:nvPicPr>
              <p:cNvPr id="7" name="Ink 6">
                <a:extLst>
                  <a:ext uri="{FF2B5EF4-FFF2-40B4-BE49-F238E27FC236}">
                    <a16:creationId xmlns:a16="http://schemas.microsoft.com/office/drawing/2014/main" id="{332E4166-5633-4F72-A586-E8406B7EE6B4}"/>
                  </a:ext>
                </a:extLst>
              </p:cNvPr>
              <p:cNvPicPr/>
              <p:nvPr/>
            </p:nvPicPr>
            <p:blipFill>
              <a:blip r:embed="rId10"/>
              <a:stretch>
                <a:fillRect/>
              </a:stretch>
            </p:blipFill>
            <p:spPr>
              <a:xfrm>
                <a:off x="7460992" y="4592461"/>
                <a:ext cx="18000" cy="18000"/>
              </a:xfrm>
              <a:prstGeom prst="rect">
                <a:avLst/>
              </a:prstGeom>
            </p:spPr>
          </p:pic>
        </mc:Fallback>
      </mc:AlternateContent>
    </p:spTree>
    <p:extLst>
      <p:ext uri="{BB962C8B-B14F-4D97-AF65-F5344CB8AC3E}">
        <p14:creationId xmlns:p14="http://schemas.microsoft.com/office/powerpoint/2010/main" val="417745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2" name="Ink 71">
                <a:extLst>
                  <a:ext uri="{FF2B5EF4-FFF2-40B4-BE49-F238E27FC236}">
                    <a16:creationId xmlns:a16="http://schemas.microsoft.com/office/drawing/2014/main" id="{088C3100-ACA9-EC2C-37EE-3E46FA571D77}"/>
                  </a:ext>
                </a:extLst>
              </p14:cNvPr>
              <p14:cNvContentPartPr/>
              <p14:nvPr/>
            </p14:nvContentPartPr>
            <p14:xfrm>
              <a:off x="716921" y="2133782"/>
              <a:ext cx="1487520" cy="1273680"/>
            </p14:xfrm>
          </p:contentPart>
        </mc:Choice>
        <mc:Fallback xmlns="">
          <p:pic>
            <p:nvPicPr>
              <p:cNvPr id="72" name="Ink 71">
                <a:extLst>
                  <a:ext uri="{FF2B5EF4-FFF2-40B4-BE49-F238E27FC236}">
                    <a16:creationId xmlns:a16="http://schemas.microsoft.com/office/drawing/2014/main" id="{088C3100-ACA9-EC2C-37EE-3E46FA571D77}"/>
                  </a:ext>
                </a:extLst>
              </p:cNvPr>
              <p:cNvPicPr/>
              <p:nvPr/>
            </p:nvPicPr>
            <p:blipFill>
              <a:blip r:embed="rId3"/>
              <a:stretch>
                <a:fillRect/>
              </a:stretch>
            </p:blipFill>
            <p:spPr>
              <a:xfrm>
                <a:off x="707921" y="2125142"/>
                <a:ext cx="1505160" cy="129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3" name="Ink 72">
                <a:extLst>
                  <a:ext uri="{FF2B5EF4-FFF2-40B4-BE49-F238E27FC236}">
                    <a16:creationId xmlns:a16="http://schemas.microsoft.com/office/drawing/2014/main" id="{9BCD7D5E-4BFA-5E37-E9A6-5101527CA6EE}"/>
                  </a:ext>
                </a:extLst>
              </p14:cNvPr>
              <p14:cNvContentPartPr/>
              <p14:nvPr/>
            </p14:nvContentPartPr>
            <p14:xfrm>
              <a:off x="1122281" y="2507462"/>
              <a:ext cx="351720" cy="336240"/>
            </p14:xfrm>
          </p:contentPart>
        </mc:Choice>
        <mc:Fallback xmlns="">
          <p:pic>
            <p:nvPicPr>
              <p:cNvPr id="73" name="Ink 72">
                <a:extLst>
                  <a:ext uri="{FF2B5EF4-FFF2-40B4-BE49-F238E27FC236}">
                    <a16:creationId xmlns:a16="http://schemas.microsoft.com/office/drawing/2014/main" id="{9BCD7D5E-4BFA-5E37-E9A6-5101527CA6EE}"/>
                  </a:ext>
                </a:extLst>
              </p:cNvPr>
              <p:cNvPicPr/>
              <p:nvPr/>
            </p:nvPicPr>
            <p:blipFill>
              <a:blip r:embed="rId5"/>
              <a:stretch>
                <a:fillRect/>
              </a:stretch>
            </p:blipFill>
            <p:spPr>
              <a:xfrm>
                <a:off x="1113641" y="2498822"/>
                <a:ext cx="36936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5" name="Ink 74">
                <a:extLst>
                  <a:ext uri="{FF2B5EF4-FFF2-40B4-BE49-F238E27FC236}">
                    <a16:creationId xmlns:a16="http://schemas.microsoft.com/office/drawing/2014/main" id="{2F10AAEC-8608-1D4A-C313-4DED5A8EF280}"/>
                  </a:ext>
                </a:extLst>
              </p14:cNvPr>
              <p14:cNvContentPartPr/>
              <p14:nvPr/>
            </p14:nvContentPartPr>
            <p14:xfrm>
              <a:off x="1261601" y="1126502"/>
              <a:ext cx="883800" cy="953640"/>
            </p14:xfrm>
          </p:contentPart>
        </mc:Choice>
        <mc:Fallback xmlns="">
          <p:pic>
            <p:nvPicPr>
              <p:cNvPr id="75" name="Ink 74">
                <a:extLst>
                  <a:ext uri="{FF2B5EF4-FFF2-40B4-BE49-F238E27FC236}">
                    <a16:creationId xmlns:a16="http://schemas.microsoft.com/office/drawing/2014/main" id="{2F10AAEC-8608-1D4A-C313-4DED5A8EF280}"/>
                  </a:ext>
                </a:extLst>
              </p:cNvPr>
              <p:cNvPicPr/>
              <p:nvPr/>
            </p:nvPicPr>
            <p:blipFill>
              <a:blip r:embed="rId7"/>
              <a:stretch>
                <a:fillRect/>
              </a:stretch>
            </p:blipFill>
            <p:spPr>
              <a:xfrm>
                <a:off x="1252961" y="1117502"/>
                <a:ext cx="901440" cy="97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6" name="Ink 75">
                <a:extLst>
                  <a:ext uri="{FF2B5EF4-FFF2-40B4-BE49-F238E27FC236}">
                    <a16:creationId xmlns:a16="http://schemas.microsoft.com/office/drawing/2014/main" id="{F9DB3CEF-D163-9013-5BE9-9D2F7F893146}"/>
                  </a:ext>
                </a:extLst>
              </p14:cNvPr>
              <p14:cNvContentPartPr/>
              <p14:nvPr/>
            </p14:nvContentPartPr>
            <p14:xfrm>
              <a:off x="1146761" y="1890062"/>
              <a:ext cx="383040" cy="267120"/>
            </p14:xfrm>
          </p:contentPart>
        </mc:Choice>
        <mc:Fallback xmlns="">
          <p:pic>
            <p:nvPicPr>
              <p:cNvPr id="76" name="Ink 75">
                <a:extLst>
                  <a:ext uri="{FF2B5EF4-FFF2-40B4-BE49-F238E27FC236}">
                    <a16:creationId xmlns:a16="http://schemas.microsoft.com/office/drawing/2014/main" id="{F9DB3CEF-D163-9013-5BE9-9D2F7F893146}"/>
                  </a:ext>
                </a:extLst>
              </p:cNvPr>
              <p:cNvPicPr/>
              <p:nvPr/>
            </p:nvPicPr>
            <p:blipFill>
              <a:blip r:embed="rId9"/>
              <a:stretch>
                <a:fillRect/>
              </a:stretch>
            </p:blipFill>
            <p:spPr>
              <a:xfrm>
                <a:off x="1138121" y="1881422"/>
                <a:ext cx="400680" cy="284760"/>
              </a:xfrm>
              <a:prstGeom prst="rect">
                <a:avLst/>
              </a:prstGeom>
            </p:spPr>
          </p:pic>
        </mc:Fallback>
      </mc:AlternateContent>
      <p:grpSp>
        <p:nvGrpSpPr>
          <p:cNvPr id="87" name="Group 86">
            <a:extLst>
              <a:ext uri="{FF2B5EF4-FFF2-40B4-BE49-F238E27FC236}">
                <a16:creationId xmlns:a16="http://schemas.microsoft.com/office/drawing/2014/main" id="{F9B85D5E-A318-A43A-55A2-CBFC5F7A8831}"/>
              </a:ext>
            </a:extLst>
          </p:cNvPr>
          <p:cNvGrpSpPr/>
          <p:nvPr/>
        </p:nvGrpSpPr>
        <p:grpSpPr>
          <a:xfrm>
            <a:off x="2726801" y="404342"/>
            <a:ext cx="6688440" cy="5393520"/>
            <a:chOff x="2726801" y="404342"/>
            <a:chExt cx="6688440" cy="5393520"/>
          </a:xfrm>
        </p:grpSpPr>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ADA547CD-4AB5-098F-EDDA-86BBA6D1E07F}"/>
                    </a:ext>
                  </a:extLst>
                </p14:cNvPr>
                <p14:cNvContentPartPr/>
                <p14:nvPr/>
              </p14:nvContentPartPr>
              <p14:xfrm>
                <a:off x="4681961" y="649862"/>
                <a:ext cx="276480" cy="267480"/>
              </p14:xfrm>
            </p:contentPart>
          </mc:Choice>
          <mc:Fallback xmlns="">
            <p:pic>
              <p:nvPicPr>
                <p:cNvPr id="4" name="Ink 3">
                  <a:extLst>
                    <a:ext uri="{FF2B5EF4-FFF2-40B4-BE49-F238E27FC236}">
                      <a16:creationId xmlns:a16="http://schemas.microsoft.com/office/drawing/2014/main" id="{ADA547CD-4AB5-098F-EDDA-86BBA6D1E07F}"/>
                    </a:ext>
                  </a:extLst>
                </p:cNvPr>
                <p:cNvPicPr/>
                <p:nvPr/>
              </p:nvPicPr>
              <p:blipFill>
                <a:blip r:embed="rId11"/>
                <a:stretch>
                  <a:fillRect/>
                </a:stretch>
              </p:blipFill>
              <p:spPr>
                <a:xfrm>
                  <a:off x="4673321" y="640862"/>
                  <a:ext cx="2941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9A5C8C48-0D1E-4382-10C7-F089952540D1}"/>
                    </a:ext>
                  </a:extLst>
                </p14:cNvPr>
                <p14:cNvContentPartPr/>
                <p14:nvPr/>
              </p14:nvContentPartPr>
              <p14:xfrm>
                <a:off x="5004161" y="661022"/>
                <a:ext cx="74520" cy="164880"/>
              </p14:xfrm>
            </p:contentPart>
          </mc:Choice>
          <mc:Fallback xmlns="">
            <p:pic>
              <p:nvPicPr>
                <p:cNvPr id="5" name="Ink 4">
                  <a:extLst>
                    <a:ext uri="{FF2B5EF4-FFF2-40B4-BE49-F238E27FC236}">
                      <a16:creationId xmlns:a16="http://schemas.microsoft.com/office/drawing/2014/main" id="{9A5C8C48-0D1E-4382-10C7-F089952540D1}"/>
                    </a:ext>
                  </a:extLst>
                </p:cNvPr>
                <p:cNvPicPr/>
                <p:nvPr/>
              </p:nvPicPr>
              <p:blipFill>
                <a:blip r:embed="rId13"/>
                <a:stretch>
                  <a:fillRect/>
                </a:stretch>
              </p:blipFill>
              <p:spPr>
                <a:xfrm>
                  <a:off x="4995521" y="652382"/>
                  <a:ext cx="92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730C33F8-FB35-E193-6B75-4D960918646D}"/>
                    </a:ext>
                  </a:extLst>
                </p14:cNvPr>
                <p14:cNvContentPartPr/>
                <p14:nvPr/>
              </p14:nvContentPartPr>
              <p14:xfrm>
                <a:off x="5149601" y="688742"/>
                <a:ext cx="65520" cy="169560"/>
              </p14:xfrm>
            </p:contentPart>
          </mc:Choice>
          <mc:Fallback xmlns="">
            <p:pic>
              <p:nvPicPr>
                <p:cNvPr id="6" name="Ink 5">
                  <a:extLst>
                    <a:ext uri="{FF2B5EF4-FFF2-40B4-BE49-F238E27FC236}">
                      <a16:creationId xmlns:a16="http://schemas.microsoft.com/office/drawing/2014/main" id="{730C33F8-FB35-E193-6B75-4D960918646D}"/>
                    </a:ext>
                  </a:extLst>
                </p:cNvPr>
                <p:cNvPicPr/>
                <p:nvPr/>
              </p:nvPicPr>
              <p:blipFill>
                <a:blip r:embed="rId15"/>
                <a:stretch>
                  <a:fillRect/>
                </a:stretch>
              </p:blipFill>
              <p:spPr>
                <a:xfrm>
                  <a:off x="5140961" y="680102"/>
                  <a:ext cx="831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2E019109-67DE-AD7A-5DA2-0E6325C4A144}"/>
                    </a:ext>
                  </a:extLst>
                </p14:cNvPr>
                <p14:cNvContentPartPr/>
                <p14:nvPr/>
              </p14:nvContentPartPr>
              <p14:xfrm>
                <a:off x="5286761" y="585062"/>
                <a:ext cx="178560" cy="209160"/>
              </p14:xfrm>
            </p:contentPart>
          </mc:Choice>
          <mc:Fallback xmlns="">
            <p:pic>
              <p:nvPicPr>
                <p:cNvPr id="7" name="Ink 6">
                  <a:extLst>
                    <a:ext uri="{FF2B5EF4-FFF2-40B4-BE49-F238E27FC236}">
                      <a16:creationId xmlns:a16="http://schemas.microsoft.com/office/drawing/2014/main" id="{2E019109-67DE-AD7A-5DA2-0E6325C4A144}"/>
                    </a:ext>
                  </a:extLst>
                </p:cNvPr>
                <p:cNvPicPr/>
                <p:nvPr/>
              </p:nvPicPr>
              <p:blipFill>
                <a:blip r:embed="rId17"/>
                <a:stretch>
                  <a:fillRect/>
                </a:stretch>
              </p:blipFill>
              <p:spPr>
                <a:xfrm>
                  <a:off x="5277761" y="576062"/>
                  <a:ext cx="196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2F609FDF-4B3C-1011-59CF-5F8E343177AD}"/>
                    </a:ext>
                  </a:extLst>
                </p14:cNvPr>
                <p14:cNvContentPartPr/>
                <p14:nvPr/>
              </p14:nvContentPartPr>
              <p14:xfrm>
                <a:off x="5526521" y="647702"/>
                <a:ext cx="120240" cy="105120"/>
              </p14:xfrm>
            </p:contentPart>
          </mc:Choice>
          <mc:Fallback xmlns="">
            <p:pic>
              <p:nvPicPr>
                <p:cNvPr id="8" name="Ink 7">
                  <a:extLst>
                    <a:ext uri="{FF2B5EF4-FFF2-40B4-BE49-F238E27FC236}">
                      <a16:creationId xmlns:a16="http://schemas.microsoft.com/office/drawing/2014/main" id="{2F609FDF-4B3C-1011-59CF-5F8E343177AD}"/>
                    </a:ext>
                  </a:extLst>
                </p:cNvPr>
                <p:cNvPicPr/>
                <p:nvPr/>
              </p:nvPicPr>
              <p:blipFill>
                <a:blip r:embed="rId19"/>
                <a:stretch>
                  <a:fillRect/>
                </a:stretch>
              </p:blipFill>
              <p:spPr>
                <a:xfrm>
                  <a:off x="5517521" y="639062"/>
                  <a:ext cx="1378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79B74550-27AB-B296-95F9-993FBBAD14C9}"/>
                    </a:ext>
                  </a:extLst>
                </p14:cNvPr>
                <p14:cNvContentPartPr/>
                <p14:nvPr/>
              </p14:nvContentPartPr>
              <p14:xfrm>
                <a:off x="5758001" y="572102"/>
                <a:ext cx="24840" cy="60120"/>
              </p14:xfrm>
            </p:contentPart>
          </mc:Choice>
          <mc:Fallback xmlns="">
            <p:pic>
              <p:nvPicPr>
                <p:cNvPr id="9" name="Ink 8">
                  <a:extLst>
                    <a:ext uri="{FF2B5EF4-FFF2-40B4-BE49-F238E27FC236}">
                      <a16:creationId xmlns:a16="http://schemas.microsoft.com/office/drawing/2014/main" id="{79B74550-27AB-B296-95F9-993FBBAD14C9}"/>
                    </a:ext>
                  </a:extLst>
                </p:cNvPr>
                <p:cNvPicPr/>
                <p:nvPr/>
              </p:nvPicPr>
              <p:blipFill>
                <a:blip r:embed="rId21"/>
                <a:stretch>
                  <a:fillRect/>
                </a:stretch>
              </p:blipFill>
              <p:spPr>
                <a:xfrm>
                  <a:off x="5749001" y="563462"/>
                  <a:ext cx="424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783FF370-F4AC-7888-402D-7F3A00B4F68C}"/>
                    </a:ext>
                  </a:extLst>
                </p14:cNvPr>
                <p14:cNvContentPartPr/>
                <p14:nvPr/>
              </p14:nvContentPartPr>
              <p14:xfrm>
                <a:off x="6292241" y="608822"/>
                <a:ext cx="60480" cy="155880"/>
              </p14:xfrm>
            </p:contentPart>
          </mc:Choice>
          <mc:Fallback xmlns="">
            <p:pic>
              <p:nvPicPr>
                <p:cNvPr id="10" name="Ink 9">
                  <a:extLst>
                    <a:ext uri="{FF2B5EF4-FFF2-40B4-BE49-F238E27FC236}">
                      <a16:creationId xmlns:a16="http://schemas.microsoft.com/office/drawing/2014/main" id="{783FF370-F4AC-7888-402D-7F3A00B4F68C}"/>
                    </a:ext>
                  </a:extLst>
                </p:cNvPr>
                <p:cNvPicPr/>
                <p:nvPr/>
              </p:nvPicPr>
              <p:blipFill>
                <a:blip r:embed="rId23"/>
                <a:stretch>
                  <a:fillRect/>
                </a:stretch>
              </p:blipFill>
              <p:spPr>
                <a:xfrm>
                  <a:off x="6283601" y="600182"/>
                  <a:ext cx="781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2A6D4D32-028D-F94E-5BDF-726B3AB3333B}"/>
                    </a:ext>
                  </a:extLst>
                </p14:cNvPr>
                <p14:cNvContentPartPr/>
                <p14:nvPr/>
              </p14:nvContentPartPr>
              <p14:xfrm>
                <a:off x="6161921" y="553022"/>
                <a:ext cx="243360" cy="286560"/>
              </p14:xfrm>
            </p:contentPart>
          </mc:Choice>
          <mc:Fallback xmlns="">
            <p:pic>
              <p:nvPicPr>
                <p:cNvPr id="11" name="Ink 10">
                  <a:extLst>
                    <a:ext uri="{FF2B5EF4-FFF2-40B4-BE49-F238E27FC236}">
                      <a16:creationId xmlns:a16="http://schemas.microsoft.com/office/drawing/2014/main" id="{2A6D4D32-028D-F94E-5BDF-726B3AB3333B}"/>
                    </a:ext>
                  </a:extLst>
                </p:cNvPr>
                <p:cNvPicPr/>
                <p:nvPr/>
              </p:nvPicPr>
              <p:blipFill>
                <a:blip r:embed="rId25"/>
                <a:stretch>
                  <a:fillRect/>
                </a:stretch>
              </p:blipFill>
              <p:spPr>
                <a:xfrm>
                  <a:off x="6152921" y="544022"/>
                  <a:ext cx="2610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80FA2621-BB62-A4D6-6842-993F47DDC124}"/>
                    </a:ext>
                  </a:extLst>
                </p14:cNvPr>
                <p14:cNvContentPartPr/>
                <p14:nvPr/>
              </p14:nvContentPartPr>
              <p14:xfrm>
                <a:off x="6458921" y="547262"/>
                <a:ext cx="88920" cy="258480"/>
              </p14:xfrm>
            </p:contentPart>
          </mc:Choice>
          <mc:Fallback xmlns="">
            <p:pic>
              <p:nvPicPr>
                <p:cNvPr id="12" name="Ink 11">
                  <a:extLst>
                    <a:ext uri="{FF2B5EF4-FFF2-40B4-BE49-F238E27FC236}">
                      <a16:creationId xmlns:a16="http://schemas.microsoft.com/office/drawing/2014/main" id="{80FA2621-BB62-A4D6-6842-993F47DDC124}"/>
                    </a:ext>
                  </a:extLst>
                </p:cNvPr>
                <p:cNvPicPr/>
                <p:nvPr/>
              </p:nvPicPr>
              <p:blipFill>
                <a:blip r:embed="rId27"/>
                <a:stretch>
                  <a:fillRect/>
                </a:stretch>
              </p:blipFill>
              <p:spPr>
                <a:xfrm>
                  <a:off x="6450281" y="538262"/>
                  <a:ext cx="1065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9884A181-C27A-11E3-B446-E6B1EE44EE04}"/>
                    </a:ext>
                  </a:extLst>
                </p14:cNvPr>
                <p14:cNvContentPartPr/>
                <p14:nvPr/>
              </p14:nvContentPartPr>
              <p14:xfrm>
                <a:off x="6413201" y="672902"/>
                <a:ext cx="41400" cy="17640"/>
              </p14:xfrm>
            </p:contentPart>
          </mc:Choice>
          <mc:Fallback xmlns="">
            <p:pic>
              <p:nvPicPr>
                <p:cNvPr id="13" name="Ink 12">
                  <a:extLst>
                    <a:ext uri="{FF2B5EF4-FFF2-40B4-BE49-F238E27FC236}">
                      <a16:creationId xmlns:a16="http://schemas.microsoft.com/office/drawing/2014/main" id="{9884A181-C27A-11E3-B446-E6B1EE44EE04}"/>
                    </a:ext>
                  </a:extLst>
                </p:cNvPr>
                <p:cNvPicPr/>
                <p:nvPr/>
              </p:nvPicPr>
              <p:blipFill>
                <a:blip r:embed="rId29"/>
                <a:stretch>
                  <a:fillRect/>
                </a:stretch>
              </p:blipFill>
              <p:spPr>
                <a:xfrm>
                  <a:off x="6404561" y="663902"/>
                  <a:ext cx="590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EC33A8C2-F465-001D-9D11-300A73CCCB0D}"/>
                    </a:ext>
                  </a:extLst>
                </p14:cNvPr>
                <p14:cNvContentPartPr/>
                <p14:nvPr/>
              </p14:nvContentPartPr>
              <p14:xfrm>
                <a:off x="6438041" y="550142"/>
                <a:ext cx="280800" cy="164880"/>
              </p14:xfrm>
            </p:contentPart>
          </mc:Choice>
          <mc:Fallback xmlns="">
            <p:pic>
              <p:nvPicPr>
                <p:cNvPr id="14" name="Ink 13">
                  <a:extLst>
                    <a:ext uri="{FF2B5EF4-FFF2-40B4-BE49-F238E27FC236}">
                      <a16:creationId xmlns:a16="http://schemas.microsoft.com/office/drawing/2014/main" id="{EC33A8C2-F465-001D-9D11-300A73CCCB0D}"/>
                    </a:ext>
                  </a:extLst>
                </p:cNvPr>
                <p:cNvPicPr/>
                <p:nvPr/>
              </p:nvPicPr>
              <p:blipFill>
                <a:blip r:embed="rId31"/>
                <a:stretch>
                  <a:fillRect/>
                </a:stretch>
              </p:blipFill>
              <p:spPr>
                <a:xfrm>
                  <a:off x="6429041" y="541142"/>
                  <a:ext cx="2984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Ink 14">
                  <a:extLst>
                    <a:ext uri="{FF2B5EF4-FFF2-40B4-BE49-F238E27FC236}">
                      <a16:creationId xmlns:a16="http://schemas.microsoft.com/office/drawing/2014/main" id="{081EF0B6-B22A-AF44-734C-6F349243E72A}"/>
                    </a:ext>
                  </a:extLst>
                </p14:cNvPr>
                <p14:cNvContentPartPr/>
                <p14:nvPr/>
              </p14:nvContentPartPr>
              <p14:xfrm>
                <a:off x="6828281" y="404342"/>
                <a:ext cx="50400" cy="286200"/>
              </p14:xfrm>
            </p:contentPart>
          </mc:Choice>
          <mc:Fallback xmlns="">
            <p:pic>
              <p:nvPicPr>
                <p:cNvPr id="15" name="Ink 14">
                  <a:extLst>
                    <a:ext uri="{FF2B5EF4-FFF2-40B4-BE49-F238E27FC236}">
                      <a16:creationId xmlns:a16="http://schemas.microsoft.com/office/drawing/2014/main" id="{081EF0B6-B22A-AF44-734C-6F349243E72A}"/>
                    </a:ext>
                  </a:extLst>
                </p:cNvPr>
                <p:cNvPicPr/>
                <p:nvPr/>
              </p:nvPicPr>
              <p:blipFill>
                <a:blip r:embed="rId33"/>
                <a:stretch>
                  <a:fillRect/>
                </a:stretch>
              </p:blipFill>
              <p:spPr>
                <a:xfrm>
                  <a:off x="6819281" y="395342"/>
                  <a:ext cx="680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 name="Ink 15">
                  <a:extLst>
                    <a:ext uri="{FF2B5EF4-FFF2-40B4-BE49-F238E27FC236}">
                      <a16:creationId xmlns:a16="http://schemas.microsoft.com/office/drawing/2014/main" id="{599D6032-3F14-283F-2C03-850A97FAE038}"/>
                    </a:ext>
                  </a:extLst>
                </p14:cNvPr>
                <p14:cNvContentPartPr/>
                <p14:nvPr/>
              </p14:nvContentPartPr>
              <p14:xfrm>
                <a:off x="6767441" y="500462"/>
                <a:ext cx="125280" cy="70560"/>
              </p14:xfrm>
            </p:contentPart>
          </mc:Choice>
          <mc:Fallback xmlns="">
            <p:pic>
              <p:nvPicPr>
                <p:cNvPr id="16" name="Ink 15">
                  <a:extLst>
                    <a:ext uri="{FF2B5EF4-FFF2-40B4-BE49-F238E27FC236}">
                      <a16:creationId xmlns:a16="http://schemas.microsoft.com/office/drawing/2014/main" id="{599D6032-3F14-283F-2C03-850A97FAE038}"/>
                    </a:ext>
                  </a:extLst>
                </p:cNvPr>
                <p:cNvPicPr/>
                <p:nvPr/>
              </p:nvPicPr>
              <p:blipFill>
                <a:blip r:embed="rId35"/>
                <a:stretch>
                  <a:fillRect/>
                </a:stretch>
              </p:blipFill>
              <p:spPr>
                <a:xfrm>
                  <a:off x="6758801" y="491462"/>
                  <a:ext cx="1429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25A1E1B4-8CCD-1994-6660-CFBB26935B15}"/>
                    </a:ext>
                  </a:extLst>
                </p14:cNvPr>
                <p14:cNvContentPartPr/>
                <p14:nvPr/>
              </p14:nvContentPartPr>
              <p14:xfrm>
                <a:off x="6975521" y="515222"/>
                <a:ext cx="247680" cy="135000"/>
              </p14:xfrm>
            </p:contentPart>
          </mc:Choice>
          <mc:Fallback xmlns="">
            <p:pic>
              <p:nvPicPr>
                <p:cNvPr id="17" name="Ink 16">
                  <a:extLst>
                    <a:ext uri="{FF2B5EF4-FFF2-40B4-BE49-F238E27FC236}">
                      <a16:creationId xmlns:a16="http://schemas.microsoft.com/office/drawing/2014/main" id="{25A1E1B4-8CCD-1994-6660-CFBB26935B15}"/>
                    </a:ext>
                  </a:extLst>
                </p:cNvPr>
                <p:cNvPicPr/>
                <p:nvPr/>
              </p:nvPicPr>
              <p:blipFill>
                <a:blip r:embed="rId37"/>
                <a:stretch>
                  <a:fillRect/>
                </a:stretch>
              </p:blipFill>
              <p:spPr>
                <a:xfrm>
                  <a:off x="6966521" y="506582"/>
                  <a:ext cx="265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B145670D-D14A-BC94-D29D-7766C5F1053F}"/>
                    </a:ext>
                  </a:extLst>
                </p14:cNvPr>
                <p14:cNvContentPartPr/>
                <p14:nvPr/>
              </p14:nvContentPartPr>
              <p14:xfrm>
                <a:off x="4588721" y="936782"/>
                <a:ext cx="2731320" cy="363960"/>
              </p14:xfrm>
            </p:contentPart>
          </mc:Choice>
          <mc:Fallback xmlns="">
            <p:pic>
              <p:nvPicPr>
                <p:cNvPr id="18" name="Ink 17">
                  <a:extLst>
                    <a:ext uri="{FF2B5EF4-FFF2-40B4-BE49-F238E27FC236}">
                      <a16:creationId xmlns:a16="http://schemas.microsoft.com/office/drawing/2014/main" id="{B145670D-D14A-BC94-D29D-7766C5F1053F}"/>
                    </a:ext>
                  </a:extLst>
                </p:cNvPr>
                <p:cNvPicPr/>
                <p:nvPr/>
              </p:nvPicPr>
              <p:blipFill>
                <a:blip r:embed="rId39"/>
                <a:stretch>
                  <a:fillRect/>
                </a:stretch>
              </p:blipFill>
              <p:spPr>
                <a:xfrm>
                  <a:off x="4579721" y="928142"/>
                  <a:ext cx="27489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83DB7B53-E855-CB99-C15F-40E079E4CF75}"/>
                    </a:ext>
                  </a:extLst>
                </p14:cNvPr>
                <p14:cNvContentPartPr/>
                <p14:nvPr/>
              </p14:nvContentPartPr>
              <p14:xfrm>
                <a:off x="5396561" y="1161782"/>
                <a:ext cx="167760" cy="666720"/>
              </p14:xfrm>
            </p:contentPart>
          </mc:Choice>
          <mc:Fallback xmlns="">
            <p:pic>
              <p:nvPicPr>
                <p:cNvPr id="19" name="Ink 18">
                  <a:extLst>
                    <a:ext uri="{FF2B5EF4-FFF2-40B4-BE49-F238E27FC236}">
                      <a16:creationId xmlns:a16="http://schemas.microsoft.com/office/drawing/2014/main" id="{83DB7B53-E855-CB99-C15F-40E079E4CF75}"/>
                    </a:ext>
                  </a:extLst>
                </p:cNvPr>
                <p:cNvPicPr/>
                <p:nvPr/>
              </p:nvPicPr>
              <p:blipFill>
                <a:blip r:embed="rId41"/>
                <a:stretch>
                  <a:fillRect/>
                </a:stretch>
              </p:blipFill>
              <p:spPr>
                <a:xfrm>
                  <a:off x="5387561" y="1152782"/>
                  <a:ext cx="18540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47363A93-C5C8-3897-CA1E-886D1F0F7847}"/>
                    </a:ext>
                  </a:extLst>
                </p14:cNvPr>
                <p14:cNvContentPartPr/>
                <p14:nvPr/>
              </p14:nvContentPartPr>
              <p14:xfrm>
                <a:off x="5320961" y="1678382"/>
                <a:ext cx="468360" cy="306000"/>
              </p14:xfrm>
            </p:contentPart>
          </mc:Choice>
          <mc:Fallback xmlns="">
            <p:pic>
              <p:nvPicPr>
                <p:cNvPr id="21" name="Ink 20">
                  <a:extLst>
                    <a:ext uri="{FF2B5EF4-FFF2-40B4-BE49-F238E27FC236}">
                      <a16:creationId xmlns:a16="http://schemas.microsoft.com/office/drawing/2014/main" id="{47363A93-C5C8-3897-CA1E-886D1F0F7847}"/>
                    </a:ext>
                  </a:extLst>
                </p:cNvPr>
                <p:cNvPicPr/>
                <p:nvPr/>
              </p:nvPicPr>
              <p:blipFill>
                <a:blip r:embed="rId43"/>
                <a:stretch>
                  <a:fillRect/>
                </a:stretch>
              </p:blipFill>
              <p:spPr>
                <a:xfrm>
                  <a:off x="5311961" y="1669742"/>
                  <a:ext cx="4860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3569AA8E-249A-D173-C26D-0637891ECBB0}"/>
                    </a:ext>
                  </a:extLst>
                </p14:cNvPr>
                <p14:cNvContentPartPr/>
                <p14:nvPr/>
              </p14:nvContentPartPr>
              <p14:xfrm>
                <a:off x="5286761" y="2166902"/>
                <a:ext cx="276120" cy="409320"/>
              </p14:xfrm>
            </p:contentPart>
          </mc:Choice>
          <mc:Fallback xmlns="">
            <p:pic>
              <p:nvPicPr>
                <p:cNvPr id="22" name="Ink 21">
                  <a:extLst>
                    <a:ext uri="{FF2B5EF4-FFF2-40B4-BE49-F238E27FC236}">
                      <a16:creationId xmlns:a16="http://schemas.microsoft.com/office/drawing/2014/main" id="{3569AA8E-249A-D173-C26D-0637891ECBB0}"/>
                    </a:ext>
                  </a:extLst>
                </p:cNvPr>
                <p:cNvPicPr/>
                <p:nvPr/>
              </p:nvPicPr>
              <p:blipFill>
                <a:blip r:embed="rId45"/>
                <a:stretch>
                  <a:fillRect/>
                </a:stretch>
              </p:blipFill>
              <p:spPr>
                <a:xfrm>
                  <a:off x="5277761" y="2158262"/>
                  <a:ext cx="2937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7B852664-00D9-6CC5-90E8-49006D252815}"/>
                    </a:ext>
                  </a:extLst>
                </p14:cNvPr>
                <p14:cNvContentPartPr/>
                <p14:nvPr/>
              </p14:nvContentPartPr>
              <p14:xfrm>
                <a:off x="5643161" y="2233862"/>
                <a:ext cx="143280" cy="266400"/>
              </p14:xfrm>
            </p:contentPart>
          </mc:Choice>
          <mc:Fallback xmlns="">
            <p:pic>
              <p:nvPicPr>
                <p:cNvPr id="23" name="Ink 22">
                  <a:extLst>
                    <a:ext uri="{FF2B5EF4-FFF2-40B4-BE49-F238E27FC236}">
                      <a16:creationId xmlns:a16="http://schemas.microsoft.com/office/drawing/2014/main" id="{7B852664-00D9-6CC5-90E8-49006D252815}"/>
                    </a:ext>
                  </a:extLst>
                </p:cNvPr>
                <p:cNvPicPr/>
                <p:nvPr/>
              </p:nvPicPr>
              <p:blipFill>
                <a:blip r:embed="rId47"/>
                <a:stretch>
                  <a:fillRect/>
                </a:stretch>
              </p:blipFill>
              <p:spPr>
                <a:xfrm>
                  <a:off x="5634161" y="2225222"/>
                  <a:ext cx="1609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Ink 23">
                  <a:extLst>
                    <a:ext uri="{FF2B5EF4-FFF2-40B4-BE49-F238E27FC236}">
                      <a16:creationId xmlns:a16="http://schemas.microsoft.com/office/drawing/2014/main" id="{BD7C31EA-5210-0CB8-FC06-CE51C4048216}"/>
                    </a:ext>
                  </a:extLst>
                </p14:cNvPr>
                <p14:cNvContentPartPr/>
                <p14:nvPr/>
              </p14:nvContentPartPr>
              <p14:xfrm>
                <a:off x="5884001" y="2277062"/>
                <a:ext cx="259560" cy="313920"/>
              </p14:xfrm>
            </p:contentPart>
          </mc:Choice>
          <mc:Fallback xmlns="">
            <p:pic>
              <p:nvPicPr>
                <p:cNvPr id="24" name="Ink 23">
                  <a:extLst>
                    <a:ext uri="{FF2B5EF4-FFF2-40B4-BE49-F238E27FC236}">
                      <a16:creationId xmlns:a16="http://schemas.microsoft.com/office/drawing/2014/main" id="{BD7C31EA-5210-0CB8-FC06-CE51C4048216}"/>
                    </a:ext>
                  </a:extLst>
                </p:cNvPr>
                <p:cNvPicPr/>
                <p:nvPr/>
              </p:nvPicPr>
              <p:blipFill>
                <a:blip r:embed="rId49"/>
                <a:stretch>
                  <a:fillRect/>
                </a:stretch>
              </p:blipFill>
              <p:spPr>
                <a:xfrm>
                  <a:off x="5875361" y="2268062"/>
                  <a:ext cx="2772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Ink 24">
                  <a:extLst>
                    <a:ext uri="{FF2B5EF4-FFF2-40B4-BE49-F238E27FC236}">
                      <a16:creationId xmlns:a16="http://schemas.microsoft.com/office/drawing/2014/main" id="{AEA4D3AE-14A9-F485-B2AA-432CBF25B8BE}"/>
                    </a:ext>
                  </a:extLst>
                </p14:cNvPr>
                <p14:cNvContentPartPr/>
                <p14:nvPr/>
              </p14:nvContentPartPr>
              <p14:xfrm>
                <a:off x="6209441" y="2171942"/>
                <a:ext cx="54360" cy="277200"/>
              </p14:xfrm>
            </p:contentPart>
          </mc:Choice>
          <mc:Fallback xmlns="">
            <p:pic>
              <p:nvPicPr>
                <p:cNvPr id="25" name="Ink 24">
                  <a:extLst>
                    <a:ext uri="{FF2B5EF4-FFF2-40B4-BE49-F238E27FC236}">
                      <a16:creationId xmlns:a16="http://schemas.microsoft.com/office/drawing/2014/main" id="{AEA4D3AE-14A9-F485-B2AA-432CBF25B8BE}"/>
                    </a:ext>
                  </a:extLst>
                </p:cNvPr>
                <p:cNvPicPr/>
                <p:nvPr/>
              </p:nvPicPr>
              <p:blipFill>
                <a:blip r:embed="rId51"/>
                <a:stretch>
                  <a:fillRect/>
                </a:stretch>
              </p:blipFill>
              <p:spPr>
                <a:xfrm>
                  <a:off x="6200441" y="2162942"/>
                  <a:ext cx="720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Ink 25">
                  <a:extLst>
                    <a:ext uri="{FF2B5EF4-FFF2-40B4-BE49-F238E27FC236}">
                      <a16:creationId xmlns:a16="http://schemas.microsoft.com/office/drawing/2014/main" id="{C9737E23-9E57-A15A-0CDA-08C254E285DE}"/>
                    </a:ext>
                  </a:extLst>
                </p14:cNvPr>
                <p14:cNvContentPartPr/>
                <p14:nvPr/>
              </p14:nvContentPartPr>
              <p14:xfrm>
                <a:off x="6363521" y="2237102"/>
                <a:ext cx="396720" cy="209880"/>
              </p14:xfrm>
            </p:contentPart>
          </mc:Choice>
          <mc:Fallback xmlns="">
            <p:pic>
              <p:nvPicPr>
                <p:cNvPr id="26" name="Ink 25">
                  <a:extLst>
                    <a:ext uri="{FF2B5EF4-FFF2-40B4-BE49-F238E27FC236}">
                      <a16:creationId xmlns:a16="http://schemas.microsoft.com/office/drawing/2014/main" id="{C9737E23-9E57-A15A-0CDA-08C254E285DE}"/>
                    </a:ext>
                  </a:extLst>
                </p:cNvPr>
                <p:cNvPicPr/>
                <p:nvPr/>
              </p:nvPicPr>
              <p:blipFill>
                <a:blip r:embed="rId53"/>
                <a:stretch>
                  <a:fillRect/>
                </a:stretch>
              </p:blipFill>
              <p:spPr>
                <a:xfrm>
                  <a:off x="6354881" y="2228462"/>
                  <a:ext cx="414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Ink 26">
                  <a:extLst>
                    <a:ext uri="{FF2B5EF4-FFF2-40B4-BE49-F238E27FC236}">
                      <a16:creationId xmlns:a16="http://schemas.microsoft.com/office/drawing/2014/main" id="{4DAE875E-6A43-1EEB-FD4E-590F596AC8F4}"/>
                    </a:ext>
                  </a:extLst>
                </p14:cNvPr>
                <p14:cNvContentPartPr/>
                <p14:nvPr/>
              </p14:nvContentPartPr>
              <p14:xfrm>
                <a:off x="4806881" y="1910582"/>
                <a:ext cx="2694600" cy="1305000"/>
              </p14:xfrm>
            </p:contentPart>
          </mc:Choice>
          <mc:Fallback xmlns="">
            <p:pic>
              <p:nvPicPr>
                <p:cNvPr id="27" name="Ink 26">
                  <a:extLst>
                    <a:ext uri="{FF2B5EF4-FFF2-40B4-BE49-F238E27FC236}">
                      <a16:creationId xmlns:a16="http://schemas.microsoft.com/office/drawing/2014/main" id="{4DAE875E-6A43-1EEB-FD4E-590F596AC8F4}"/>
                    </a:ext>
                  </a:extLst>
                </p:cNvPr>
                <p:cNvPicPr/>
                <p:nvPr/>
              </p:nvPicPr>
              <p:blipFill>
                <a:blip r:embed="rId55"/>
                <a:stretch>
                  <a:fillRect/>
                </a:stretch>
              </p:blipFill>
              <p:spPr>
                <a:xfrm>
                  <a:off x="4798241" y="1901582"/>
                  <a:ext cx="2712240" cy="1322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Ink 28">
                  <a:extLst>
                    <a:ext uri="{FF2B5EF4-FFF2-40B4-BE49-F238E27FC236}">
                      <a16:creationId xmlns:a16="http://schemas.microsoft.com/office/drawing/2014/main" id="{E57D9A6D-590F-A334-5276-50F509A2D37C}"/>
                    </a:ext>
                  </a:extLst>
                </p14:cNvPr>
                <p14:cNvContentPartPr/>
                <p14:nvPr/>
              </p14:nvContentPartPr>
              <p14:xfrm>
                <a:off x="5120801" y="3171662"/>
                <a:ext cx="28080" cy="808920"/>
              </p14:xfrm>
            </p:contentPart>
          </mc:Choice>
          <mc:Fallback xmlns="">
            <p:pic>
              <p:nvPicPr>
                <p:cNvPr id="29" name="Ink 28">
                  <a:extLst>
                    <a:ext uri="{FF2B5EF4-FFF2-40B4-BE49-F238E27FC236}">
                      <a16:creationId xmlns:a16="http://schemas.microsoft.com/office/drawing/2014/main" id="{E57D9A6D-590F-A334-5276-50F509A2D37C}"/>
                    </a:ext>
                  </a:extLst>
                </p:cNvPr>
                <p:cNvPicPr/>
                <p:nvPr/>
              </p:nvPicPr>
              <p:blipFill>
                <a:blip r:embed="rId57"/>
                <a:stretch>
                  <a:fillRect/>
                </a:stretch>
              </p:blipFill>
              <p:spPr>
                <a:xfrm>
                  <a:off x="5112161" y="3162662"/>
                  <a:ext cx="45720" cy="826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Ink 29">
                  <a:extLst>
                    <a:ext uri="{FF2B5EF4-FFF2-40B4-BE49-F238E27FC236}">
                      <a16:creationId xmlns:a16="http://schemas.microsoft.com/office/drawing/2014/main" id="{06F06ED9-0589-E17F-73B8-C2DA5BC14546}"/>
                    </a:ext>
                  </a:extLst>
                </p14:cNvPr>
                <p14:cNvContentPartPr/>
                <p14:nvPr/>
              </p14:nvContentPartPr>
              <p14:xfrm>
                <a:off x="4933601" y="3889862"/>
                <a:ext cx="331200" cy="256320"/>
              </p14:xfrm>
            </p:contentPart>
          </mc:Choice>
          <mc:Fallback xmlns="">
            <p:pic>
              <p:nvPicPr>
                <p:cNvPr id="30" name="Ink 29">
                  <a:extLst>
                    <a:ext uri="{FF2B5EF4-FFF2-40B4-BE49-F238E27FC236}">
                      <a16:creationId xmlns:a16="http://schemas.microsoft.com/office/drawing/2014/main" id="{06F06ED9-0589-E17F-73B8-C2DA5BC14546}"/>
                    </a:ext>
                  </a:extLst>
                </p:cNvPr>
                <p:cNvPicPr/>
                <p:nvPr/>
              </p:nvPicPr>
              <p:blipFill>
                <a:blip r:embed="rId59"/>
                <a:stretch>
                  <a:fillRect/>
                </a:stretch>
              </p:blipFill>
              <p:spPr>
                <a:xfrm>
                  <a:off x="4924601" y="3880862"/>
                  <a:ext cx="3488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0559A84A-5DAD-18A7-C4D3-5B55163F1C01}"/>
                    </a:ext>
                  </a:extLst>
                </p14:cNvPr>
                <p14:cNvContentPartPr/>
                <p14:nvPr/>
              </p14:nvContentPartPr>
              <p14:xfrm>
                <a:off x="4761521" y="4573862"/>
                <a:ext cx="200160" cy="329400"/>
              </p14:xfrm>
            </p:contentPart>
          </mc:Choice>
          <mc:Fallback xmlns="">
            <p:pic>
              <p:nvPicPr>
                <p:cNvPr id="31" name="Ink 30">
                  <a:extLst>
                    <a:ext uri="{FF2B5EF4-FFF2-40B4-BE49-F238E27FC236}">
                      <a16:creationId xmlns:a16="http://schemas.microsoft.com/office/drawing/2014/main" id="{0559A84A-5DAD-18A7-C4D3-5B55163F1C01}"/>
                    </a:ext>
                  </a:extLst>
                </p:cNvPr>
                <p:cNvPicPr/>
                <p:nvPr/>
              </p:nvPicPr>
              <p:blipFill>
                <a:blip r:embed="rId61"/>
                <a:stretch>
                  <a:fillRect/>
                </a:stretch>
              </p:blipFill>
              <p:spPr>
                <a:xfrm>
                  <a:off x="4752881" y="4565222"/>
                  <a:ext cx="2178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 name="Ink 31">
                  <a:extLst>
                    <a:ext uri="{FF2B5EF4-FFF2-40B4-BE49-F238E27FC236}">
                      <a16:creationId xmlns:a16="http://schemas.microsoft.com/office/drawing/2014/main" id="{287A6A53-CD0C-6299-263E-EF06479416FF}"/>
                    </a:ext>
                  </a:extLst>
                </p14:cNvPr>
                <p14:cNvContentPartPr/>
                <p14:nvPr/>
              </p14:nvContentPartPr>
              <p14:xfrm>
                <a:off x="4858361" y="4743422"/>
                <a:ext cx="19800" cy="75960"/>
              </p14:xfrm>
            </p:contentPart>
          </mc:Choice>
          <mc:Fallback xmlns="">
            <p:pic>
              <p:nvPicPr>
                <p:cNvPr id="32" name="Ink 31">
                  <a:extLst>
                    <a:ext uri="{FF2B5EF4-FFF2-40B4-BE49-F238E27FC236}">
                      <a16:creationId xmlns:a16="http://schemas.microsoft.com/office/drawing/2014/main" id="{287A6A53-CD0C-6299-263E-EF06479416FF}"/>
                    </a:ext>
                  </a:extLst>
                </p:cNvPr>
                <p:cNvPicPr/>
                <p:nvPr/>
              </p:nvPicPr>
              <p:blipFill>
                <a:blip r:embed="rId63"/>
                <a:stretch>
                  <a:fillRect/>
                </a:stretch>
              </p:blipFill>
              <p:spPr>
                <a:xfrm>
                  <a:off x="4849361" y="4734782"/>
                  <a:ext cx="374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 name="Ink 32">
                  <a:extLst>
                    <a:ext uri="{FF2B5EF4-FFF2-40B4-BE49-F238E27FC236}">
                      <a16:creationId xmlns:a16="http://schemas.microsoft.com/office/drawing/2014/main" id="{3D4F02C3-DA81-E08A-8A5F-727401DFF158}"/>
                    </a:ext>
                  </a:extLst>
                </p14:cNvPr>
                <p14:cNvContentPartPr/>
                <p14:nvPr/>
              </p14:nvContentPartPr>
              <p14:xfrm>
                <a:off x="4963841" y="4565222"/>
                <a:ext cx="242280" cy="263160"/>
              </p14:xfrm>
            </p:contentPart>
          </mc:Choice>
          <mc:Fallback xmlns="">
            <p:pic>
              <p:nvPicPr>
                <p:cNvPr id="33" name="Ink 32">
                  <a:extLst>
                    <a:ext uri="{FF2B5EF4-FFF2-40B4-BE49-F238E27FC236}">
                      <a16:creationId xmlns:a16="http://schemas.microsoft.com/office/drawing/2014/main" id="{3D4F02C3-DA81-E08A-8A5F-727401DFF158}"/>
                    </a:ext>
                  </a:extLst>
                </p:cNvPr>
                <p:cNvPicPr/>
                <p:nvPr/>
              </p:nvPicPr>
              <p:blipFill>
                <a:blip r:embed="rId65"/>
                <a:stretch>
                  <a:fillRect/>
                </a:stretch>
              </p:blipFill>
              <p:spPr>
                <a:xfrm>
                  <a:off x="4955201" y="4556222"/>
                  <a:ext cx="2599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4" name="Ink 33">
                  <a:extLst>
                    <a:ext uri="{FF2B5EF4-FFF2-40B4-BE49-F238E27FC236}">
                      <a16:creationId xmlns:a16="http://schemas.microsoft.com/office/drawing/2014/main" id="{33DDD66A-B82E-90F8-881C-5A150B347D12}"/>
                    </a:ext>
                  </a:extLst>
                </p14:cNvPr>
                <p14:cNvContentPartPr/>
                <p14:nvPr/>
              </p14:nvContentPartPr>
              <p14:xfrm>
                <a:off x="4514201" y="4279382"/>
                <a:ext cx="885600" cy="913320"/>
              </p14:xfrm>
            </p:contentPart>
          </mc:Choice>
          <mc:Fallback xmlns="">
            <p:pic>
              <p:nvPicPr>
                <p:cNvPr id="34" name="Ink 33">
                  <a:extLst>
                    <a:ext uri="{FF2B5EF4-FFF2-40B4-BE49-F238E27FC236}">
                      <a16:creationId xmlns:a16="http://schemas.microsoft.com/office/drawing/2014/main" id="{33DDD66A-B82E-90F8-881C-5A150B347D12}"/>
                    </a:ext>
                  </a:extLst>
                </p:cNvPr>
                <p:cNvPicPr/>
                <p:nvPr/>
              </p:nvPicPr>
              <p:blipFill>
                <a:blip r:embed="rId67"/>
                <a:stretch>
                  <a:fillRect/>
                </a:stretch>
              </p:blipFill>
              <p:spPr>
                <a:xfrm>
                  <a:off x="4505201" y="4270742"/>
                  <a:ext cx="903240" cy="930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398E09E4-432B-FDA3-49CA-EC3D9200FB8C}"/>
                    </a:ext>
                  </a:extLst>
                </p14:cNvPr>
                <p14:cNvContentPartPr/>
                <p14:nvPr/>
              </p14:nvContentPartPr>
              <p14:xfrm>
                <a:off x="5173721" y="4459382"/>
                <a:ext cx="79200" cy="93240"/>
              </p14:xfrm>
            </p:contentPart>
          </mc:Choice>
          <mc:Fallback xmlns="">
            <p:pic>
              <p:nvPicPr>
                <p:cNvPr id="49" name="Ink 48">
                  <a:extLst>
                    <a:ext uri="{FF2B5EF4-FFF2-40B4-BE49-F238E27FC236}">
                      <a16:creationId xmlns:a16="http://schemas.microsoft.com/office/drawing/2014/main" id="{398E09E4-432B-FDA3-49CA-EC3D9200FB8C}"/>
                    </a:ext>
                  </a:extLst>
                </p:cNvPr>
                <p:cNvPicPr/>
                <p:nvPr/>
              </p:nvPicPr>
              <p:blipFill>
                <a:blip r:embed="rId69"/>
                <a:stretch>
                  <a:fillRect/>
                </a:stretch>
              </p:blipFill>
              <p:spPr>
                <a:xfrm>
                  <a:off x="5164721" y="4450742"/>
                  <a:ext cx="968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Ink 34">
                  <a:extLst>
                    <a:ext uri="{FF2B5EF4-FFF2-40B4-BE49-F238E27FC236}">
                      <a16:creationId xmlns:a16="http://schemas.microsoft.com/office/drawing/2014/main" id="{07D64D3D-CA22-0910-6DB7-9F4ED0CC1151}"/>
                    </a:ext>
                  </a:extLst>
                </p14:cNvPr>
                <p14:cNvContentPartPr/>
                <p14:nvPr/>
              </p14:nvContentPartPr>
              <p14:xfrm>
                <a:off x="6156161" y="3056102"/>
                <a:ext cx="214200" cy="1109520"/>
              </p14:xfrm>
            </p:contentPart>
          </mc:Choice>
          <mc:Fallback xmlns="">
            <p:pic>
              <p:nvPicPr>
                <p:cNvPr id="35" name="Ink 34">
                  <a:extLst>
                    <a:ext uri="{FF2B5EF4-FFF2-40B4-BE49-F238E27FC236}">
                      <a16:creationId xmlns:a16="http://schemas.microsoft.com/office/drawing/2014/main" id="{07D64D3D-CA22-0910-6DB7-9F4ED0CC1151}"/>
                    </a:ext>
                  </a:extLst>
                </p:cNvPr>
                <p:cNvPicPr/>
                <p:nvPr/>
              </p:nvPicPr>
              <p:blipFill>
                <a:blip r:embed="rId71"/>
                <a:stretch>
                  <a:fillRect/>
                </a:stretch>
              </p:blipFill>
              <p:spPr>
                <a:xfrm>
                  <a:off x="6147521" y="3047102"/>
                  <a:ext cx="231840" cy="1127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6" name="Ink 35">
                  <a:extLst>
                    <a:ext uri="{FF2B5EF4-FFF2-40B4-BE49-F238E27FC236}">
                      <a16:creationId xmlns:a16="http://schemas.microsoft.com/office/drawing/2014/main" id="{56610D4D-59C1-7FA8-3ACF-291B034FEF9E}"/>
                    </a:ext>
                  </a:extLst>
                </p14:cNvPr>
                <p14:cNvContentPartPr/>
                <p14:nvPr/>
              </p14:nvContentPartPr>
              <p14:xfrm>
                <a:off x="6178481" y="3979862"/>
                <a:ext cx="306000" cy="231120"/>
              </p14:xfrm>
            </p:contentPart>
          </mc:Choice>
          <mc:Fallback xmlns="">
            <p:pic>
              <p:nvPicPr>
                <p:cNvPr id="36" name="Ink 35">
                  <a:extLst>
                    <a:ext uri="{FF2B5EF4-FFF2-40B4-BE49-F238E27FC236}">
                      <a16:creationId xmlns:a16="http://schemas.microsoft.com/office/drawing/2014/main" id="{56610D4D-59C1-7FA8-3ACF-291B034FEF9E}"/>
                    </a:ext>
                  </a:extLst>
                </p:cNvPr>
                <p:cNvPicPr/>
                <p:nvPr/>
              </p:nvPicPr>
              <p:blipFill>
                <a:blip r:embed="rId73"/>
                <a:stretch>
                  <a:fillRect/>
                </a:stretch>
              </p:blipFill>
              <p:spPr>
                <a:xfrm>
                  <a:off x="6169481" y="3971222"/>
                  <a:ext cx="323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7" name="Ink 36">
                  <a:extLst>
                    <a:ext uri="{FF2B5EF4-FFF2-40B4-BE49-F238E27FC236}">
                      <a16:creationId xmlns:a16="http://schemas.microsoft.com/office/drawing/2014/main" id="{6376FDD6-56B2-E263-7895-88DDF9DCA8B0}"/>
                    </a:ext>
                  </a:extLst>
                </p14:cNvPr>
                <p14:cNvContentPartPr/>
                <p14:nvPr/>
              </p14:nvContentPartPr>
              <p14:xfrm>
                <a:off x="6321041" y="4549742"/>
                <a:ext cx="290880" cy="438120"/>
              </p14:xfrm>
            </p:contentPart>
          </mc:Choice>
          <mc:Fallback xmlns="">
            <p:pic>
              <p:nvPicPr>
                <p:cNvPr id="37" name="Ink 36">
                  <a:extLst>
                    <a:ext uri="{FF2B5EF4-FFF2-40B4-BE49-F238E27FC236}">
                      <a16:creationId xmlns:a16="http://schemas.microsoft.com/office/drawing/2014/main" id="{6376FDD6-56B2-E263-7895-88DDF9DCA8B0}"/>
                    </a:ext>
                  </a:extLst>
                </p:cNvPr>
                <p:cNvPicPr/>
                <p:nvPr/>
              </p:nvPicPr>
              <p:blipFill>
                <a:blip r:embed="rId75"/>
                <a:stretch>
                  <a:fillRect/>
                </a:stretch>
              </p:blipFill>
              <p:spPr>
                <a:xfrm>
                  <a:off x="6312041" y="4540742"/>
                  <a:ext cx="30852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8" name="Ink 37">
                  <a:extLst>
                    <a:ext uri="{FF2B5EF4-FFF2-40B4-BE49-F238E27FC236}">
                      <a16:creationId xmlns:a16="http://schemas.microsoft.com/office/drawing/2014/main" id="{B4173678-4700-410B-65F0-A5D1DA226ABE}"/>
                    </a:ext>
                  </a:extLst>
                </p14:cNvPr>
                <p14:cNvContentPartPr/>
                <p14:nvPr/>
              </p14:nvContentPartPr>
              <p14:xfrm>
                <a:off x="6426161" y="4734782"/>
                <a:ext cx="36720" cy="131760"/>
              </p14:xfrm>
            </p:contentPart>
          </mc:Choice>
          <mc:Fallback xmlns="">
            <p:pic>
              <p:nvPicPr>
                <p:cNvPr id="38" name="Ink 37">
                  <a:extLst>
                    <a:ext uri="{FF2B5EF4-FFF2-40B4-BE49-F238E27FC236}">
                      <a16:creationId xmlns:a16="http://schemas.microsoft.com/office/drawing/2014/main" id="{B4173678-4700-410B-65F0-A5D1DA226ABE}"/>
                    </a:ext>
                  </a:extLst>
                </p:cNvPr>
                <p:cNvPicPr/>
                <p:nvPr/>
              </p:nvPicPr>
              <p:blipFill>
                <a:blip r:embed="rId77"/>
                <a:stretch>
                  <a:fillRect/>
                </a:stretch>
              </p:blipFill>
              <p:spPr>
                <a:xfrm>
                  <a:off x="6417161" y="4725782"/>
                  <a:ext cx="543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9" name="Ink 38">
                  <a:extLst>
                    <a:ext uri="{FF2B5EF4-FFF2-40B4-BE49-F238E27FC236}">
                      <a16:creationId xmlns:a16="http://schemas.microsoft.com/office/drawing/2014/main" id="{A087EA12-5232-F744-1B70-8F715DFB3C0E}"/>
                    </a:ext>
                  </a:extLst>
                </p14:cNvPr>
                <p14:cNvContentPartPr/>
                <p14:nvPr/>
              </p14:nvContentPartPr>
              <p14:xfrm>
                <a:off x="6680681" y="4416542"/>
                <a:ext cx="255240" cy="214920"/>
              </p14:xfrm>
            </p:contentPart>
          </mc:Choice>
          <mc:Fallback xmlns="">
            <p:pic>
              <p:nvPicPr>
                <p:cNvPr id="39" name="Ink 38">
                  <a:extLst>
                    <a:ext uri="{FF2B5EF4-FFF2-40B4-BE49-F238E27FC236}">
                      <a16:creationId xmlns:a16="http://schemas.microsoft.com/office/drawing/2014/main" id="{A087EA12-5232-F744-1B70-8F715DFB3C0E}"/>
                    </a:ext>
                  </a:extLst>
                </p:cNvPr>
                <p:cNvPicPr/>
                <p:nvPr/>
              </p:nvPicPr>
              <p:blipFill>
                <a:blip r:embed="rId79"/>
                <a:stretch>
                  <a:fillRect/>
                </a:stretch>
              </p:blipFill>
              <p:spPr>
                <a:xfrm>
                  <a:off x="6672041" y="4407902"/>
                  <a:ext cx="2728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0" name="Ink 39">
                  <a:extLst>
                    <a:ext uri="{FF2B5EF4-FFF2-40B4-BE49-F238E27FC236}">
                      <a16:creationId xmlns:a16="http://schemas.microsoft.com/office/drawing/2014/main" id="{0BECD018-00B5-5E99-2C0E-067F127DD547}"/>
                    </a:ext>
                  </a:extLst>
                </p14:cNvPr>
                <p14:cNvContentPartPr/>
                <p14:nvPr/>
              </p14:nvContentPartPr>
              <p14:xfrm>
                <a:off x="6258401" y="4124942"/>
                <a:ext cx="963720" cy="1202400"/>
              </p14:xfrm>
            </p:contentPart>
          </mc:Choice>
          <mc:Fallback xmlns="">
            <p:pic>
              <p:nvPicPr>
                <p:cNvPr id="40" name="Ink 39">
                  <a:extLst>
                    <a:ext uri="{FF2B5EF4-FFF2-40B4-BE49-F238E27FC236}">
                      <a16:creationId xmlns:a16="http://schemas.microsoft.com/office/drawing/2014/main" id="{0BECD018-00B5-5E99-2C0E-067F127DD547}"/>
                    </a:ext>
                  </a:extLst>
                </p:cNvPr>
                <p:cNvPicPr/>
                <p:nvPr/>
              </p:nvPicPr>
              <p:blipFill>
                <a:blip r:embed="rId81"/>
                <a:stretch>
                  <a:fillRect/>
                </a:stretch>
              </p:blipFill>
              <p:spPr>
                <a:xfrm>
                  <a:off x="6249761" y="4115942"/>
                  <a:ext cx="981360" cy="1220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 name="Ink 40">
                  <a:extLst>
                    <a:ext uri="{FF2B5EF4-FFF2-40B4-BE49-F238E27FC236}">
                      <a16:creationId xmlns:a16="http://schemas.microsoft.com/office/drawing/2014/main" id="{85426C81-D8EB-5552-522C-AB55FBCA01FA}"/>
                    </a:ext>
                  </a:extLst>
                </p14:cNvPr>
                <p14:cNvContentPartPr/>
                <p14:nvPr/>
              </p14:nvContentPartPr>
              <p14:xfrm>
                <a:off x="7505441" y="2882582"/>
                <a:ext cx="525600" cy="1300320"/>
              </p14:xfrm>
            </p:contentPart>
          </mc:Choice>
          <mc:Fallback xmlns="">
            <p:pic>
              <p:nvPicPr>
                <p:cNvPr id="41" name="Ink 40">
                  <a:extLst>
                    <a:ext uri="{FF2B5EF4-FFF2-40B4-BE49-F238E27FC236}">
                      <a16:creationId xmlns:a16="http://schemas.microsoft.com/office/drawing/2014/main" id="{85426C81-D8EB-5552-522C-AB55FBCA01FA}"/>
                    </a:ext>
                  </a:extLst>
                </p:cNvPr>
                <p:cNvPicPr/>
                <p:nvPr/>
              </p:nvPicPr>
              <p:blipFill>
                <a:blip r:embed="rId83"/>
                <a:stretch>
                  <a:fillRect/>
                </a:stretch>
              </p:blipFill>
              <p:spPr>
                <a:xfrm>
                  <a:off x="7496441" y="2873582"/>
                  <a:ext cx="543240"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2" name="Ink 41">
                  <a:extLst>
                    <a:ext uri="{FF2B5EF4-FFF2-40B4-BE49-F238E27FC236}">
                      <a16:creationId xmlns:a16="http://schemas.microsoft.com/office/drawing/2014/main" id="{C16A6FD5-EA4F-72B9-6AF8-423903E23EDA}"/>
                    </a:ext>
                  </a:extLst>
                </p14:cNvPr>
                <p14:cNvContentPartPr/>
                <p14:nvPr/>
              </p14:nvContentPartPr>
              <p14:xfrm>
                <a:off x="7743401" y="3921902"/>
                <a:ext cx="397080" cy="439200"/>
              </p14:xfrm>
            </p:contentPart>
          </mc:Choice>
          <mc:Fallback xmlns="">
            <p:pic>
              <p:nvPicPr>
                <p:cNvPr id="42" name="Ink 41">
                  <a:extLst>
                    <a:ext uri="{FF2B5EF4-FFF2-40B4-BE49-F238E27FC236}">
                      <a16:creationId xmlns:a16="http://schemas.microsoft.com/office/drawing/2014/main" id="{C16A6FD5-EA4F-72B9-6AF8-423903E23EDA}"/>
                    </a:ext>
                  </a:extLst>
                </p:cNvPr>
                <p:cNvPicPr/>
                <p:nvPr/>
              </p:nvPicPr>
              <p:blipFill>
                <a:blip r:embed="rId85"/>
                <a:stretch>
                  <a:fillRect/>
                </a:stretch>
              </p:blipFill>
              <p:spPr>
                <a:xfrm>
                  <a:off x="7734761" y="3912902"/>
                  <a:ext cx="4147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3" name="Ink 42">
                  <a:extLst>
                    <a:ext uri="{FF2B5EF4-FFF2-40B4-BE49-F238E27FC236}">
                      <a16:creationId xmlns:a16="http://schemas.microsoft.com/office/drawing/2014/main" id="{7776DE12-CA5C-235E-9F22-18F05C7A93E9}"/>
                    </a:ext>
                  </a:extLst>
                </p14:cNvPr>
                <p14:cNvContentPartPr/>
                <p14:nvPr/>
              </p14:nvContentPartPr>
              <p14:xfrm>
                <a:off x="8014481" y="4643342"/>
                <a:ext cx="326520" cy="401400"/>
              </p14:xfrm>
            </p:contentPart>
          </mc:Choice>
          <mc:Fallback xmlns="">
            <p:pic>
              <p:nvPicPr>
                <p:cNvPr id="43" name="Ink 42">
                  <a:extLst>
                    <a:ext uri="{FF2B5EF4-FFF2-40B4-BE49-F238E27FC236}">
                      <a16:creationId xmlns:a16="http://schemas.microsoft.com/office/drawing/2014/main" id="{7776DE12-CA5C-235E-9F22-18F05C7A93E9}"/>
                    </a:ext>
                  </a:extLst>
                </p:cNvPr>
                <p:cNvPicPr/>
                <p:nvPr/>
              </p:nvPicPr>
              <p:blipFill>
                <a:blip r:embed="rId87"/>
                <a:stretch>
                  <a:fillRect/>
                </a:stretch>
              </p:blipFill>
              <p:spPr>
                <a:xfrm>
                  <a:off x="8005481" y="4634342"/>
                  <a:ext cx="3441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4" name="Ink 43">
                  <a:extLst>
                    <a:ext uri="{FF2B5EF4-FFF2-40B4-BE49-F238E27FC236}">
                      <a16:creationId xmlns:a16="http://schemas.microsoft.com/office/drawing/2014/main" id="{F56DBD96-8AF5-4321-4CAE-3585524C8B8F}"/>
                    </a:ext>
                  </a:extLst>
                </p14:cNvPr>
                <p14:cNvContentPartPr/>
                <p14:nvPr/>
              </p14:nvContentPartPr>
              <p14:xfrm>
                <a:off x="8161721" y="4841342"/>
                <a:ext cx="10440" cy="37800"/>
              </p14:xfrm>
            </p:contentPart>
          </mc:Choice>
          <mc:Fallback xmlns="">
            <p:pic>
              <p:nvPicPr>
                <p:cNvPr id="44" name="Ink 43">
                  <a:extLst>
                    <a:ext uri="{FF2B5EF4-FFF2-40B4-BE49-F238E27FC236}">
                      <a16:creationId xmlns:a16="http://schemas.microsoft.com/office/drawing/2014/main" id="{F56DBD96-8AF5-4321-4CAE-3585524C8B8F}"/>
                    </a:ext>
                  </a:extLst>
                </p:cNvPr>
                <p:cNvPicPr/>
                <p:nvPr/>
              </p:nvPicPr>
              <p:blipFill>
                <a:blip r:embed="rId89"/>
                <a:stretch>
                  <a:fillRect/>
                </a:stretch>
              </p:blipFill>
              <p:spPr>
                <a:xfrm>
                  <a:off x="8152721" y="4832702"/>
                  <a:ext cx="28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5" name="Ink 44">
                  <a:extLst>
                    <a:ext uri="{FF2B5EF4-FFF2-40B4-BE49-F238E27FC236}">
                      <a16:creationId xmlns:a16="http://schemas.microsoft.com/office/drawing/2014/main" id="{08824978-80F3-753D-0AB1-0D3EA9EE809E}"/>
                    </a:ext>
                  </a:extLst>
                </p14:cNvPr>
                <p14:cNvContentPartPr/>
                <p14:nvPr/>
              </p14:nvContentPartPr>
              <p14:xfrm>
                <a:off x="8293121" y="4430222"/>
                <a:ext cx="399960" cy="213840"/>
              </p14:xfrm>
            </p:contentPart>
          </mc:Choice>
          <mc:Fallback xmlns="">
            <p:pic>
              <p:nvPicPr>
                <p:cNvPr id="45" name="Ink 44">
                  <a:extLst>
                    <a:ext uri="{FF2B5EF4-FFF2-40B4-BE49-F238E27FC236}">
                      <a16:creationId xmlns:a16="http://schemas.microsoft.com/office/drawing/2014/main" id="{08824978-80F3-753D-0AB1-0D3EA9EE809E}"/>
                    </a:ext>
                  </a:extLst>
                </p:cNvPr>
                <p:cNvPicPr/>
                <p:nvPr/>
              </p:nvPicPr>
              <p:blipFill>
                <a:blip r:embed="rId91"/>
                <a:stretch>
                  <a:fillRect/>
                </a:stretch>
              </p:blipFill>
              <p:spPr>
                <a:xfrm>
                  <a:off x="8284481" y="4421582"/>
                  <a:ext cx="417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6" name="Ink 45">
                  <a:extLst>
                    <a:ext uri="{FF2B5EF4-FFF2-40B4-BE49-F238E27FC236}">
                      <a16:creationId xmlns:a16="http://schemas.microsoft.com/office/drawing/2014/main" id="{E8BF933A-FC32-A607-4D75-3D423F2ED052}"/>
                    </a:ext>
                  </a:extLst>
                </p14:cNvPr>
                <p14:cNvContentPartPr/>
                <p14:nvPr/>
              </p14:nvContentPartPr>
              <p14:xfrm>
                <a:off x="7860041" y="4155182"/>
                <a:ext cx="998280" cy="1247760"/>
              </p14:xfrm>
            </p:contentPart>
          </mc:Choice>
          <mc:Fallback xmlns="">
            <p:pic>
              <p:nvPicPr>
                <p:cNvPr id="46" name="Ink 45">
                  <a:extLst>
                    <a:ext uri="{FF2B5EF4-FFF2-40B4-BE49-F238E27FC236}">
                      <a16:creationId xmlns:a16="http://schemas.microsoft.com/office/drawing/2014/main" id="{E8BF933A-FC32-A607-4D75-3D423F2ED052}"/>
                    </a:ext>
                  </a:extLst>
                </p:cNvPr>
                <p:cNvPicPr/>
                <p:nvPr/>
              </p:nvPicPr>
              <p:blipFill>
                <a:blip r:embed="rId93"/>
                <a:stretch>
                  <a:fillRect/>
                </a:stretch>
              </p:blipFill>
              <p:spPr>
                <a:xfrm>
                  <a:off x="7851041" y="4146542"/>
                  <a:ext cx="1015920" cy="1265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0" name="Ink 49">
                  <a:extLst>
                    <a:ext uri="{FF2B5EF4-FFF2-40B4-BE49-F238E27FC236}">
                      <a16:creationId xmlns:a16="http://schemas.microsoft.com/office/drawing/2014/main" id="{5E40923C-DE4E-8B71-251D-6C56811F8148}"/>
                    </a:ext>
                  </a:extLst>
                </p14:cNvPr>
                <p14:cNvContentPartPr/>
                <p14:nvPr/>
              </p14:nvContentPartPr>
              <p14:xfrm>
                <a:off x="7033841" y="4200182"/>
                <a:ext cx="342000" cy="155520"/>
              </p14:xfrm>
            </p:contentPart>
          </mc:Choice>
          <mc:Fallback xmlns="">
            <p:pic>
              <p:nvPicPr>
                <p:cNvPr id="50" name="Ink 49">
                  <a:extLst>
                    <a:ext uri="{FF2B5EF4-FFF2-40B4-BE49-F238E27FC236}">
                      <a16:creationId xmlns:a16="http://schemas.microsoft.com/office/drawing/2014/main" id="{5E40923C-DE4E-8B71-251D-6C56811F8148}"/>
                    </a:ext>
                  </a:extLst>
                </p:cNvPr>
                <p:cNvPicPr/>
                <p:nvPr/>
              </p:nvPicPr>
              <p:blipFill>
                <a:blip r:embed="rId95"/>
                <a:stretch>
                  <a:fillRect/>
                </a:stretch>
              </p:blipFill>
              <p:spPr>
                <a:xfrm>
                  <a:off x="7024841" y="4191182"/>
                  <a:ext cx="3596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1" name="Ink 50">
                  <a:extLst>
                    <a:ext uri="{FF2B5EF4-FFF2-40B4-BE49-F238E27FC236}">
                      <a16:creationId xmlns:a16="http://schemas.microsoft.com/office/drawing/2014/main" id="{D4591D12-26C3-B78B-5501-105E94845DF2}"/>
                    </a:ext>
                  </a:extLst>
                </p14:cNvPr>
                <p14:cNvContentPartPr/>
                <p14:nvPr/>
              </p14:nvContentPartPr>
              <p14:xfrm>
                <a:off x="8576801" y="4137182"/>
                <a:ext cx="231840" cy="199440"/>
              </p14:xfrm>
            </p:contentPart>
          </mc:Choice>
          <mc:Fallback xmlns="">
            <p:pic>
              <p:nvPicPr>
                <p:cNvPr id="51" name="Ink 50">
                  <a:extLst>
                    <a:ext uri="{FF2B5EF4-FFF2-40B4-BE49-F238E27FC236}">
                      <a16:creationId xmlns:a16="http://schemas.microsoft.com/office/drawing/2014/main" id="{D4591D12-26C3-B78B-5501-105E94845DF2}"/>
                    </a:ext>
                  </a:extLst>
                </p:cNvPr>
                <p:cNvPicPr/>
                <p:nvPr/>
              </p:nvPicPr>
              <p:blipFill>
                <a:blip r:embed="rId97"/>
                <a:stretch>
                  <a:fillRect/>
                </a:stretch>
              </p:blipFill>
              <p:spPr>
                <a:xfrm>
                  <a:off x="8568161" y="4128542"/>
                  <a:ext cx="2494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ED66D3CB-C7DE-170E-22D2-C01A84E12442}"/>
                    </a:ext>
                  </a:extLst>
                </p14:cNvPr>
                <p14:cNvContentPartPr/>
                <p14:nvPr/>
              </p14:nvContentPartPr>
              <p14:xfrm>
                <a:off x="5009201" y="5402222"/>
                <a:ext cx="239760" cy="259200"/>
              </p14:xfrm>
            </p:contentPart>
          </mc:Choice>
          <mc:Fallback xmlns="">
            <p:pic>
              <p:nvPicPr>
                <p:cNvPr id="54" name="Ink 53">
                  <a:extLst>
                    <a:ext uri="{FF2B5EF4-FFF2-40B4-BE49-F238E27FC236}">
                      <a16:creationId xmlns:a16="http://schemas.microsoft.com/office/drawing/2014/main" id="{ED66D3CB-C7DE-170E-22D2-C01A84E12442}"/>
                    </a:ext>
                  </a:extLst>
                </p:cNvPr>
                <p:cNvPicPr/>
                <p:nvPr/>
              </p:nvPicPr>
              <p:blipFill>
                <a:blip r:embed="rId99"/>
                <a:stretch>
                  <a:fillRect/>
                </a:stretch>
              </p:blipFill>
              <p:spPr>
                <a:xfrm>
                  <a:off x="5000561" y="5393582"/>
                  <a:ext cx="257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F0CAA949-44B3-3FAC-482E-10A1634513DB}"/>
                    </a:ext>
                  </a:extLst>
                </p14:cNvPr>
                <p14:cNvContentPartPr/>
                <p14:nvPr/>
              </p14:nvContentPartPr>
              <p14:xfrm>
                <a:off x="5281361" y="5206742"/>
                <a:ext cx="158040" cy="278640"/>
              </p14:xfrm>
            </p:contentPart>
          </mc:Choice>
          <mc:Fallback xmlns="">
            <p:pic>
              <p:nvPicPr>
                <p:cNvPr id="55" name="Ink 54">
                  <a:extLst>
                    <a:ext uri="{FF2B5EF4-FFF2-40B4-BE49-F238E27FC236}">
                      <a16:creationId xmlns:a16="http://schemas.microsoft.com/office/drawing/2014/main" id="{F0CAA949-44B3-3FAC-482E-10A1634513DB}"/>
                    </a:ext>
                  </a:extLst>
                </p:cNvPr>
                <p:cNvPicPr/>
                <p:nvPr/>
              </p:nvPicPr>
              <p:blipFill>
                <a:blip r:embed="rId101"/>
                <a:stretch>
                  <a:fillRect/>
                </a:stretch>
              </p:blipFill>
              <p:spPr>
                <a:xfrm>
                  <a:off x="5272361" y="5197742"/>
                  <a:ext cx="1756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3DAC4749-D292-5DBF-6A12-F5F1727EBDD5}"/>
                    </a:ext>
                  </a:extLst>
                </p14:cNvPr>
                <p14:cNvContentPartPr/>
                <p14:nvPr/>
              </p14:nvContentPartPr>
              <p14:xfrm>
                <a:off x="6817121" y="5432462"/>
                <a:ext cx="265680" cy="306360"/>
              </p14:xfrm>
            </p:contentPart>
          </mc:Choice>
          <mc:Fallback xmlns="">
            <p:pic>
              <p:nvPicPr>
                <p:cNvPr id="56" name="Ink 55">
                  <a:extLst>
                    <a:ext uri="{FF2B5EF4-FFF2-40B4-BE49-F238E27FC236}">
                      <a16:creationId xmlns:a16="http://schemas.microsoft.com/office/drawing/2014/main" id="{3DAC4749-D292-5DBF-6A12-F5F1727EBDD5}"/>
                    </a:ext>
                  </a:extLst>
                </p:cNvPr>
                <p:cNvPicPr/>
                <p:nvPr/>
              </p:nvPicPr>
              <p:blipFill>
                <a:blip r:embed="rId103"/>
                <a:stretch>
                  <a:fillRect/>
                </a:stretch>
              </p:blipFill>
              <p:spPr>
                <a:xfrm>
                  <a:off x="6808481" y="5423462"/>
                  <a:ext cx="2833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6871A2F0-4853-4D65-2076-6561E8704E6D}"/>
                    </a:ext>
                  </a:extLst>
                </p14:cNvPr>
                <p14:cNvContentPartPr/>
                <p14:nvPr/>
              </p14:nvContentPartPr>
              <p14:xfrm>
                <a:off x="7122041" y="5219702"/>
                <a:ext cx="207720" cy="236880"/>
              </p14:xfrm>
            </p:contentPart>
          </mc:Choice>
          <mc:Fallback xmlns="">
            <p:pic>
              <p:nvPicPr>
                <p:cNvPr id="57" name="Ink 56">
                  <a:extLst>
                    <a:ext uri="{FF2B5EF4-FFF2-40B4-BE49-F238E27FC236}">
                      <a16:creationId xmlns:a16="http://schemas.microsoft.com/office/drawing/2014/main" id="{6871A2F0-4853-4D65-2076-6561E8704E6D}"/>
                    </a:ext>
                  </a:extLst>
                </p:cNvPr>
                <p:cNvPicPr/>
                <p:nvPr/>
              </p:nvPicPr>
              <p:blipFill>
                <a:blip r:embed="rId105"/>
                <a:stretch>
                  <a:fillRect/>
                </a:stretch>
              </p:blipFill>
              <p:spPr>
                <a:xfrm>
                  <a:off x="7113401" y="5210702"/>
                  <a:ext cx="2253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4B34FAA0-6CF1-D1F3-10EB-958B7674F234}"/>
                    </a:ext>
                  </a:extLst>
                </p14:cNvPr>
                <p14:cNvContentPartPr/>
                <p14:nvPr/>
              </p14:nvContentPartPr>
              <p14:xfrm>
                <a:off x="8753921" y="5175422"/>
                <a:ext cx="316440" cy="379440"/>
              </p14:xfrm>
            </p:contentPart>
          </mc:Choice>
          <mc:Fallback xmlns="">
            <p:pic>
              <p:nvPicPr>
                <p:cNvPr id="58" name="Ink 57">
                  <a:extLst>
                    <a:ext uri="{FF2B5EF4-FFF2-40B4-BE49-F238E27FC236}">
                      <a16:creationId xmlns:a16="http://schemas.microsoft.com/office/drawing/2014/main" id="{4B34FAA0-6CF1-D1F3-10EB-958B7674F234}"/>
                    </a:ext>
                  </a:extLst>
                </p:cNvPr>
                <p:cNvPicPr/>
                <p:nvPr/>
              </p:nvPicPr>
              <p:blipFill>
                <a:blip r:embed="rId107"/>
                <a:stretch>
                  <a:fillRect/>
                </a:stretch>
              </p:blipFill>
              <p:spPr>
                <a:xfrm>
                  <a:off x="8744921" y="5166782"/>
                  <a:ext cx="3340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9" name="Ink 58">
                  <a:extLst>
                    <a:ext uri="{FF2B5EF4-FFF2-40B4-BE49-F238E27FC236}">
                      <a16:creationId xmlns:a16="http://schemas.microsoft.com/office/drawing/2014/main" id="{96C98105-D6BC-DC85-470C-4749A900087C}"/>
                    </a:ext>
                  </a:extLst>
                </p14:cNvPr>
                <p14:cNvContentPartPr/>
                <p14:nvPr/>
              </p14:nvContentPartPr>
              <p14:xfrm>
                <a:off x="9049481" y="4932422"/>
                <a:ext cx="210960" cy="357480"/>
              </p14:xfrm>
            </p:contentPart>
          </mc:Choice>
          <mc:Fallback xmlns="">
            <p:pic>
              <p:nvPicPr>
                <p:cNvPr id="59" name="Ink 58">
                  <a:extLst>
                    <a:ext uri="{FF2B5EF4-FFF2-40B4-BE49-F238E27FC236}">
                      <a16:creationId xmlns:a16="http://schemas.microsoft.com/office/drawing/2014/main" id="{96C98105-D6BC-DC85-470C-4749A900087C}"/>
                    </a:ext>
                  </a:extLst>
                </p:cNvPr>
                <p:cNvPicPr/>
                <p:nvPr/>
              </p:nvPicPr>
              <p:blipFill>
                <a:blip r:embed="rId109"/>
                <a:stretch>
                  <a:fillRect/>
                </a:stretch>
              </p:blipFill>
              <p:spPr>
                <a:xfrm>
                  <a:off x="9040841" y="4923782"/>
                  <a:ext cx="2286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Ink 59">
                  <a:extLst>
                    <a:ext uri="{FF2B5EF4-FFF2-40B4-BE49-F238E27FC236}">
                      <a16:creationId xmlns:a16="http://schemas.microsoft.com/office/drawing/2014/main" id="{68668D60-4C8F-5848-1575-9AD5C68652CC}"/>
                    </a:ext>
                  </a:extLst>
                </p14:cNvPr>
                <p14:cNvContentPartPr/>
                <p14:nvPr/>
              </p14:nvContentPartPr>
              <p14:xfrm>
                <a:off x="8955161" y="5244182"/>
                <a:ext cx="460080" cy="553680"/>
              </p14:xfrm>
            </p:contentPart>
          </mc:Choice>
          <mc:Fallback xmlns="">
            <p:pic>
              <p:nvPicPr>
                <p:cNvPr id="60" name="Ink 59">
                  <a:extLst>
                    <a:ext uri="{FF2B5EF4-FFF2-40B4-BE49-F238E27FC236}">
                      <a16:creationId xmlns:a16="http://schemas.microsoft.com/office/drawing/2014/main" id="{68668D60-4C8F-5848-1575-9AD5C68652CC}"/>
                    </a:ext>
                  </a:extLst>
                </p:cNvPr>
                <p:cNvPicPr/>
                <p:nvPr/>
              </p:nvPicPr>
              <p:blipFill>
                <a:blip r:embed="rId111"/>
                <a:stretch>
                  <a:fillRect/>
                </a:stretch>
              </p:blipFill>
              <p:spPr>
                <a:xfrm>
                  <a:off x="8946161" y="5235182"/>
                  <a:ext cx="47772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Ink 63">
                  <a:extLst>
                    <a:ext uri="{FF2B5EF4-FFF2-40B4-BE49-F238E27FC236}">
                      <a16:creationId xmlns:a16="http://schemas.microsoft.com/office/drawing/2014/main" id="{960F1B97-D9E3-0DAA-514F-61BA7EB2D057}"/>
                    </a:ext>
                  </a:extLst>
                </p14:cNvPr>
                <p14:cNvContentPartPr/>
                <p14:nvPr/>
              </p14:nvContentPartPr>
              <p14:xfrm>
                <a:off x="5381441" y="4774022"/>
                <a:ext cx="898920" cy="204480"/>
              </p14:xfrm>
            </p:contentPart>
          </mc:Choice>
          <mc:Fallback xmlns="">
            <p:pic>
              <p:nvPicPr>
                <p:cNvPr id="64" name="Ink 63">
                  <a:extLst>
                    <a:ext uri="{FF2B5EF4-FFF2-40B4-BE49-F238E27FC236}">
                      <a16:creationId xmlns:a16="http://schemas.microsoft.com/office/drawing/2014/main" id="{960F1B97-D9E3-0DAA-514F-61BA7EB2D057}"/>
                    </a:ext>
                  </a:extLst>
                </p:cNvPr>
                <p:cNvPicPr/>
                <p:nvPr/>
              </p:nvPicPr>
              <p:blipFill>
                <a:blip r:embed="rId113"/>
                <a:stretch>
                  <a:fillRect/>
                </a:stretch>
              </p:blipFill>
              <p:spPr>
                <a:xfrm>
                  <a:off x="5372441" y="4765022"/>
                  <a:ext cx="9165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Ink 64">
                  <a:extLst>
                    <a:ext uri="{FF2B5EF4-FFF2-40B4-BE49-F238E27FC236}">
                      <a16:creationId xmlns:a16="http://schemas.microsoft.com/office/drawing/2014/main" id="{85C2C01B-6EDE-2707-0252-5EF8EF3A0C89}"/>
                    </a:ext>
                  </a:extLst>
                </p14:cNvPr>
                <p14:cNvContentPartPr/>
                <p14:nvPr/>
              </p14:nvContentPartPr>
              <p14:xfrm>
                <a:off x="7196201" y="4702742"/>
                <a:ext cx="660600" cy="73440"/>
              </p14:xfrm>
            </p:contentPart>
          </mc:Choice>
          <mc:Fallback xmlns="">
            <p:pic>
              <p:nvPicPr>
                <p:cNvPr id="65" name="Ink 64">
                  <a:extLst>
                    <a:ext uri="{FF2B5EF4-FFF2-40B4-BE49-F238E27FC236}">
                      <a16:creationId xmlns:a16="http://schemas.microsoft.com/office/drawing/2014/main" id="{85C2C01B-6EDE-2707-0252-5EF8EF3A0C89}"/>
                    </a:ext>
                  </a:extLst>
                </p:cNvPr>
                <p:cNvPicPr/>
                <p:nvPr/>
              </p:nvPicPr>
              <p:blipFill>
                <a:blip r:embed="rId115"/>
                <a:stretch>
                  <a:fillRect/>
                </a:stretch>
              </p:blipFill>
              <p:spPr>
                <a:xfrm>
                  <a:off x="7187561" y="4693742"/>
                  <a:ext cx="678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Ink 65">
                  <a:extLst>
                    <a:ext uri="{FF2B5EF4-FFF2-40B4-BE49-F238E27FC236}">
                      <a16:creationId xmlns:a16="http://schemas.microsoft.com/office/drawing/2014/main" id="{C9EE2AAB-EC06-59DB-830B-F8FF4AAAD652}"/>
                    </a:ext>
                  </a:extLst>
                </p14:cNvPr>
                <p14:cNvContentPartPr/>
                <p14:nvPr/>
              </p14:nvContentPartPr>
              <p14:xfrm>
                <a:off x="7838441" y="4547942"/>
                <a:ext cx="75600" cy="214920"/>
              </p14:xfrm>
            </p:contentPart>
          </mc:Choice>
          <mc:Fallback xmlns="">
            <p:pic>
              <p:nvPicPr>
                <p:cNvPr id="66" name="Ink 65">
                  <a:extLst>
                    <a:ext uri="{FF2B5EF4-FFF2-40B4-BE49-F238E27FC236}">
                      <a16:creationId xmlns:a16="http://schemas.microsoft.com/office/drawing/2014/main" id="{C9EE2AAB-EC06-59DB-830B-F8FF4AAAD652}"/>
                    </a:ext>
                  </a:extLst>
                </p:cNvPr>
                <p:cNvPicPr/>
                <p:nvPr/>
              </p:nvPicPr>
              <p:blipFill>
                <a:blip r:embed="rId117"/>
                <a:stretch>
                  <a:fillRect/>
                </a:stretch>
              </p:blipFill>
              <p:spPr>
                <a:xfrm>
                  <a:off x="7829441" y="4539302"/>
                  <a:ext cx="932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18AE3598-0B09-E182-FA1D-F7BAFC32E89D}"/>
                    </a:ext>
                  </a:extLst>
                </p14:cNvPr>
                <p14:cNvContentPartPr/>
                <p14:nvPr/>
              </p14:nvContentPartPr>
              <p14:xfrm>
                <a:off x="5189921" y="4635422"/>
                <a:ext cx="360" cy="360"/>
              </p14:xfrm>
            </p:contentPart>
          </mc:Choice>
          <mc:Fallback xmlns="">
            <p:pic>
              <p:nvPicPr>
                <p:cNvPr id="68" name="Ink 67">
                  <a:extLst>
                    <a:ext uri="{FF2B5EF4-FFF2-40B4-BE49-F238E27FC236}">
                      <a16:creationId xmlns:a16="http://schemas.microsoft.com/office/drawing/2014/main" id="{18AE3598-0B09-E182-FA1D-F7BAFC32E89D}"/>
                    </a:ext>
                  </a:extLst>
                </p:cNvPr>
                <p:cNvPicPr/>
                <p:nvPr/>
              </p:nvPicPr>
              <p:blipFill>
                <a:blip r:embed="rId119"/>
                <a:stretch>
                  <a:fillRect/>
                </a:stretch>
              </p:blipFill>
              <p:spPr>
                <a:xfrm>
                  <a:off x="5180921" y="46264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3AB28750-2499-426D-004C-4E3C8E02F5F1}"/>
                    </a:ext>
                  </a:extLst>
                </p14:cNvPr>
                <p14:cNvContentPartPr/>
                <p14:nvPr/>
              </p14:nvContentPartPr>
              <p14:xfrm>
                <a:off x="5144201" y="3908942"/>
                <a:ext cx="1346040" cy="719640"/>
              </p14:xfrm>
            </p:contentPart>
          </mc:Choice>
          <mc:Fallback xmlns="">
            <p:pic>
              <p:nvPicPr>
                <p:cNvPr id="69" name="Ink 68">
                  <a:extLst>
                    <a:ext uri="{FF2B5EF4-FFF2-40B4-BE49-F238E27FC236}">
                      <a16:creationId xmlns:a16="http://schemas.microsoft.com/office/drawing/2014/main" id="{3AB28750-2499-426D-004C-4E3C8E02F5F1}"/>
                    </a:ext>
                  </a:extLst>
                </p:cNvPr>
                <p:cNvPicPr/>
                <p:nvPr/>
              </p:nvPicPr>
              <p:blipFill>
                <a:blip r:embed="rId121"/>
                <a:stretch>
                  <a:fillRect/>
                </a:stretch>
              </p:blipFill>
              <p:spPr>
                <a:xfrm>
                  <a:off x="5135561" y="3899942"/>
                  <a:ext cx="136368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2E040A23-A928-C1A7-40D6-DBD84B222B21}"/>
                    </a:ext>
                  </a:extLst>
                </p14:cNvPr>
                <p14:cNvContentPartPr/>
                <p14:nvPr/>
              </p14:nvContentPartPr>
              <p14:xfrm>
                <a:off x="6220961" y="4155182"/>
                <a:ext cx="405000" cy="215640"/>
              </p14:xfrm>
            </p:contentPart>
          </mc:Choice>
          <mc:Fallback xmlns="">
            <p:pic>
              <p:nvPicPr>
                <p:cNvPr id="70" name="Ink 69">
                  <a:extLst>
                    <a:ext uri="{FF2B5EF4-FFF2-40B4-BE49-F238E27FC236}">
                      <a16:creationId xmlns:a16="http://schemas.microsoft.com/office/drawing/2014/main" id="{2E040A23-A928-C1A7-40D6-DBD84B222B21}"/>
                    </a:ext>
                  </a:extLst>
                </p:cNvPr>
                <p:cNvPicPr/>
                <p:nvPr/>
              </p:nvPicPr>
              <p:blipFill>
                <a:blip r:embed="rId123"/>
                <a:stretch>
                  <a:fillRect/>
                </a:stretch>
              </p:blipFill>
              <p:spPr>
                <a:xfrm>
                  <a:off x="6212321" y="4146182"/>
                  <a:ext cx="4226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Ink 73">
                  <a:extLst>
                    <a:ext uri="{FF2B5EF4-FFF2-40B4-BE49-F238E27FC236}">
                      <a16:creationId xmlns:a16="http://schemas.microsoft.com/office/drawing/2014/main" id="{E812FA6D-0E9E-EEB0-B769-2BD0D684C00D}"/>
                    </a:ext>
                  </a:extLst>
                </p14:cNvPr>
                <p14:cNvContentPartPr/>
                <p14:nvPr/>
              </p14:nvContentPartPr>
              <p14:xfrm>
                <a:off x="2736521" y="1135142"/>
                <a:ext cx="2174760" cy="939240"/>
              </p14:xfrm>
            </p:contentPart>
          </mc:Choice>
          <mc:Fallback xmlns="">
            <p:pic>
              <p:nvPicPr>
                <p:cNvPr id="74" name="Ink 73">
                  <a:extLst>
                    <a:ext uri="{FF2B5EF4-FFF2-40B4-BE49-F238E27FC236}">
                      <a16:creationId xmlns:a16="http://schemas.microsoft.com/office/drawing/2014/main" id="{E812FA6D-0E9E-EEB0-B769-2BD0D684C00D}"/>
                    </a:ext>
                  </a:extLst>
                </p:cNvPr>
                <p:cNvPicPr/>
                <p:nvPr/>
              </p:nvPicPr>
              <p:blipFill>
                <a:blip r:embed="rId125"/>
                <a:stretch>
                  <a:fillRect/>
                </a:stretch>
              </p:blipFill>
              <p:spPr>
                <a:xfrm>
                  <a:off x="2727521" y="1126502"/>
                  <a:ext cx="2192400" cy="956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5A5A3A73-5697-E14E-1395-2AAA7B7A1487}"/>
                    </a:ext>
                  </a:extLst>
                </p14:cNvPr>
                <p14:cNvContentPartPr/>
                <p14:nvPr/>
              </p14:nvContentPartPr>
              <p14:xfrm>
                <a:off x="2797361" y="1600982"/>
                <a:ext cx="108720" cy="284760"/>
              </p14:xfrm>
            </p:contentPart>
          </mc:Choice>
          <mc:Fallback xmlns="">
            <p:pic>
              <p:nvPicPr>
                <p:cNvPr id="78" name="Ink 77">
                  <a:extLst>
                    <a:ext uri="{FF2B5EF4-FFF2-40B4-BE49-F238E27FC236}">
                      <a16:creationId xmlns:a16="http://schemas.microsoft.com/office/drawing/2014/main" id="{5A5A3A73-5697-E14E-1395-2AAA7B7A1487}"/>
                    </a:ext>
                  </a:extLst>
                </p:cNvPr>
                <p:cNvPicPr/>
                <p:nvPr/>
              </p:nvPicPr>
              <p:blipFill>
                <a:blip r:embed="rId127"/>
                <a:stretch>
                  <a:fillRect/>
                </a:stretch>
              </p:blipFill>
              <p:spPr>
                <a:xfrm>
                  <a:off x="2788361" y="1592342"/>
                  <a:ext cx="12636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43CDAAFB-113E-4CEE-4DFB-F9E254364B53}"/>
                    </a:ext>
                  </a:extLst>
                </p14:cNvPr>
                <p14:cNvContentPartPr/>
                <p14:nvPr/>
              </p14:nvContentPartPr>
              <p14:xfrm>
                <a:off x="2869721" y="1888622"/>
                <a:ext cx="83880" cy="128880"/>
              </p14:xfrm>
            </p:contentPart>
          </mc:Choice>
          <mc:Fallback xmlns="">
            <p:pic>
              <p:nvPicPr>
                <p:cNvPr id="79" name="Ink 78">
                  <a:extLst>
                    <a:ext uri="{FF2B5EF4-FFF2-40B4-BE49-F238E27FC236}">
                      <a16:creationId xmlns:a16="http://schemas.microsoft.com/office/drawing/2014/main" id="{43CDAAFB-113E-4CEE-4DFB-F9E254364B53}"/>
                    </a:ext>
                  </a:extLst>
                </p:cNvPr>
                <p:cNvPicPr/>
                <p:nvPr/>
              </p:nvPicPr>
              <p:blipFill>
                <a:blip r:embed="rId129"/>
                <a:stretch>
                  <a:fillRect/>
                </a:stretch>
              </p:blipFill>
              <p:spPr>
                <a:xfrm>
                  <a:off x="2860721" y="1879622"/>
                  <a:ext cx="101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72ECB2A2-DF2A-E045-EB69-AA8CF35CA31D}"/>
                    </a:ext>
                  </a:extLst>
                </p14:cNvPr>
                <p14:cNvContentPartPr/>
                <p14:nvPr/>
              </p14:nvContentPartPr>
              <p14:xfrm>
                <a:off x="2729681" y="1553102"/>
                <a:ext cx="18720" cy="35280"/>
              </p14:xfrm>
            </p:contentPart>
          </mc:Choice>
          <mc:Fallback xmlns="">
            <p:pic>
              <p:nvPicPr>
                <p:cNvPr id="80" name="Ink 79">
                  <a:extLst>
                    <a:ext uri="{FF2B5EF4-FFF2-40B4-BE49-F238E27FC236}">
                      <a16:creationId xmlns:a16="http://schemas.microsoft.com/office/drawing/2014/main" id="{72ECB2A2-DF2A-E045-EB69-AA8CF35CA31D}"/>
                    </a:ext>
                  </a:extLst>
                </p:cNvPr>
                <p:cNvPicPr/>
                <p:nvPr/>
              </p:nvPicPr>
              <p:blipFill>
                <a:blip r:embed="rId131"/>
                <a:stretch>
                  <a:fillRect/>
                </a:stretch>
              </p:blipFill>
              <p:spPr>
                <a:xfrm>
                  <a:off x="2721041" y="1544102"/>
                  <a:ext cx="363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DA4D27C2-4DBE-D618-9D5E-C29AEF3779F5}"/>
                    </a:ext>
                  </a:extLst>
                </p14:cNvPr>
                <p14:cNvContentPartPr/>
                <p14:nvPr/>
              </p14:nvContentPartPr>
              <p14:xfrm>
                <a:off x="2998961" y="1688462"/>
                <a:ext cx="246240" cy="160920"/>
              </p14:xfrm>
            </p:contentPart>
          </mc:Choice>
          <mc:Fallback xmlns="">
            <p:pic>
              <p:nvPicPr>
                <p:cNvPr id="81" name="Ink 80">
                  <a:extLst>
                    <a:ext uri="{FF2B5EF4-FFF2-40B4-BE49-F238E27FC236}">
                      <a16:creationId xmlns:a16="http://schemas.microsoft.com/office/drawing/2014/main" id="{DA4D27C2-4DBE-D618-9D5E-C29AEF3779F5}"/>
                    </a:ext>
                  </a:extLst>
                </p:cNvPr>
                <p:cNvPicPr/>
                <p:nvPr/>
              </p:nvPicPr>
              <p:blipFill>
                <a:blip r:embed="rId133"/>
                <a:stretch>
                  <a:fillRect/>
                </a:stretch>
              </p:blipFill>
              <p:spPr>
                <a:xfrm>
                  <a:off x="2989961" y="1679462"/>
                  <a:ext cx="2638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3B0E494C-6571-90E1-0BCD-717D6579601D}"/>
                    </a:ext>
                  </a:extLst>
                </p14:cNvPr>
                <p14:cNvContentPartPr/>
                <p14:nvPr/>
              </p14:nvContentPartPr>
              <p14:xfrm>
                <a:off x="3265361" y="1533662"/>
                <a:ext cx="163440" cy="210600"/>
              </p14:xfrm>
            </p:contentPart>
          </mc:Choice>
          <mc:Fallback xmlns="">
            <p:pic>
              <p:nvPicPr>
                <p:cNvPr id="82" name="Ink 81">
                  <a:extLst>
                    <a:ext uri="{FF2B5EF4-FFF2-40B4-BE49-F238E27FC236}">
                      <a16:creationId xmlns:a16="http://schemas.microsoft.com/office/drawing/2014/main" id="{3B0E494C-6571-90E1-0BCD-717D6579601D}"/>
                    </a:ext>
                  </a:extLst>
                </p:cNvPr>
                <p:cNvPicPr/>
                <p:nvPr/>
              </p:nvPicPr>
              <p:blipFill>
                <a:blip r:embed="rId135"/>
                <a:stretch>
                  <a:fillRect/>
                </a:stretch>
              </p:blipFill>
              <p:spPr>
                <a:xfrm>
                  <a:off x="3256361" y="1525022"/>
                  <a:ext cx="1810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0D06DF82-EA99-0073-712E-34AED97D2390}"/>
                    </a:ext>
                  </a:extLst>
                </p14:cNvPr>
                <p14:cNvContentPartPr/>
                <p14:nvPr/>
              </p14:nvContentPartPr>
              <p14:xfrm>
                <a:off x="3516641" y="1528622"/>
                <a:ext cx="120240" cy="163080"/>
              </p14:xfrm>
            </p:contentPart>
          </mc:Choice>
          <mc:Fallback xmlns="">
            <p:pic>
              <p:nvPicPr>
                <p:cNvPr id="83" name="Ink 82">
                  <a:extLst>
                    <a:ext uri="{FF2B5EF4-FFF2-40B4-BE49-F238E27FC236}">
                      <a16:creationId xmlns:a16="http://schemas.microsoft.com/office/drawing/2014/main" id="{0D06DF82-EA99-0073-712E-34AED97D2390}"/>
                    </a:ext>
                  </a:extLst>
                </p:cNvPr>
                <p:cNvPicPr/>
                <p:nvPr/>
              </p:nvPicPr>
              <p:blipFill>
                <a:blip r:embed="rId137"/>
                <a:stretch>
                  <a:fillRect/>
                </a:stretch>
              </p:blipFill>
              <p:spPr>
                <a:xfrm>
                  <a:off x="3508001" y="1519982"/>
                  <a:ext cx="137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D8A04AED-D825-9BE5-0A5A-B3EBFF7186F8}"/>
                    </a:ext>
                  </a:extLst>
                </p14:cNvPr>
                <p14:cNvContentPartPr/>
                <p14:nvPr/>
              </p14:nvContentPartPr>
              <p14:xfrm>
                <a:off x="3677561" y="1243862"/>
                <a:ext cx="505800" cy="422280"/>
              </p14:xfrm>
            </p:contentPart>
          </mc:Choice>
          <mc:Fallback xmlns="">
            <p:pic>
              <p:nvPicPr>
                <p:cNvPr id="84" name="Ink 83">
                  <a:extLst>
                    <a:ext uri="{FF2B5EF4-FFF2-40B4-BE49-F238E27FC236}">
                      <a16:creationId xmlns:a16="http://schemas.microsoft.com/office/drawing/2014/main" id="{D8A04AED-D825-9BE5-0A5A-B3EBFF7186F8}"/>
                    </a:ext>
                  </a:extLst>
                </p:cNvPr>
                <p:cNvPicPr/>
                <p:nvPr/>
              </p:nvPicPr>
              <p:blipFill>
                <a:blip r:embed="rId139"/>
                <a:stretch>
                  <a:fillRect/>
                </a:stretch>
              </p:blipFill>
              <p:spPr>
                <a:xfrm>
                  <a:off x="3668561" y="1234862"/>
                  <a:ext cx="5234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5" name="Ink 84">
                  <a:extLst>
                    <a:ext uri="{FF2B5EF4-FFF2-40B4-BE49-F238E27FC236}">
                      <a16:creationId xmlns:a16="http://schemas.microsoft.com/office/drawing/2014/main" id="{51501EFA-AD9F-D5E7-E27E-D538BC932843}"/>
                    </a:ext>
                  </a:extLst>
                </p14:cNvPr>
                <p14:cNvContentPartPr/>
                <p14:nvPr/>
              </p14:nvContentPartPr>
              <p14:xfrm>
                <a:off x="4053041" y="1262222"/>
                <a:ext cx="179640" cy="180000"/>
              </p14:xfrm>
            </p:contentPart>
          </mc:Choice>
          <mc:Fallback xmlns="">
            <p:pic>
              <p:nvPicPr>
                <p:cNvPr id="85" name="Ink 84">
                  <a:extLst>
                    <a:ext uri="{FF2B5EF4-FFF2-40B4-BE49-F238E27FC236}">
                      <a16:creationId xmlns:a16="http://schemas.microsoft.com/office/drawing/2014/main" id="{51501EFA-AD9F-D5E7-E27E-D538BC932843}"/>
                    </a:ext>
                  </a:extLst>
                </p:cNvPr>
                <p:cNvPicPr/>
                <p:nvPr/>
              </p:nvPicPr>
              <p:blipFill>
                <a:blip r:embed="rId141"/>
                <a:stretch>
                  <a:fillRect/>
                </a:stretch>
              </p:blipFill>
              <p:spPr>
                <a:xfrm>
                  <a:off x="4044401" y="1253582"/>
                  <a:ext cx="197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Ink 85">
                  <a:extLst>
                    <a:ext uri="{FF2B5EF4-FFF2-40B4-BE49-F238E27FC236}">
                      <a16:creationId xmlns:a16="http://schemas.microsoft.com/office/drawing/2014/main" id="{C11D45A4-EB79-0EA2-ACED-42088C557D01}"/>
                    </a:ext>
                  </a:extLst>
                </p14:cNvPr>
                <p14:cNvContentPartPr/>
                <p14:nvPr/>
              </p14:nvContentPartPr>
              <p14:xfrm>
                <a:off x="2726801" y="1000862"/>
                <a:ext cx="1835640" cy="1387440"/>
              </p14:xfrm>
            </p:contentPart>
          </mc:Choice>
          <mc:Fallback xmlns="">
            <p:pic>
              <p:nvPicPr>
                <p:cNvPr id="86" name="Ink 85">
                  <a:extLst>
                    <a:ext uri="{FF2B5EF4-FFF2-40B4-BE49-F238E27FC236}">
                      <a16:creationId xmlns:a16="http://schemas.microsoft.com/office/drawing/2014/main" id="{C11D45A4-EB79-0EA2-ACED-42088C557D01}"/>
                    </a:ext>
                  </a:extLst>
                </p:cNvPr>
                <p:cNvPicPr/>
                <p:nvPr/>
              </p:nvPicPr>
              <p:blipFill>
                <a:blip r:embed="rId143"/>
                <a:stretch>
                  <a:fillRect/>
                </a:stretch>
              </p:blipFill>
              <p:spPr>
                <a:xfrm>
                  <a:off x="2717801" y="992222"/>
                  <a:ext cx="1853280" cy="1405080"/>
                </a:xfrm>
                <a:prstGeom prst="rect">
                  <a:avLst/>
                </a:prstGeom>
              </p:spPr>
            </p:pic>
          </mc:Fallback>
        </mc:AlternateContent>
      </p:grpSp>
    </p:spTree>
    <p:extLst>
      <p:ext uri="{BB962C8B-B14F-4D97-AF65-F5344CB8AC3E}">
        <p14:creationId xmlns:p14="http://schemas.microsoft.com/office/powerpoint/2010/main" val="314289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40E3C68-6582-B16C-0783-6CFA9D594072}"/>
                  </a:ext>
                </a:extLst>
              </p14:cNvPr>
              <p14:cNvContentPartPr/>
              <p14:nvPr/>
            </p14:nvContentPartPr>
            <p14:xfrm>
              <a:off x="504270" y="478260"/>
              <a:ext cx="309240" cy="255600"/>
            </p14:xfrm>
          </p:contentPart>
        </mc:Choice>
        <mc:Fallback>
          <p:pic>
            <p:nvPicPr>
              <p:cNvPr id="4" name="Ink 3">
                <a:extLst>
                  <a:ext uri="{FF2B5EF4-FFF2-40B4-BE49-F238E27FC236}">
                    <a16:creationId xmlns:a16="http://schemas.microsoft.com/office/drawing/2014/main" id="{840E3C68-6582-B16C-0783-6CFA9D594072}"/>
                  </a:ext>
                </a:extLst>
              </p:cNvPr>
              <p:cNvPicPr/>
              <p:nvPr/>
            </p:nvPicPr>
            <p:blipFill>
              <a:blip r:embed="rId3"/>
              <a:stretch>
                <a:fillRect/>
              </a:stretch>
            </p:blipFill>
            <p:spPr>
              <a:xfrm>
                <a:off x="495630" y="469620"/>
                <a:ext cx="3268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42F3AE1-C4A2-6784-AC59-36D09D0409BC}"/>
                  </a:ext>
                </a:extLst>
              </p14:cNvPr>
              <p14:cNvContentPartPr/>
              <p14:nvPr/>
            </p14:nvContentPartPr>
            <p14:xfrm>
              <a:off x="950310" y="456660"/>
              <a:ext cx="289800" cy="173160"/>
            </p14:xfrm>
          </p:contentPart>
        </mc:Choice>
        <mc:Fallback>
          <p:pic>
            <p:nvPicPr>
              <p:cNvPr id="5" name="Ink 4">
                <a:extLst>
                  <a:ext uri="{FF2B5EF4-FFF2-40B4-BE49-F238E27FC236}">
                    <a16:creationId xmlns:a16="http://schemas.microsoft.com/office/drawing/2014/main" id="{E42F3AE1-C4A2-6784-AC59-36D09D0409BC}"/>
                  </a:ext>
                </a:extLst>
              </p:cNvPr>
              <p:cNvPicPr/>
              <p:nvPr/>
            </p:nvPicPr>
            <p:blipFill>
              <a:blip r:embed="rId5"/>
              <a:stretch>
                <a:fillRect/>
              </a:stretch>
            </p:blipFill>
            <p:spPr>
              <a:xfrm>
                <a:off x="941670" y="448020"/>
                <a:ext cx="3074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C6E9B7F-228F-EECE-9ED1-8820B4928CE3}"/>
                  </a:ext>
                </a:extLst>
              </p14:cNvPr>
              <p14:cNvContentPartPr/>
              <p14:nvPr/>
            </p14:nvContentPartPr>
            <p14:xfrm>
              <a:off x="517230" y="509580"/>
              <a:ext cx="970560" cy="390240"/>
            </p14:xfrm>
          </p:contentPart>
        </mc:Choice>
        <mc:Fallback>
          <p:pic>
            <p:nvPicPr>
              <p:cNvPr id="6" name="Ink 5">
                <a:extLst>
                  <a:ext uri="{FF2B5EF4-FFF2-40B4-BE49-F238E27FC236}">
                    <a16:creationId xmlns:a16="http://schemas.microsoft.com/office/drawing/2014/main" id="{6C6E9B7F-228F-EECE-9ED1-8820B4928CE3}"/>
                  </a:ext>
                </a:extLst>
              </p:cNvPr>
              <p:cNvPicPr/>
              <p:nvPr/>
            </p:nvPicPr>
            <p:blipFill>
              <a:blip r:embed="rId7"/>
              <a:stretch>
                <a:fillRect/>
              </a:stretch>
            </p:blipFill>
            <p:spPr>
              <a:xfrm>
                <a:off x="508230" y="500580"/>
                <a:ext cx="9882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24586B3-351D-2A28-4B71-C7F131206CFB}"/>
                  </a:ext>
                </a:extLst>
              </p14:cNvPr>
              <p14:cNvContentPartPr/>
              <p14:nvPr/>
            </p14:nvContentPartPr>
            <p14:xfrm>
              <a:off x="1394801" y="310742"/>
              <a:ext cx="360" cy="360"/>
            </p14:xfrm>
          </p:contentPart>
        </mc:Choice>
        <mc:Fallback>
          <p:pic>
            <p:nvPicPr>
              <p:cNvPr id="8" name="Ink 7">
                <a:extLst>
                  <a:ext uri="{FF2B5EF4-FFF2-40B4-BE49-F238E27FC236}">
                    <a16:creationId xmlns:a16="http://schemas.microsoft.com/office/drawing/2014/main" id="{724586B3-351D-2A28-4B71-C7F131206CFB}"/>
                  </a:ext>
                </a:extLst>
              </p:cNvPr>
              <p:cNvPicPr/>
              <p:nvPr/>
            </p:nvPicPr>
            <p:blipFill>
              <a:blip r:embed="rId9"/>
              <a:stretch>
                <a:fillRect/>
              </a:stretch>
            </p:blipFill>
            <p:spPr>
              <a:xfrm>
                <a:off x="1386161" y="3021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279DF5C-7034-9C0D-7689-485A6E648084}"/>
                  </a:ext>
                </a:extLst>
              </p14:cNvPr>
              <p14:cNvContentPartPr/>
              <p14:nvPr/>
            </p14:nvContentPartPr>
            <p14:xfrm>
              <a:off x="1409561" y="322622"/>
              <a:ext cx="101160" cy="251280"/>
            </p14:xfrm>
          </p:contentPart>
        </mc:Choice>
        <mc:Fallback>
          <p:pic>
            <p:nvPicPr>
              <p:cNvPr id="9" name="Ink 8">
                <a:extLst>
                  <a:ext uri="{FF2B5EF4-FFF2-40B4-BE49-F238E27FC236}">
                    <a16:creationId xmlns:a16="http://schemas.microsoft.com/office/drawing/2014/main" id="{3279DF5C-7034-9C0D-7689-485A6E648084}"/>
                  </a:ext>
                </a:extLst>
              </p:cNvPr>
              <p:cNvPicPr/>
              <p:nvPr/>
            </p:nvPicPr>
            <p:blipFill>
              <a:blip r:embed="rId11"/>
              <a:stretch>
                <a:fillRect/>
              </a:stretch>
            </p:blipFill>
            <p:spPr>
              <a:xfrm>
                <a:off x="1400921" y="313622"/>
                <a:ext cx="118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5C33EBF-0FE9-CF4E-E427-59C654CEEC86}"/>
                  </a:ext>
                </a:extLst>
              </p14:cNvPr>
              <p14:cNvContentPartPr/>
              <p14:nvPr/>
            </p14:nvContentPartPr>
            <p14:xfrm>
              <a:off x="229841" y="601982"/>
              <a:ext cx="224280" cy="365760"/>
            </p14:xfrm>
          </p:contentPart>
        </mc:Choice>
        <mc:Fallback>
          <p:pic>
            <p:nvPicPr>
              <p:cNvPr id="10" name="Ink 9">
                <a:extLst>
                  <a:ext uri="{FF2B5EF4-FFF2-40B4-BE49-F238E27FC236}">
                    <a16:creationId xmlns:a16="http://schemas.microsoft.com/office/drawing/2014/main" id="{E5C33EBF-0FE9-CF4E-E427-59C654CEEC86}"/>
                  </a:ext>
                </a:extLst>
              </p:cNvPr>
              <p:cNvPicPr/>
              <p:nvPr/>
            </p:nvPicPr>
            <p:blipFill>
              <a:blip r:embed="rId13"/>
              <a:stretch>
                <a:fillRect/>
              </a:stretch>
            </p:blipFill>
            <p:spPr>
              <a:xfrm>
                <a:off x="220841" y="592982"/>
                <a:ext cx="24192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EABCCAC6-ED8A-8C96-816F-DED1C8134BCA}"/>
                  </a:ext>
                </a:extLst>
              </p14:cNvPr>
              <p14:cNvContentPartPr/>
              <p14:nvPr/>
            </p14:nvContentPartPr>
            <p14:xfrm>
              <a:off x="208601" y="201302"/>
              <a:ext cx="1044000" cy="354600"/>
            </p14:xfrm>
          </p:contentPart>
        </mc:Choice>
        <mc:Fallback>
          <p:pic>
            <p:nvPicPr>
              <p:cNvPr id="11" name="Ink 10">
                <a:extLst>
                  <a:ext uri="{FF2B5EF4-FFF2-40B4-BE49-F238E27FC236}">
                    <a16:creationId xmlns:a16="http://schemas.microsoft.com/office/drawing/2014/main" id="{EABCCAC6-ED8A-8C96-816F-DED1C8134BCA}"/>
                  </a:ext>
                </a:extLst>
              </p:cNvPr>
              <p:cNvPicPr/>
              <p:nvPr/>
            </p:nvPicPr>
            <p:blipFill>
              <a:blip r:embed="rId15"/>
              <a:stretch>
                <a:fillRect/>
              </a:stretch>
            </p:blipFill>
            <p:spPr>
              <a:xfrm>
                <a:off x="199961" y="192662"/>
                <a:ext cx="1061640" cy="372240"/>
              </a:xfrm>
              <a:prstGeom prst="rect">
                <a:avLst/>
              </a:prstGeom>
            </p:spPr>
          </p:pic>
        </mc:Fallback>
      </mc:AlternateContent>
      <p:grpSp>
        <p:nvGrpSpPr>
          <p:cNvPr id="65" name="Group 64">
            <a:extLst>
              <a:ext uri="{FF2B5EF4-FFF2-40B4-BE49-F238E27FC236}">
                <a16:creationId xmlns:a16="http://schemas.microsoft.com/office/drawing/2014/main" id="{18EB0478-D881-F783-7449-6094CE47C367}"/>
              </a:ext>
            </a:extLst>
          </p:cNvPr>
          <p:cNvGrpSpPr/>
          <p:nvPr/>
        </p:nvGrpSpPr>
        <p:grpSpPr>
          <a:xfrm>
            <a:off x="730241" y="5564582"/>
            <a:ext cx="1492200" cy="1073160"/>
            <a:chOff x="730241" y="5564582"/>
            <a:chExt cx="1492200" cy="1073160"/>
          </a:xfrm>
        </p:grpSpPr>
        <mc:AlternateContent xmlns:mc="http://schemas.openxmlformats.org/markup-compatibility/2006">
          <mc:Choice xmlns:p14="http://schemas.microsoft.com/office/powerpoint/2010/main" Requires="p14">
            <p:contentPart p14:bwMode="auto" r:id="rId16">
              <p14:nvContentPartPr>
                <p14:cNvPr id="51" name="Ink 50">
                  <a:extLst>
                    <a:ext uri="{FF2B5EF4-FFF2-40B4-BE49-F238E27FC236}">
                      <a16:creationId xmlns:a16="http://schemas.microsoft.com/office/drawing/2014/main" id="{6A6BD81E-8ABF-6572-D24D-A98B4219511E}"/>
                    </a:ext>
                  </a:extLst>
                </p14:cNvPr>
                <p14:cNvContentPartPr/>
                <p14:nvPr/>
              </p14:nvContentPartPr>
              <p14:xfrm>
                <a:off x="902321" y="5858342"/>
                <a:ext cx="244440" cy="209160"/>
              </p14:xfrm>
            </p:contentPart>
          </mc:Choice>
          <mc:Fallback>
            <p:pic>
              <p:nvPicPr>
                <p:cNvPr id="51" name="Ink 50">
                  <a:extLst>
                    <a:ext uri="{FF2B5EF4-FFF2-40B4-BE49-F238E27FC236}">
                      <a16:creationId xmlns:a16="http://schemas.microsoft.com/office/drawing/2014/main" id="{6A6BD81E-8ABF-6572-D24D-A98B4219511E}"/>
                    </a:ext>
                  </a:extLst>
                </p:cNvPr>
                <p:cNvPicPr/>
                <p:nvPr/>
              </p:nvPicPr>
              <p:blipFill>
                <a:blip r:embed="rId17"/>
                <a:stretch>
                  <a:fillRect/>
                </a:stretch>
              </p:blipFill>
              <p:spPr>
                <a:xfrm>
                  <a:off x="893681" y="5849342"/>
                  <a:ext cx="2620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2" name="Ink 51">
                  <a:extLst>
                    <a:ext uri="{FF2B5EF4-FFF2-40B4-BE49-F238E27FC236}">
                      <a16:creationId xmlns:a16="http://schemas.microsoft.com/office/drawing/2014/main" id="{A642AB85-5FD3-20AB-8EC1-3119D410330D}"/>
                    </a:ext>
                  </a:extLst>
                </p14:cNvPr>
                <p14:cNvContentPartPr/>
                <p14:nvPr/>
              </p14:nvContentPartPr>
              <p14:xfrm>
                <a:off x="1133441" y="5835302"/>
                <a:ext cx="144360" cy="172440"/>
              </p14:xfrm>
            </p:contentPart>
          </mc:Choice>
          <mc:Fallback>
            <p:pic>
              <p:nvPicPr>
                <p:cNvPr id="52" name="Ink 51">
                  <a:extLst>
                    <a:ext uri="{FF2B5EF4-FFF2-40B4-BE49-F238E27FC236}">
                      <a16:creationId xmlns:a16="http://schemas.microsoft.com/office/drawing/2014/main" id="{A642AB85-5FD3-20AB-8EC1-3119D410330D}"/>
                    </a:ext>
                  </a:extLst>
                </p:cNvPr>
                <p:cNvPicPr/>
                <p:nvPr/>
              </p:nvPicPr>
              <p:blipFill>
                <a:blip r:embed="rId19"/>
                <a:stretch>
                  <a:fillRect/>
                </a:stretch>
              </p:blipFill>
              <p:spPr>
                <a:xfrm>
                  <a:off x="1124801" y="5826662"/>
                  <a:ext cx="1620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3" name="Ink 52">
                  <a:extLst>
                    <a:ext uri="{FF2B5EF4-FFF2-40B4-BE49-F238E27FC236}">
                      <a16:creationId xmlns:a16="http://schemas.microsoft.com/office/drawing/2014/main" id="{D44C55C2-EC60-B659-06DD-449B7CD6B555}"/>
                    </a:ext>
                  </a:extLst>
                </p14:cNvPr>
                <p14:cNvContentPartPr/>
                <p14:nvPr/>
              </p14:nvContentPartPr>
              <p14:xfrm>
                <a:off x="1335761" y="5564582"/>
                <a:ext cx="79200" cy="393120"/>
              </p14:xfrm>
            </p:contentPart>
          </mc:Choice>
          <mc:Fallback>
            <p:pic>
              <p:nvPicPr>
                <p:cNvPr id="53" name="Ink 52">
                  <a:extLst>
                    <a:ext uri="{FF2B5EF4-FFF2-40B4-BE49-F238E27FC236}">
                      <a16:creationId xmlns:a16="http://schemas.microsoft.com/office/drawing/2014/main" id="{D44C55C2-EC60-B659-06DD-449B7CD6B555}"/>
                    </a:ext>
                  </a:extLst>
                </p:cNvPr>
                <p:cNvPicPr/>
                <p:nvPr/>
              </p:nvPicPr>
              <p:blipFill>
                <a:blip r:embed="rId21"/>
                <a:stretch>
                  <a:fillRect/>
                </a:stretch>
              </p:blipFill>
              <p:spPr>
                <a:xfrm>
                  <a:off x="1326761" y="5555582"/>
                  <a:ext cx="9684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4" name="Ink 53">
                  <a:extLst>
                    <a:ext uri="{FF2B5EF4-FFF2-40B4-BE49-F238E27FC236}">
                      <a16:creationId xmlns:a16="http://schemas.microsoft.com/office/drawing/2014/main" id="{2971C621-39CC-212D-EE40-85821590D326}"/>
                    </a:ext>
                  </a:extLst>
                </p14:cNvPr>
                <p14:cNvContentPartPr/>
                <p14:nvPr/>
              </p14:nvContentPartPr>
              <p14:xfrm>
                <a:off x="1488761" y="5605982"/>
                <a:ext cx="147960" cy="294840"/>
              </p14:xfrm>
            </p:contentPart>
          </mc:Choice>
          <mc:Fallback>
            <p:pic>
              <p:nvPicPr>
                <p:cNvPr id="54" name="Ink 53">
                  <a:extLst>
                    <a:ext uri="{FF2B5EF4-FFF2-40B4-BE49-F238E27FC236}">
                      <a16:creationId xmlns:a16="http://schemas.microsoft.com/office/drawing/2014/main" id="{2971C621-39CC-212D-EE40-85821590D326}"/>
                    </a:ext>
                  </a:extLst>
                </p:cNvPr>
                <p:cNvPicPr/>
                <p:nvPr/>
              </p:nvPicPr>
              <p:blipFill>
                <a:blip r:embed="rId23"/>
                <a:stretch>
                  <a:fillRect/>
                </a:stretch>
              </p:blipFill>
              <p:spPr>
                <a:xfrm>
                  <a:off x="1479761" y="5597342"/>
                  <a:ext cx="1656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5" name="Ink 54">
                  <a:extLst>
                    <a:ext uri="{FF2B5EF4-FFF2-40B4-BE49-F238E27FC236}">
                      <a16:creationId xmlns:a16="http://schemas.microsoft.com/office/drawing/2014/main" id="{F4D25998-6159-FCFC-9C38-14EF348CCFEA}"/>
                    </a:ext>
                  </a:extLst>
                </p14:cNvPr>
                <p14:cNvContentPartPr/>
                <p14:nvPr/>
              </p14:nvContentPartPr>
              <p14:xfrm>
                <a:off x="1552841" y="5636582"/>
                <a:ext cx="477720" cy="235800"/>
              </p14:xfrm>
            </p:contentPart>
          </mc:Choice>
          <mc:Fallback>
            <p:pic>
              <p:nvPicPr>
                <p:cNvPr id="55" name="Ink 54">
                  <a:extLst>
                    <a:ext uri="{FF2B5EF4-FFF2-40B4-BE49-F238E27FC236}">
                      <a16:creationId xmlns:a16="http://schemas.microsoft.com/office/drawing/2014/main" id="{F4D25998-6159-FCFC-9C38-14EF348CCFEA}"/>
                    </a:ext>
                  </a:extLst>
                </p:cNvPr>
                <p:cNvPicPr/>
                <p:nvPr/>
              </p:nvPicPr>
              <p:blipFill>
                <a:blip r:embed="rId25"/>
                <a:stretch>
                  <a:fillRect/>
                </a:stretch>
              </p:blipFill>
              <p:spPr>
                <a:xfrm>
                  <a:off x="1544201" y="5627582"/>
                  <a:ext cx="4953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6" name="Ink 55">
                  <a:extLst>
                    <a:ext uri="{FF2B5EF4-FFF2-40B4-BE49-F238E27FC236}">
                      <a16:creationId xmlns:a16="http://schemas.microsoft.com/office/drawing/2014/main" id="{F2575B82-C618-676D-5128-03AFB2FC0E12}"/>
                    </a:ext>
                  </a:extLst>
                </p14:cNvPr>
                <p14:cNvContentPartPr/>
                <p14:nvPr/>
              </p14:nvContentPartPr>
              <p14:xfrm>
                <a:off x="2051801" y="5630822"/>
                <a:ext cx="159480" cy="150840"/>
              </p14:xfrm>
            </p:contentPart>
          </mc:Choice>
          <mc:Fallback>
            <p:pic>
              <p:nvPicPr>
                <p:cNvPr id="56" name="Ink 55">
                  <a:extLst>
                    <a:ext uri="{FF2B5EF4-FFF2-40B4-BE49-F238E27FC236}">
                      <a16:creationId xmlns:a16="http://schemas.microsoft.com/office/drawing/2014/main" id="{F2575B82-C618-676D-5128-03AFB2FC0E12}"/>
                    </a:ext>
                  </a:extLst>
                </p:cNvPr>
                <p:cNvPicPr/>
                <p:nvPr/>
              </p:nvPicPr>
              <p:blipFill>
                <a:blip r:embed="rId27"/>
                <a:stretch>
                  <a:fillRect/>
                </a:stretch>
              </p:blipFill>
              <p:spPr>
                <a:xfrm>
                  <a:off x="2042801" y="5622182"/>
                  <a:ext cx="1771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8" name="Ink 57">
                  <a:extLst>
                    <a:ext uri="{FF2B5EF4-FFF2-40B4-BE49-F238E27FC236}">
                      <a16:creationId xmlns:a16="http://schemas.microsoft.com/office/drawing/2014/main" id="{75CC5DEE-3DFD-F619-D27B-EDBEB54ABD9C}"/>
                    </a:ext>
                  </a:extLst>
                </p14:cNvPr>
                <p14:cNvContentPartPr/>
                <p14:nvPr/>
              </p14:nvContentPartPr>
              <p14:xfrm>
                <a:off x="730241" y="6432182"/>
                <a:ext cx="230400" cy="205560"/>
              </p14:xfrm>
            </p:contentPart>
          </mc:Choice>
          <mc:Fallback>
            <p:pic>
              <p:nvPicPr>
                <p:cNvPr id="58" name="Ink 57">
                  <a:extLst>
                    <a:ext uri="{FF2B5EF4-FFF2-40B4-BE49-F238E27FC236}">
                      <a16:creationId xmlns:a16="http://schemas.microsoft.com/office/drawing/2014/main" id="{75CC5DEE-3DFD-F619-D27B-EDBEB54ABD9C}"/>
                    </a:ext>
                  </a:extLst>
                </p:cNvPr>
                <p:cNvPicPr/>
                <p:nvPr/>
              </p:nvPicPr>
              <p:blipFill>
                <a:blip r:embed="rId29"/>
                <a:stretch>
                  <a:fillRect/>
                </a:stretch>
              </p:blipFill>
              <p:spPr>
                <a:xfrm>
                  <a:off x="721241" y="6423542"/>
                  <a:ext cx="2480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9" name="Ink 58">
                  <a:extLst>
                    <a:ext uri="{FF2B5EF4-FFF2-40B4-BE49-F238E27FC236}">
                      <a16:creationId xmlns:a16="http://schemas.microsoft.com/office/drawing/2014/main" id="{7FF4A21D-BBC4-C7F5-0740-30AB22427077}"/>
                    </a:ext>
                  </a:extLst>
                </p14:cNvPr>
                <p14:cNvContentPartPr/>
                <p14:nvPr/>
              </p14:nvContentPartPr>
              <p14:xfrm>
                <a:off x="960641" y="6421742"/>
                <a:ext cx="229680" cy="144360"/>
              </p14:xfrm>
            </p:contentPart>
          </mc:Choice>
          <mc:Fallback>
            <p:pic>
              <p:nvPicPr>
                <p:cNvPr id="59" name="Ink 58">
                  <a:extLst>
                    <a:ext uri="{FF2B5EF4-FFF2-40B4-BE49-F238E27FC236}">
                      <a16:creationId xmlns:a16="http://schemas.microsoft.com/office/drawing/2014/main" id="{7FF4A21D-BBC4-C7F5-0740-30AB22427077}"/>
                    </a:ext>
                  </a:extLst>
                </p:cNvPr>
                <p:cNvPicPr/>
                <p:nvPr/>
              </p:nvPicPr>
              <p:blipFill>
                <a:blip r:embed="rId31"/>
                <a:stretch>
                  <a:fillRect/>
                </a:stretch>
              </p:blipFill>
              <p:spPr>
                <a:xfrm>
                  <a:off x="951641" y="6412742"/>
                  <a:ext cx="2473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0" name="Ink 59">
                  <a:extLst>
                    <a:ext uri="{FF2B5EF4-FFF2-40B4-BE49-F238E27FC236}">
                      <a16:creationId xmlns:a16="http://schemas.microsoft.com/office/drawing/2014/main" id="{6ADEE177-734B-741B-E705-6D7D00DACF0F}"/>
                    </a:ext>
                  </a:extLst>
                </p14:cNvPr>
                <p14:cNvContentPartPr/>
                <p14:nvPr/>
              </p14:nvContentPartPr>
              <p14:xfrm>
                <a:off x="1176641" y="6377102"/>
                <a:ext cx="231840" cy="176400"/>
              </p14:xfrm>
            </p:contentPart>
          </mc:Choice>
          <mc:Fallback>
            <p:pic>
              <p:nvPicPr>
                <p:cNvPr id="60" name="Ink 59">
                  <a:extLst>
                    <a:ext uri="{FF2B5EF4-FFF2-40B4-BE49-F238E27FC236}">
                      <a16:creationId xmlns:a16="http://schemas.microsoft.com/office/drawing/2014/main" id="{6ADEE177-734B-741B-E705-6D7D00DACF0F}"/>
                    </a:ext>
                  </a:extLst>
                </p:cNvPr>
                <p:cNvPicPr/>
                <p:nvPr/>
              </p:nvPicPr>
              <p:blipFill>
                <a:blip r:embed="rId33"/>
                <a:stretch>
                  <a:fillRect/>
                </a:stretch>
              </p:blipFill>
              <p:spPr>
                <a:xfrm>
                  <a:off x="1167641" y="6368462"/>
                  <a:ext cx="2494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1" name="Ink 60">
                  <a:extLst>
                    <a:ext uri="{FF2B5EF4-FFF2-40B4-BE49-F238E27FC236}">
                      <a16:creationId xmlns:a16="http://schemas.microsoft.com/office/drawing/2014/main" id="{F2BBC4FF-5209-AB3A-E076-66DD6DAEB185}"/>
                    </a:ext>
                  </a:extLst>
                </p14:cNvPr>
                <p14:cNvContentPartPr/>
                <p14:nvPr/>
              </p14:nvContentPartPr>
              <p14:xfrm>
                <a:off x="1393001" y="6265502"/>
                <a:ext cx="191160" cy="229680"/>
              </p14:xfrm>
            </p:contentPart>
          </mc:Choice>
          <mc:Fallback>
            <p:pic>
              <p:nvPicPr>
                <p:cNvPr id="61" name="Ink 60">
                  <a:extLst>
                    <a:ext uri="{FF2B5EF4-FFF2-40B4-BE49-F238E27FC236}">
                      <a16:creationId xmlns:a16="http://schemas.microsoft.com/office/drawing/2014/main" id="{F2BBC4FF-5209-AB3A-E076-66DD6DAEB185}"/>
                    </a:ext>
                  </a:extLst>
                </p:cNvPr>
                <p:cNvPicPr/>
                <p:nvPr/>
              </p:nvPicPr>
              <p:blipFill>
                <a:blip r:embed="rId35"/>
                <a:stretch>
                  <a:fillRect/>
                </a:stretch>
              </p:blipFill>
              <p:spPr>
                <a:xfrm>
                  <a:off x="1384361" y="6256502"/>
                  <a:ext cx="2088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2" name="Ink 61">
                  <a:extLst>
                    <a:ext uri="{FF2B5EF4-FFF2-40B4-BE49-F238E27FC236}">
                      <a16:creationId xmlns:a16="http://schemas.microsoft.com/office/drawing/2014/main" id="{9F791455-5617-6C7E-C5CA-688542EC979F}"/>
                    </a:ext>
                  </a:extLst>
                </p14:cNvPr>
                <p14:cNvContentPartPr/>
                <p14:nvPr/>
              </p14:nvContentPartPr>
              <p14:xfrm>
                <a:off x="1621241" y="6172622"/>
                <a:ext cx="187560" cy="208800"/>
              </p14:xfrm>
            </p:contentPart>
          </mc:Choice>
          <mc:Fallback>
            <p:pic>
              <p:nvPicPr>
                <p:cNvPr id="62" name="Ink 61">
                  <a:extLst>
                    <a:ext uri="{FF2B5EF4-FFF2-40B4-BE49-F238E27FC236}">
                      <a16:creationId xmlns:a16="http://schemas.microsoft.com/office/drawing/2014/main" id="{9F791455-5617-6C7E-C5CA-688542EC979F}"/>
                    </a:ext>
                  </a:extLst>
                </p:cNvPr>
                <p:cNvPicPr/>
                <p:nvPr/>
              </p:nvPicPr>
              <p:blipFill>
                <a:blip r:embed="rId37"/>
                <a:stretch>
                  <a:fillRect/>
                </a:stretch>
              </p:blipFill>
              <p:spPr>
                <a:xfrm>
                  <a:off x="1612601" y="6163622"/>
                  <a:ext cx="2052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3" name="Ink 62">
                  <a:extLst>
                    <a:ext uri="{FF2B5EF4-FFF2-40B4-BE49-F238E27FC236}">
                      <a16:creationId xmlns:a16="http://schemas.microsoft.com/office/drawing/2014/main" id="{803CA28C-5819-343F-16A7-48D8E1DA99C7}"/>
                    </a:ext>
                  </a:extLst>
                </p14:cNvPr>
                <p14:cNvContentPartPr/>
                <p14:nvPr/>
              </p14:nvContentPartPr>
              <p14:xfrm>
                <a:off x="2156921" y="6124382"/>
                <a:ext cx="65520" cy="309600"/>
              </p14:xfrm>
            </p:contentPart>
          </mc:Choice>
          <mc:Fallback>
            <p:pic>
              <p:nvPicPr>
                <p:cNvPr id="63" name="Ink 62">
                  <a:extLst>
                    <a:ext uri="{FF2B5EF4-FFF2-40B4-BE49-F238E27FC236}">
                      <a16:creationId xmlns:a16="http://schemas.microsoft.com/office/drawing/2014/main" id="{803CA28C-5819-343F-16A7-48D8E1DA99C7}"/>
                    </a:ext>
                  </a:extLst>
                </p:cNvPr>
                <p:cNvPicPr/>
                <p:nvPr/>
              </p:nvPicPr>
              <p:blipFill>
                <a:blip r:embed="rId39"/>
                <a:stretch>
                  <a:fillRect/>
                </a:stretch>
              </p:blipFill>
              <p:spPr>
                <a:xfrm>
                  <a:off x="2147921" y="6115382"/>
                  <a:ext cx="83160" cy="32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68" name="Ink 67">
                <a:extLst>
                  <a:ext uri="{FF2B5EF4-FFF2-40B4-BE49-F238E27FC236}">
                    <a16:creationId xmlns:a16="http://schemas.microsoft.com/office/drawing/2014/main" id="{841D9002-8EDB-80B6-0543-7F52A713D600}"/>
                  </a:ext>
                </a:extLst>
              </p14:cNvPr>
              <p14:cNvContentPartPr/>
              <p14:nvPr/>
            </p14:nvContentPartPr>
            <p14:xfrm>
              <a:off x="2170241" y="6165422"/>
              <a:ext cx="42840" cy="94680"/>
            </p14:xfrm>
          </p:contentPart>
        </mc:Choice>
        <mc:Fallback>
          <p:pic>
            <p:nvPicPr>
              <p:cNvPr id="68" name="Ink 67">
                <a:extLst>
                  <a:ext uri="{FF2B5EF4-FFF2-40B4-BE49-F238E27FC236}">
                    <a16:creationId xmlns:a16="http://schemas.microsoft.com/office/drawing/2014/main" id="{841D9002-8EDB-80B6-0543-7F52A713D600}"/>
                  </a:ext>
                </a:extLst>
              </p:cNvPr>
              <p:cNvPicPr/>
              <p:nvPr/>
            </p:nvPicPr>
            <p:blipFill>
              <a:blip r:embed="rId41"/>
              <a:stretch>
                <a:fillRect/>
              </a:stretch>
            </p:blipFill>
            <p:spPr>
              <a:xfrm>
                <a:off x="2161241" y="6156782"/>
                <a:ext cx="60480" cy="112320"/>
              </a:xfrm>
              <a:prstGeom prst="rect">
                <a:avLst/>
              </a:prstGeom>
            </p:spPr>
          </p:pic>
        </mc:Fallback>
      </mc:AlternateContent>
      <p:grpSp>
        <p:nvGrpSpPr>
          <p:cNvPr id="72" name="Group 71">
            <a:extLst>
              <a:ext uri="{FF2B5EF4-FFF2-40B4-BE49-F238E27FC236}">
                <a16:creationId xmlns:a16="http://schemas.microsoft.com/office/drawing/2014/main" id="{25E8E2C9-8DE5-8193-BE2D-69BC4BCC1562}"/>
              </a:ext>
            </a:extLst>
          </p:cNvPr>
          <p:cNvGrpSpPr/>
          <p:nvPr/>
        </p:nvGrpSpPr>
        <p:grpSpPr>
          <a:xfrm>
            <a:off x="2729681" y="6032222"/>
            <a:ext cx="857520" cy="300960"/>
            <a:chOff x="2729681" y="6032222"/>
            <a:chExt cx="857520" cy="300960"/>
          </a:xfrm>
        </p:grpSpPr>
        <mc:AlternateContent xmlns:mc="http://schemas.openxmlformats.org/markup-compatibility/2006">
          <mc:Choice xmlns:p14="http://schemas.microsoft.com/office/powerpoint/2010/main" Requires="p14">
            <p:contentPart p14:bwMode="auto" r:id="rId42">
              <p14:nvContentPartPr>
                <p14:cNvPr id="64" name="Ink 63">
                  <a:extLst>
                    <a:ext uri="{FF2B5EF4-FFF2-40B4-BE49-F238E27FC236}">
                      <a16:creationId xmlns:a16="http://schemas.microsoft.com/office/drawing/2014/main" id="{FD61AE81-8664-1B95-DC14-8B95D3C80F19}"/>
                    </a:ext>
                  </a:extLst>
                </p14:cNvPr>
                <p14:cNvContentPartPr/>
                <p14:nvPr/>
              </p14:nvContentPartPr>
              <p14:xfrm>
                <a:off x="2729681" y="6312302"/>
                <a:ext cx="5400" cy="20880"/>
              </p14:xfrm>
            </p:contentPart>
          </mc:Choice>
          <mc:Fallback>
            <p:pic>
              <p:nvPicPr>
                <p:cNvPr id="64" name="Ink 63">
                  <a:extLst>
                    <a:ext uri="{FF2B5EF4-FFF2-40B4-BE49-F238E27FC236}">
                      <a16:creationId xmlns:a16="http://schemas.microsoft.com/office/drawing/2014/main" id="{FD61AE81-8664-1B95-DC14-8B95D3C80F19}"/>
                    </a:ext>
                  </a:extLst>
                </p:cNvPr>
                <p:cNvPicPr/>
                <p:nvPr/>
              </p:nvPicPr>
              <p:blipFill>
                <a:blip r:embed="rId43"/>
                <a:stretch>
                  <a:fillRect/>
                </a:stretch>
              </p:blipFill>
              <p:spPr>
                <a:xfrm>
                  <a:off x="2721041" y="6303302"/>
                  <a:ext cx="230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1" name="Ink 70">
                  <a:extLst>
                    <a:ext uri="{FF2B5EF4-FFF2-40B4-BE49-F238E27FC236}">
                      <a16:creationId xmlns:a16="http://schemas.microsoft.com/office/drawing/2014/main" id="{51EE8D3B-AF6F-214B-067F-EA06CA6E2233}"/>
                    </a:ext>
                  </a:extLst>
                </p14:cNvPr>
                <p14:cNvContentPartPr/>
                <p14:nvPr/>
              </p14:nvContentPartPr>
              <p14:xfrm>
                <a:off x="3577121" y="6032222"/>
                <a:ext cx="10080" cy="19080"/>
              </p14:xfrm>
            </p:contentPart>
          </mc:Choice>
          <mc:Fallback>
            <p:pic>
              <p:nvPicPr>
                <p:cNvPr id="71" name="Ink 70">
                  <a:extLst>
                    <a:ext uri="{FF2B5EF4-FFF2-40B4-BE49-F238E27FC236}">
                      <a16:creationId xmlns:a16="http://schemas.microsoft.com/office/drawing/2014/main" id="{51EE8D3B-AF6F-214B-067F-EA06CA6E2233}"/>
                    </a:ext>
                  </a:extLst>
                </p:cNvPr>
                <p:cNvPicPr/>
                <p:nvPr/>
              </p:nvPicPr>
              <p:blipFill>
                <a:blip r:embed="rId45"/>
                <a:stretch>
                  <a:fillRect/>
                </a:stretch>
              </p:blipFill>
              <p:spPr>
                <a:xfrm>
                  <a:off x="3568121" y="6023222"/>
                  <a:ext cx="27720" cy="3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130" name="Ink 129">
                <a:extLst>
                  <a:ext uri="{FF2B5EF4-FFF2-40B4-BE49-F238E27FC236}">
                    <a16:creationId xmlns:a16="http://schemas.microsoft.com/office/drawing/2014/main" id="{C3E31DF0-12B8-1D1B-D142-40B99D6F9024}"/>
                  </a:ext>
                </a:extLst>
              </p14:cNvPr>
              <p14:cNvContentPartPr/>
              <p14:nvPr/>
            </p14:nvContentPartPr>
            <p14:xfrm>
              <a:off x="6435881" y="2282462"/>
              <a:ext cx="360" cy="360"/>
            </p14:xfrm>
          </p:contentPart>
        </mc:Choice>
        <mc:Fallback>
          <p:pic>
            <p:nvPicPr>
              <p:cNvPr id="130" name="Ink 129">
                <a:extLst>
                  <a:ext uri="{FF2B5EF4-FFF2-40B4-BE49-F238E27FC236}">
                    <a16:creationId xmlns:a16="http://schemas.microsoft.com/office/drawing/2014/main" id="{C3E31DF0-12B8-1D1B-D142-40B99D6F9024}"/>
                  </a:ext>
                </a:extLst>
              </p:cNvPr>
              <p:cNvPicPr/>
              <p:nvPr/>
            </p:nvPicPr>
            <p:blipFill>
              <a:blip r:embed="rId9"/>
              <a:stretch>
                <a:fillRect/>
              </a:stretch>
            </p:blipFill>
            <p:spPr>
              <a:xfrm>
                <a:off x="6427241" y="22734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3" name="Ink 72">
                <a:extLst>
                  <a:ext uri="{FF2B5EF4-FFF2-40B4-BE49-F238E27FC236}">
                    <a16:creationId xmlns:a16="http://schemas.microsoft.com/office/drawing/2014/main" id="{4B8401B5-6E38-2FBA-55AE-3E04C69DB049}"/>
                  </a:ext>
                </a:extLst>
              </p14:cNvPr>
              <p14:cNvContentPartPr/>
              <p14:nvPr/>
            </p14:nvContentPartPr>
            <p14:xfrm>
              <a:off x="2991041" y="6072902"/>
              <a:ext cx="336960" cy="229320"/>
            </p14:xfrm>
          </p:contentPart>
        </mc:Choice>
        <mc:Fallback>
          <p:pic>
            <p:nvPicPr>
              <p:cNvPr id="73" name="Ink 72">
                <a:extLst>
                  <a:ext uri="{FF2B5EF4-FFF2-40B4-BE49-F238E27FC236}">
                    <a16:creationId xmlns:a16="http://schemas.microsoft.com/office/drawing/2014/main" id="{4B8401B5-6E38-2FBA-55AE-3E04C69DB049}"/>
                  </a:ext>
                </a:extLst>
              </p:cNvPr>
              <p:cNvPicPr/>
              <p:nvPr/>
            </p:nvPicPr>
            <p:blipFill>
              <a:blip r:embed="rId48"/>
              <a:stretch>
                <a:fillRect/>
              </a:stretch>
            </p:blipFill>
            <p:spPr>
              <a:xfrm>
                <a:off x="2982041" y="6064262"/>
                <a:ext cx="3546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4" name="Ink 73">
                <a:extLst>
                  <a:ext uri="{FF2B5EF4-FFF2-40B4-BE49-F238E27FC236}">
                    <a16:creationId xmlns:a16="http://schemas.microsoft.com/office/drawing/2014/main" id="{B10532BD-077E-BDCC-594D-5EF0372E5F02}"/>
                  </a:ext>
                </a:extLst>
              </p14:cNvPr>
              <p14:cNvContentPartPr/>
              <p14:nvPr/>
            </p14:nvContentPartPr>
            <p14:xfrm>
              <a:off x="3386681" y="6077222"/>
              <a:ext cx="286200" cy="264960"/>
            </p14:xfrm>
          </p:contentPart>
        </mc:Choice>
        <mc:Fallback>
          <p:pic>
            <p:nvPicPr>
              <p:cNvPr id="74" name="Ink 73">
                <a:extLst>
                  <a:ext uri="{FF2B5EF4-FFF2-40B4-BE49-F238E27FC236}">
                    <a16:creationId xmlns:a16="http://schemas.microsoft.com/office/drawing/2014/main" id="{B10532BD-077E-BDCC-594D-5EF0372E5F02}"/>
                  </a:ext>
                </a:extLst>
              </p:cNvPr>
              <p:cNvPicPr/>
              <p:nvPr/>
            </p:nvPicPr>
            <p:blipFill>
              <a:blip r:embed="rId50"/>
              <a:stretch>
                <a:fillRect/>
              </a:stretch>
            </p:blipFill>
            <p:spPr>
              <a:xfrm>
                <a:off x="3378041" y="6068222"/>
                <a:ext cx="3038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5" name="Ink 74">
                <a:extLst>
                  <a:ext uri="{FF2B5EF4-FFF2-40B4-BE49-F238E27FC236}">
                    <a16:creationId xmlns:a16="http://schemas.microsoft.com/office/drawing/2014/main" id="{49ACDF45-7EE6-4501-FCCC-011B0BB7C9D4}"/>
                  </a:ext>
                </a:extLst>
              </p14:cNvPr>
              <p14:cNvContentPartPr/>
              <p14:nvPr/>
            </p14:nvContentPartPr>
            <p14:xfrm>
              <a:off x="3785921" y="6018902"/>
              <a:ext cx="144720" cy="244440"/>
            </p14:xfrm>
          </p:contentPart>
        </mc:Choice>
        <mc:Fallback>
          <p:pic>
            <p:nvPicPr>
              <p:cNvPr id="75" name="Ink 74">
                <a:extLst>
                  <a:ext uri="{FF2B5EF4-FFF2-40B4-BE49-F238E27FC236}">
                    <a16:creationId xmlns:a16="http://schemas.microsoft.com/office/drawing/2014/main" id="{49ACDF45-7EE6-4501-FCCC-011B0BB7C9D4}"/>
                  </a:ext>
                </a:extLst>
              </p:cNvPr>
              <p:cNvPicPr/>
              <p:nvPr/>
            </p:nvPicPr>
            <p:blipFill>
              <a:blip r:embed="rId52"/>
              <a:stretch>
                <a:fillRect/>
              </a:stretch>
            </p:blipFill>
            <p:spPr>
              <a:xfrm>
                <a:off x="3777281" y="6010262"/>
                <a:ext cx="1623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6" name="Ink 75">
                <a:extLst>
                  <a:ext uri="{FF2B5EF4-FFF2-40B4-BE49-F238E27FC236}">
                    <a16:creationId xmlns:a16="http://schemas.microsoft.com/office/drawing/2014/main" id="{87FD8259-BD75-E3C5-5007-198E78064183}"/>
                  </a:ext>
                </a:extLst>
              </p14:cNvPr>
              <p14:cNvContentPartPr/>
              <p14:nvPr/>
            </p14:nvContentPartPr>
            <p14:xfrm>
              <a:off x="3994001" y="5997662"/>
              <a:ext cx="171000" cy="193320"/>
            </p14:xfrm>
          </p:contentPart>
        </mc:Choice>
        <mc:Fallback>
          <p:pic>
            <p:nvPicPr>
              <p:cNvPr id="76" name="Ink 75">
                <a:extLst>
                  <a:ext uri="{FF2B5EF4-FFF2-40B4-BE49-F238E27FC236}">
                    <a16:creationId xmlns:a16="http://schemas.microsoft.com/office/drawing/2014/main" id="{87FD8259-BD75-E3C5-5007-198E78064183}"/>
                  </a:ext>
                </a:extLst>
              </p:cNvPr>
              <p:cNvPicPr/>
              <p:nvPr/>
            </p:nvPicPr>
            <p:blipFill>
              <a:blip r:embed="rId54"/>
              <a:stretch>
                <a:fillRect/>
              </a:stretch>
            </p:blipFill>
            <p:spPr>
              <a:xfrm>
                <a:off x="3985361" y="5989022"/>
                <a:ext cx="1886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7" name="Ink 76">
                <a:extLst>
                  <a:ext uri="{FF2B5EF4-FFF2-40B4-BE49-F238E27FC236}">
                    <a16:creationId xmlns:a16="http://schemas.microsoft.com/office/drawing/2014/main" id="{C7897056-4958-9BB5-FC7D-15905805FB7C}"/>
                  </a:ext>
                </a:extLst>
              </p14:cNvPr>
              <p14:cNvContentPartPr/>
              <p14:nvPr/>
            </p14:nvContentPartPr>
            <p14:xfrm>
              <a:off x="4168961" y="6014582"/>
              <a:ext cx="157680" cy="180720"/>
            </p14:xfrm>
          </p:contentPart>
        </mc:Choice>
        <mc:Fallback>
          <p:pic>
            <p:nvPicPr>
              <p:cNvPr id="77" name="Ink 76">
                <a:extLst>
                  <a:ext uri="{FF2B5EF4-FFF2-40B4-BE49-F238E27FC236}">
                    <a16:creationId xmlns:a16="http://schemas.microsoft.com/office/drawing/2014/main" id="{C7897056-4958-9BB5-FC7D-15905805FB7C}"/>
                  </a:ext>
                </a:extLst>
              </p:cNvPr>
              <p:cNvPicPr/>
              <p:nvPr/>
            </p:nvPicPr>
            <p:blipFill>
              <a:blip r:embed="rId56"/>
              <a:stretch>
                <a:fillRect/>
              </a:stretch>
            </p:blipFill>
            <p:spPr>
              <a:xfrm>
                <a:off x="4159961" y="6005582"/>
                <a:ext cx="1753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8" name="Ink 77">
                <a:extLst>
                  <a:ext uri="{FF2B5EF4-FFF2-40B4-BE49-F238E27FC236}">
                    <a16:creationId xmlns:a16="http://schemas.microsoft.com/office/drawing/2014/main" id="{8FABB6EA-C995-A326-867F-D476589D6C23}"/>
                  </a:ext>
                </a:extLst>
              </p14:cNvPr>
              <p14:cNvContentPartPr/>
              <p14:nvPr/>
            </p14:nvContentPartPr>
            <p14:xfrm>
              <a:off x="4378841" y="5992982"/>
              <a:ext cx="223200" cy="209520"/>
            </p14:xfrm>
          </p:contentPart>
        </mc:Choice>
        <mc:Fallback>
          <p:pic>
            <p:nvPicPr>
              <p:cNvPr id="78" name="Ink 77">
                <a:extLst>
                  <a:ext uri="{FF2B5EF4-FFF2-40B4-BE49-F238E27FC236}">
                    <a16:creationId xmlns:a16="http://schemas.microsoft.com/office/drawing/2014/main" id="{8FABB6EA-C995-A326-867F-D476589D6C23}"/>
                  </a:ext>
                </a:extLst>
              </p:cNvPr>
              <p:cNvPicPr/>
              <p:nvPr/>
            </p:nvPicPr>
            <p:blipFill>
              <a:blip r:embed="rId58"/>
              <a:stretch>
                <a:fillRect/>
              </a:stretch>
            </p:blipFill>
            <p:spPr>
              <a:xfrm>
                <a:off x="4369841" y="5983982"/>
                <a:ext cx="2408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9" name="Ink 78">
                <a:extLst>
                  <a:ext uri="{FF2B5EF4-FFF2-40B4-BE49-F238E27FC236}">
                    <a16:creationId xmlns:a16="http://schemas.microsoft.com/office/drawing/2014/main" id="{329E41EC-873B-9266-7688-1814E966AF96}"/>
                  </a:ext>
                </a:extLst>
              </p14:cNvPr>
              <p14:cNvContentPartPr/>
              <p14:nvPr/>
            </p14:nvContentPartPr>
            <p14:xfrm>
              <a:off x="4662881" y="5874542"/>
              <a:ext cx="56160" cy="287280"/>
            </p14:xfrm>
          </p:contentPart>
        </mc:Choice>
        <mc:Fallback>
          <p:pic>
            <p:nvPicPr>
              <p:cNvPr id="79" name="Ink 78">
                <a:extLst>
                  <a:ext uri="{FF2B5EF4-FFF2-40B4-BE49-F238E27FC236}">
                    <a16:creationId xmlns:a16="http://schemas.microsoft.com/office/drawing/2014/main" id="{329E41EC-873B-9266-7688-1814E966AF96}"/>
                  </a:ext>
                </a:extLst>
              </p:cNvPr>
              <p:cNvPicPr/>
              <p:nvPr/>
            </p:nvPicPr>
            <p:blipFill>
              <a:blip r:embed="rId60"/>
              <a:stretch>
                <a:fillRect/>
              </a:stretch>
            </p:blipFill>
            <p:spPr>
              <a:xfrm>
                <a:off x="4653881" y="5865902"/>
                <a:ext cx="738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80" name="Ink 79">
                <a:extLst>
                  <a:ext uri="{FF2B5EF4-FFF2-40B4-BE49-F238E27FC236}">
                    <a16:creationId xmlns:a16="http://schemas.microsoft.com/office/drawing/2014/main" id="{240DF050-E77E-B892-4FDF-1FE90D8CF2B9}"/>
                  </a:ext>
                </a:extLst>
              </p14:cNvPr>
              <p14:cNvContentPartPr/>
              <p14:nvPr/>
            </p14:nvContentPartPr>
            <p14:xfrm>
              <a:off x="4756121" y="5981462"/>
              <a:ext cx="256680" cy="183240"/>
            </p14:xfrm>
          </p:contentPart>
        </mc:Choice>
        <mc:Fallback>
          <p:pic>
            <p:nvPicPr>
              <p:cNvPr id="80" name="Ink 79">
                <a:extLst>
                  <a:ext uri="{FF2B5EF4-FFF2-40B4-BE49-F238E27FC236}">
                    <a16:creationId xmlns:a16="http://schemas.microsoft.com/office/drawing/2014/main" id="{240DF050-E77E-B892-4FDF-1FE90D8CF2B9}"/>
                  </a:ext>
                </a:extLst>
              </p:cNvPr>
              <p:cNvPicPr/>
              <p:nvPr/>
            </p:nvPicPr>
            <p:blipFill>
              <a:blip r:embed="rId62"/>
              <a:stretch>
                <a:fillRect/>
              </a:stretch>
            </p:blipFill>
            <p:spPr>
              <a:xfrm>
                <a:off x="4747481" y="5972462"/>
                <a:ext cx="2743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1" name="Ink 80">
                <a:extLst>
                  <a:ext uri="{FF2B5EF4-FFF2-40B4-BE49-F238E27FC236}">
                    <a16:creationId xmlns:a16="http://schemas.microsoft.com/office/drawing/2014/main" id="{3301494B-8A78-8BB9-736F-ECC70CF951AF}"/>
                  </a:ext>
                </a:extLst>
              </p14:cNvPr>
              <p14:cNvContentPartPr/>
              <p14:nvPr/>
            </p14:nvContentPartPr>
            <p14:xfrm>
              <a:off x="5040161" y="5965622"/>
              <a:ext cx="183240" cy="205560"/>
            </p14:xfrm>
          </p:contentPart>
        </mc:Choice>
        <mc:Fallback>
          <p:pic>
            <p:nvPicPr>
              <p:cNvPr id="81" name="Ink 80">
                <a:extLst>
                  <a:ext uri="{FF2B5EF4-FFF2-40B4-BE49-F238E27FC236}">
                    <a16:creationId xmlns:a16="http://schemas.microsoft.com/office/drawing/2014/main" id="{3301494B-8A78-8BB9-736F-ECC70CF951AF}"/>
                  </a:ext>
                </a:extLst>
              </p:cNvPr>
              <p:cNvPicPr/>
              <p:nvPr/>
            </p:nvPicPr>
            <p:blipFill>
              <a:blip r:embed="rId64"/>
              <a:stretch>
                <a:fillRect/>
              </a:stretch>
            </p:blipFill>
            <p:spPr>
              <a:xfrm>
                <a:off x="5031161" y="5956622"/>
                <a:ext cx="2008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82" name="Ink 81">
                <a:extLst>
                  <a:ext uri="{FF2B5EF4-FFF2-40B4-BE49-F238E27FC236}">
                    <a16:creationId xmlns:a16="http://schemas.microsoft.com/office/drawing/2014/main" id="{393ED0E3-C6F6-268D-DD71-DD3181CC9411}"/>
                  </a:ext>
                </a:extLst>
              </p14:cNvPr>
              <p14:cNvContentPartPr/>
              <p14:nvPr/>
            </p14:nvContentPartPr>
            <p14:xfrm>
              <a:off x="5354081" y="5817302"/>
              <a:ext cx="210240" cy="419760"/>
            </p14:xfrm>
          </p:contentPart>
        </mc:Choice>
        <mc:Fallback>
          <p:pic>
            <p:nvPicPr>
              <p:cNvPr id="82" name="Ink 81">
                <a:extLst>
                  <a:ext uri="{FF2B5EF4-FFF2-40B4-BE49-F238E27FC236}">
                    <a16:creationId xmlns:a16="http://schemas.microsoft.com/office/drawing/2014/main" id="{393ED0E3-C6F6-268D-DD71-DD3181CC9411}"/>
                  </a:ext>
                </a:extLst>
              </p:cNvPr>
              <p:cNvPicPr/>
              <p:nvPr/>
            </p:nvPicPr>
            <p:blipFill>
              <a:blip r:embed="rId66"/>
              <a:stretch>
                <a:fillRect/>
              </a:stretch>
            </p:blipFill>
            <p:spPr>
              <a:xfrm>
                <a:off x="5345081" y="5808662"/>
                <a:ext cx="2278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3" name="Ink 12">
                <a:extLst>
                  <a:ext uri="{FF2B5EF4-FFF2-40B4-BE49-F238E27FC236}">
                    <a16:creationId xmlns:a16="http://schemas.microsoft.com/office/drawing/2014/main" id="{74322E54-8E09-4982-6CC9-A06DCA5BC586}"/>
                  </a:ext>
                </a:extLst>
              </p14:cNvPr>
              <p14:cNvContentPartPr/>
              <p14:nvPr/>
            </p14:nvContentPartPr>
            <p14:xfrm>
              <a:off x="3390281" y="1097342"/>
              <a:ext cx="4197240" cy="4647960"/>
            </p14:xfrm>
          </p:contentPart>
        </mc:Choice>
        <mc:Fallback>
          <p:pic>
            <p:nvPicPr>
              <p:cNvPr id="13" name="Ink 12">
                <a:extLst>
                  <a:ext uri="{FF2B5EF4-FFF2-40B4-BE49-F238E27FC236}">
                    <a16:creationId xmlns:a16="http://schemas.microsoft.com/office/drawing/2014/main" id="{74322E54-8E09-4982-6CC9-A06DCA5BC586}"/>
                  </a:ext>
                </a:extLst>
              </p:cNvPr>
              <p:cNvPicPr/>
              <p:nvPr/>
            </p:nvPicPr>
            <p:blipFill>
              <a:blip r:embed="rId68"/>
              <a:stretch>
                <a:fillRect/>
              </a:stretch>
            </p:blipFill>
            <p:spPr>
              <a:xfrm>
                <a:off x="3381281" y="1088342"/>
                <a:ext cx="4214880" cy="46656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5" name="Ink 14">
                <a:extLst>
                  <a:ext uri="{FF2B5EF4-FFF2-40B4-BE49-F238E27FC236}">
                    <a16:creationId xmlns:a16="http://schemas.microsoft.com/office/drawing/2014/main" id="{D2628B69-2F97-9FE2-15D5-9CB8903BFE69}"/>
                  </a:ext>
                </a:extLst>
              </p14:cNvPr>
              <p14:cNvContentPartPr/>
              <p14:nvPr/>
            </p14:nvContentPartPr>
            <p14:xfrm>
              <a:off x="7580321" y="5135102"/>
              <a:ext cx="386640" cy="75960"/>
            </p14:xfrm>
          </p:contentPart>
        </mc:Choice>
        <mc:Fallback>
          <p:pic>
            <p:nvPicPr>
              <p:cNvPr id="15" name="Ink 14">
                <a:extLst>
                  <a:ext uri="{FF2B5EF4-FFF2-40B4-BE49-F238E27FC236}">
                    <a16:creationId xmlns:a16="http://schemas.microsoft.com/office/drawing/2014/main" id="{D2628B69-2F97-9FE2-15D5-9CB8903BFE69}"/>
                  </a:ext>
                </a:extLst>
              </p:cNvPr>
              <p:cNvPicPr/>
              <p:nvPr/>
            </p:nvPicPr>
            <p:blipFill>
              <a:blip r:embed="rId70"/>
              <a:stretch>
                <a:fillRect/>
              </a:stretch>
            </p:blipFill>
            <p:spPr>
              <a:xfrm>
                <a:off x="7571321" y="5126102"/>
                <a:ext cx="404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6" name="Ink 15">
                <a:extLst>
                  <a:ext uri="{FF2B5EF4-FFF2-40B4-BE49-F238E27FC236}">
                    <a16:creationId xmlns:a16="http://schemas.microsoft.com/office/drawing/2014/main" id="{ABDBB3C9-263E-6965-ED62-0BCA55D97984}"/>
                  </a:ext>
                </a:extLst>
              </p14:cNvPr>
              <p14:cNvContentPartPr/>
              <p14:nvPr/>
            </p14:nvContentPartPr>
            <p14:xfrm>
              <a:off x="7439561" y="5124302"/>
              <a:ext cx="133560" cy="63000"/>
            </p14:xfrm>
          </p:contentPart>
        </mc:Choice>
        <mc:Fallback>
          <p:pic>
            <p:nvPicPr>
              <p:cNvPr id="16" name="Ink 15">
                <a:extLst>
                  <a:ext uri="{FF2B5EF4-FFF2-40B4-BE49-F238E27FC236}">
                    <a16:creationId xmlns:a16="http://schemas.microsoft.com/office/drawing/2014/main" id="{ABDBB3C9-263E-6965-ED62-0BCA55D97984}"/>
                  </a:ext>
                </a:extLst>
              </p:cNvPr>
              <p:cNvPicPr/>
              <p:nvPr/>
            </p:nvPicPr>
            <p:blipFill>
              <a:blip r:embed="rId72"/>
              <a:stretch>
                <a:fillRect/>
              </a:stretch>
            </p:blipFill>
            <p:spPr>
              <a:xfrm>
                <a:off x="7430561" y="5115302"/>
                <a:ext cx="1512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0" name="Ink 39">
                <a:extLst>
                  <a:ext uri="{FF2B5EF4-FFF2-40B4-BE49-F238E27FC236}">
                    <a16:creationId xmlns:a16="http://schemas.microsoft.com/office/drawing/2014/main" id="{52139E49-D361-B4E7-A77C-39F92296506D}"/>
                  </a:ext>
                </a:extLst>
              </p14:cNvPr>
              <p14:cNvContentPartPr/>
              <p14:nvPr/>
            </p14:nvContentPartPr>
            <p14:xfrm>
              <a:off x="8355761" y="5276222"/>
              <a:ext cx="281520" cy="268200"/>
            </p14:xfrm>
          </p:contentPart>
        </mc:Choice>
        <mc:Fallback>
          <p:pic>
            <p:nvPicPr>
              <p:cNvPr id="40" name="Ink 39">
                <a:extLst>
                  <a:ext uri="{FF2B5EF4-FFF2-40B4-BE49-F238E27FC236}">
                    <a16:creationId xmlns:a16="http://schemas.microsoft.com/office/drawing/2014/main" id="{52139E49-D361-B4E7-A77C-39F92296506D}"/>
                  </a:ext>
                </a:extLst>
              </p:cNvPr>
              <p:cNvPicPr/>
              <p:nvPr/>
            </p:nvPicPr>
            <p:blipFill>
              <a:blip r:embed="rId74"/>
              <a:stretch>
                <a:fillRect/>
              </a:stretch>
            </p:blipFill>
            <p:spPr>
              <a:xfrm>
                <a:off x="8346761" y="5267222"/>
                <a:ext cx="2991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1" name="Ink 40">
                <a:extLst>
                  <a:ext uri="{FF2B5EF4-FFF2-40B4-BE49-F238E27FC236}">
                    <a16:creationId xmlns:a16="http://schemas.microsoft.com/office/drawing/2014/main" id="{A05853B7-39B9-76C5-FBD4-534D938FF335}"/>
                  </a:ext>
                </a:extLst>
              </p14:cNvPr>
              <p14:cNvContentPartPr/>
              <p14:nvPr/>
            </p14:nvContentPartPr>
            <p14:xfrm>
              <a:off x="8700641" y="5312942"/>
              <a:ext cx="183960" cy="145800"/>
            </p14:xfrm>
          </p:contentPart>
        </mc:Choice>
        <mc:Fallback>
          <p:pic>
            <p:nvPicPr>
              <p:cNvPr id="41" name="Ink 40">
                <a:extLst>
                  <a:ext uri="{FF2B5EF4-FFF2-40B4-BE49-F238E27FC236}">
                    <a16:creationId xmlns:a16="http://schemas.microsoft.com/office/drawing/2014/main" id="{A05853B7-39B9-76C5-FBD4-534D938FF335}"/>
                  </a:ext>
                </a:extLst>
              </p:cNvPr>
              <p:cNvPicPr/>
              <p:nvPr/>
            </p:nvPicPr>
            <p:blipFill>
              <a:blip r:embed="rId76"/>
              <a:stretch>
                <a:fillRect/>
              </a:stretch>
            </p:blipFill>
            <p:spPr>
              <a:xfrm>
                <a:off x="8692001" y="5304302"/>
                <a:ext cx="2016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2" name="Ink 41">
                <a:extLst>
                  <a:ext uri="{FF2B5EF4-FFF2-40B4-BE49-F238E27FC236}">
                    <a16:creationId xmlns:a16="http://schemas.microsoft.com/office/drawing/2014/main" id="{88A31C87-080F-C6D4-4A95-4ED2538D291A}"/>
                  </a:ext>
                </a:extLst>
              </p14:cNvPr>
              <p14:cNvContentPartPr/>
              <p14:nvPr/>
            </p14:nvContentPartPr>
            <p14:xfrm>
              <a:off x="8987921" y="5178662"/>
              <a:ext cx="432360" cy="229680"/>
            </p14:xfrm>
          </p:contentPart>
        </mc:Choice>
        <mc:Fallback>
          <p:pic>
            <p:nvPicPr>
              <p:cNvPr id="42" name="Ink 41">
                <a:extLst>
                  <a:ext uri="{FF2B5EF4-FFF2-40B4-BE49-F238E27FC236}">
                    <a16:creationId xmlns:a16="http://schemas.microsoft.com/office/drawing/2014/main" id="{88A31C87-080F-C6D4-4A95-4ED2538D291A}"/>
                  </a:ext>
                </a:extLst>
              </p:cNvPr>
              <p:cNvPicPr/>
              <p:nvPr/>
            </p:nvPicPr>
            <p:blipFill>
              <a:blip r:embed="rId78"/>
              <a:stretch>
                <a:fillRect/>
              </a:stretch>
            </p:blipFill>
            <p:spPr>
              <a:xfrm>
                <a:off x="8978921" y="5170022"/>
                <a:ext cx="4500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3" name="Ink 42">
                <a:extLst>
                  <a:ext uri="{FF2B5EF4-FFF2-40B4-BE49-F238E27FC236}">
                    <a16:creationId xmlns:a16="http://schemas.microsoft.com/office/drawing/2014/main" id="{960657E1-AC33-C543-B2F7-A63E255B32AE}"/>
                  </a:ext>
                </a:extLst>
              </p14:cNvPr>
              <p14:cNvContentPartPr/>
              <p14:nvPr/>
            </p14:nvContentPartPr>
            <p14:xfrm>
              <a:off x="9675881" y="5108462"/>
              <a:ext cx="606600" cy="187560"/>
            </p14:xfrm>
          </p:contentPart>
        </mc:Choice>
        <mc:Fallback>
          <p:pic>
            <p:nvPicPr>
              <p:cNvPr id="43" name="Ink 42">
                <a:extLst>
                  <a:ext uri="{FF2B5EF4-FFF2-40B4-BE49-F238E27FC236}">
                    <a16:creationId xmlns:a16="http://schemas.microsoft.com/office/drawing/2014/main" id="{960657E1-AC33-C543-B2F7-A63E255B32AE}"/>
                  </a:ext>
                </a:extLst>
              </p:cNvPr>
              <p:cNvPicPr/>
              <p:nvPr/>
            </p:nvPicPr>
            <p:blipFill>
              <a:blip r:embed="rId80"/>
              <a:stretch>
                <a:fillRect/>
              </a:stretch>
            </p:blipFill>
            <p:spPr>
              <a:xfrm>
                <a:off x="9666881" y="5099462"/>
                <a:ext cx="6242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4" name="Ink 43">
                <a:extLst>
                  <a:ext uri="{FF2B5EF4-FFF2-40B4-BE49-F238E27FC236}">
                    <a16:creationId xmlns:a16="http://schemas.microsoft.com/office/drawing/2014/main" id="{C8EAA7A3-844E-5285-9960-7AF7F38DB6B9}"/>
                  </a:ext>
                </a:extLst>
              </p14:cNvPr>
              <p14:cNvContentPartPr/>
              <p14:nvPr/>
            </p14:nvContentPartPr>
            <p14:xfrm>
              <a:off x="10307681" y="4903262"/>
              <a:ext cx="337320" cy="260640"/>
            </p14:xfrm>
          </p:contentPart>
        </mc:Choice>
        <mc:Fallback>
          <p:pic>
            <p:nvPicPr>
              <p:cNvPr id="44" name="Ink 43">
                <a:extLst>
                  <a:ext uri="{FF2B5EF4-FFF2-40B4-BE49-F238E27FC236}">
                    <a16:creationId xmlns:a16="http://schemas.microsoft.com/office/drawing/2014/main" id="{C8EAA7A3-844E-5285-9960-7AF7F38DB6B9}"/>
                  </a:ext>
                </a:extLst>
              </p:cNvPr>
              <p:cNvPicPr/>
              <p:nvPr/>
            </p:nvPicPr>
            <p:blipFill>
              <a:blip r:embed="rId82"/>
              <a:stretch>
                <a:fillRect/>
              </a:stretch>
            </p:blipFill>
            <p:spPr>
              <a:xfrm>
                <a:off x="10299041" y="4894262"/>
                <a:ext cx="3549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5" name="Ink 44">
                <a:extLst>
                  <a:ext uri="{FF2B5EF4-FFF2-40B4-BE49-F238E27FC236}">
                    <a16:creationId xmlns:a16="http://schemas.microsoft.com/office/drawing/2014/main" id="{C4751BE8-5E4D-D4D0-91F9-B2A19DA6D708}"/>
                  </a:ext>
                </a:extLst>
              </p14:cNvPr>
              <p14:cNvContentPartPr/>
              <p14:nvPr/>
            </p14:nvContentPartPr>
            <p14:xfrm>
              <a:off x="10777481" y="4905782"/>
              <a:ext cx="125280" cy="257040"/>
            </p14:xfrm>
          </p:contentPart>
        </mc:Choice>
        <mc:Fallback>
          <p:pic>
            <p:nvPicPr>
              <p:cNvPr id="45" name="Ink 44">
                <a:extLst>
                  <a:ext uri="{FF2B5EF4-FFF2-40B4-BE49-F238E27FC236}">
                    <a16:creationId xmlns:a16="http://schemas.microsoft.com/office/drawing/2014/main" id="{C4751BE8-5E4D-D4D0-91F9-B2A19DA6D708}"/>
                  </a:ext>
                </a:extLst>
              </p:cNvPr>
              <p:cNvPicPr/>
              <p:nvPr/>
            </p:nvPicPr>
            <p:blipFill>
              <a:blip r:embed="rId84"/>
              <a:stretch>
                <a:fillRect/>
              </a:stretch>
            </p:blipFill>
            <p:spPr>
              <a:xfrm>
                <a:off x="10768841" y="4896782"/>
                <a:ext cx="1429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6" name="Ink 45">
                <a:extLst>
                  <a:ext uri="{FF2B5EF4-FFF2-40B4-BE49-F238E27FC236}">
                    <a16:creationId xmlns:a16="http://schemas.microsoft.com/office/drawing/2014/main" id="{C6DD5BEE-24EC-64E1-0DFE-5C0DA2D93CAA}"/>
                  </a:ext>
                </a:extLst>
              </p14:cNvPr>
              <p14:cNvContentPartPr/>
              <p14:nvPr/>
            </p14:nvContentPartPr>
            <p14:xfrm>
              <a:off x="8123921" y="5356502"/>
              <a:ext cx="2742480" cy="302760"/>
            </p14:xfrm>
          </p:contentPart>
        </mc:Choice>
        <mc:Fallback>
          <p:pic>
            <p:nvPicPr>
              <p:cNvPr id="46" name="Ink 45">
                <a:extLst>
                  <a:ext uri="{FF2B5EF4-FFF2-40B4-BE49-F238E27FC236}">
                    <a16:creationId xmlns:a16="http://schemas.microsoft.com/office/drawing/2014/main" id="{C6DD5BEE-24EC-64E1-0DFE-5C0DA2D93CAA}"/>
                  </a:ext>
                </a:extLst>
              </p:cNvPr>
              <p:cNvPicPr/>
              <p:nvPr/>
            </p:nvPicPr>
            <p:blipFill>
              <a:blip r:embed="rId86"/>
              <a:stretch>
                <a:fillRect/>
              </a:stretch>
            </p:blipFill>
            <p:spPr>
              <a:xfrm>
                <a:off x="8115281" y="5347502"/>
                <a:ext cx="27601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8" name="Ink 47">
                <a:extLst>
                  <a:ext uri="{FF2B5EF4-FFF2-40B4-BE49-F238E27FC236}">
                    <a16:creationId xmlns:a16="http://schemas.microsoft.com/office/drawing/2014/main" id="{37A51F93-427A-78ED-6603-86DEB8C54E22}"/>
                  </a:ext>
                </a:extLst>
              </p14:cNvPr>
              <p14:cNvContentPartPr/>
              <p14:nvPr/>
            </p14:nvContentPartPr>
            <p14:xfrm>
              <a:off x="3826961" y="1641662"/>
              <a:ext cx="3449160" cy="3619080"/>
            </p14:xfrm>
          </p:contentPart>
        </mc:Choice>
        <mc:Fallback>
          <p:pic>
            <p:nvPicPr>
              <p:cNvPr id="48" name="Ink 47">
                <a:extLst>
                  <a:ext uri="{FF2B5EF4-FFF2-40B4-BE49-F238E27FC236}">
                    <a16:creationId xmlns:a16="http://schemas.microsoft.com/office/drawing/2014/main" id="{37A51F93-427A-78ED-6603-86DEB8C54E22}"/>
                  </a:ext>
                </a:extLst>
              </p:cNvPr>
              <p:cNvPicPr/>
              <p:nvPr/>
            </p:nvPicPr>
            <p:blipFill>
              <a:blip r:embed="rId88"/>
              <a:stretch>
                <a:fillRect/>
              </a:stretch>
            </p:blipFill>
            <p:spPr>
              <a:xfrm>
                <a:off x="3817961" y="1632662"/>
                <a:ext cx="3466800" cy="36367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9" name="Ink 48">
                <a:extLst>
                  <a:ext uri="{FF2B5EF4-FFF2-40B4-BE49-F238E27FC236}">
                    <a16:creationId xmlns:a16="http://schemas.microsoft.com/office/drawing/2014/main" id="{98CE38B0-A687-F00D-64BB-A5444FF5DB9F}"/>
                  </a:ext>
                </a:extLst>
              </p14:cNvPr>
              <p14:cNvContentPartPr/>
              <p14:nvPr/>
            </p14:nvContentPartPr>
            <p14:xfrm>
              <a:off x="2766401" y="4910822"/>
              <a:ext cx="1214280" cy="507240"/>
            </p14:xfrm>
          </p:contentPart>
        </mc:Choice>
        <mc:Fallback>
          <p:pic>
            <p:nvPicPr>
              <p:cNvPr id="49" name="Ink 48">
                <a:extLst>
                  <a:ext uri="{FF2B5EF4-FFF2-40B4-BE49-F238E27FC236}">
                    <a16:creationId xmlns:a16="http://schemas.microsoft.com/office/drawing/2014/main" id="{98CE38B0-A687-F00D-64BB-A5444FF5DB9F}"/>
                  </a:ext>
                </a:extLst>
              </p:cNvPr>
              <p:cNvPicPr/>
              <p:nvPr/>
            </p:nvPicPr>
            <p:blipFill>
              <a:blip r:embed="rId90"/>
              <a:stretch>
                <a:fillRect/>
              </a:stretch>
            </p:blipFill>
            <p:spPr>
              <a:xfrm>
                <a:off x="2757401" y="4902182"/>
                <a:ext cx="123192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0" name="Ink 49">
                <a:extLst>
                  <a:ext uri="{FF2B5EF4-FFF2-40B4-BE49-F238E27FC236}">
                    <a16:creationId xmlns:a16="http://schemas.microsoft.com/office/drawing/2014/main" id="{C7B14A9B-6696-790C-C62B-6F8C85362308}"/>
                  </a:ext>
                </a:extLst>
              </p14:cNvPr>
              <p14:cNvContentPartPr/>
              <p14:nvPr/>
            </p14:nvContentPartPr>
            <p14:xfrm>
              <a:off x="3844961" y="4897502"/>
              <a:ext cx="111600" cy="152640"/>
            </p14:xfrm>
          </p:contentPart>
        </mc:Choice>
        <mc:Fallback>
          <p:pic>
            <p:nvPicPr>
              <p:cNvPr id="50" name="Ink 49">
                <a:extLst>
                  <a:ext uri="{FF2B5EF4-FFF2-40B4-BE49-F238E27FC236}">
                    <a16:creationId xmlns:a16="http://schemas.microsoft.com/office/drawing/2014/main" id="{C7B14A9B-6696-790C-C62B-6F8C85362308}"/>
                  </a:ext>
                </a:extLst>
              </p:cNvPr>
              <p:cNvPicPr/>
              <p:nvPr/>
            </p:nvPicPr>
            <p:blipFill>
              <a:blip r:embed="rId92"/>
              <a:stretch>
                <a:fillRect/>
              </a:stretch>
            </p:blipFill>
            <p:spPr>
              <a:xfrm>
                <a:off x="3835961" y="4888502"/>
                <a:ext cx="1292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7" name="Ink 56">
                <a:extLst>
                  <a:ext uri="{FF2B5EF4-FFF2-40B4-BE49-F238E27FC236}">
                    <a16:creationId xmlns:a16="http://schemas.microsoft.com/office/drawing/2014/main" id="{DB73A050-00F7-51FE-2694-6247A2AEDAF9}"/>
                  </a:ext>
                </a:extLst>
              </p14:cNvPr>
              <p14:cNvContentPartPr/>
              <p14:nvPr/>
            </p14:nvContentPartPr>
            <p14:xfrm>
              <a:off x="2767481" y="5591222"/>
              <a:ext cx="6840" cy="27000"/>
            </p14:xfrm>
          </p:contentPart>
        </mc:Choice>
        <mc:Fallback>
          <p:pic>
            <p:nvPicPr>
              <p:cNvPr id="57" name="Ink 56">
                <a:extLst>
                  <a:ext uri="{FF2B5EF4-FFF2-40B4-BE49-F238E27FC236}">
                    <a16:creationId xmlns:a16="http://schemas.microsoft.com/office/drawing/2014/main" id="{DB73A050-00F7-51FE-2694-6247A2AEDAF9}"/>
                  </a:ext>
                </a:extLst>
              </p:cNvPr>
              <p:cNvPicPr/>
              <p:nvPr/>
            </p:nvPicPr>
            <p:blipFill>
              <a:blip r:embed="rId94"/>
              <a:stretch>
                <a:fillRect/>
              </a:stretch>
            </p:blipFill>
            <p:spPr>
              <a:xfrm>
                <a:off x="2758481" y="5582222"/>
                <a:ext cx="24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22" name="Ink 121">
                <a:extLst>
                  <a:ext uri="{FF2B5EF4-FFF2-40B4-BE49-F238E27FC236}">
                    <a16:creationId xmlns:a16="http://schemas.microsoft.com/office/drawing/2014/main" id="{CCD9A557-2E2F-A138-0FDC-7C8C8D53C24E}"/>
                  </a:ext>
                </a:extLst>
              </p14:cNvPr>
              <p14:cNvContentPartPr/>
              <p14:nvPr/>
            </p14:nvContentPartPr>
            <p14:xfrm>
              <a:off x="5821001" y="3117662"/>
              <a:ext cx="348120" cy="149760"/>
            </p14:xfrm>
          </p:contentPart>
        </mc:Choice>
        <mc:Fallback>
          <p:pic>
            <p:nvPicPr>
              <p:cNvPr id="122" name="Ink 121">
                <a:extLst>
                  <a:ext uri="{FF2B5EF4-FFF2-40B4-BE49-F238E27FC236}">
                    <a16:creationId xmlns:a16="http://schemas.microsoft.com/office/drawing/2014/main" id="{CCD9A557-2E2F-A138-0FDC-7C8C8D53C24E}"/>
                  </a:ext>
                </a:extLst>
              </p:cNvPr>
              <p:cNvPicPr/>
              <p:nvPr/>
            </p:nvPicPr>
            <p:blipFill>
              <a:blip r:embed="rId96"/>
              <a:stretch>
                <a:fillRect/>
              </a:stretch>
            </p:blipFill>
            <p:spPr>
              <a:xfrm>
                <a:off x="5812361" y="3108662"/>
                <a:ext cx="3657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24" name="Ink 123">
                <a:extLst>
                  <a:ext uri="{FF2B5EF4-FFF2-40B4-BE49-F238E27FC236}">
                    <a16:creationId xmlns:a16="http://schemas.microsoft.com/office/drawing/2014/main" id="{7E9E44C2-7285-B7D9-CB66-AD11DA8E24C0}"/>
                  </a:ext>
                </a:extLst>
              </p14:cNvPr>
              <p14:cNvContentPartPr/>
              <p14:nvPr/>
            </p14:nvContentPartPr>
            <p14:xfrm>
              <a:off x="7363961" y="4541462"/>
              <a:ext cx="1170720" cy="845640"/>
            </p14:xfrm>
          </p:contentPart>
        </mc:Choice>
        <mc:Fallback>
          <p:pic>
            <p:nvPicPr>
              <p:cNvPr id="124" name="Ink 123">
                <a:extLst>
                  <a:ext uri="{FF2B5EF4-FFF2-40B4-BE49-F238E27FC236}">
                    <a16:creationId xmlns:a16="http://schemas.microsoft.com/office/drawing/2014/main" id="{7E9E44C2-7285-B7D9-CB66-AD11DA8E24C0}"/>
                  </a:ext>
                </a:extLst>
              </p:cNvPr>
              <p:cNvPicPr/>
              <p:nvPr/>
            </p:nvPicPr>
            <p:blipFill>
              <a:blip r:embed="rId98"/>
              <a:stretch>
                <a:fillRect/>
              </a:stretch>
            </p:blipFill>
            <p:spPr>
              <a:xfrm>
                <a:off x="7354961" y="4532462"/>
                <a:ext cx="118836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60" name="Ink 159">
                <a:extLst>
                  <a:ext uri="{FF2B5EF4-FFF2-40B4-BE49-F238E27FC236}">
                    <a16:creationId xmlns:a16="http://schemas.microsoft.com/office/drawing/2014/main" id="{876292C5-7B39-4132-AC98-BCA5F545BEE6}"/>
                  </a:ext>
                </a:extLst>
              </p14:cNvPr>
              <p14:cNvContentPartPr/>
              <p14:nvPr/>
            </p14:nvContentPartPr>
            <p14:xfrm>
              <a:off x="8352161" y="5014862"/>
              <a:ext cx="8640" cy="4680"/>
            </p14:xfrm>
          </p:contentPart>
        </mc:Choice>
        <mc:Fallback>
          <p:pic>
            <p:nvPicPr>
              <p:cNvPr id="160" name="Ink 159">
                <a:extLst>
                  <a:ext uri="{FF2B5EF4-FFF2-40B4-BE49-F238E27FC236}">
                    <a16:creationId xmlns:a16="http://schemas.microsoft.com/office/drawing/2014/main" id="{876292C5-7B39-4132-AC98-BCA5F545BEE6}"/>
                  </a:ext>
                </a:extLst>
              </p:cNvPr>
              <p:cNvPicPr/>
              <p:nvPr/>
            </p:nvPicPr>
            <p:blipFill>
              <a:blip r:embed="rId100"/>
              <a:stretch>
                <a:fillRect/>
              </a:stretch>
            </p:blipFill>
            <p:spPr>
              <a:xfrm>
                <a:off x="8343521" y="5005862"/>
                <a:ext cx="26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9" name="Ink 88">
                <a:extLst>
                  <a:ext uri="{FF2B5EF4-FFF2-40B4-BE49-F238E27FC236}">
                    <a16:creationId xmlns:a16="http://schemas.microsoft.com/office/drawing/2014/main" id="{CCB2441F-D95D-E9D9-5A9F-1C66E101710C}"/>
                  </a:ext>
                </a:extLst>
              </p14:cNvPr>
              <p14:cNvContentPartPr/>
              <p14:nvPr/>
            </p14:nvContentPartPr>
            <p14:xfrm>
              <a:off x="6790841" y="1778462"/>
              <a:ext cx="1102680" cy="466920"/>
            </p14:xfrm>
          </p:contentPart>
        </mc:Choice>
        <mc:Fallback>
          <p:pic>
            <p:nvPicPr>
              <p:cNvPr id="89" name="Ink 88">
                <a:extLst>
                  <a:ext uri="{FF2B5EF4-FFF2-40B4-BE49-F238E27FC236}">
                    <a16:creationId xmlns:a16="http://schemas.microsoft.com/office/drawing/2014/main" id="{CCB2441F-D95D-E9D9-5A9F-1C66E101710C}"/>
                  </a:ext>
                </a:extLst>
              </p:cNvPr>
              <p:cNvPicPr/>
              <p:nvPr/>
            </p:nvPicPr>
            <p:blipFill>
              <a:blip r:embed="rId102"/>
              <a:stretch>
                <a:fillRect/>
              </a:stretch>
            </p:blipFill>
            <p:spPr>
              <a:xfrm>
                <a:off x="6781841" y="1769462"/>
                <a:ext cx="112032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0" name="Ink 89">
                <a:extLst>
                  <a:ext uri="{FF2B5EF4-FFF2-40B4-BE49-F238E27FC236}">
                    <a16:creationId xmlns:a16="http://schemas.microsoft.com/office/drawing/2014/main" id="{78B6DD40-E5AC-5F47-7283-A656FD76001B}"/>
                  </a:ext>
                </a:extLst>
              </p14:cNvPr>
              <p14:cNvContentPartPr/>
              <p14:nvPr/>
            </p14:nvContentPartPr>
            <p14:xfrm>
              <a:off x="7842041" y="1704302"/>
              <a:ext cx="206640" cy="243000"/>
            </p14:xfrm>
          </p:contentPart>
        </mc:Choice>
        <mc:Fallback>
          <p:pic>
            <p:nvPicPr>
              <p:cNvPr id="90" name="Ink 89">
                <a:extLst>
                  <a:ext uri="{FF2B5EF4-FFF2-40B4-BE49-F238E27FC236}">
                    <a16:creationId xmlns:a16="http://schemas.microsoft.com/office/drawing/2014/main" id="{78B6DD40-E5AC-5F47-7283-A656FD76001B}"/>
                  </a:ext>
                </a:extLst>
              </p:cNvPr>
              <p:cNvPicPr/>
              <p:nvPr/>
            </p:nvPicPr>
            <p:blipFill>
              <a:blip r:embed="rId104"/>
              <a:stretch>
                <a:fillRect/>
              </a:stretch>
            </p:blipFill>
            <p:spPr>
              <a:xfrm>
                <a:off x="7833401" y="1695662"/>
                <a:ext cx="2242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1" name="Ink 90">
                <a:extLst>
                  <a:ext uri="{FF2B5EF4-FFF2-40B4-BE49-F238E27FC236}">
                    <a16:creationId xmlns:a16="http://schemas.microsoft.com/office/drawing/2014/main" id="{6E30A4EA-C09B-90AE-7957-B1B7404ABC15}"/>
                  </a:ext>
                </a:extLst>
              </p14:cNvPr>
              <p14:cNvContentPartPr/>
              <p14:nvPr/>
            </p14:nvContentPartPr>
            <p14:xfrm>
              <a:off x="8231201" y="1577222"/>
              <a:ext cx="206280" cy="123480"/>
            </p14:xfrm>
          </p:contentPart>
        </mc:Choice>
        <mc:Fallback>
          <p:pic>
            <p:nvPicPr>
              <p:cNvPr id="91" name="Ink 90">
                <a:extLst>
                  <a:ext uri="{FF2B5EF4-FFF2-40B4-BE49-F238E27FC236}">
                    <a16:creationId xmlns:a16="http://schemas.microsoft.com/office/drawing/2014/main" id="{6E30A4EA-C09B-90AE-7957-B1B7404ABC15}"/>
                  </a:ext>
                </a:extLst>
              </p:cNvPr>
              <p:cNvPicPr/>
              <p:nvPr/>
            </p:nvPicPr>
            <p:blipFill>
              <a:blip r:embed="rId106"/>
              <a:stretch>
                <a:fillRect/>
              </a:stretch>
            </p:blipFill>
            <p:spPr>
              <a:xfrm>
                <a:off x="8222561" y="1568222"/>
                <a:ext cx="2239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2" name="Ink 91">
                <a:extLst>
                  <a:ext uri="{FF2B5EF4-FFF2-40B4-BE49-F238E27FC236}">
                    <a16:creationId xmlns:a16="http://schemas.microsoft.com/office/drawing/2014/main" id="{F6385FA0-338C-A58A-384C-94A3FF4750AA}"/>
                  </a:ext>
                </a:extLst>
              </p14:cNvPr>
              <p14:cNvContentPartPr/>
              <p14:nvPr/>
            </p14:nvContentPartPr>
            <p14:xfrm>
              <a:off x="8459081" y="1501622"/>
              <a:ext cx="126720" cy="204840"/>
            </p14:xfrm>
          </p:contentPart>
        </mc:Choice>
        <mc:Fallback>
          <p:pic>
            <p:nvPicPr>
              <p:cNvPr id="92" name="Ink 91">
                <a:extLst>
                  <a:ext uri="{FF2B5EF4-FFF2-40B4-BE49-F238E27FC236}">
                    <a16:creationId xmlns:a16="http://schemas.microsoft.com/office/drawing/2014/main" id="{F6385FA0-338C-A58A-384C-94A3FF4750AA}"/>
                  </a:ext>
                </a:extLst>
              </p:cNvPr>
              <p:cNvPicPr/>
              <p:nvPr/>
            </p:nvPicPr>
            <p:blipFill>
              <a:blip r:embed="rId108"/>
              <a:stretch>
                <a:fillRect/>
              </a:stretch>
            </p:blipFill>
            <p:spPr>
              <a:xfrm>
                <a:off x="8450081" y="1492982"/>
                <a:ext cx="1443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3" name="Ink 92">
                <a:extLst>
                  <a:ext uri="{FF2B5EF4-FFF2-40B4-BE49-F238E27FC236}">
                    <a16:creationId xmlns:a16="http://schemas.microsoft.com/office/drawing/2014/main" id="{6DE722AA-7255-DA00-D170-E2686FCE1555}"/>
                  </a:ext>
                </a:extLst>
              </p14:cNvPr>
              <p14:cNvContentPartPr/>
              <p14:nvPr/>
            </p14:nvContentPartPr>
            <p14:xfrm>
              <a:off x="8627921" y="1485782"/>
              <a:ext cx="142200" cy="226440"/>
            </p14:xfrm>
          </p:contentPart>
        </mc:Choice>
        <mc:Fallback>
          <p:pic>
            <p:nvPicPr>
              <p:cNvPr id="93" name="Ink 92">
                <a:extLst>
                  <a:ext uri="{FF2B5EF4-FFF2-40B4-BE49-F238E27FC236}">
                    <a16:creationId xmlns:a16="http://schemas.microsoft.com/office/drawing/2014/main" id="{6DE722AA-7255-DA00-D170-E2686FCE1555}"/>
                  </a:ext>
                </a:extLst>
              </p:cNvPr>
              <p:cNvPicPr/>
              <p:nvPr/>
            </p:nvPicPr>
            <p:blipFill>
              <a:blip r:embed="rId110"/>
              <a:stretch>
                <a:fillRect/>
              </a:stretch>
            </p:blipFill>
            <p:spPr>
              <a:xfrm>
                <a:off x="8619281" y="1476782"/>
                <a:ext cx="1598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4" name="Ink 93">
                <a:extLst>
                  <a:ext uri="{FF2B5EF4-FFF2-40B4-BE49-F238E27FC236}">
                    <a16:creationId xmlns:a16="http://schemas.microsoft.com/office/drawing/2014/main" id="{7AF3F61B-1A3D-5642-54A7-B2F8D84C2E22}"/>
                  </a:ext>
                </a:extLst>
              </p14:cNvPr>
              <p14:cNvContentPartPr/>
              <p14:nvPr/>
            </p14:nvContentPartPr>
            <p14:xfrm>
              <a:off x="8832041" y="1342142"/>
              <a:ext cx="115200" cy="234360"/>
            </p14:xfrm>
          </p:contentPart>
        </mc:Choice>
        <mc:Fallback>
          <p:pic>
            <p:nvPicPr>
              <p:cNvPr id="94" name="Ink 93">
                <a:extLst>
                  <a:ext uri="{FF2B5EF4-FFF2-40B4-BE49-F238E27FC236}">
                    <a16:creationId xmlns:a16="http://schemas.microsoft.com/office/drawing/2014/main" id="{7AF3F61B-1A3D-5642-54A7-B2F8D84C2E22}"/>
                  </a:ext>
                </a:extLst>
              </p:cNvPr>
              <p:cNvPicPr/>
              <p:nvPr/>
            </p:nvPicPr>
            <p:blipFill>
              <a:blip r:embed="rId112"/>
              <a:stretch>
                <a:fillRect/>
              </a:stretch>
            </p:blipFill>
            <p:spPr>
              <a:xfrm>
                <a:off x="8823041" y="1333502"/>
                <a:ext cx="1328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5" name="Ink 94">
                <a:extLst>
                  <a:ext uri="{FF2B5EF4-FFF2-40B4-BE49-F238E27FC236}">
                    <a16:creationId xmlns:a16="http://schemas.microsoft.com/office/drawing/2014/main" id="{CECF512C-3DD0-458E-C4AD-7CB78B653CE7}"/>
                  </a:ext>
                </a:extLst>
              </p14:cNvPr>
              <p14:cNvContentPartPr/>
              <p14:nvPr/>
            </p14:nvContentPartPr>
            <p14:xfrm>
              <a:off x="8856161" y="1406582"/>
              <a:ext cx="288720" cy="149760"/>
            </p14:xfrm>
          </p:contentPart>
        </mc:Choice>
        <mc:Fallback>
          <p:pic>
            <p:nvPicPr>
              <p:cNvPr id="95" name="Ink 94">
                <a:extLst>
                  <a:ext uri="{FF2B5EF4-FFF2-40B4-BE49-F238E27FC236}">
                    <a16:creationId xmlns:a16="http://schemas.microsoft.com/office/drawing/2014/main" id="{CECF512C-3DD0-458E-C4AD-7CB78B653CE7}"/>
                  </a:ext>
                </a:extLst>
              </p:cNvPr>
              <p:cNvPicPr/>
              <p:nvPr/>
            </p:nvPicPr>
            <p:blipFill>
              <a:blip r:embed="rId114"/>
              <a:stretch>
                <a:fillRect/>
              </a:stretch>
            </p:blipFill>
            <p:spPr>
              <a:xfrm>
                <a:off x="8847521" y="1397942"/>
                <a:ext cx="3063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6" name="Ink 95">
                <a:extLst>
                  <a:ext uri="{FF2B5EF4-FFF2-40B4-BE49-F238E27FC236}">
                    <a16:creationId xmlns:a16="http://schemas.microsoft.com/office/drawing/2014/main" id="{F410956E-AE8C-F0FF-4B7E-9C91C8871E28}"/>
                  </a:ext>
                </a:extLst>
              </p14:cNvPr>
              <p14:cNvContentPartPr/>
              <p14:nvPr/>
            </p14:nvContentPartPr>
            <p14:xfrm>
              <a:off x="9232001" y="1244582"/>
              <a:ext cx="309960" cy="241920"/>
            </p14:xfrm>
          </p:contentPart>
        </mc:Choice>
        <mc:Fallback>
          <p:pic>
            <p:nvPicPr>
              <p:cNvPr id="96" name="Ink 95">
                <a:extLst>
                  <a:ext uri="{FF2B5EF4-FFF2-40B4-BE49-F238E27FC236}">
                    <a16:creationId xmlns:a16="http://schemas.microsoft.com/office/drawing/2014/main" id="{F410956E-AE8C-F0FF-4B7E-9C91C8871E28}"/>
                  </a:ext>
                </a:extLst>
              </p:cNvPr>
              <p:cNvPicPr/>
              <p:nvPr/>
            </p:nvPicPr>
            <p:blipFill>
              <a:blip r:embed="rId116"/>
              <a:stretch>
                <a:fillRect/>
              </a:stretch>
            </p:blipFill>
            <p:spPr>
              <a:xfrm>
                <a:off x="9223001" y="1235942"/>
                <a:ext cx="3276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7" name="Ink 96">
                <a:extLst>
                  <a:ext uri="{FF2B5EF4-FFF2-40B4-BE49-F238E27FC236}">
                    <a16:creationId xmlns:a16="http://schemas.microsoft.com/office/drawing/2014/main" id="{7948F2D5-EDF6-56D7-687C-ECD8A0007DB8}"/>
                  </a:ext>
                </a:extLst>
              </p14:cNvPr>
              <p14:cNvContentPartPr/>
              <p14:nvPr/>
            </p14:nvContentPartPr>
            <p14:xfrm>
              <a:off x="8278001" y="1557422"/>
              <a:ext cx="1447200" cy="292320"/>
            </p14:xfrm>
          </p:contentPart>
        </mc:Choice>
        <mc:Fallback>
          <p:pic>
            <p:nvPicPr>
              <p:cNvPr id="97" name="Ink 96">
                <a:extLst>
                  <a:ext uri="{FF2B5EF4-FFF2-40B4-BE49-F238E27FC236}">
                    <a16:creationId xmlns:a16="http://schemas.microsoft.com/office/drawing/2014/main" id="{7948F2D5-EDF6-56D7-687C-ECD8A0007DB8}"/>
                  </a:ext>
                </a:extLst>
              </p:cNvPr>
              <p:cNvPicPr/>
              <p:nvPr/>
            </p:nvPicPr>
            <p:blipFill>
              <a:blip r:embed="rId118"/>
              <a:stretch>
                <a:fillRect/>
              </a:stretch>
            </p:blipFill>
            <p:spPr>
              <a:xfrm>
                <a:off x="8269001" y="1548782"/>
                <a:ext cx="14648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8" name="Ink 97">
                <a:extLst>
                  <a:ext uri="{FF2B5EF4-FFF2-40B4-BE49-F238E27FC236}">
                    <a16:creationId xmlns:a16="http://schemas.microsoft.com/office/drawing/2014/main" id="{00781B4B-908C-2732-221D-C74B6CF71A8A}"/>
                  </a:ext>
                </a:extLst>
              </p14:cNvPr>
              <p14:cNvContentPartPr/>
              <p14:nvPr/>
            </p14:nvContentPartPr>
            <p14:xfrm>
              <a:off x="9783881" y="1808342"/>
              <a:ext cx="10440" cy="5760"/>
            </p14:xfrm>
          </p:contentPart>
        </mc:Choice>
        <mc:Fallback>
          <p:pic>
            <p:nvPicPr>
              <p:cNvPr id="98" name="Ink 97">
                <a:extLst>
                  <a:ext uri="{FF2B5EF4-FFF2-40B4-BE49-F238E27FC236}">
                    <a16:creationId xmlns:a16="http://schemas.microsoft.com/office/drawing/2014/main" id="{00781B4B-908C-2732-221D-C74B6CF71A8A}"/>
                  </a:ext>
                </a:extLst>
              </p:cNvPr>
              <p:cNvPicPr/>
              <p:nvPr/>
            </p:nvPicPr>
            <p:blipFill>
              <a:blip r:embed="rId120"/>
              <a:stretch>
                <a:fillRect/>
              </a:stretch>
            </p:blipFill>
            <p:spPr>
              <a:xfrm>
                <a:off x="9775241" y="1799342"/>
                <a:ext cx="280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9" name="Ink 98">
                <a:extLst>
                  <a:ext uri="{FF2B5EF4-FFF2-40B4-BE49-F238E27FC236}">
                    <a16:creationId xmlns:a16="http://schemas.microsoft.com/office/drawing/2014/main" id="{E45AFC73-B4A5-BA6E-13E4-2368453FBA8A}"/>
                  </a:ext>
                </a:extLst>
              </p14:cNvPr>
              <p14:cNvContentPartPr/>
              <p14:nvPr/>
            </p14:nvContentPartPr>
            <p14:xfrm>
              <a:off x="9795761" y="1600982"/>
              <a:ext cx="397800" cy="164880"/>
            </p14:xfrm>
          </p:contentPart>
        </mc:Choice>
        <mc:Fallback>
          <p:pic>
            <p:nvPicPr>
              <p:cNvPr id="99" name="Ink 98">
                <a:extLst>
                  <a:ext uri="{FF2B5EF4-FFF2-40B4-BE49-F238E27FC236}">
                    <a16:creationId xmlns:a16="http://schemas.microsoft.com/office/drawing/2014/main" id="{E45AFC73-B4A5-BA6E-13E4-2368453FBA8A}"/>
                  </a:ext>
                </a:extLst>
              </p:cNvPr>
              <p:cNvPicPr/>
              <p:nvPr/>
            </p:nvPicPr>
            <p:blipFill>
              <a:blip r:embed="rId122"/>
              <a:stretch>
                <a:fillRect/>
              </a:stretch>
            </p:blipFill>
            <p:spPr>
              <a:xfrm>
                <a:off x="9786761" y="1592342"/>
                <a:ext cx="4154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0" name="Ink 99">
                <a:extLst>
                  <a:ext uri="{FF2B5EF4-FFF2-40B4-BE49-F238E27FC236}">
                    <a16:creationId xmlns:a16="http://schemas.microsoft.com/office/drawing/2014/main" id="{9750A4A7-4EA1-2E88-0A58-32C4AE0A054C}"/>
                  </a:ext>
                </a:extLst>
              </p14:cNvPr>
              <p14:cNvContentPartPr/>
              <p14:nvPr/>
            </p14:nvContentPartPr>
            <p14:xfrm>
              <a:off x="10148561" y="1623302"/>
              <a:ext cx="233640" cy="137520"/>
            </p14:xfrm>
          </p:contentPart>
        </mc:Choice>
        <mc:Fallback>
          <p:pic>
            <p:nvPicPr>
              <p:cNvPr id="100" name="Ink 99">
                <a:extLst>
                  <a:ext uri="{FF2B5EF4-FFF2-40B4-BE49-F238E27FC236}">
                    <a16:creationId xmlns:a16="http://schemas.microsoft.com/office/drawing/2014/main" id="{9750A4A7-4EA1-2E88-0A58-32C4AE0A054C}"/>
                  </a:ext>
                </a:extLst>
              </p:cNvPr>
              <p:cNvPicPr/>
              <p:nvPr/>
            </p:nvPicPr>
            <p:blipFill>
              <a:blip r:embed="rId124"/>
              <a:stretch>
                <a:fillRect/>
              </a:stretch>
            </p:blipFill>
            <p:spPr>
              <a:xfrm>
                <a:off x="10139921" y="1614302"/>
                <a:ext cx="251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1" name="Ink 100">
                <a:extLst>
                  <a:ext uri="{FF2B5EF4-FFF2-40B4-BE49-F238E27FC236}">
                    <a16:creationId xmlns:a16="http://schemas.microsoft.com/office/drawing/2014/main" id="{C8AFECDD-0900-9384-9B08-0509243CC5D8}"/>
                  </a:ext>
                </a:extLst>
              </p14:cNvPr>
              <p14:cNvContentPartPr/>
              <p14:nvPr/>
            </p14:nvContentPartPr>
            <p14:xfrm>
              <a:off x="9754721" y="1687382"/>
              <a:ext cx="97200" cy="199800"/>
            </p14:xfrm>
          </p:contentPart>
        </mc:Choice>
        <mc:Fallback>
          <p:pic>
            <p:nvPicPr>
              <p:cNvPr id="101" name="Ink 100">
                <a:extLst>
                  <a:ext uri="{FF2B5EF4-FFF2-40B4-BE49-F238E27FC236}">
                    <a16:creationId xmlns:a16="http://schemas.microsoft.com/office/drawing/2014/main" id="{C8AFECDD-0900-9384-9B08-0509243CC5D8}"/>
                  </a:ext>
                </a:extLst>
              </p:cNvPr>
              <p:cNvPicPr/>
              <p:nvPr/>
            </p:nvPicPr>
            <p:blipFill>
              <a:blip r:embed="rId126"/>
              <a:stretch>
                <a:fillRect/>
              </a:stretch>
            </p:blipFill>
            <p:spPr>
              <a:xfrm>
                <a:off x="9745721" y="1678742"/>
                <a:ext cx="114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2" name="Ink 101">
                <a:extLst>
                  <a:ext uri="{FF2B5EF4-FFF2-40B4-BE49-F238E27FC236}">
                    <a16:creationId xmlns:a16="http://schemas.microsoft.com/office/drawing/2014/main" id="{802A6CB5-11CE-9CD0-7B58-58B22BD8BBA1}"/>
                  </a:ext>
                </a:extLst>
              </p14:cNvPr>
              <p14:cNvContentPartPr/>
              <p14:nvPr/>
            </p14:nvContentPartPr>
            <p14:xfrm>
              <a:off x="10452401" y="1563542"/>
              <a:ext cx="209160" cy="192960"/>
            </p14:xfrm>
          </p:contentPart>
        </mc:Choice>
        <mc:Fallback>
          <p:pic>
            <p:nvPicPr>
              <p:cNvPr id="102" name="Ink 101">
                <a:extLst>
                  <a:ext uri="{FF2B5EF4-FFF2-40B4-BE49-F238E27FC236}">
                    <a16:creationId xmlns:a16="http://schemas.microsoft.com/office/drawing/2014/main" id="{802A6CB5-11CE-9CD0-7B58-58B22BD8BBA1}"/>
                  </a:ext>
                </a:extLst>
              </p:cNvPr>
              <p:cNvPicPr/>
              <p:nvPr/>
            </p:nvPicPr>
            <p:blipFill>
              <a:blip r:embed="rId128"/>
              <a:stretch>
                <a:fillRect/>
              </a:stretch>
            </p:blipFill>
            <p:spPr>
              <a:xfrm>
                <a:off x="10443401" y="1554542"/>
                <a:ext cx="2268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3" name="Ink 102">
                <a:extLst>
                  <a:ext uri="{FF2B5EF4-FFF2-40B4-BE49-F238E27FC236}">
                    <a16:creationId xmlns:a16="http://schemas.microsoft.com/office/drawing/2014/main" id="{2080DD4A-30BD-7AF3-EE1D-83C5FE3AE2B0}"/>
                  </a:ext>
                </a:extLst>
              </p14:cNvPr>
              <p14:cNvContentPartPr/>
              <p14:nvPr/>
            </p14:nvContentPartPr>
            <p14:xfrm>
              <a:off x="10758401" y="1375622"/>
              <a:ext cx="185400" cy="295560"/>
            </p14:xfrm>
          </p:contentPart>
        </mc:Choice>
        <mc:Fallback>
          <p:pic>
            <p:nvPicPr>
              <p:cNvPr id="103" name="Ink 102">
                <a:extLst>
                  <a:ext uri="{FF2B5EF4-FFF2-40B4-BE49-F238E27FC236}">
                    <a16:creationId xmlns:a16="http://schemas.microsoft.com/office/drawing/2014/main" id="{2080DD4A-30BD-7AF3-EE1D-83C5FE3AE2B0}"/>
                  </a:ext>
                </a:extLst>
              </p:cNvPr>
              <p:cNvPicPr/>
              <p:nvPr/>
            </p:nvPicPr>
            <p:blipFill>
              <a:blip r:embed="rId130"/>
              <a:stretch>
                <a:fillRect/>
              </a:stretch>
            </p:blipFill>
            <p:spPr>
              <a:xfrm>
                <a:off x="10749401" y="1366982"/>
                <a:ext cx="2030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7" name="Ink 106">
                <a:extLst>
                  <a:ext uri="{FF2B5EF4-FFF2-40B4-BE49-F238E27FC236}">
                    <a16:creationId xmlns:a16="http://schemas.microsoft.com/office/drawing/2014/main" id="{E3AE8374-7E89-3727-7383-6D48C1275187}"/>
                  </a:ext>
                </a:extLst>
              </p14:cNvPr>
              <p14:cNvContentPartPr/>
              <p14:nvPr/>
            </p14:nvContentPartPr>
            <p14:xfrm>
              <a:off x="11048561" y="1390742"/>
              <a:ext cx="249840" cy="226800"/>
            </p14:xfrm>
          </p:contentPart>
        </mc:Choice>
        <mc:Fallback>
          <p:pic>
            <p:nvPicPr>
              <p:cNvPr id="107" name="Ink 106">
                <a:extLst>
                  <a:ext uri="{FF2B5EF4-FFF2-40B4-BE49-F238E27FC236}">
                    <a16:creationId xmlns:a16="http://schemas.microsoft.com/office/drawing/2014/main" id="{E3AE8374-7E89-3727-7383-6D48C1275187}"/>
                  </a:ext>
                </a:extLst>
              </p:cNvPr>
              <p:cNvPicPr/>
              <p:nvPr/>
            </p:nvPicPr>
            <p:blipFill>
              <a:blip r:embed="rId132"/>
              <a:stretch>
                <a:fillRect/>
              </a:stretch>
            </p:blipFill>
            <p:spPr>
              <a:xfrm>
                <a:off x="11039921" y="1381742"/>
                <a:ext cx="2674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8" name="Ink 107">
                <a:extLst>
                  <a:ext uri="{FF2B5EF4-FFF2-40B4-BE49-F238E27FC236}">
                    <a16:creationId xmlns:a16="http://schemas.microsoft.com/office/drawing/2014/main" id="{F31A096B-0F3C-0C16-516E-AD4B2BF74063}"/>
                  </a:ext>
                </a:extLst>
              </p14:cNvPr>
              <p14:cNvContentPartPr/>
              <p14:nvPr/>
            </p14:nvContentPartPr>
            <p14:xfrm>
              <a:off x="11378681" y="1410542"/>
              <a:ext cx="198720" cy="122760"/>
            </p14:xfrm>
          </p:contentPart>
        </mc:Choice>
        <mc:Fallback>
          <p:pic>
            <p:nvPicPr>
              <p:cNvPr id="108" name="Ink 107">
                <a:extLst>
                  <a:ext uri="{FF2B5EF4-FFF2-40B4-BE49-F238E27FC236}">
                    <a16:creationId xmlns:a16="http://schemas.microsoft.com/office/drawing/2014/main" id="{F31A096B-0F3C-0C16-516E-AD4B2BF74063}"/>
                  </a:ext>
                </a:extLst>
              </p:cNvPr>
              <p:cNvPicPr/>
              <p:nvPr/>
            </p:nvPicPr>
            <p:blipFill>
              <a:blip r:embed="rId134"/>
              <a:stretch>
                <a:fillRect/>
              </a:stretch>
            </p:blipFill>
            <p:spPr>
              <a:xfrm>
                <a:off x="11370041" y="1401902"/>
                <a:ext cx="2163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9" name="Ink 108">
                <a:extLst>
                  <a:ext uri="{FF2B5EF4-FFF2-40B4-BE49-F238E27FC236}">
                    <a16:creationId xmlns:a16="http://schemas.microsoft.com/office/drawing/2014/main" id="{D023C1F2-79DE-41B3-8DBF-D7557AE99FF2}"/>
                  </a:ext>
                </a:extLst>
              </p14:cNvPr>
              <p14:cNvContentPartPr/>
              <p14:nvPr/>
            </p14:nvContentPartPr>
            <p14:xfrm>
              <a:off x="11603681" y="1316222"/>
              <a:ext cx="457920" cy="178920"/>
            </p14:xfrm>
          </p:contentPart>
        </mc:Choice>
        <mc:Fallback>
          <p:pic>
            <p:nvPicPr>
              <p:cNvPr id="109" name="Ink 108">
                <a:extLst>
                  <a:ext uri="{FF2B5EF4-FFF2-40B4-BE49-F238E27FC236}">
                    <a16:creationId xmlns:a16="http://schemas.microsoft.com/office/drawing/2014/main" id="{D023C1F2-79DE-41B3-8DBF-D7557AE99FF2}"/>
                  </a:ext>
                </a:extLst>
              </p:cNvPr>
              <p:cNvPicPr/>
              <p:nvPr/>
            </p:nvPicPr>
            <p:blipFill>
              <a:blip r:embed="rId136"/>
              <a:stretch>
                <a:fillRect/>
              </a:stretch>
            </p:blipFill>
            <p:spPr>
              <a:xfrm>
                <a:off x="11594681" y="1307582"/>
                <a:ext cx="4755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10" name="Ink 109">
                <a:extLst>
                  <a:ext uri="{FF2B5EF4-FFF2-40B4-BE49-F238E27FC236}">
                    <a16:creationId xmlns:a16="http://schemas.microsoft.com/office/drawing/2014/main" id="{D7CA1F5E-78E6-83C4-564F-AB7E8A547AD6}"/>
                  </a:ext>
                </a:extLst>
              </p14:cNvPr>
              <p14:cNvContentPartPr/>
              <p14:nvPr/>
            </p14:nvContentPartPr>
            <p14:xfrm>
              <a:off x="12004361" y="1212542"/>
              <a:ext cx="74160" cy="109800"/>
            </p14:xfrm>
          </p:contentPart>
        </mc:Choice>
        <mc:Fallback>
          <p:pic>
            <p:nvPicPr>
              <p:cNvPr id="110" name="Ink 109">
                <a:extLst>
                  <a:ext uri="{FF2B5EF4-FFF2-40B4-BE49-F238E27FC236}">
                    <a16:creationId xmlns:a16="http://schemas.microsoft.com/office/drawing/2014/main" id="{D7CA1F5E-78E6-83C4-564F-AB7E8A547AD6}"/>
                  </a:ext>
                </a:extLst>
              </p:cNvPr>
              <p:cNvPicPr/>
              <p:nvPr/>
            </p:nvPicPr>
            <p:blipFill>
              <a:blip r:embed="rId138"/>
              <a:stretch>
                <a:fillRect/>
              </a:stretch>
            </p:blipFill>
            <p:spPr>
              <a:xfrm>
                <a:off x="11995721" y="1203542"/>
                <a:ext cx="918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11" name="Ink 110">
                <a:extLst>
                  <a:ext uri="{FF2B5EF4-FFF2-40B4-BE49-F238E27FC236}">
                    <a16:creationId xmlns:a16="http://schemas.microsoft.com/office/drawing/2014/main" id="{E8369969-A042-889C-CDEA-9859E680F3CF}"/>
                  </a:ext>
                </a:extLst>
              </p14:cNvPr>
              <p14:cNvContentPartPr/>
              <p14:nvPr/>
            </p14:nvContentPartPr>
            <p14:xfrm>
              <a:off x="10620161" y="1627262"/>
              <a:ext cx="1236960" cy="321120"/>
            </p14:xfrm>
          </p:contentPart>
        </mc:Choice>
        <mc:Fallback>
          <p:pic>
            <p:nvPicPr>
              <p:cNvPr id="111" name="Ink 110">
                <a:extLst>
                  <a:ext uri="{FF2B5EF4-FFF2-40B4-BE49-F238E27FC236}">
                    <a16:creationId xmlns:a16="http://schemas.microsoft.com/office/drawing/2014/main" id="{E8369969-A042-889C-CDEA-9859E680F3CF}"/>
                  </a:ext>
                </a:extLst>
              </p:cNvPr>
              <p:cNvPicPr/>
              <p:nvPr/>
            </p:nvPicPr>
            <p:blipFill>
              <a:blip r:embed="rId140"/>
              <a:stretch>
                <a:fillRect/>
              </a:stretch>
            </p:blipFill>
            <p:spPr>
              <a:xfrm>
                <a:off x="10611161" y="1618262"/>
                <a:ext cx="12546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3" name="Ink 22">
                <a:extLst>
                  <a:ext uri="{FF2B5EF4-FFF2-40B4-BE49-F238E27FC236}">
                    <a16:creationId xmlns:a16="http://schemas.microsoft.com/office/drawing/2014/main" id="{D672496A-66ED-1293-6B10-B7A604B33CD9}"/>
                  </a:ext>
                </a:extLst>
              </p14:cNvPr>
              <p14:cNvContentPartPr/>
              <p14:nvPr/>
            </p14:nvContentPartPr>
            <p14:xfrm>
              <a:off x="7022681" y="4163822"/>
              <a:ext cx="9720" cy="360"/>
            </p14:xfrm>
          </p:contentPart>
        </mc:Choice>
        <mc:Fallback>
          <p:pic>
            <p:nvPicPr>
              <p:cNvPr id="23" name="Ink 22">
                <a:extLst>
                  <a:ext uri="{FF2B5EF4-FFF2-40B4-BE49-F238E27FC236}">
                    <a16:creationId xmlns:a16="http://schemas.microsoft.com/office/drawing/2014/main" id="{D672496A-66ED-1293-6B10-B7A604B33CD9}"/>
                  </a:ext>
                </a:extLst>
              </p:cNvPr>
              <p:cNvPicPr/>
              <p:nvPr/>
            </p:nvPicPr>
            <p:blipFill>
              <a:blip r:embed="rId142"/>
              <a:stretch>
                <a:fillRect/>
              </a:stretch>
            </p:blipFill>
            <p:spPr>
              <a:xfrm>
                <a:off x="7014041" y="4155182"/>
                <a:ext cx="27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7" name="Ink 26">
                <a:extLst>
                  <a:ext uri="{FF2B5EF4-FFF2-40B4-BE49-F238E27FC236}">
                    <a16:creationId xmlns:a16="http://schemas.microsoft.com/office/drawing/2014/main" id="{C1C79983-5947-3179-7C85-0E60C6BDB3FD}"/>
                  </a:ext>
                </a:extLst>
              </p14:cNvPr>
              <p14:cNvContentPartPr/>
              <p14:nvPr/>
            </p14:nvContentPartPr>
            <p14:xfrm>
              <a:off x="7510121" y="3118382"/>
              <a:ext cx="208800" cy="42840"/>
            </p14:xfrm>
          </p:contentPart>
        </mc:Choice>
        <mc:Fallback>
          <p:pic>
            <p:nvPicPr>
              <p:cNvPr id="27" name="Ink 26">
                <a:extLst>
                  <a:ext uri="{FF2B5EF4-FFF2-40B4-BE49-F238E27FC236}">
                    <a16:creationId xmlns:a16="http://schemas.microsoft.com/office/drawing/2014/main" id="{C1C79983-5947-3179-7C85-0E60C6BDB3FD}"/>
                  </a:ext>
                </a:extLst>
              </p:cNvPr>
              <p:cNvPicPr/>
              <p:nvPr/>
            </p:nvPicPr>
            <p:blipFill>
              <a:blip r:embed="rId144"/>
              <a:stretch>
                <a:fillRect/>
              </a:stretch>
            </p:blipFill>
            <p:spPr>
              <a:xfrm>
                <a:off x="7501481" y="3109742"/>
                <a:ext cx="2264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8" name="Ink 27">
                <a:extLst>
                  <a:ext uri="{FF2B5EF4-FFF2-40B4-BE49-F238E27FC236}">
                    <a16:creationId xmlns:a16="http://schemas.microsoft.com/office/drawing/2014/main" id="{84CC557F-730D-54C4-181C-BDB3EB30CDC5}"/>
                  </a:ext>
                </a:extLst>
              </p14:cNvPr>
              <p14:cNvContentPartPr/>
              <p14:nvPr/>
            </p14:nvContentPartPr>
            <p14:xfrm>
              <a:off x="7474121" y="3098582"/>
              <a:ext cx="108000" cy="81720"/>
            </p14:xfrm>
          </p:contentPart>
        </mc:Choice>
        <mc:Fallback>
          <p:pic>
            <p:nvPicPr>
              <p:cNvPr id="28" name="Ink 27">
                <a:extLst>
                  <a:ext uri="{FF2B5EF4-FFF2-40B4-BE49-F238E27FC236}">
                    <a16:creationId xmlns:a16="http://schemas.microsoft.com/office/drawing/2014/main" id="{84CC557F-730D-54C4-181C-BDB3EB30CDC5}"/>
                  </a:ext>
                </a:extLst>
              </p:cNvPr>
              <p:cNvPicPr/>
              <p:nvPr/>
            </p:nvPicPr>
            <p:blipFill>
              <a:blip r:embed="rId146"/>
              <a:stretch>
                <a:fillRect/>
              </a:stretch>
            </p:blipFill>
            <p:spPr>
              <a:xfrm>
                <a:off x="7465121" y="3089582"/>
                <a:ext cx="125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9" name="Ink 28">
                <a:extLst>
                  <a:ext uri="{FF2B5EF4-FFF2-40B4-BE49-F238E27FC236}">
                    <a16:creationId xmlns:a16="http://schemas.microsoft.com/office/drawing/2014/main" id="{7F016F2E-0456-0829-973F-846BDAA63A2C}"/>
                  </a:ext>
                </a:extLst>
              </p14:cNvPr>
              <p14:cNvContentPartPr/>
              <p14:nvPr/>
            </p14:nvContentPartPr>
            <p14:xfrm>
              <a:off x="7596881" y="3095702"/>
              <a:ext cx="693360" cy="49680"/>
            </p14:xfrm>
          </p:contentPart>
        </mc:Choice>
        <mc:Fallback>
          <p:pic>
            <p:nvPicPr>
              <p:cNvPr id="29" name="Ink 28">
                <a:extLst>
                  <a:ext uri="{FF2B5EF4-FFF2-40B4-BE49-F238E27FC236}">
                    <a16:creationId xmlns:a16="http://schemas.microsoft.com/office/drawing/2014/main" id="{7F016F2E-0456-0829-973F-846BDAA63A2C}"/>
                  </a:ext>
                </a:extLst>
              </p:cNvPr>
              <p:cNvPicPr/>
              <p:nvPr/>
            </p:nvPicPr>
            <p:blipFill>
              <a:blip r:embed="rId148"/>
              <a:stretch>
                <a:fillRect/>
              </a:stretch>
            </p:blipFill>
            <p:spPr>
              <a:xfrm>
                <a:off x="7588241" y="3087062"/>
                <a:ext cx="7110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30" name="Ink 29">
                <a:extLst>
                  <a:ext uri="{FF2B5EF4-FFF2-40B4-BE49-F238E27FC236}">
                    <a16:creationId xmlns:a16="http://schemas.microsoft.com/office/drawing/2014/main" id="{4CB15117-FA4E-815D-11DD-873848A39D91}"/>
                  </a:ext>
                </a:extLst>
              </p14:cNvPr>
              <p14:cNvContentPartPr/>
              <p14:nvPr/>
            </p14:nvContentPartPr>
            <p14:xfrm>
              <a:off x="8382041" y="2892662"/>
              <a:ext cx="192240" cy="248040"/>
            </p14:xfrm>
          </p:contentPart>
        </mc:Choice>
        <mc:Fallback>
          <p:pic>
            <p:nvPicPr>
              <p:cNvPr id="30" name="Ink 29">
                <a:extLst>
                  <a:ext uri="{FF2B5EF4-FFF2-40B4-BE49-F238E27FC236}">
                    <a16:creationId xmlns:a16="http://schemas.microsoft.com/office/drawing/2014/main" id="{4CB15117-FA4E-815D-11DD-873848A39D91}"/>
                  </a:ext>
                </a:extLst>
              </p:cNvPr>
              <p:cNvPicPr/>
              <p:nvPr/>
            </p:nvPicPr>
            <p:blipFill>
              <a:blip r:embed="rId150"/>
              <a:stretch>
                <a:fillRect/>
              </a:stretch>
            </p:blipFill>
            <p:spPr>
              <a:xfrm>
                <a:off x="8373401" y="2883662"/>
                <a:ext cx="2098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31" name="Ink 30">
                <a:extLst>
                  <a:ext uri="{FF2B5EF4-FFF2-40B4-BE49-F238E27FC236}">
                    <a16:creationId xmlns:a16="http://schemas.microsoft.com/office/drawing/2014/main" id="{22B81DE9-8154-2F5B-ECD3-EE6313F3AB9D}"/>
                  </a:ext>
                </a:extLst>
              </p14:cNvPr>
              <p14:cNvContentPartPr/>
              <p14:nvPr/>
            </p14:nvContentPartPr>
            <p14:xfrm>
              <a:off x="8608841" y="2953142"/>
              <a:ext cx="144360" cy="156240"/>
            </p14:xfrm>
          </p:contentPart>
        </mc:Choice>
        <mc:Fallback>
          <p:pic>
            <p:nvPicPr>
              <p:cNvPr id="31" name="Ink 30">
                <a:extLst>
                  <a:ext uri="{FF2B5EF4-FFF2-40B4-BE49-F238E27FC236}">
                    <a16:creationId xmlns:a16="http://schemas.microsoft.com/office/drawing/2014/main" id="{22B81DE9-8154-2F5B-ECD3-EE6313F3AB9D}"/>
                  </a:ext>
                </a:extLst>
              </p:cNvPr>
              <p:cNvPicPr/>
              <p:nvPr/>
            </p:nvPicPr>
            <p:blipFill>
              <a:blip r:embed="rId152"/>
              <a:stretch>
                <a:fillRect/>
              </a:stretch>
            </p:blipFill>
            <p:spPr>
              <a:xfrm>
                <a:off x="8600201" y="2944502"/>
                <a:ext cx="1620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32" name="Ink 31">
                <a:extLst>
                  <a:ext uri="{FF2B5EF4-FFF2-40B4-BE49-F238E27FC236}">
                    <a16:creationId xmlns:a16="http://schemas.microsoft.com/office/drawing/2014/main" id="{434A2148-2FEB-D2A3-1158-4356835FCF36}"/>
                  </a:ext>
                </a:extLst>
              </p14:cNvPr>
              <p14:cNvContentPartPr/>
              <p14:nvPr/>
            </p14:nvContentPartPr>
            <p14:xfrm>
              <a:off x="8862281" y="2934062"/>
              <a:ext cx="144000" cy="128160"/>
            </p14:xfrm>
          </p:contentPart>
        </mc:Choice>
        <mc:Fallback>
          <p:pic>
            <p:nvPicPr>
              <p:cNvPr id="32" name="Ink 31">
                <a:extLst>
                  <a:ext uri="{FF2B5EF4-FFF2-40B4-BE49-F238E27FC236}">
                    <a16:creationId xmlns:a16="http://schemas.microsoft.com/office/drawing/2014/main" id="{434A2148-2FEB-D2A3-1158-4356835FCF36}"/>
                  </a:ext>
                </a:extLst>
              </p:cNvPr>
              <p:cNvPicPr/>
              <p:nvPr/>
            </p:nvPicPr>
            <p:blipFill>
              <a:blip r:embed="rId154"/>
              <a:stretch>
                <a:fillRect/>
              </a:stretch>
            </p:blipFill>
            <p:spPr>
              <a:xfrm>
                <a:off x="8853281" y="2925422"/>
                <a:ext cx="1616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33" name="Ink 32">
                <a:extLst>
                  <a:ext uri="{FF2B5EF4-FFF2-40B4-BE49-F238E27FC236}">
                    <a16:creationId xmlns:a16="http://schemas.microsoft.com/office/drawing/2014/main" id="{F1D7BD9C-3FFC-C94B-139F-2526E6EFC4E7}"/>
                  </a:ext>
                </a:extLst>
              </p14:cNvPr>
              <p14:cNvContentPartPr/>
              <p14:nvPr/>
            </p14:nvContentPartPr>
            <p14:xfrm>
              <a:off x="9242441" y="2886902"/>
              <a:ext cx="117000" cy="204840"/>
            </p14:xfrm>
          </p:contentPart>
        </mc:Choice>
        <mc:Fallback>
          <p:pic>
            <p:nvPicPr>
              <p:cNvPr id="33" name="Ink 32">
                <a:extLst>
                  <a:ext uri="{FF2B5EF4-FFF2-40B4-BE49-F238E27FC236}">
                    <a16:creationId xmlns:a16="http://schemas.microsoft.com/office/drawing/2014/main" id="{F1D7BD9C-3FFC-C94B-139F-2526E6EFC4E7}"/>
                  </a:ext>
                </a:extLst>
              </p:cNvPr>
              <p:cNvPicPr/>
              <p:nvPr/>
            </p:nvPicPr>
            <p:blipFill>
              <a:blip r:embed="rId156"/>
              <a:stretch>
                <a:fillRect/>
              </a:stretch>
            </p:blipFill>
            <p:spPr>
              <a:xfrm>
                <a:off x="9233801" y="2878262"/>
                <a:ext cx="1346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34" name="Ink 33">
                <a:extLst>
                  <a:ext uri="{FF2B5EF4-FFF2-40B4-BE49-F238E27FC236}">
                    <a16:creationId xmlns:a16="http://schemas.microsoft.com/office/drawing/2014/main" id="{01A79966-F48C-686A-D1D2-F9BC44684005}"/>
                  </a:ext>
                </a:extLst>
              </p14:cNvPr>
              <p14:cNvContentPartPr/>
              <p14:nvPr/>
            </p14:nvContentPartPr>
            <p14:xfrm>
              <a:off x="9372401" y="2876462"/>
              <a:ext cx="413640" cy="178200"/>
            </p14:xfrm>
          </p:contentPart>
        </mc:Choice>
        <mc:Fallback>
          <p:pic>
            <p:nvPicPr>
              <p:cNvPr id="34" name="Ink 33">
                <a:extLst>
                  <a:ext uri="{FF2B5EF4-FFF2-40B4-BE49-F238E27FC236}">
                    <a16:creationId xmlns:a16="http://schemas.microsoft.com/office/drawing/2014/main" id="{01A79966-F48C-686A-D1D2-F9BC44684005}"/>
                  </a:ext>
                </a:extLst>
              </p:cNvPr>
              <p:cNvPicPr/>
              <p:nvPr/>
            </p:nvPicPr>
            <p:blipFill>
              <a:blip r:embed="rId158"/>
              <a:stretch>
                <a:fillRect/>
              </a:stretch>
            </p:blipFill>
            <p:spPr>
              <a:xfrm>
                <a:off x="9363761" y="2867462"/>
                <a:ext cx="4312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37" name="Ink 36">
                <a:extLst>
                  <a:ext uri="{FF2B5EF4-FFF2-40B4-BE49-F238E27FC236}">
                    <a16:creationId xmlns:a16="http://schemas.microsoft.com/office/drawing/2014/main" id="{076EA7F2-A704-7872-D5D3-16DB06D84668}"/>
                  </a:ext>
                </a:extLst>
              </p14:cNvPr>
              <p14:cNvContentPartPr/>
              <p14:nvPr/>
            </p14:nvContentPartPr>
            <p14:xfrm>
              <a:off x="9935801" y="2851622"/>
              <a:ext cx="194400" cy="198360"/>
            </p14:xfrm>
          </p:contentPart>
        </mc:Choice>
        <mc:Fallback>
          <p:pic>
            <p:nvPicPr>
              <p:cNvPr id="37" name="Ink 36">
                <a:extLst>
                  <a:ext uri="{FF2B5EF4-FFF2-40B4-BE49-F238E27FC236}">
                    <a16:creationId xmlns:a16="http://schemas.microsoft.com/office/drawing/2014/main" id="{076EA7F2-A704-7872-D5D3-16DB06D84668}"/>
                  </a:ext>
                </a:extLst>
              </p:cNvPr>
              <p:cNvPicPr/>
              <p:nvPr/>
            </p:nvPicPr>
            <p:blipFill>
              <a:blip r:embed="rId160"/>
              <a:stretch>
                <a:fillRect/>
              </a:stretch>
            </p:blipFill>
            <p:spPr>
              <a:xfrm>
                <a:off x="9927161" y="2842622"/>
                <a:ext cx="212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38" name="Ink 37">
                <a:extLst>
                  <a:ext uri="{FF2B5EF4-FFF2-40B4-BE49-F238E27FC236}">
                    <a16:creationId xmlns:a16="http://schemas.microsoft.com/office/drawing/2014/main" id="{14E46FC5-190C-D8E4-E1BB-23A76DF02F67}"/>
                  </a:ext>
                </a:extLst>
              </p14:cNvPr>
              <p14:cNvContentPartPr/>
              <p14:nvPr/>
            </p14:nvContentPartPr>
            <p14:xfrm>
              <a:off x="8915201" y="3197222"/>
              <a:ext cx="1276200" cy="57600"/>
            </p14:xfrm>
          </p:contentPart>
        </mc:Choice>
        <mc:Fallback>
          <p:pic>
            <p:nvPicPr>
              <p:cNvPr id="38" name="Ink 37">
                <a:extLst>
                  <a:ext uri="{FF2B5EF4-FFF2-40B4-BE49-F238E27FC236}">
                    <a16:creationId xmlns:a16="http://schemas.microsoft.com/office/drawing/2014/main" id="{14E46FC5-190C-D8E4-E1BB-23A76DF02F67}"/>
                  </a:ext>
                </a:extLst>
              </p:cNvPr>
              <p:cNvPicPr/>
              <p:nvPr/>
            </p:nvPicPr>
            <p:blipFill>
              <a:blip r:embed="rId162"/>
              <a:stretch>
                <a:fillRect/>
              </a:stretch>
            </p:blipFill>
            <p:spPr>
              <a:xfrm>
                <a:off x="8906561" y="3188222"/>
                <a:ext cx="12938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2" name="Ink 21">
                <a:extLst>
                  <a:ext uri="{FF2B5EF4-FFF2-40B4-BE49-F238E27FC236}">
                    <a16:creationId xmlns:a16="http://schemas.microsoft.com/office/drawing/2014/main" id="{75325305-C563-04A2-410A-2113E37ED4A1}"/>
                  </a:ext>
                </a:extLst>
              </p14:cNvPr>
              <p14:cNvContentPartPr/>
              <p14:nvPr/>
            </p14:nvContentPartPr>
            <p14:xfrm>
              <a:off x="7531001" y="4028102"/>
              <a:ext cx="1036440" cy="231840"/>
            </p14:xfrm>
          </p:contentPart>
        </mc:Choice>
        <mc:Fallback>
          <p:pic>
            <p:nvPicPr>
              <p:cNvPr id="22" name="Ink 21">
                <a:extLst>
                  <a:ext uri="{FF2B5EF4-FFF2-40B4-BE49-F238E27FC236}">
                    <a16:creationId xmlns:a16="http://schemas.microsoft.com/office/drawing/2014/main" id="{75325305-C563-04A2-410A-2113E37ED4A1}"/>
                  </a:ext>
                </a:extLst>
              </p:cNvPr>
              <p:cNvPicPr/>
              <p:nvPr/>
            </p:nvPicPr>
            <p:blipFill>
              <a:blip r:embed="rId164"/>
              <a:stretch>
                <a:fillRect/>
              </a:stretch>
            </p:blipFill>
            <p:spPr>
              <a:xfrm>
                <a:off x="7522361" y="4019462"/>
                <a:ext cx="10540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4" name="Ink 23">
                <a:extLst>
                  <a:ext uri="{FF2B5EF4-FFF2-40B4-BE49-F238E27FC236}">
                    <a16:creationId xmlns:a16="http://schemas.microsoft.com/office/drawing/2014/main" id="{120B0951-70B7-10FD-F9B0-F288FE691423}"/>
                  </a:ext>
                </a:extLst>
              </p14:cNvPr>
              <p14:cNvContentPartPr/>
              <p14:nvPr/>
            </p14:nvContentPartPr>
            <p14:xfrm>
              <a:off x="7989281" y="3681782"/>
              <a:ext cx="212400" cy="358920"/>
            </p14:xfrm>
          </p:contentPart>
        </mc:Choice>
        <mc:Fallback>
          <p:pic>
            <p:nvPicPr>
              <p:cNvPr id="24" name="Ink 23">
                <a:extLst>
                  <a:ext uri="{FF2B5EF4-FFF2-40B4-BE49-F238E27FC236}">
                    <a16:creationId xmlns:a16="http://schemas.microsoft.com/office/drawing/2014/main" id="{120B0951-70B7-10FD-F9B0-F288FE691423}"/>
                  </a:ext>
                </a:extLst>
              </p:cNvPr>
              <p:cNvPicPr/>
              <p:nvPr/>
            </p:nvPicPr>
            <p:blipFill>
              <a:blip r:embed="rId166"/>
              <a:stretch>
                <a:fillRect/>
              </a:stretch>
            </p:blipFill>
            <p:spPr>
              <a:xfrm>
                <a:off x="7980281" y="3672782"/>
                <a:ext cx="23004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5" name="Ink 24">
                <a:extLst>
                  <a:ext uri="{FF2B5EF4-FFF2-40B4-BE49-F238E27FC236}">
                    <a16:creationId xmlns:a16="http://schemas.microsoft.com/office/drawing/2014/main" id="{372181C8-DB1D-EE69-6D26-F9102965A035}"/>
                  </a:ext>
                </a:extLst>
              </p14:cNvPr>
              <p14:cNvContentPartPr/>
              <p14:nvPr/>
            </p14:nvContentPartPr>
            <p14:xfrm>
              <a:off x="8242001" y="3737942"/>
              <a:ext cx="133920" cy="164880"/>
            </p14:xfrm>
          </p:contentPart>
        </mc:Choice>
        <mc:Fallback>
          <p:pic>
            <p:nvPicPr>
              <p:cNvPr id="25" name="Ink 24">
                <a:extLst>
                  <a:ext uri="{FF2B5EF4-FFF2-40B4-BE49-F238E27FC236}">
                    <a16:creationId xmlns:a16="http://schemas.microsoft.com/office/drawing/2014/main" id="{372181C8-DB1D-EE69-6D26-F9102965A035}"/>
                  </a:ext>
                </a:extLst>
              </p:cNvPr>
              <p:cNvPicPr/>
              <p:nvPr/>
            </p:nvPicPr>
            <p:blipFill>
              <a:blip r:embed="rId168"/>
              <a:stretch>
                <a:fillRect/>
              </a:stretch>
            </p:blipFill>
            <p:spPr>
              <a:xfrm>
                <a:off x="8233361" y="3728942"/>
                <a:ext cx="1515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6" name="Ink 25">
                <a:extLst>
                  <a:ext uri="{FF2B5EF4-FFF2-40B4-BE49-F238E27FC236}">
                    <a16:creationId xmlns:a16="http://schemas.microsoft.com/office/drawing/2014/main" id="{E5416107-DF20-22D5-153B-CCFEB8F03733}"/>
                  </a:ext>
                </a:extLst>
              </p14:cNvPr>
              <p14:cNvContentPartPr/>
              <p14:nvPr/>
            </p14:nvContentPartPr>
            <p14:xfrm>
              <a:off x="8436401" y="3695462"/>
              <a:ext cx="292680" cy="131760"/>
            </p14:xfrm>
          </p:contentPart>
        </mc:Choice>
        <mc:Fallback>
          <p:pic>
            <p:nvPicPr>
              <p:cNvPr id="26" name="Ink 25">
                <a:extLst>
                  <a:ext uri="{FF2B5EF4-FFF2-40B4-BE49-F238E27FC236}">
                    <a16:creationId xmlns:a16="http://schemas.microsoft.com/office/drawing/2014/main" id="{E5416107-DF20-22D5-153B-CCFEB8F03733}"/>
                  </a:ext>
                </a:extLst>
              </p:cNvPr>
              <p:cNvPicPr/>
              <p:nvPr/>
            </p:nvPicPr>
            <p:blipFill>
              <a:blip r:embed="rId170"/>
              <a:stretch>
                <a:fillRect/>
              </a:stretch>
            </p:blipFill>
            <p:spPr>
              <a:xfrm>
                <a:off x="8427401" y="3686462"/>
                <a:ext cx="310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6" name="Ink 125">
                <a:extLst>
                  <a:ext uri="{FF2B5EF4-FFF2-40B4-BE49-F238E27FC236}">
                    <a16:creationId xmlns:a16="http://schemas.microsoft.com/office/drawing/2014/main" id="{C6C4A563-ECC2-E423-0BB2-AC971F7573F7}"/>
                  </a:ext>
                </a:extLst>
              </p14:cNvPr>
              <p14:cNvContentPartPr/>
              <p14:nvPr/>
            </p14:nvContentPartPr>
            <p14:xfrm>
              <a:off x="7645121" y="3479102"/>
              <a:ext cx="1256400" cy="905760"/>
            </p14:xfrm>
          </p:contentPart>
        </mc:Choice>
        <mc:Fallback>
          <p:pic>
            <p:nvPicPr>
              <p:cNvPr id="126" name="Ink 125">
                <a:extLst>
                  <a:ext uri="{FF2B5EF4-FFF2-40B4-BE49-F238E27FC236}">
                    <a16:creationId xmlns:a16="http://schemas.microsoft.com/office/drawing/2014/main" id="{C6C4A563-ECC2-E423-0BB2-AC971F7573F7}"/>
                  </a:ext>
                </a:extLst>
              </p:cNvPr>
              <p:cNvPicPr/>
              <p:nvPr/>
            </p:nvPicPr>
            <p:blipFill>
              <a:blip r:embed="rId172"/>
              <a:stretch>
                <a:fillRect/>
              </a:stretch>
            </p:blipFill>
            <p:spPr>
              <a:xfrm>
                <a:off x="7636481" y="3470462"/>
                <a:ext cx="1274040" cy="9234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8" name="Ink 127">
                <a:extLst>
                  <a:ext uri="{FF2B5EF4-FFF2-40B4-BE49-F238E27FC236}">
                    <a16:creationId xmlns:a16="http://schemas.microsoft.com/office/drawing/2014/main" id="{252BA73C-B35E-3244-20E2-B57FE97C0CB3}"/>
                  </a:ext>
                </a:extLst>
              </p14:cNvPr>
              <p14:cNvContentPartPr/>
              <p14:nvPr/>
            </p14:nvContentPartPr>
            <p14:xfrm>
              <a:off x="8278361" y="2396222"/>
              <a:ext cx="2497320" cy="1201320"/>
            </p14:xfrm>
          </p:contentPart>
        </mc:Choice>
        <mc:Fallback>
          <p:pic>
            <p:nvPicPr>
              <p:cNvPr id="128" name="Ink 127">
                <a:extLst>
                  <a:ext uri="{FF2B5EF4-FFF2-40B4-BE49-F238E27FC236}">
                    <a16:creationId xmlns:a16="http://schemas.microsoft.com/office/drawing/2014/main" id="{252BA73C-B35E-3244-20E2-B57FE97C0CB3}"/>
                  </a:ext>
                </a:extLst>
              </p:cNvPr>
              <p:cNvPicPr/>
              <p:nvPr/>
            </p:nvPicPr>
            <p:blipFill>
              <a:blip r:embed="rId174"/>
              <a:stretch>
                <a:fillRect/>
              </a:stretch>
            </p:blipFill>
            <p:spPr>
              <a:xfrm>
                <a:off x="8269721" y="2387582"/>
                <a:ext cx="2514960" cy="1218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61" name="Ink 160">
                <a:extLst>
                  <a:ext uri="{FF2B5EF4-FFF2-40B4-BE49-F238E27FC236}">
                    <a16:creationId xmlns:a16="http://schemas.microsoft.com/office/drawing/2014/main" id="{D0A3739C-72CD-C53E-5543-D6E12B570CF9}"/>
                  </a:ext>
                </a:extLst>
              </p14:cNvPr>
              <p14:cNvContentPartPr/>
              <p14:nvPr/>
            </p14:nvContentPartPr>
            <p14:xfrm>
              <a:off x="5668001" y="3372542"/>
              <a:ext cx="45720" cy="80640"/>
            </p14:xfrm>
          </p:contentPart>
        </mc:Choice>
        <mc:Fallback>
          <p:pic>
            <p:nvPicPr>
              <p:cNvPr id="161" name="Ink 160">
                <a:extLst>
                  <a:ext uri="{FF2B5EF4-FFF2-40B4-BE49-F238E27FC236}">
                    <a16:creationId xmlns:a16="http://schemas.microsoft.com/office/drawing/2014/main" id="{D0A3739C-72CD-C53E-5543-D6E12B570CF9}"/>
                  </a:ext>
                </a:extLst>
              </p:cNvPr>
              <p:cNvPicPr/>
              <p:nvPr/>
            </p:nvPicPr>
            <p:blipFill>
              <a:blip r:embed="rId176"/>
              <a:stretch>
                <a:fillRect/>
              </a:stretch>
            </p:blipFill>
            <p:spPr>
              <a:xfrm>
                <a:off x="5659001" y="3363902"/>
                <a:ext cx="63360" cy="98280"/>
              </a:xfrm>
              <a:prstGeom prst="rect">
                <a:avLst/>
              </a:prstGeom>
            </p:spPr>
          </p:pic>
        </mc:Fallback>
      </mc:AlternateContent>
      <p:grpSp>
        <p:nvGrpSpPr>
          <p:cNvPr id="164" name="Group 163">
            <a:extLst>
              <a:ext uri="{FF2B5EF4-FFF2-40B4-BE49-F238E27FC236}">
                <a16:creationId xmlns:a16="http://schemas.microsoft.com/office/drawing/2014/main" id="{E68ED454-B7C4-41D3-21EA-E7D3A6603D33}"/>
              </a:ext>
            </a:extLst>
          </p:cNvPr>
          <p:cNvGrpSpPr/>
          <p:nvPr/>
        </p:nvGrpSpPr>
        <p:grpSpPr>
          <a:xfrm>
            <a:off x="7813241" y="4550822"/>
            <a:ext cx="1340640" cy="439200"/>
            <a:chOff x="7813241" y="4550822"/>
            <a:chExt cx="1340640" cy="439200"/>
          </a:xfrm>
        </p:grpSpPr>
        <mc:AlternateContent xmlns:mc="http://schemas.openxmlformats.org/markup-compatibility/2006">
          <mc:Choice xmlns:p14="http://schemas.microsoft.com/office/powerpoint/2010/main" Requires="p14">
            <p:contentPart p14:bwMode="auto" r:id="rId177">
              <p14:nvContentPartPr>
                <p14:cNvPr id="17" name="Ink 16">
                  <a:extLst>
                    <a:ext uri="{FF2B5EF4-FFF2-40B4-BE49-F238E27FC236}">
                      <a16:creationId xmlns:a16="http://schemas.microsoft.com/office/drawing/2014/main" id="{59C31D74-5568-6F4E-A6BF-441A437C274D}"/>
                    </a:ext>
                  </a:extLst>
                </p14:cNvPr>
                <p14:cNvContentPartPr/>
                <p14:nvPr/>
              </p14:nvContentPartPr>
              <p14:xfrm>
                <a:off x="7813241" y="4836662"/>
                <a:ext cx="167040" cy="128880"/>
              </p14:xfrm>
            </p:contentPart>
          </mc:Choice>
          <mc:Fallback>
            <p:pic>
              <p:nvPicPr>
                <p:cNvPr id="17" name="Ink 16">
                  <a:extLst>
                    <a:ext uri="{FF2B5EF4-FFF2-40B4-BE49-F238E27FC236}">
                      <a16:creationId xmlns:a16="http://schemas.microsoft.com/office/drawing/2014/main" id="{59C31D74-5568-6F4E-A6BF-441A437C274D}"/>
                    </a:ext>
                  </a:extLst>
                </p:cNvPr>
                <p:cNvPicPr/>
                <p:nvPr/>
              </p:nvPicPr>
              <p:blipFill>
                <a:blip r:embed="rId178"/>
                <a:stretch>
                  <a:fillRect/>
                </a:stretch>
              </p:blipFill>
              <p:spPr>
                <a:xfrm>
                  <a:off x="7804241" y="4828022"/>
                  <a:ext cx="184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8" name="Ink 17">
                  <a:extLst>
                    <a:ext uri="{FF2B5EF4-FFF2-40B4-BE49-F238E27FC236}">
                      <a16:creationId xmlns:a16="http://schemas.microsoft.com/office/drawing/2014/main" id="{525E2E11-61E4-A942-2370-098DB3D93C94}"/>
                    </a:ext>
                  </a:extLst>
                </p14:cNvPr>
                <p14:cNvContentPartPr/>
                <p14:nvPr/>
              </p14:nvContentPartPr>
              <p14:xfrm>
                <a:off x="8015921" y="4735862"/>
                <a:ext cx="81000" cy="215280"/>
              </p14:xfrm>
            </p:contentPart>
          </mc:Choice>
          <mc:Fallback>
            <p:pic>
              <p:nvPicPr>
                <p:cNvPr id="18" name="Ink 17">
                  <a:extLst>
                    <a:ext uri="{FF2B5EF4-FFF2-40B4-BE49-F238E27FC236}">
                      <a16:creationId xmlns:a16="http://schemas.microsoft.com/office/drawing/2014/main" id="{525E2E11-61E4-A942-2370-098DB3D93C94}"/>
                    </a:ext>
                  </a:extLst>
                </p:cNvPr>
                <p:cNvPicPr/>
                <p:nvPr/>
              </p:nvPicPr>
              <p:blipFill>
                <a:blip r:embed="rId180"/>
                <a:stretch>
                  <a:fillRect/>
                </a:stretch>
              </p:blipFill>
              <p:spPr>
                <a:xfrm>
                  <a:off x="8006921" y="4726862"/>
                  <a:ext cx="986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9" name="Ink 18">
                  <a:extLst>
                    <a:ext uri="{FF2B5EF4-FFF2-40B4-BE49-F238E27FC236}">
                      <a16:creationId xmlns:a16="http://schemas.microsoft.com/office/drawing/2014/main" id="{0CB61B3C-A8E8-9911-B0AB-5F4FEA3700E3}"/>
                    </a:ext>
                  </a:extLst>
                </p14:cNvPr>
                <p14:cNvContentPartPr/>
                <p14:nvPr/>
              </p14:nvContentPartPr>
              <p14:xfrm>
                <a:off x="8193401" y="4702742"/>
                <a:ext cx="147600" cy="183600"/>
              </p14:xfrm>
            </p:contentPart>
          </mc:Choice>
          <mc:Fallback>
            <p:pic>
              <p:nvPicPr>
                <p:cNvPr id="19" name="Ink 18">
                  <a:extLst>
                    <a:ext uri="{FF2B5EF4-FFF2-40B4-BE49-F238E27FC236}">
                      <a16:creationId xmlns:a16="http://schemas.microsoft.com/office/drawing/2014/main" id="{0CB61B3C-A8E8-9911-B0AB-5F4FEA3700E3}"/>
                    </a:ext>
                  </a:extLst>
                </p:cNvPr>
                <p:cNvPicPr/>
                <p:nvPr/>
              </p:nvPicPr>
              <p:blipFill>
                <a:blip r:embed="rId182"/>
                <a:stretch>
                  <a:fillRect/>
                </a:stretch>
              </p:blipFill>
              <p:spPr>
                <a:xfrm>
                  <a:off x="8184401" y="4694102"/>
                  <a:ext cx="1652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63" name="Ink 162">
                  <a:extLst>
                    <a:ext uri="{FF2B5EF4-FFF2-40B4-BE49-F238E27FC236}">
                      <a16:creationId xmlns:a16="http://schemas.microsoft.com/office/drawing/2014/main" id="{9644CA5A-87AA-FF2A-4E18-39C03168561B}"/>
                    </a:ext>
                  </a:extLst>
                </p14:cNvPr>
                <p14:cNvContentPartPr/>
                <p14:nvPr/>
              </p14:nvContentPartPr>
              <p14:xfrm>
                <a:off x="8409761" y="4550822"/>
                <a:ext cx="744120" cy="439200"/>
              </p14:xfrm>
            </p:contentPart>
          </mc:Choice>
          <mc:Fallback>
            <p:pic>
              <p:nvPicPr>
                <p:cNvPr id="163" name="Ink 162">
                  <a:extLst>
                    <a:ext uri="{FF2B5EF4-FFF2-40B4-BE49-F238E27FC236}">
                      <a16:creationId xmlns:a16="http://schemas.microsoft.com/office/drawing/2014/main" id="{9644CA5A-87AA-FF2A-4E18-39C03168561B}"/>
                    </a:ext>
                  </a:extLst>
                </p:cNvPr>
                <p:cNvPicPr/>
                <p:nvPr/>
              </p:nvPicPr>
              <p:blipFill>
                <a:blip r:embed="rId184"/>
                <a:stretch>
                  <a:fillRect/>
                </a:stretch>
              </p:blipFill>
              <p:spPr>
                <a:xfrm>
                  <a:off x="8400761" y="4541822"/>
                  <a:ext cx="761760" cy="456840"/>
                </a:xfrm>
                <a:prstGeom prst="rect">
                  <a:avLst/>
                </a:prstGeom>
              </p:spPr>
            </p:pic>
          </mc:Fallback>
        </mc:AlternateContent>
      </p:grpSp>
      <p:grpSp>
        <p:nvGrpSpPr>
          <p:cNvPr id="180" name="Group 179">
            <a:extLst>
              <a:ext uri="{FF2B5EF4-FFF2-40B4-BE49-F238E27FC236}">
                <a16:creationId xmlns:a16="http://schemas.microsoft.com/office/drawing/2014/main" id="{A1594250-580C-710C-384D-F5B88974D82B}"/>
              </a:ext>
            </a:extLst>
          </p:cNvPr>
          <p:cNvGrpSpPr/>
          <p:nvPr/>
        </p:nvGrpSpPr>
        <p:grpSpPr>
          <a:xfrm>
            <a:off x="4495841" y="1891142"/>
            <a:ext cx="2502000" cy="822960"/>
            <a:chOff x="4495841" y="1891142"/>
            <a:chExt cx="2502000" cy="822960"/>
          </a:xfrm>
        </p:grpSpPr>
        <mc:AlternateContent xmlns:mc="http://schemas.openxmlformats.org/markup-compatibility/2006">
          <mc:Choice xmlns:p14="http://schemas.microsoft.com/office/powerpoint/2010/main" Requires="p14">
            <p:contentPart p14:bwMode="auto" r:id="rId185">
              <p14:nvContentPartPr>
                <p14:cNvPr id="84" name="Ink 83">
                  <a:extLst>
                    <a:ext uri="{FF2B5EF4-FFF2-40B4-BE49-F238E27FC236}">
                      <a16:creationId xmlns:a16="http://schemas.microsoft.com/office/drawing/2014/main" id="{54FDFABB-7880-9189-9053-F51442355AF0}"/>
                    </a:ext>
                  </a:extLst>
                </p14:cNvPr>
                <p14:cNvContentPartPr/>
                <p14:nvPr/>
              </p14:nvContentPartPr>
              <p14:xfrm>
                <a:off x="4495841" y="1974302"/>
                <a:ext cx="1183680" cy="739800"/>
              </p14:xfrm>
            </p:contentPart>
          </mc:Choice>
          <mc:Fallback>
            <p:pic>
              <p:nvPicPr>
                <p:cNvPr id="84" name="Ink 83">
                  <a:extLst>
                    <a:ext uri="{FF2B5EF4-FFF2-40B4-BE49-F238E27FC236}">
                      <a16:creationId xmlns:a16="http://schemas.microsoft.com/office/drawing/2014/main" id="{54FDFABB-7880-9189-9053-F51442355AF0}"/>
                    </a:ext>
                  </a:extLst>
                </p:cNvPr>
                <p:cNvPicPr/>
                <p:nvPr/>
              </p:nvPicPr>
              <p:blipFill>
                <a:blip r:embed="rId186"/>
                <a:stretch>
                  <a:fillRect/>
                </a:stretch>
              </p:blipFill>
              <p:spPr>
                <a:xfrm>
                  <a:off x="4486841" y="1965302"/>
                  <a:ext cx="120132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85" name="Ink 84">
                  <a:extLst>
                    <a:ext uri="{FF2B5EF4-FFF2-40B4-BE49-F238E27FC236}">
                      <a16:creationId xmlns:a16="http://schemas.microsoft.com/office/drawing/2014/main" id="{08A52163-CF12-2D75-414A-E5EDFD95FC65}"/>
                    </a:ext>
                  </a:extLst>
                </p14:cNvPr>
                <p14:cNvContentPartPr/>
                <p14:nvPr/>
              </p14:nvContentPartPr>
              <p14:xfrm>
                <a:off x="5959601" y="1891142"/>
                <a:ext cx="973800" cy="772920"/>
              </p14:xfrm>
            </p:contentPart>
          </mc:Choice>
          <mc:Fallback>
            <p:pic>
              <p:nvPicPr>
                <p:cNvPr id="85" name="Ink 84">
                  <a:extLst>
                    <a:ext uri="{FF2B5EF4-FFF2-40B4-BE49-F238E27FC236}">
                      <a16:creationId xmlns:a16="http://schemas.microsoft.com/office/drawing/2014/main" id="{08A52163-CF12-2D75-414A-E5EDFD95FC65}"/>
                    </a:ext>
                  </a:extLst>
                </p:cNvPr>
                <p:cNvPicPr/>
                <p:nvPr/>
              </p:nvPicPr>
              <p:blipFill>
                <a:blip r:embed="rId188"/>
                <a:stretch>
                  <a:fillRect/>
                </a:stretch>
              </p:blipFill>
              <p:spPr>
                <a:xfrm>
                  <a:off x="5950961" y="1882502"/>
                  <a:ext cx="991440" cy="7905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86" name="Ink 85">
                  <a:extLst>
                    <a:ext uri="{FF2B5EF4-FFF2-40B4-BE49-F238E27FC236}">
                      <a16:creationId xmlns:a16="http://schemas.microsoft.com/office/drawing/2014/main" id="{ED9F90C4-91CF-D6D5-61CD-E20ADADE22B9}"/>
                    </a:ext>
                  </a:extLst>
                </p14:cNvPr>
                <p14:cNvContentPartPr/>
                <p14:nvPr/>
              </p14:nvContentPartPr>
              <p14:xfrm>
                <a:off x="5923601" y="2011022"/>
                <a:ext cx="423360" cy="92160"/>
              </p14:xfrm>
            </p:contentPart>
          </mc:Choice>
          <mc:Fallback>
            <p:pic>
              <p:nvPicPr>
                <p:cNvPr id="86" name="Ink 85">
                  <a:extLst>
                    <a:ext uri="{FF2B5EF4-FFF2-40B4-BE49-F238E27FC236}">
                      <a16:creationId xmlns:a16="http://schemas.microsoft.com/office/drawing/2014/main" id="{ED9F90C4-91CF-D6D5-61CD-E20ADADE22B9}"/>
                    </a:ext>
                  </a:extLst>
                </p:cNvPr>
                <p:cNvPicPr/>
                <p:nvPr/>
              </p:nvPicPr>
              <p:blipFill>
                <a:blip r:embed="rId190"/>
                <a:stretch>
                  <a:fillRect/>
                </a:stretch>
              </p:blipFill>
              <p:spPr>
                <a:xfrm>
                  <a:off x="5914961" y="2002382"/>
                  <a:ext cx="4410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7" name="Ink 136">
                  <a:extLst>
                    <a:ext uri="{FF2B5EF4-FFF2-40B4-BE49-F238E27FC236}">
                      <a16:creationId xmlns:a16="http://schemas.microsoft.com/office/drawing/2014/main" id="{20E301C8-B13D-8710-1516-83E780083AD1}"/>
                    </a:ext>
                  </a:extLst>
                </p14:cNvPr>
                <p14:cNvContentPartPr/>
                <p14:nvPr/>
              </p14:nvContentPartPr>
              <p14:xfrm>
                <a:off x="5521481" y="2001302"/>
                <a:ext cx="213480" cy="130320"/>
              </p14:xfrm>
            </p:contentPart>
          </mc:Choice>
          <mc:Fallback>
            <p:pic>
              <p:nvPicPr>
                <p:cNvPr id="137" name="Ink 136">
                  <a:extLst>
                    <a:ext uri="{FF2B5EF4-FFF2-40B4-BE49-F238E27FC236}">
                      <a16:creationId xmlns:a16="http://schemas.microsoft.com/office/drawing/2014/main" id="{20E301C8-B13D-8710-1516-83E780083AD1}"/>
                    </a:ext>
                  </a:extLst>
                </p:cNvPr>
                <p:cNvPicPr/>
                <p:nvPr/>
              </p:nvPicPr>
              <p:blipFill>
                <a:blip r:embed="rId192"/>
                <a:stretch>
                  <a:fillRect/>
                </a:stretch>
              </p:blipFill>
              <p:spPr>
                <a:xfrm>
                  <a:off x="5512481" y="1992302"/>
                  <a:ext cx="231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8" name="Ink 137">
                  <a:extLst>
                    <a:ext uri="{FF2B5EF4-FFF2-40B4-BE49-F238E27FC236}">
                      <a16:creationId xmlns:a16="http://schemas.microsoft.com/office/drawing/2014/main" id="{9D547574-7963-0ED2-AE04-62CB37F0E046}"/>
                    </a:ext>
                  </a:extLst>
                </p14:cNvPr>
                <p14:cNvContentPartPr/>
                <p14:nvPr/>
              </p14:nvContentPartPr>
              <p14:xfrm>
                <a:off x="5539841" y="2193902"/>
                <a:ext cx="138960" cy="72000"/>
              </p14:xfrm>
            </p:contentPart>
          </mc:Choice>
          <mc:Fallback>
            <p:pic>
              <p:nvPicPr>
                <p:cNvPr id="138" name="Ink 137">
                  <a:extLst>
                    <a:ext uri="{FF2B5EF4-FFF2-40B4-BE49-F238E27FC236}">
                      <a16:creationId xmlns:a16="http://schemas.microsoft.com/office/drawing/2014/main" id="{9D547574-7963-0ED2-AE04-62CB37F0E046}"/>
                    </a:ext>
                  </a:extLst>
                </p:cNvPr>
                <p:cNvPicPr/>
                <p:nvPr/>
              </p:nvPicPr>
              <p:blipFill>
                <a:blip r:embed="rId194"/>
                <a:stretch>
                  <a:fillRect/>
                </a:stretch>
              </p:blipFill>
              <p:spPr>
                <a:xfrm>
                  <a:off x="5530841" y="2184902"/>
                  <a:ext cx="1566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9" name="Ink 138">
                  <a:extLst>
                    <a:ext uri="{FF2B5EF4-FFF2-40B4-BE49-F238E27FC236}">
                      <a16:creationId xmlns:a16="http://schemas.microsoft.com/office/drawing/2014/main" id="{208BF1A8-4E6B-A563-E8A3-608EE84272B9}"/>
                    </a:ext>
                  </a:extLst>
                </p14:cNvPr>
                <p14:cNvContentPartPr/>
                <p14:nvPr/>
              </p14:nvContentPartPr>
              <p14:xfrm>
                <a:off x="5570801" y="2447702"/>
                <a:ext cx="263520" cy="36720"/>
              </p14:xfrm>
            </p:contentPart>
          </mc:Choice>
          <mc:Fallback>
            <p:pic>
              <p:nvPicPr>
                <p:cNvPr id="139" name="Ink 138">
                  <a:extLst>
                    <a:ext uri="{FF2B5EF4-FFF2-40B4-BE49-F238E27FC236}">
                      <a16:creationId xmlns:a16="http://schemas.microsoft.com/office/drawing/2014/main" id="{208BF1A8-4E6B-A563-E8A3-608EE84272B9}"/>
                    </a:ext>
                  </a:extLst>
                </p:cNvPr>
                <p:cNvPicPr/>
                <p:nvPr/>
              </p:nvPicPr>
              <p:blipFill>
                <a:blip r:embed="rId196"/>
                <a:stretch>
                  <a:fillRect/>
                </a:stretch>
              </p:blipFill>
              <p:spPr>
                <a:xfrm>
                  <a:off x="5561801" y="2438702"/>
                  <a:ext cx="2811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40" name="Ink 139">
                  <a:extLst>
                    <a:ext uri="{FF2B5EF4-FFF2-40B4-BE49-F238E27FC236}">
                      <a16:creationId xmlns:a16="http://schemas.microsoft.com/office/drawing/2014/main" id="{4286797C-586A-8FE4-60FC-58F20F2E32B5}"/>
                    </a:ext>
                  </a:extLst>
                </p14:cNvPr>
                <p14:cNvContentPartPr/>
                <p14:nvPr/>
              </p14:nvContentPartPr>
              <p14:xfrm>
                <a:off x="6682121" y="1960262"/>
                <a:ext cx="180720" cy="61200"/>
              </p14:xfrm>
            </p:contentPart>
          </mc:Choice>
          <mc:Fallback>
            <p:pic>
              <p:nvPicPr>
                <p:cNvPr id="140" name="Ink 139">
                  <a:extLst>
                    <a:ext uri="{FF2B5EF4-FFF2-40B4-BE49-F238E27FC236}">
                      <a16:creationId xmlns:a16="http://schemas.microsoft.com/office/drawing/2014/main" id="{4286797C-586A-8FE4-60FC-58F20F2E32B5}"/>
                    </a:ext>
                  </a:extLst>
                </p:cNvPr>
                <p:cNvPicPr/>
                <p:nvPr/>
              </p:nvPicPr>
              <p:blipFill>
                <a:blip r:embed="rId198"/>
                <a:stretch>
                  <a:fillRect/>
                </a:stretch>
              </p:blipFill>
              <p:spPr>
                <a:xfrm>
                  <a:off x="6673121" y="1951622"/>
                  <a:ext cx="1983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41" name="Ink 140">
                  <a:extLst>
                    <a:ext uri="{FF2B5EF4-FFF2-40B4-BE49-F238E27FC236}">
                      <a16:creationId xmlns:a16="http://schemas.microsoft.com/office/drawing/2014/main" id="{0994FC9D-7897-9A79-A45D-7686C1430E43}"/>
                    </a:ext>
                  </a:extLst>
                </p14:cNvPr>
                <p14:cNvContentPartPr/>
                <p14:nvPr/>
              </p14:nvContentPartPr>
              <p14:xfrm>
                <a:off x="6812081" y="2179142"/>
                <a:ext cx="152640" cy="65880"/>
              </p14:xfrm>
            </p:contentPart>
          </mc:Choice>
          <mc:Fallback>
            <p:pic>
              <p:nvPicPr>
                <p:cNvPr id="141" name="Ink 140">
                  <a:extLst>
                    <a:ext uri="{FF2B5EF4-FFF2-40B4-BE49-F238E27FC236}">
                      <a16:creationId xmlns:a16="http://schemas.microsoft.com/office/drawing/2014/main" id="{0994FC9D-7897-9A79-A45D-7686C1430E43}"/>
                    </a:ext>
                  </a:extLst>
                </p:cNvPr>
                <p:cNvPicPr/>
                <p:nvPr/>
              </p:nvPicPr>
              <p:blipFill>
                <a:blip r:embed="rId200"/>
                <a:stretch>
                  <a:fillRect/>
                </a:stretch>
              </p:blipFill>
              <p:spPr>
                <a:xfrm>
                  <a:off x="6803441" y="2170502"/>
                  <a:ext cx="1702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2" name="Ink 141">
                  <a:extLst>
                    <a:ext uri="{FF2B5EF4-FFF2-40B4-BE49-F238E27FC236}">
                      <a16:creationId xmlns:a16="http://schemas.microsoft.com/office/drawing/2014/main" id="{63DE2099-8A06-7F03-8D07-BCDC5A5DC9D2}"/>
                    </a:ext>
                  </a:extLst>
                </p14:cNvPr>
                <p14:cNvContentPartPr/>
                <p14:nvPr/>
              </p14:nvContentPartPr>
              <p14:xfrm>
                <a:off x="6853121" y="2377502"/>
                <a:ext cx="144720" cy="43920"/>
              </p14:xfrm>
            </p:contentPart>
          </mc:Choice>
          <mc:Fallback>
            <p:pic>
              <p:nvPicPr>
                <p:cNvPr id="142" name="Ink 141">
                  <a:extLst>
                    <a:ext uri="{FF2B5EF4-FFF2-40B4-BE49-F238E27FC236}">
                      <a16:creationId xmlns:a16="http://schemas.microsoft.com/office/drawing/2014/main" id="{63DE2099-8A06-7F03-8D07-BCDC5A5DC9D2}"/>
                    </a:ext>
                  </a:extLst>
                </p:cNvPr>
                <p:cNvPicPr/>
                <p:nvPr/>
              </p:nvPicPr>
              <p:blipFill>
                <a:blip r:embed="rId202"/>
                <a:stretch>
                  <a:fillRect/>
                </a:stretch>
              </p:blipFill>
              <p:spPr>
                <a:xfrm>
                  <a:off x="6844481" y="2368502"/>
                  <a:ext cx="1623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7" name="Ink 146">
                  <a:extLst>
                    <a:ext uri="{FF2B5EF4-FFF2-40B4-BE49-F238E27FC236}">
                      <a16:creationId xmlns:a16="http://schemas.microsoft.com/office/drawing/2014/main" id="{17CFC29A-D2E6-9BAC-A5A0-45EF56F6EED4}"/>
                    </a:ext>
                  </a:extLst>
                </p14:cNvPr>
                <p14:cNvContentPartPr/>
                <p14:nvPr/>
              </p14:nvContentPartPr>
              <p14:xfrm>
                <a:off x="4851161" y="2208302"/>
                <a:ext cx="163440" cy="244440"/>
              </p14:xfrm>
            </p:contentPart>
          </mc:Choice>
          <mc:Fallback>
            <p:pic>
              <p:nvPicPr>
                <p:cNvPr id="147" name="Ink 146">
                  <a:extLst>
                    <a:ext uri="{FF2B5EF4-FFF2-40B4-BE49-F238E27FC236}">
                      <a16:creationId xmlns:a16="http://schemas.microsoft.com/office/drawing/2014/main" id="{17CFC29A-D2E6-9BAC-A5A0-45EF56F6EED4}"/>
                    </a:ext>
                  </a:extLst>
                </p:cNvPr>
                <p:cNvPicPr/>
                <p:nvPr/>
              </p:nvPicPr>
              <p:blipFill>
                <a:blip r:embed="rId204"/>
                <a:stretch>
                  <a:fillRect/>
                </a:stretch>
              </p:blipFill>
              <p:spPr>
                <a:xfrm>
                  <a:off x="4842161" y="2199662"/>
                  <a:ext cx="1810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8" name="Ink 147">
                  <a:extLst>
                    <a:ext uri="{FF2B5EF4-FFF2-40B4-BE49-F238E27FC236}">
                      <a16:creationId xmlns:a16="http://schemas.microsoft.com/office/drawing/2014/main" id="{AF409E85-0613-9989-EC7A-2565DC0955B4}"/>
                    </a:ext>
                  </a:extLst>
                </p14:cNvPr>
                <p14:cNvContentPartPr/>
                <p14:nvPr/>
              </p14:nvContentPartPr>
              <p14:xfrm>
                <a:off x="5147441" y="2236022"/>
                <a:ext cx="12960" cy="13320"/>
              </p14:xfrm>
            </p:contentPart>
          </mc:Choice>
          <mc:Fallback>
            <p:pic>
              <p:nvPicPr>
                <p:cNvPr id="148" name="Ink 147">
                  <a:extLst>
                    <a:ext uri="{FF2B5EF4-FFF2-40B4-BE49-F238E27FC236}">
                      <a16:creationId xmlns:a16="http://schemas.microsoft.com/office/drawing/2014/main" id="{AF409E85-0613-9989-EC7A-2565DC0955B4}"/>
                    </a:ext>
                  </a:extLst>
                </p:cNvPr>
                <p:cNvPicPr/>
                <p:nvPr/>
              </p:nvPicPr>
              <p:blipFill>
                <a:blip r:embed="rId206"/>
                <a:stretch>
                  <a:fillRect/>
                </a:stretch>
              </p:blipFill>
              <p:spPr>
                <a:xfrm>
                  <a:off x="5138441" y="2227382"/>
                  <a:ext cx="306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9" name="Ink 148">
                  <a:extLst>
                    <a:ext uri="{FF2B5EF4-FFF2-40B4-BE49-F238E27FC236}">
                      <a16:creationId xmlns:a16="http://schemas.microsoft.com/office/drawing/2014/main" id="{3920E9FF-21B0-B527-B856-55723272B531}"/>
                    </a:ext>
                  </a:extLst>
                </p14:cNvPr>
                <p14:cNvContentPartPr/>
                <p14:nvPr/>
              </p14:nvContentPartPr>
              <p14:xfrm>
                <a:off x="5188121" y="2155742"/>
                <a:ext cx="189360" cy="231840"/>
              </p14:xfrm>
            </p:contentPart>
          </mc:Choice>
          <mc:Fallback>
            <p:pic>
              <p:nvPicPr>
                <p:cNvPr id="149" name="Ink 148">
                  <a:extLst>
                    <a:ext uri="{FF2B5EF4-FFF2-40B4-BE49-F238E27FC236}">
                      <a16:creationId xmlns:a16="http://schemas.microsoft.com/office/drawing/2014/main" id="{3920E9FF-21B0-B527-B856-55723272B531}"/>
                    </a:ext>
                  </a:extLst>
                </p:cNvPr>
                <p:cNvPicPr/>
                <p:nvPr/>
              </p:nvPicPr>
              <p:blipFill>
                <a:blip r:embed="rId208"/>
                <a:stretch>
                  <a:fillRect/>
                </a:stretch>
              </p:blipFill>
              <p:spPr>
                <a:xfrm>
                  <a:off x="5179481" y="2147102"/>
                  <a:ext cx="207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50" name="Ink 149">
                  <a:extLst>
                    <a:ext uri="{FF2B5EF4-FFF2-40B4-BE49-F238E27FC236}">
                      <a16:creationId xmlns:a16="http://schemas.microsoft.com/office/drawing/2014/main" id="{C0ACF9B9-07E0-EE1F-2FB4-4F4A877A8BD8}"/>
                    </a:ext>
                  </a:extLst>
                </p14:cNvPr>
                <p14:cNvContentPartPr/>
                <p14:nvPr/>
              </p14:nvContentPartPr>
              <p14:xfrm>
                <a:off x="6155081" y="2222702"/>
                <a:ext cx="158040" cy="181080"/>
              </p14:xfrm>
            </p:contentPart>
          </mc:Choice>
          <mc:Fallback>
            <p:pic>
              <p:nvPicPr>
                <p:cNvPr id="150" name="Ink 149">
                  <a:extLst>
                    <a:ext uri="{FF2B5EF4-FFF2-40B4-BE49-F238E27FC236}">
                      <a16:creationId xmlns:a16="http://schemas.microsoft.com/office/drawing/2014/main" id="{C0ACF9B9-07E0-EE1F-2FB4-4F4A877A8BD8}"/>
                    </a:ext>
                  </a:extLst>
                </p:cNvPr>
                <p:cNvPicPr/>
                <p:nvPr/>
              </p:nvPicPr>
              <p:blipFill>
                <a:blip r:embed="rId210"/>
                <a:stretch>
                  <a:fillRect/>
                </a:stretch>
              </p:blipFill>
              <p:spPr>
                <a:xfrm>
                  <a:off x="6146081" y="2213702"/>
                  <a:ext cx="1756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51" name="Ink 150">
                  <a:extLst>
                    <a:ext uri="{FF2B5EF4-FFF2-40B4-BE49-F238E27FC236}">
                      <a16:creationId xmlns:a16="http://schemas.microsoft.com/office/drawing/2014/main" id="{018ED863-239F-1D9B-D687-84275B6CFECA}"/>
                    </a:ext>
                  </a:extLst>
                </p14:cNvPr>
                <p14:cNvContentPartPr/>
                <p14:nvPr/>
              </p14:nvContentPartPr>
              <p14:xfrm>
                <a:off x="6329321" y="2259062"/>
                <a:ext cx="16920" cy="19080"/>
              </p14:xfrm>
            </p:contentPart>
          </mc:Choice>
          <mc:Fallback>
            <p:pic>
              <p:nvPicPr>
                <p:cNvPr id="151" name="Ink 150">
                  <a:extLst>
                    <a:ext uri="{FF2B5EF4-FFF2-40B4-BE49-F238E27FC236}">
                      <a16:creationId xmlns:a16="http://schemas.microsoft.com/office/drawing/2014/main" id="{018ED863-239F-1D9B-D687-84275B6CFECA}"/>
                    </a:ext>
                  </a:extLst>
                </p:cNvPr>
                <p:cNvPicPr/>
                <p:nvPr/>
              </p:nvPicPr>
              <p:blipFill>
                <a:blip r:embed="rId212"/>
                <a:stretch>
                  <a:fillRect/>
                </a:stretch>
              </p:blipFill>
              <p:spPr>
                <a:xfrm>
                  <a:off x="6320321" y="2250422"/>
                  <a:ext cx="345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52" name="Ink 151">
                  <a:extLst>
                    <a:ext uri="{FF2B5EF4-FFF2-40B4-BE49-F238E27FC236}">
                      <a16:creationId xmlns:a16="http://schemas.microsoft.com/office/drawing/2014/main" id="{414807C8-C3D2-06A2-E5D3-E2477480FD37}"/>
                    </a:ext>
                  </a:extLst>
                </p14:cNvPr>
                <p14:cNvContentPartPr/>
                <p14:nvPr/>
              </p14:nvContentPartPr>
              <p14:xfrm>
                <a:off x="6461081" y="2176982"/>
                <a:ext cx="173880" cy="174240"/>
              </p14:xfrm>
            </p:contentPart>
          </mc:Choice>
          <mc:Fallback>
            <p:pic>
              <p:nvPicPr>
                <p:cNvPr id="152" name="Ink 151">
                  <a:extLst>
                    <a:ext uri="{FF2B5EF4-FFF2-40B4-BE49-F238E27FC236}">
                      <a16:creationId xmlns:a16="http://schemas.microsoft.com/office/drawing/2014/main" id="{414807C8-C3D2-06A2-E5D3-E2477480FD37}"/>
                    </a:ext>
                  </a:extLst>
                </p:cNvPr>
                <p:cNvPicPr/>
                <p:nvPr/>
              </p:nvPicPr>
              <p:blipFill>
                <a:blip r:embed="rId214"/>
                <a:stretch>
                  <a:fillRect/>
                </a:stretch>
              </p:blipFill>
              <p:spPr>
                <a:xfrm>
                  <a:off x="6452081" y="2167982"/>
                  <a:ext cx="1915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9" name="Ink 168">
                  <a:extLst>
                    <a:ext uri="{FF2B5EF4-FFF2-40B4-BE49-F238E27FC236}">
                      <a16:creationId xmlns:a16="http://schemas.microsoft.com/office/drawing/2014/main" id="{C431A9A6-76D1-725A-98C2-7CD00CEF3976}"/>
                    </a:ext>
                  </a:extLst>
                </p14:cNvPr>
                <p14:cNvContentPartPr/>
                <p14:nvPr/>
              </p14:nvContentPartPr>
              <p14:xfrm>
                <a:off x="4856561" y="2026502"/>
                <a:ext cx="161280" cy="269640"/>
              </p14:xfrm>
            </p:contentPart>
          </mc:Choice>
          <mc:Fallback>
            <p:pic>
              <p:nvPicPr>
                <p:cNvPr id="169" name="Ink 168">
                  <a:extLst>
                    <a:ext uri="{FF2B5EF4-FFF2-40B4-BE49-F238E27FC236}">
                      <a16:creationId xmlns:a16="http://schemas.microsoft.com/office/drawing/2014/main" id="{C431A9A6-76D1-725A-98C2-7CD00CEF3976}"/>
                    </a:ext>
                  </a:extLst>
                </p:cNvPr>
                <p:cNvPicPr/>
                <p:nvPr/>
              </p:nvPicPr>
              <p:blipFill>
                <a:blip r:embed="rId216"/>
                <a:stretch>
                  <a:fillRect/>
                </a:stretch>
              </p:blipFill>
              <p:spPr>
                <a:xfrm>
                  <a:off x="4847561" y="2017502"/>
                  <a:ext cx="1789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70" name="Ink 169">
                  <a:extLst>
                    <a:ext uri="{FF2B5EF4-FFF2-40B4-BE49-F238E27FC236}">
                      <a16:creationId xmlns:a16="http://schemas.microsoft.com/office/drawing/2014/main" id="{03107B0A-B0DA-2C0C-FFCB-2D341F4A3C36}"/>
                    </a:ext>
                  </a:extLst>
                </p14:cNvPr>
                <p14:cNvContentPartPr/>
                <p14:nvPr/>
              </p14:nvContentPartPr>
              <p14:xfrm>
                <a:off x="4886081" y="2183462"/>
                <a:ext cx="42840" cy="32400"/>
              </p14:xfrm>
            </p:contentPart>
          </mc:Choice>
          <mc:Fallback>
            <p:pic>
              <p:nvPicPr>
                <p:cNvPr id="170" name="Ink 169">
                  <a:extLst>
                    <a:ext uri="{FF2B5EF4-FFF2-40B4-BE49-F238E27FC236}">
                      <a16:creationId xmlns:a16="http://schemas.microsoft.com/office/drawing/2014/main" id="{03107B0A-B0DA-2C0C-FFCB-2D341F4A3C36}"/>
                    </a:ext>
                  </a:extLst>
                </p:cNvPr>
                <p:cNvPicPr/>
                <p:nvPr/>
              </p:nvPicPr>
              <p:blipFill>
                <a:blip r:embed="rId218"/>
                <a:stretch>
                  <a:fillRect/>
                </a:stretch>
              </p:blipFill>
              <p:spPr>
                <a:xfrm>
                  <a:off x="4877081" y="2174822"/>
                  <a:ext cx="604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71" name="Ink 170">
                  <a:extLst>
                    <a:ext uri="{FF2B5EF4-FFF2-40B4-BE49-F238E27FC236}">
                      <a16:creationId xmlns:a16="http://schemas.microsoft.com/office/drawing/2014/main" id="{03949E78-A1D6-9C97-4BEC-7E7B7EC0DA54}"/>
                    </a:ext>
                  </a:extLst>
                </p14:cNvPr>
                <p14:cNvContentPartPr/>
                <p14:nvPr/>
              </p14:nvContentPartPr>
              <p14:xfrm>
                <a:off x="5096321" y="2011742"/>
                <a:ext cx="272520" cy="230400"/>
              </p14:xfrm>
            </p:contentPart>
          </mc:Choice>
          <mc:Fallback>
            <p:pic>
              <p:nvPicPr>
                <p:cNvPr id="171" name="Ink 170">
                  <a:extLst>
                    <a:ext uri="{FF2B5EF4-FFF2-40B4-BE49-F238E27FC236}">
                      <a16:creationId xmlns:a16="http://schemas.microsoft.com/office/drawing/2014/main" id="{03949E78-A1D6-9C97-4BEC-7E7B7EC0DA54}"/>
                    </a:ext>
                  </a:extLst>
                </p:cNvPr>
                <p:cNvPicPr/>
                <p:nvPr/>
              </p:nvPicPr>
              <p:blipFill>
                <a:blip r:embed="rId220"/>
                <a:stretch>
                  <a:fillRect/>
                </a:stretch>
              </p:blipFill>
              <p:spPr>
                <a:xfrm>
                  <a:off x="5087321" y="2003102"/>
                  <a:ext cx="2901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72" name="Ink 171">
                  <a:extLst>
                    <a:ext uri="{FF2B5EF4-FFF2-40B4-BE49-F238E27FC236}">
                      <a16:creationId xmlns:a16="http://schemas.microsoft.com/office/drawing/2014/main" id="{9D07F9CC-34DB-F1BE-588B-CB7CFCB626DA}"/>
                    </a:ext>
                  </a:extLst>
                </p14:cNvPr>
                <p14:cNvContentPartPr/>
                <p14:nvPr/>
              </p14:nvContentPartPr>
              <p14:xfrm>
                <a:off x="6239321" y="2021102"/>
                <a:ext cx="173520" cy="297000"/>
              </p14:xfrm>
            </p:contentPart>
          </mc:Choice>
          <mc:Fallback>
            <p:pic>
              <p:nvPicPr>
                <p:cNvPr id="172" name="Ink 171">
                  <a:extLst>
                    <a:ext uri="{FF2B5EF4-FFF2-40B4-BE49-F238E27FC236}">
                      <a16:creationId xmlns:a16="http://schemas.microsoft.com/office/drawing/2014/main" id="{9D07F9CC-34DB-F1BE-588B-CB7CFCB626DA}"/>
                    </a:ext>
                  </a:extLst>
                </p:cNvPr>
                <p:cNvPicPr/>
                <p:nvPr/>
              </p:nvPicPr>
              <p:blipFill>
                <a:blip r:embed="rId222"/>
                <a:stretch>
                  <a:fillRect/>
                </a:stretch>
              </p:blipFill>
              <p:spPr>
                <a:xfrm>
                  <a:off x="6230321" y="2012102"/>
                  <a:ext cx="19116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73" name="Ink 172">
                  <a:extLst>
                    <a:ext uri="{FF2B5EF4-FFF2-40B4-BE49-F238E27FC236}">
                      <a16:creationId xmlns:a16="http://schemas.microsoft.com/office/drawing/2014/main" id="{E39E0A6E-921E-730B-4100-C34611B38E08}"/>
                    </a:ext>
                  </a:extLst>
                </p14:cNvPr>
                <p14:cNvContentPartPr/>
                <p14:nvPr/>
              </p14:nvContentPartPr>
              <p14:xfrm>
                <a:off x="6236081" y="2164022"/>
                <a:ext cx="47880" cy="29520"/>
              </p14:xfrm>
            </p:contentPart>
          </mc:Choice>
          <mc:Fallback>
            <p:pic>
              <p:nvPicPr>
                <p:cNvPr id="173" name="Ink 172">
                  <a:extLst>
                    <a:ext uri="{FF2B5EF4-FFF2-40B4-BE49-F238E27FC236}">
                      <a16:creationId xmlns:a16="http://schemas.microsoft.com/office/drawing/2014/main" id="{E39E0A6E-921E-730B-4100-C34611B38E08}"/>
                    </a:ext>
                  </a:extLst>
                </p:cNvPr>
                <p:cNvPicPr/>
                <p:nvPr/>
              </p:nvPicPr>
              <p:blipFill>
                <a:blip r:embed="rId224"/>
                <a:stretch>
                  <a:fillRect/>
                </a:stretch>
              </p:blipFill>
              <p:spPr>
                <a:xfrm>
                  <a:off x="6227081" y="2155382"/>
                  <a:ext cx="655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4" name="Ink 173">
                  <a:extLst>
                    <a:ext uri="{FF2B5EF4-FFF2-40B4-BE49-F238E27FC236}">
                      <a16:creationId xmlns:a16="http://schemas.microsoft.com/office/drawing/2014/main" id="{C141CBE3-E7AA-74A3-9035-70177633C144}"/>
                    </a:ext>
                  </a:extLst>
                </p14:cNvPr>
                <p14:cNvContentPartPr/>
                <p14:nvPr/>
              </p14:nvContentPartPr>
              <p14:xfrm>
                <a:off x="6393041" y="1957022"/>
                <a:ext cx="227880" cy="243360"/>
              </p14:xfrm>
            </p:contentPart>
          </mc:Choice>
          <mc:Fallback>
            <p:pic>
              <p:nvPicPr>
                <p:cNvPr id="174" name="Ink 173">
                  <a:extLst>
                    <a:ext uri="{FF2B5EF4-FFF2-40B4-BE49-F238E27FC236}">
                      <a16:creationId xmlns:a16="http://schemas.microsoft.com/office/drawing/2014/main" id="{C141CBE3-E7AA-74A3-9035-70177633C144}"/>
                    </a:ext>
                  </a:extLst>
                </p:cNvPr>
                <p:cNvPicPr/>
                <p:nvPr/>
              </p:nvPicPr>
              <p:blipFill>
                <a:blip r:embed="rId226"/>
                <a:stretch>
                  <a:fillRect/>
                </a:stretch>
              </p:blipFill>
              <p:spPr>
                <a:xfrm>
                  <a:off x="6384041" y="1948382"/>
                  <a:ext cx="245520" cy="26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7">
            <p14:nvContentPartPr>
              <p14:cNvPr id="87" name="Ink 86">
                <a:extLst>
                  <a:ext uri="{FF2B5EF4-FFF2-40B4-BE49-F238E27FC236}">
                    <a16:creationId xmlns:a16="http://schemas.microsoft.com/office/drawing/2014/main" id="{A0DD9BB0-DEE1-1626-C7FA-069F489F304B}"/>
                  </a:ext>
                </a:extLst>
              </p14:cNvPr>
              <p14:cNvContentPartPr/>
              <p14:nvPr/>
            </p14:nvContentPartPr>
            <p14:xfrm>
              <a:off x="4518881" y="3135662"/>
              <a:ext cx="1280520" cy="921960"/>
            </p14:xfrm>
          </p:contentPart>
        </mc:Choice>
        <mc:Fallback>
          <p:pic>
            <p:nvPicPr>
              <p:cNvPr id="87" name="Ink 86">
                <a:extLst>
                  <a:ext uri="{FF2B5EF4-FFF2-40B4-BE49-F238E27FC236}">
                    <a16:creationId xmlns:a16="http://schemas.microsoft.com/office/drawing/2014/main" id="{A0DD9BB0-DEE1-1626-C7FA-069F489F304B}"/>
                  </a:ext>
                </a:extLst>
              </p:cNvPr>
              <p:cNvPicPr/>
              <p:nvPr/>
            </p:nvPicPr>
            <p:blipFill>
              <a:blip r:embed="rId228"/>
              <a:stretch>
                <a:fillRect/>
              </a:stretch>
            </p:blipFill>
            <p:spPr>
              <a:xfrm>
                <a:off x="4510241" y="3127022"/>
                <a:ext cx="1298160" cy="9396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88" name="Ink 87">
                <a:extLst>
                  <a:ext uri="{FF2B5EF4-FFF2-40B4-BE49-F238E27FC236}">
                    <a16:creationId xmlns:a16="http://schemas.microsoft.com/office/drawing/2014/main" id="{31D197F1-51D9-4500-8189-FB2C8D57212D}"/>
                  </a:ext>
                </a:extLst>
              </p14:cNvPr>
              <p14:cNvContentPartPr/>
              <p14:nvPr/>
            </p14:nvContentPartPr>
            <p14:xfrm>
              <a:off x="6113681" y="3028382"/>
              <a:ext cx="946080" cy="874800"/>
            </p14:xfrm>
          </p:contentPart>
        </mc:Choice>
        <mc:Fallback>
          <p:pic>
            <p:nvPicPr>
              <p:cNvPr id="88" name="Ink 87">
                <a:extLst>
                  <a:ext uri="{FF2B5EF4-FFF2-40B4-BE49-F238E27FC236}">
                    <a16:creationId xmlns:a16="http://schemas.microsoft.com/office/drawing/2014/main" id="{31D197F1-51D9-4500-8189-FB2C8D57212D}"/>
                  </a:ext>
                </a:extLst>
              </p:cNvPr>
              <p:cNvPicPr/>
              <p:nvPr/>
            </p:nvPicPr>
            <p:blipFill>
              <a:blip r:embed="rId230"/>
              <a:stretch>
                <a:fillRect/>
              </a:stretch>
            </p:blipFill>
            <p:spPr>
              <a:xfrm>
                <a:off x="6104681" y="3019742"/>
                <a:ext cx="963720" cy="8924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13" name="Ink 112">
                <a:extLst>
                  <a:ext uri="{FF2B5EF4-FFF2-40B4-BE49-F238E27FC236}">
                    <a16:creationId xmlns:a16="http://schemas.microsoft.com/office/drawing/2014/main" id="{A3B0CA09-3ED0-8C23-0248-ED7ECEF60778}"/>
                  </a:ext>
                </a:extLst>
              </p14:cNvPr>
              <p14:cNvContentPartPr/>
              <p14:nvPr/>
            </p14:nvContentPartPr>
            <p14:xfrm>
              <a:off x="5665841" y="3196502"/>
              <a:ext cx="138600" cy="70560"/>
            </p14:xfrm>
          </p:contentPart>
        </mc:Choice>
        <mc:Fallback>
          <p:pic>
            <p:nvPicPr>
              <p:cNvPr id="113" name="Ink 112">
                <a:extLst>
                  <a:ext uri="{FF2B5EF4-FFF2-40B4-BE49-F238E27FC236}">
                    <a16:creationId xmlns:a16="http://schemas.microsoft.com/office/drawing/2014/main" id="{A3B0CA09-3ED0-8C23-0248-ED7ECEF60778}"/>
                  </a:ext>
                </a:extLst>
              </p:cNvPr>
              <p:cNvPicPr/>
              <p:nvPr/>
            </p:nvPicPr>
            <p:blipFill>
              <a:blip r:embed="rId232"/>
              <a:stretch>
                <a:fillRect/>
              </a:stretch>
            </p:blipFill>
            <p:spPr>
              <a:xfrm>
                <a:off x="5656841" y="3187502"/>
                <a:ext cx="1562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14" name="Ink 113">
                <a:extLst>
                  <a:ext uri="{FF2B5EF4-FFF2-40B4-BE49-F238E27FC236}">
                    <a16:creationId xmlns:a16="http://schemas.microsoft.com/office/drawing/2014/main" id="{B968140C-BC1E-7C25-A7B5-758E897F215B}"/>
                  </a:ext>
                </a:extLst>
              </p14:cNvPr>
              <p14:cNvContentPartPr/>
              <p14:nvPr/>
            </p14:nvContentPartPr>
            <p14:xfrm>
              <a:off x="5876081" y="3068342"/>
              <a:ext cx="59760" cy="117360"/>
            </p14:xfrm>
          </p:contentPart>
        </mc:Choice>
        <mc:Fallback>
          <p:pic>
            <p:nvPicPr>
              <p:cNvPr id="114" name="Ink 113">
                <a:extLst>
                  <a:ext uri="{FF2B5EF4-FFF2-40B4-BE49-F238E27FC236}">
                    <a16:creationId xmlns:a16="http://schemas.microsoft.com/office/drawing/2014/main" id="{B968140C-BC1E-7C25-A7B5-758E897F215B}"/>
                  </a:ext>
                </a:extLst>
              </p:cNvPr>
              <p:cNvPicPr/>
              <p:nvPr/>
            </p:nvPicPr>
            <p:blipFill>
              <a:blip r:embed="rId234"/>
              <a:stretch>
                <a:fillRect/>
              </a:stretch>
            </p:blipFill>
            <p:spPr>
              <a:xfrm>
                <a:off x="5867081" y="3059342"/>
                <a:ext cx="774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15" name="Ink 114">
                <a:extLst>
                  <a:ext uri="{FF2B5EF4-FFF2-40B4-BE49-F238E27FC236}">
                    <a16:creationId xmlns:a16="http://schemas.microsoft.com/office/drawing/2014/main" id="{E8355BFB-AA01-2B7D-D62D-6CD764CEC8C4}"/>
                  </a:ext>
                </a:extLst>
              </p14:cNvPr>
              <p14:cNvContentPartPr/>
              <p14:nvPr/>
            </p14:nvContentPartPr>
            <p14:xfrm>
              <a:off x="6001001" y="3059702"/>
              <a:ext cx="55800" cy="108360"/>
            </p14:xfrm>
          </p:contentPart>
        </mc:Choice>
        <mc:Fallback>
          <p:pic>
            <p:nvPicPr>
              <p:cNvPr id="115" name="Ink 114">
                <a:extLst>
                  <a:ext uri="{FF2B5EF4-FFF2-40B4-BE49-F238E27FC236}">
                    <a16:creationId xmlns:a16="http://schemas.microsoft.com/office/drawing/2014/main" id="{E8355BFB-AA01-2B7D-D62D-6CD764CEC8C4}"/>
                  </a:ext>
                </a:extLst>
              </p:cNvPr>
              <p:cNvPicPr/>
              <p:nvPr/>
            </p:nvPicPr>
            <p:blipFill>
              <a:blip r:embed="rId236"/>
              <a:stretch>
                <a:fillRect/>
              </a:stretch>
            </p:blipFill>
            <p:spPr>
              <a:xfrm>
                <a:off x="5992001" y="3050702"/>
                <a:ext cx="73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16" name="Ink 115">
                <a:extLst>
                  <a:ext uri="{FF2B5EF4-FFF2-40B4-BE49-F238E27FC236}">
                    <a16:creationId xmlns:a16="http://schemas.microsoft.com/office/drawing/2014/main" id="{B3A2C22C-3CC1-AC69-CF86-D36C3DDD2D9F}"/>
                  </a:ext>
                </a:extLst>
              </p14:cNvPr>
              <p14:cNvContentPartPr/>
              <p14:nvPr/>
            </p14:nvContentPartPr>
            <p14:xfrm>
              <a:off x="6147161" y="2953862"/>
              <a:ext cx="99360" cy="104760"/>
            </p14:xfrm>
          </p:contentPart>
        </mc:Choice>
        <mc:Fallback>
          <p:pic>
            <p:nvPicPr>
              <p:cNvPr id="116" name="Ink 115">
                <a:extLst>
                  <a:ext uri="{FF2B5EF4-FFF2-40B4-BE49-F238E27FC236}">
                    <a16:creationId xmlns:a16="http://schemas.microsoft.com/office/drawing/2014/main" id="{B3A2C22C-3CC1-AC69-CF86-D36C3DDD2D9F}"/>
                  </a:ext>
                </a:extLst>
              </p:cNvPr>
              <p:cNvPicPr/>
              <p:nvPr/>
            </p:nvPicPr>
            <p:blipFill>
              <a:blip r:embed="rId238"/>
              <a:stretch>
                <a:fillRect/>
              </a:stretch>
            </p:blipFill>
            <p:spPr>
              <a:xfrm>
                <a:off x="6138521" y="2944862"/>
                <a:ext cx="1170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7" name="Ink 116">
                <a:extLst>
                  <a:ext uri="{FF2B5EF4-FFF2-40B4-BE49-F238E27FC236}">
                    <a16:creationId xmlns:a16="http://schemas.microsoft.com/office/drawing/2014/main" id="{B3285170-9097-F311-DBD2-4CF216E01D9E}"/>
                  </a:ext>
                </a:extLst>
              </p14:cNvPr>
              <p14:cNvContentPartPr/>
              <p14:nvPr/>
            </p14:nvContentPartPr>
            <p14:xfrm>
              <a:off x="5746841" y="3380822"/>
              <a:ext cx="99360" cy="24840"/>
            </p14:xfrm>
          </p:contentPart>
        </mc:Choice>
        <mc:Fallback>
          <p:pic>
            <p:nvPicPr>
              <p:cNvPr id="117" name="Ink 116">
                <a:extLst>
                  <a:ext uri="{FF2B5EF4-FFF2-40B4-BE49-F238E27FC236}">
                    <a16:creationId xmlns:a16="http://schemas.microsoft.com/office/drawing/2014/main" id="{B3285170-9097-F311-DBD2-4CF216E01D9E}"/>
                  </a:ext>
                </a:extLst>
              </p:cNvPr>
              <p:cNvPicPr/>
              <p:nvPr/>
            </p:nvPicPr>
            <p:blipFill>
              <a:blip r:embed="rId240"/>
              <a:stretch>
                <a:fillRect/>
              </a:stretch>
            </p:blipFill>
            <p:spPr>
              <a:xfrm>
                <a:off x="5738201" y="3372182"/>
                <a:ext cx="1170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8" name="Ink 117">
                <a:extLst>
                  <a:ext uri="{FF2B5EF4-FFF2-40B4-BE49-F238E27FC236}">
                    <a16:creationId xmlns:a16="http://schemas.microsoft.com/office/drawing/2014/main" id="{D0391E7E-DA24-C1E8-FB65-0972A1AA9824}"/>
                  </a:ext>
                </a:extLst>
              </p14:cNvPr>
              <p14:cNvContentPartPr/>
              <p14:nvPr/>
            </p14:nvContentPartPr>
            <p14:xfrm>
              <a:off x="5872841" y="3448142"/>
              <a:ext cx="89640" cy="150480"/>
            </p14:xfrm>
          </p:contentPart>
        </mc:Choice>
        <mc:Fallback>
          <p:pic>
            <p:nvPicPr>
              <p:cNvPr id="118" name="Ink 117">
                <a:extLst>
                  <a:ext uri="{FF2B5EF4-FFF2-40B4-BE49-F238E27FC236}">
                    <a16:creationId xmlns:a16="http://schemas.microsoft.com/office/drawing/2014/main" id="{D0391E7E-DA24-C1E8-FB65-0972A1AA9824}"/>
                  </a:ext>
                </a:extLst>
              </p:cNvPr>
              <p:cNvPicPr/>
              <p:nvPr/>
            </p:nvPicPr>
            <p:blipFill>
              <a:blip r:embed="rId242"/>
              <a:stretch>
                <a:fillRect/>
              </a:stretch>
            </p:blipFill>
            <p:spPr>
              <a:xfrm>
                <a:off x="5864201" y="3439142"/>
                <a:ext cx="107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9" name="Ink 118">
                <a:extLst>
                  <a:ext uri="{FF2B5EF4-FFF2-40B4-BE49-F238E27FC236}">
                    <a16:creationId xmlns:a16="http://schemas.microsoft.com/office/drawing/2014/main" id="{9600A53D-FB18-D978-EE69-F1ACF08B229E}"/>
                  </a:ext>
                </a:extLst>
              </p14:cNvPr>
              <p14:cNvContentPartPr/>
              <p14:nvPr/>
            </p14:nvContentPartPr>
            <p14:xfrm>
              <a:off x="5972921" y="3485222"/>
              <a:ext cx="61560" cy="92160"/>
            </p14:xfrm>
          </p:contentPart>
        </mc:Choice>
        <mc:Fallback>
          <p:pic>
            <p:nvPicPr>
              <p:cNvPr id="119" name="Ink 118">
                <a:extLst>
                  <a:ext uri="{FF2B5EF4-FFF2-40B4-BE49-F238E27FC236}">
                    <a16:creationId xmlns:a16="http://schemas.microsoft.com/office/drawing/2014/main" id="{9600A53D-FB18-D978-EE69-F1ACF08B229E}"/>
                  </a:ext>
                </a:extLst>
              </p:cNvPr>
              <p:cNvPicPr/>
              <p:nvPr/>
            </p:nvPicPr>
            <p:blipFill>
              <a:blip r:embed="rId244"/>
              <a:stretch>
                <a:fillRect/>
              </a:stretch>
            </p:blipFill>
            <p:spPr>
              <a:xfrm>
                <a:off x="5964281" y="3476582"/>
                <a:ext cx="792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20" name="Ink 119">
                <a:extLst>
                  <a:ext uri="{FF2B5EF4-FFF2-40B4-BE49-F238E27FC236}">
                    <a16:creationId xmlns:a16="http://schemas.microsoft.com/office/drawing/2014/main" id="{93131591-6F60-B268-9AAE-44415B24DF44}"/>
                  </a:ext>
                </a:extLst>
              </p14:cNvPr>
              <p14:cNvContentPartPr/>
              <p14:nvPr/>
            </p14:nvContentPartPr>
            <p14:xfrm>
              <a:off x="6071201" y="3516902"/>
              <a:ext cx="74520" cy="61920"/>
            </p14:xfrm>
          </p:contentPart>
        </mc:Choice>
        <mc:Fallback>
          <p:pic>
            <p:nvPicPr>
              <p:cNvPr id="120" name="Ink 119">
                <a:extLst>
                  <a:ext uri="{FF2B5EF4-FFF2-40B4-BE49-F238E27FC236}">
                    <a16:creationId xmlns:a16="http://schemas.microsoft.com/office/drawing/2014/main" id="{93131591-6F60-B268-9AAE-44415B24DF44}"/>
                  </a:ext>
                </a:extLst>
              </p:cNvPr>
              <p:cNvPicPr/>
              <p:nvPr/>
            </p:nvPicPr>
            <p:blipFill>
              <a:blip r:embed="rId246"/>
              <a:stretch>
                <a:fillRect/>
              </a:stretch>
            </p:blipFill>
            <p:spPr>
              <a:xfrm>
                <a:off x="6062561" y="3508262"/>
                <a:ext cx="921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32" name="Ink 131">
                <a:extLst>
                  <a:ext uri="{FF2B5EF4-FFF2-40B4-BE49-F238E27FC236}">
                    <a16:creationId xmlns:a16="http://schemas.microsoft.com/office/drawing/2014/main" id="{781BB525-27C4-6994-9DBF-3057ADC3B34D}"/>
                  </a:ext>
                </a:extLst>
              </p14:cNvPr>
              <p14:cNvContentPartPr/>
              <p14:nvPr/>
            </p14:nvContentPartPr>
            <p14:xfrm>
              <a:off x="5728121" y="3772862"/>
              <a:ext cx="182880" cy="61560"/>
            </p14:xfrm>
          </p:contentPart>
        </mc:Choice>
        <mc:Fallback>
          <p:pic>
            <p:nvPicPr>
              <p:cNvPr id="132" name="Ink 131">
                <a:extLst>
                  <a:ext uri="{FF2B5EF4-FFF2-40B4-BE49-F238E27FC236}">
                    <a16:creationId xmlns:a16="http://schemas.microsoft.com/office/drawing/2014/main" id="{781BB525-27C4-6994-9DBF-3057ADC3B34D}"/>
                  </a:ext>
                </a:extLst>
              </p:cNvPr>
              <p:cNvPicPr/>
              <p:nvPr/>
            </p:nvPicPr>
            <p:blipFill>
              <a:blip r:embed="rId248"/>
              <a:stretch>
                <a:fillRect/>
              </a:stretch>
            </p:blipFill>
            <p:spPr>
              <a:xfrm>
                <a:off x="5719121" y="3763862"/>
                <a:ext cx="2005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3" name="Ink 142">
                <a:extLst>
                  <a:ext uri="{FF2B5EF4-FFF2-40B4-BE49-F238E27FC236}">
                    <a16:creationId xmlns:a16="http://schemas.microsoft.com/office/drawing/2014/main" id="{CCC0426D-379A-972B-BE16-7188F68CDF2B}"/>
                  </a:ext>
                </a:extLst>
              </p14:cNvPr>
              <p14:cNvContentPartPr/>
              <p14:nvPr/>
            </p14:nvContentPartPr>
            <p14:xfrm>
              <a:off x="6741521" y="3117302"/>
              <a:ext cx="237960" cy="156600"/>
            </p14:xfrm>
          </p:contentPart>
        </mc:Choice>
        <mc:Fallback>
          <p:pic>
            <p:nvPicPr>
              <p:cNvPr id="143" name="Ink 142">
                <a:extLst>
                  <a:ext uri="{FF2B5EF4-FFF2-40B4-BE49-F238E27FC236}">
                    <a16:creationId xmlns:a16="http://schemas.microsoft.com/office/drawing/2014/main" id="{CCC0426D-379A-972B-BE16-7188F68CDF2B}"/>
                  </a:ext>
                </a:extLst>
              </p:cNvPr>
              <p:cNvPicPr/>
              <p:nvPr/>
            </p:nvPicPr>
            <p:blipFill>
              <a:blip r:embed="rId250"/>
              <a:stretch>
                <a:fillRect/>
              </a:stretch>
            </p:blipFill>
            <p:spPr>
              <a:xfrm>
                <a:off x="6732881" y="3108662"/>
                <a:ext cx="2556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4" name="Ink 143">
                <a:extLst>
                  <a:ext uri="{FF2B5EF4-FFF2-40B4-BE49-F238E27FC236}">
                    <a16:creationId xmlns:a16="http://schemas.microsoft.com/office/drawing/2014/main" id="{28216050-CF19-912B-FA59-80FD367CDA2A}"/>
                  </a:ext>
                </a:extLst>
              </p14:cNvPr>
              <p14:cNvContentPartPr/>
              <p14:nvPr/>
            </p14:nvContentPartPr>
            <p14:xfrm>
              <a:off x="6831521" y="3327902"/>
              <a:ext cx="229680" cy="115200"/>
            </p14:xfrm>
          </p:contentPart>
        </mc:Choice>
        <mc:Fallback>
          <p:pic>
            <p:nvPicPr>
              <p:cNvPr id="144" name="Ink 143">
                <a:extLst>
                  <a:ext uri="{FF2B5EF4-FFF2-40B4-BE49-F238E27FC236}">
                    <a16:creationId xmlns:a16="http://schemas.microsoft.com/office/drawing/2014/main" id="{28216050-CF19-912B-FA59-80FD367CDA2A}"/>
                  </a:ext>
                </a:extLst>
              </p:cNvPr>
              <p:cNvPicPr/>
              <p:nvPr/>
            </p:nvPicPr>
            <p:blipFill>
              <a:blip r:embed="rId252"/>
              <a:stretch>
                <a:fillRect/>
              </a:stretch>
            </p:blipFill>
            <p:spPr>
              <a:xfrm>
                <a:off x="6822881" y="3319262"/>
                <a:ext cx="2473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5" name="Ink 144">
                <a:extLst>
                  <a:ext uri="{FF2B5EF4-FFF2-40B4-BE49-F238E27FC236}">
                    <a16:creationId xmlns:a16="http://schemas.microsoft.com/office/drawing/2014/main" id="{2D67524F-0E13-F5C6-3841-4C4700D51360}"/>
                  </a:ext>
                </a:extLst>
              </p14:cNvPr>
              <p14:cNvContentPartPr/>
              <p14:nvPr/>
            </p14:nvContentPartPr>
            <p14:xfrm>
              <a:off x="6930521" y="3565502"/>
              <a:ext cx="200520" cy="125640"/>
            </p14:xfrm>
          </p:contentPart>
        </mc:Choice>
        <mc:Fallback>
          <p:pic>
            <p:nvPicPr>
              <p:cNvPr id="145" name="Ink 144">
                <a:extLst>
                  <a:ext uri="{FF2B5EF4-FFF2-40B4-BE49-F238E27FC236}">
                    <a16:creationId xmlns:a16="http://schemas.microsoft.com/office/drawing/2014/main" id="{2D67524F-0E13-F5C6-3841-4C4700D51360}"/>
                  </a:ext>
                </a:extLst>
              </p:cNvPr>
              <p:cNvPicPr/>
              <p:nvPr/>
            </p:nvPicPr>
            <p:blipFill>
              <a:blip r:embed="rId254"/>
              <a:stretch>
                <a:fillRect/>
              </a:stretch>
            </p:blipFill>
            <p:spPr>
              <a:xfrm>
                <a:off x="6921521" y="3556862"/>
                <a:ext cx="2181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3" name="Ink 152">
                <a:extLst>
                  <a:ext uri="{FF2B5EF4-FFF2-40B4-BE49-F238E27FC236}">
                    <a16:creationId xmlns:a16="http://schemas.microsoft.com/office/drawing/2014/main" id="{C165CF3B-8FE7-89AE-E178-D824B736EDDF}"/>
                  </a:ext>
                </a:extLst>
              </p14:cNvPr>
              <p14:cNvContentPartPr/>
              <p14:nvPr/>
            </p14:nvContentPartPr>
            <p14:xfrm>
              <a:off x="4917401" y="3559382"/>
              <a:ext cx="120240" cy="176040"/>
            </p14:xfrm>
          </p:contentPart>
        </mc:Choice>
        <mc:Fallback>
          <p:pic>
            <p:nvPicPr>
              <p:cNvPr id="153" name="Ink 152">
                <a:extLst>
                  <a:ext uri="{FF2B5EF4-FFF2-40B4-BE49-F238E27FC236}">
                    <a16:creationId xmlns:a16="http://schemas.microsoft.com/office/drawing/2014/main" id="{C165CF3B-8FE7-89AE-E178-D824B736EDDF}"/>
                  </a:ext>
                </a:extLst>
              </p:cNvPr>
              <p:cNvPicPr/>
              <p:nvPr/>
            </p:nvPicPr>
            <p:blipFill>
              <a:blip r:embed="rId256"/>
              <a:stretch>
                <a:fillRect/>
              </a:stretch>
            </p:blipFill>
            <p:spPr>
              <a:xfrm>
                <a:off x="4908401" y="3550382"/>
                <a:ext cx="137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4" name="Ink 153">
                <a:extLst>
                  <a:ext uri="{FF2B5EF4-FFF2-40B4-BE49-F238E27FC236}">
                    <a16:creationId xmlns:a16="http://schemas.microsoft.com/office/drawing/2014/main" id="{52E21DF3-6606-910B-B162-C6303A59EFFB}"/>
                  </a:ext>
                </a:extLst>
              </p14:cNvPr>
              <p14:cNvContentPartPr/>
              <p14:nvPr/>
            </p14:nvContentPartPr>
            <p14:xfrm>
              <a:off x="5178401" y="3593222"/>
              <a:ext cx="16920" cy="18000"/>
            </p14:xfrm>
          </p:contentPart>
        </mc:Choice>
        <mc:Fallback>
          <p:pic>
            <p:nvPicPr>
              <p:cNvPr id="154" name="Ink 153">
                <a:extLst>
                  <a:ext uri="{FF2B5EF4-FFF2-40B4-BE49-F238E27FC236}">
                    <a16:creationId xmlns:a16="http://schemas.microsoft.com/office/drawing/2014/main" id="{52E21DF3-6606-910B-B162-C6303A59EFFB}"/>
                  </a:ext>
                </a:extLst>
              </p:cNvPr>
              <p:cNvPicPr/>
              <p:nvPr/>
            </p:nvPicPr>
            <p:blipFill>
              <a:blip r:embed="rId258"/>
              <a:stretch>
                <a:fillRect/>
              </a:stretch>
            </p:blipFill>
            <p:spPr>
              <a:xfrm>
                <a:off x="5169401" y="3584222"/>
                <a:ext cx="345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5" name="Ink 154">
                <a:extLst>
                  <a:ext uri="{FF2B5EF4-FFF2-40B4-BE49-F238E27FC236}">
                    <a16:creationId xmlns:a16="http://schemas.microsoft.com/office/drawing/2014/main" id="{F217F6FC-0ADC-534A-006C-89C14B966C6A}"/>
                  </a:ext>
                </a:extLst>
              </p14:cNvPr>
              <p14:cNvContentPartPr/>
              <p14:nvPr/>
            </p14:nvContentPartPr>
            <p14:xfrm>
              <a:off x="5372441" y="3495302"/>
              <a:ext cx="141840" cy="191520"/>
            </p14:xfrm>
          </p:contentPart>
        </mc:Choice>
        <mc:Fallback>
          <p:pic>
            <p:nvPicPr>
              <p:cNvPr id="155" name="Ink 154">
                <a:extLst>
                  <a:ext uri="{FF2B5EF4-FFF2-40B4-BE49-F238E27FC236}">
                    <a16:creationId xmlns:a16="http://schemas.microsoft.com/office/drawing/2014/main" id="{F217F6FC-0ADC-534A-006C-89C14B966C6A}"/>
                  </a:ext>
                </a:extLst>
              </p:cNvPr>
              <p:cNvPicPr/>
              <p:nvPr/>
            </p:nvPicPr>
            <p:blipFill>
              <a:blip r:embed="rId260"/>
              <a:stretch>
                <a:fillRect/>
              </a:stretch>
            </p:blipFill>
            <p:spPr>
              <a:xfrm>
                <a:off x="5363801" y="3486662"/>
                <a:ext cx="1594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56" name="Ink 155">
                <a:extLst>
                  <a:ext uri="{FF2B5EF4-FFF2-40B4-BE49-F238E27FC236}">
                    <a16:creationId xmlns:a16="http://schemas.microsoft.com/office/drawing/2014/main" id="{3CB5F6CC-CF2C-3A2E-7F5B-552B9FA366F4}"/>
                  </a:ext>
                </a:extLst>
              </p14:cNvPr>
              <p14:cNvContentPartPr/>
              <p14:nvPr/>
            </p14:nvContentPartPr>
            <p14:xfrm>
              <a:off x="6306281" y="3354182"/>
              <a:ext cx="148320" cy="217800"/>
            </p14:xfrm>
          </p:contentPart>
        </mc:Choice>
        <mc:Fallback>
          <p:pic>
            <p:nvPicPr>
              <p:cNvPr id="156" name="Ink 155">
                <a:extLst>
                  <a:ext uri="{FF2B5EF4-FFF2-40B4-BE49-F238E27FC236}">
                    <a16:creationId xmlns:a16="http://schemas.microsoft.com/office/drawing/2014/main" id="{3CB5F6CC-CF2C-3A2E-7F5B-552B9FA366F4}"/>
                  </a:ext>
                </a:extLst>
              </p:cNvPr>
              <p:cNvPicPr/>
              <p:nvPr/>
            </p:nvPicPr>
            <p:blipFill>
              <a:blip r:embed="rId262"/>
              <a:stretch>
                <a:fillRect/>
              </a:stretch>
            </p:blipFill>
            <p:spPr>
              <a:xfrm>
                <a:off x="6297641" y="3345182"/>
                <a:ext cx="1659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57" name="Ink 156">
                <a:extLst>
                  <a:ext uri="{FF2B5EF4-FFF2-40B4-BE49-F238E27FC236}">
                    <a16:creationId xmlns:a16="http://schemas.microsoft.com/office/drawing/2014/main" id="{C3277F8D-11D6-FF86-32B4-A10D89C4C615}"/>
                  </a:ext>
                </a:extLst>
              </p14:cNvPr>
              <p14:cNvContentPartPr/>
              <p14:nvPr/>
            </p14:nvContentPartPr>
            <p14:xfrm>
              <a:off x="6531641" y="3355622"/>
              <a:ext cx="232200" cy="226440"/>
            </p14:xfrm>
          </p:contentPart>
        </mc:Choice>
        <mc:Fallback>
          <p:pic>
            <p:nvPicPr>
              <p:cNvPr id="157" name="Ink 156">
                <a:extLst>
                  <a:ext uri="{FF2B5EF4-FFF2-40B4-BE49-F238E27FC236}">
                    <a16:creationId xmlns:a16="http://schemas.microsoft.com/office/drawing/2014/main" id="{C3277F8D-11D6-FF86-32B4-A10D89C4C615}"/>
                  </a:ext>
                </a:extLst>
              </p:cNvPr>
              <p:cNvPicPr/>
              <p:nvPr/>
            </p:nvPicPr>
            <p:blipFill>
              <a:blip r:embed="rId264"/>
              <a:stretch>
                <a:fillRect/>
              </a:stretch>
            </p:blipFill>
            <p:spPr>
              <a:xfrm>
                <a:off x="6522641" y="3346622"/>
                <a:ext cx="2498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58" name="Ink 157">
                <a:extLst>
                  <a:ext uri="{FF2B5EF4-FFF2-40B4-BE49-F238E27FC236}">
                    <a16:creationId xmlns:a16="http://schemas.microsoft.com/office/drawing/2014/main" id="{86EB7AFB-4F32-06D2-3DE7-DC71FE5048A3}"/>
                  </a:ext>
                </a:extLst>
              </p14:cNvPr>
              <p14:cNvContentPartPr/>
              <p14:nvPr/>
            </p14:nvContentPartPr>
            <p14:xfrm>
              <a:off x="6354161" y="3651542"/>
              <a:ext cx="528480" cy="114120"/>
            </p14:xfrm>
          </p:contentPart>
        </mc:Choice>
        <mc:Fallback>
          <p:pic>
            <p:nvPicPr>
              <p:cNvPr id="158" name="Ink 157">
                <a:extLst>
                  <a:ext uri="{FF2B5EF4-FFF2-40B4-BE49-F238E27FC236}">
                    <a16:creationId xmlns:a16="http://schemas.microsoft.com/office/drawing/2014/main" id="{86EB7AFB-4F32-06D2-3DE7-DC71FE5048A3}"/>
                  </a:ext>
                </a:extLst>
              </p:cNvPr>
              <p:cNvPicPr/>
              <p:nvPr/>
            </p:nvPicPr>
            <p:blipFill>
              <a:blip r:embed="rId266"/>
              <a:stretch>
                <a:fillRect/>
              </a:stretch>
            </p:blipFill>
            <p:spPr>
              <a:xfrm>
                <a:off x="6345521" y="3642902"/>
                <a:ext cx="5461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65" name="Ink 164">
                <a:extLst>
                  <a:ext uri="{FF2B5EF4-FFF2-40B4-BE49-F238E27FC236}">
                    <a16:creationId xmlns:a16="http://schemas.microsoft.com/office/drawing/2014/main" id="{631771F3-6F82-EF40-6921-3150D13AE70A}"/>
                  </a:ext>
                </a:extLst>
              </p14:cNvPr>
              <p14:cNvContentPartPr/>
              <p14:nvPr/>
            </p14:nvContentPartPr>
            <p14:xfrm>
              <a:off x="4964921" y="3228542"/>
              <a:ext cx="149400" cy="293760"/>
            </p14:xfrm>
          </p:contentPart>
        </mc:Choice>
        <mc:Fallback>
          <p:pic>
            <p:nvPicPr>
              <p:cNvPr id="165" name="Ink 164">
                <a:extLst>
                  <a:ext uri="{FF2B5EF4-FFF2-40B4-BE49-F238E27FC236}">
                    <a16:creationId xmlns:a16="http://schemas.microsoft.com/office/drawing/2014/main" id="{631771F3-6F82-EF40-6921-3150D13AE70A}"/>
                  </a:ext>
                </a:extLst>
              </p:cNvPr>
              <p:cNvPicPr/>
              <p:nvPr/>
            </p:nvPicPr>
            <p:blipFill>
              <a:blip r:embed="rId268"/>
              <a:stretch>
                <a:fillRect/>
              </a:stretch>
            </p:blipFill>
            <p:spPr>
              <a:xfrm>
                <a:off x="4956281" y="3219542"/>
                <a:ext cx="1670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6" name="Ink 165">
                <a:extLst>
                  <a:ext uri="{FF2B5EF4-FFF2-40B4-BE49-F238E27FC236}">
                    <a16:creationId xmlns:a16="http://schemas.microsoft.com/office/drawing/2014/main" id="{F45F70E5-B737-81B7-9381-9B13A8FFBE6B}"/>
                  </a:ext>
                </a:extLst>
              </p14:cNvPr>
              <p14:cNvContentPartPr/>
              <p14:nvPr/>
            </p14:nvContentPartPr>
            <p14:xfrm>
              <a:off x="4896161" y="3353822"/>
              <a:ext cx="176040" cy="67680"/>
            </p14:xfrm>
          </p:contentPart>
        </mc:Choice>
        <mc:Fallback>
          <p:pic>
            <p:nvPicPr>
              <p:cNvPr id="166" name="Ink 165">
                <a:extLst>
                  <a:ext uri="{FF2B5EF4-FFF2-40B4-BE49-F238E27FC236}">
                    <a16:creationId xmlns:a16="http://schemas.microsoft.com/office/drawing/2014/main" id="{F45F70E5-B737-81B7-9381-9B13A8FFBE6B}"/>
                  </a:ext>
                </a:extLst>
              </p:cNvPr>
              <p:cNvPicPr/>
              <p:nvPr/>
            </p:nvPicPr>
            <p:blipFill>
              <a:blip r:embed="rId270"/>
              <a:stretch>
                <a:fillRect/>
              </a:stretch>
            </p:blipFill>
            <p:spPr>
              <a:xfrm>
                <a:off x="4887161" y="3345182"/>
                <a:ext cx="1936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7" name="Ink 166">
                <a:extLst>
                  <a:ext uri="{FF2B5EF4-FFF2-40B4-BE49-F238E27FC236}">
                    <a16:creationId xmlns:a16="http://schemas.microsoft.com/office/drawing/2014/main" id="{DEBA19A9-5436-A417-F05D-3D720C127EA4}"/>
                  </a:ext>
                </a:extLst>
              </p14:cNvPr>
              <p14:cNvContentPartPr/>
              <p14:nvPr/>
            </p14:nvContentPartPr>
            <p14:xfrm>
              <a:off x="5165081" y="3252302"/>
              <a:ext cx="101880" cy="167760"/>
            </p14:xfrm>
          </p:contentPart>
        </mc:Choice>
        <mc:Fallback>
          <p:pic>
            <p:nvPicPr>
              <p:cNvPr id="167" name="Ink 166">
                <a:extLst>
                  <a:ext uri="{FF2B5EF4-FFF2-40B4-BE49-F238E27FC236}">
                    <a16:creationId xmlns:a16="http://schemas.microsoft.com/office/drawing/2014/main" id="{DEBA19A9-5436-A417-F05D-3D720C127EA4}"/>
                  </a:ext>
                </a:extLst>
              </p:cNvPr>
              <p:cNvPicPr/>
              <p:nvPr/>
            </p:nvPicPr>
            <p:blipFill>
              <a:blip r:embed="rId272"/>
              <a:stretch>
                <a:fillRect/>
              </a:stretch>
            </p:blipFill>
            <p:spPr>
              <a:xfrm>
                <a:off x="5156081" y="3243662"/>
                <a:ext cx="1195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68" name="Ink 167">
                <a:extLst>
                  <a:ext uri="{FF2B5EF4-FFF2-40B4-BE49-F238E27FC236}">
                    <a16:creationId xmlns:a16="http://schemas.microsoft.com/office/drawing/2014/main" id="{55ADFE58-7C1E-9D5C-7ED7-CB09069D6AA3}"/>
                  </a:ext>
                </a:extLst>
              </p14:cNvPr>
              <p14:cNvContentPartPr/>
              <p14:nvPr/>
            </p14:nvContentPartPr>
            <p14:xfrm>
              <a:off x="5340761" y="3199382"/>
              <a:ext cx="120600" cy="214200"/>
            </p14:xfrm>
          </p:contentPart>
        </mc:Choice>
        <mc:Fallback>
          <p:pic>
            <p:nvPicPr>
              <p:cNvPr id="168" name="Ink 167">
                <a:extLst>
                  <a:ext uri="{FF2B5EF4-FFF2-40B4-BE49-F238E27FC236}">
                    <a16:creationId xmlns:a16="http://schemas.microsoft.com/office/drawing/2014/main" id="{55ADFE58-7C1E-9D5C-7ED7-CB09069D6AA3}"/>
                  </a:ext>
                </a:extLst>
              </p:cNvPr>
              <p:cNvPicPr/>
              <p:nvPr/>
            </p:nvPicPr>
            <p:blipFill>
              <a:blip r:embed="rId274"/>
              <a:stretch>
                <a:fillRect/>
              </a:stretch>
            </p:blipFill>
            <p:spPr>
              <a:xfrm>
                <a:off x="5331761" y="3190742"/>
                <a:ext cx="138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5" name="Ink 174">
                <a:extLst>
                  <a:ext uri="{FF2B5EF4-FFF2-40B4-BE49-F238E27FC236}">
                    <a16:creationId xmlns:a16="http://schemas.microsoft.com/office/drawing/2014/main" id="{B4370F5E-43E8-E824-C756-494F2FF651A0}"/>
                  </a:ext>
                </a:extLst>
              </p14:cNvPr>
              <p14:cNvContentPartPr/>
              <p14:nvPr/>
            </p14:nvContentPartPr>
            <p14:xfrm>
              <a:off x="6396641" y="3490622"/>
              <a:ext cx="109800" cy="282600"/>
            </p14:xfrm>
          </p:contentPart>
        </mc:Choice>
        <mc:Fallback>
          <p:pic>
            <p:nvPicPr>
              <p:cNvPr id="175" name="Ink 174">
                <a:extLst>
                  <a:ext uri="{FF2B5EF4-FFF2-40B4-BE49-F238E27FC236}">
                    <a16:creationId xmlns:a16="http://schemas.microsoft.com/office/drawing/2014/main" id="{B4370F5E-43E8-E824-C756-494F2FF651A0}"/>
                  </a:ext>
                </a:extLst>
              </p:cNvPr>
              <p:cNvPicPr/>
              <p:nvPr/>
            </p:nvPicPr>
            <p:blipFill>
              <a:blip r:embed="rId276"/>
              <a:stretch>
                <a:fillRect/>
              </a:stretch>
            </p:blipFill>
            <p:spPr>
              <a:xfrm>
                <a:off x="6388001" y="3481622"/>
                <a:ext cx="1274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6" name="Ink 175">
                <a:extLst>
                  <a:ext uri="{FF2B5EF4-FFF2-40B4-BE49-F238E27FC236}">
                    <a16:creationId xmlns:a16="http://schemas.microsoft.com/office/drawing/2014/main" id="{7BC08149-934D-53D3-7665-ADC12986496C}"/>
                  </a:ext>
                </a:extLst>
              </p14:cNvPr>
              <p14:cNvContentPartPr/>
              <p14:nvPr/>
            </p14:nvContentPartPr>
            <p14:xfrm>
              <a:off x="6494561" y="3417902"/>
              <a:ext cx="109800" cy="278280"/>
            </p14:xfrm>
          </p:contentPart>
        </mc:Choice>
        <mc:Fallback>
          <p:pic>
            <p:nvPicPr>
              <p:cNvPr id="176" name="Ink 175">
                <a:extLst>
                  <a:ext uri="{FF2B5EF4-FFF2-40B4-BE49-F238E27FC236}">
                    <a16:creationId xmlns:a16="http://schemas.microsoft.com/office/drawing/2014/main" id="{7BC08149-934D-53D3-7665-ADC12986496C}"/>
                  </a:ext>
                </a:extLst>
              </p:cNvPr>
              <p:cNvPicPr/>
              <p:nvPr/>
            </p:nvPicPr>
            <p:blipFill>
              <a:blip r:embed="rId278"/>
              <a:stretch>
                <a:fillRect/>
              </a:stretch>
            </p:blipFill>
            <p:spPr>
              <a:xfrm>
                <a:off x="6485561" y="3409262"/>
                <a:ext cx="1274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7" name="Ink 176">
                <a:extLst>
                  <a:ext uri="{FF2B5EF4-FFF2-40B4-BE49-F238E27FC236}">
                    <a16:creationId xmlns:a16="http://schemas.microsoft.com/office/drawing/2014/main" id="{5656FAE1-9167-E2E8-16CB-0C39FFFA49F7}"/>
                  </a:ext>
                </a:extLst>
              </p14:cNvPr>
              <p14:cNvContentPartPr/>
              <p14:nvPr/>
            </p14:nvContentPartPr>
            <p14:xfrm>
              <a:off x="6652601" y="3406382"/>
              <a:ext cx="142560" cy="197640"/>
            </p14:xfrm>
          </p:contentPart>
        </mc:Choice>
        <mc:Fallback>
          <p:pic>
            <p:nvPicPr>
              <p:cNvPr id="177" name="Ink 176">
                <a:extLst>
                  <a:ext uri="{FF2B5EF4-FFF2-40B4-BE49-F238E27FC236}">
                    <a16:creationId xmlns:a16="http://schemas.microsoft.com/office/drawing/2014/main" id="{5656FAE1-9167-E2E8-16CB-0C39FFFA49F7}"/>
                  </a:ext>
                </a:extLst>
              </p:cNvPr>
              <p:cNvPicPr/>
              <p:nvPr/>
            </p:nvPicPr>
            <p:blipFill>
              <a:blip r:embed="rId280"/>
              <a:stretch>
                <a:fillRect/>
              </a:stretch>
            </p:blipFill>
            <p:spPr>
              <a:xfrm>
                <a:off x="6643601" y="3397382"/>
                <a:ext cx="1602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8" name="Ink 177">
                <a:extLst>
                  <a:ext uri="{FF2B5EF4-FFF2-40B4-BE49-F238E27FC236}">
                    <a16:creationId xmlns:a16="http://schemas.microsoft.com/office/drawing/2014/main" id="{E4FA9571-9B5C-3EF8-31A5-A024D66B924A}"/>
                  </a:ext>
                </a:extLst>
              </p14:cNvPr>
              <p14:cNvContentPartPr/>
              <p14:nvPr/>
            </p14:nvContentPartPr>
            <p14:xfrm>
              <a:off x="6429401" y="3644342"/>
              <a:ext cx="77760" cy="62640"/>
            </p14:xfrm>
          </p:contentPart>
        </mc:Choice>
        <mc:Fallback>
          <p:pic>
            <p:nvPicPr>
              <p:cNvPr id="178" name="Ink 177">
                <a:extLst>
                  <a:ext uri="{FF2B5EF4-FFF2-40B4-BE49-F238E27FC236}">
                    <a16:creationId xmlns:a16="http://schemas.microsoft.com/office/drawing/2014/main" id="{E4FA9571-9B5C-3EF8-31A5-A024D66B924A}"/>
                  </a:ext>
                </a:extLst>
              </p:cNvPr>
              <p:cNvPicPr/>
              <p:nvPr/>
            </p:nvPicPr>
            <p:blipFill>
              <a:blip r:embed="rId282"/>
              <a:stretch>
                <a:fillRect/>
              </a:stretch>
            </p:blipFill>
            <p:spPr>
              <a:xfrm>
                <a:off x="6420401" y="3635702"/>
                <a:ext cx="95400" cy="80280"/>
              </a:xfrm>
              <a:prstGeom prst="rect">
                <a:avLst/>
              </a:prstGeom>
            </p:spPr>
          </p:pic>
        </mc:Fallback>
      </mc:AlternateContent>
      <p:grpSp>
        <p:nvGrpSpPr>
          <p:cNvPr id="185" name="Group 184">
            <a:extLst>
              <a:ext uri="{FF2B5EF4-FFF2-40B4-BE49-F238E27FC236}">
                <a16:creationId xmlns:a16="http://schemas.microsoft.com/office/drawing/2014/main" id="{416213F5-3ABF-CBBC-6E80-11C9DF652AB3}"/>
              </a:ext>
            </a:extLst>
          </p:cNvPr>
          <p:cNvGrpSpPr/>
          <p:nvPr/>
        </p:nvGrpSpPr>
        <p:grpSpPr>
          <a:xfrm>
            <a:off x="4976801" y="661742"/>
            <a:ext cx="1694160" cy="521280"/>
            <a:chOff x="4976801" y="661742"/>
            <a:chExt cx="1694160" cy="521280"/>
          </a:xfrm>
        </p:grpSpPr>
        <mc:AlternateContent xmlns:mc="http://schemas.openxmlformats.org/markup-compatibility/2006">
          <mc:Choice xmlns:p14="http://schemas.microsoft.com/office/powerpoint/2010/main" Requires="p14">
            <p:contentPart p14:bwMode="auto" r:id="rId283">
              <p14:nvContentPartPr>
                <p14:cNvPr id="181" name="Ink 180">
                  <a:extLst>
                    <a:ext uri="{FF2B5EF4-FFF2-40B4-BE49-F238E27FC236}">
                      <a16:creationId xmlns:a16="http://schemas.microsoft.com/office/drawing/2014/main" id="{A465CCC6-A2A3-4134-6BF5-9B41A7F5B3B2}"/>
                    </a:ext>
                  </a:extLst>
                </p14:cNvPr>
                <p14:cNvContentPartPr/>
                <p14:nvPr/>
              </p14:nvContentPartPr>
              <p14:xfrm>
                <a:off x="5022521" y="750302"/>
                <a:ext cx="331560" cy="307800"/>
              </p14:xfrm>
            </p:contentPart>
          </mc:Choice>
          <mc:Fallback>
            <p:pic>
              <p:nvPicPr>
                <p:cNvPr id="181" name="Ink 180">
                  <a:extLst>
                    <a:ext uri="{FF2B5EF4-FFF2-40B4-BE49-F238E27FC236}">
                      <a16:creationId xmlns:a16="http://schemas.microsoft.com/office/drawing/2014/main" id="{A465CCC6-A2A3-4134-6BF5-9B41A7F5B3B2}"/>
                    </a:ext>
                  </a:extLst>
                </p:cNvPr>
                <p:cNvPicPr/>
                <p:nvPr/>
              </p:nvPicPr>
              <p:blipFill>
                <a:blip r:embed="rId284"/>
                <a:stretch>
                  <a:fillRect/>
                </a:stretch>
              </p:blipFill>
              <p:spPr>
                <a:xfrm>
                  <a:off x="5013521" y="741662"/>
                  <a:ext cx="34920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82" name="Ink 181">
                  <a:extLst>
                    <a:ext uri="{FF2B5EF4-FFF2-40B4-BE49-F238E27FC236}">
                      <a16:creationId xmlns:a16="http://schemas.microsoft.com/office/drawing/2014/main" id="{A3097F79-3A1F-45DA-CE9B-4DF6E341A880}"/>
                    </a:ext>
                  </a:extLst>
                </p14:cNvPr>
                <p14:cNvContentPartPr/>
                <p14:nvPr/>
              </p14:nvContentPartPr>
              <p14:xfrm>
                <a:off x="5465321" y="699902"/>
                <a:ext cx="347400" cy="305280"/>
              </p14:xfrm>
            </p:contentPart>
          </mc:Choice>
          <mc:Fallback>
            <p:pic>
              <p:nvPicPr>
                <p:cNvPr id="182" name="Ink 181">
                  <a:extLst>
                    <a:ext uri="{FF2B5EF4-FFF2-40B4-BE49-F238E27FC236}">
                      <a16:creationId xmlns:a16="http://schemas.microsoft.com/office/drawing/2014/main" id="{A3097F79-3A1F-45DA-CE9B-4DF6E341A880}"/>
                    </a:ext>
                  </a:extLst>
                </p:cNvPr>
                <p:cNvPicPr/>
                <p:nvPr/>
              </p:nvPicPr>
              <p:blipFill>
                <a:blip r:embed="rId286"/>
                <a:stretch>
                  <a:fillRect/>
                </a:stretch>
              </p:blipFill>
              <p:spPr>
                <a:xfrm>
                  <a:off x="5456321" y="691262"/>
                  <a:ext cx="3650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3" name="Ink 182">
                  <a:extLst>
                    <a:ext uri="{FF2B5EF4-FFF2-40B4-BE49-F238E27FC236}">
                      <a16:creationId xmlns:a16="http://schemas.microsoft.com/office/drawing/2014/main" id="{C42F125F-E366-6DA5-59BD-F2C217C24D69}"/>
                    </a:ext>
                  </a:extLst>
                </p14:cNvPr>
                <p14:cNvContentPartPr/>
                <p14:nvPr/>
              </p14:nvContentPartPr>
              <p14:xfrm>
                <a:off x="5908841" y="661742"/>
                <a:ext cx="363240" cy="202320"/>
              </p14:xfrm>
            </p:contentPart>
          </mc:Choice>
          <mc:Fallback>
            <p:pic>
              <p:nvPicPr>
                <p:cNvPr id="183" name="Ink 182">
                  <a:extLst>
                    <a:ext uri="{FF2B5EF4-FFF2-40B4-BE49-F238E27FC236}">
                      <a16:creationId xmlns:a16="http://schemas.microsoft.com/office/drawing/2014/main" id="{C42F125F-E366-6DA5-59BD-F2C217C24D69}"/>
                    </a:ext>
                  </a:extLst>
                </p:cNvPr>
                <p:cNvPicPr/>
                <p:nvPr/>
              </p:nvPicPr>
              <p:blipFill>
                <a:blip r:embed="rId288"/>
                <a:stretch>
                  <a:fillRect/>
                </a:stretch>
              </p:blipFill>
              <p:spPr>
                <a:xfrm>
                  <a:off x="5899841" y="652742"/>
                  <a:ext cx="3808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4" name="Ink 183">
                  <a:extLst>
                    <a:ext uri="{FF2B5EF4-FFF2-40B4-BE49-F238E27FC236}">
                      <a16:creationId xmlns:a16="http://schemas.microsoft.com/office/drawing/2014/main" id="{FD1CE1F5-CC91-67B8-C647-B2A1009B371F}"/>
                    </a:ext>
                  </a:extLst>
                </p14:cNvPr>
                <p14:cNvContentPartPr/>
                <p14:nvPr/>
              </p14:nvContentPartPr>
              <p14:xfrm>
                <a:off x="4976801" y="866942"/>
                <a:ext cx="1694160" cy="316080"/>
              </p14:xfrm>
            </p:contentPart>
          </mc:Choice>
          <mc:Fallback>
            <p:pic>
              <p:nvPicPr>
                <p:cNvPr id="184" name="Ink 183">
                  <a:extLst>
                    <a:ext uri="{FF2B5EF4-FFF2-40B4-BE49-F238E27FC236}">
                      <a16:creationId xmlns:a16="http://schemas.microsoft.com/office/drawing/2014/main" id="{FD1CE1F5-CC91-67B8-C647-B2A1009B371F}"/>
                    </a:ext>
                  </a:extLst>
                </p:cNvPr>
                <p:cNvPicPr/>
                <p:nvPr/>
              </p:nvPicPr>
              <p:blipFill>
                <a:blip r:embed="rId290"/>
                <a:stretch>
                  <a:fillRect/>
                </a:stretch>
              </p:blipFill>
              <p:spPr>
                <a:xfrm>
                  <a:off x="4968161" y="858302"/>
                  <a:ext cx="1711800" cy="333720"/>
                </a:xfrm>
                <a:prstGeom prst="rect">
                  <a:avLst/>
                </a:prstGeom>
              </p:spPr>
            </p:pic>
          </mc:Fallback>
        </mc:AlternateContent>
      </p:grpSp>
      <p:grpSp>
        <p:nvGrpSpPr>
          <p:cNvPr id="187" name="Group 186">
            <a:extLst>
              <a:ext uri="{FF2B5EF4-FFF2-40B4-BE49-F238E27FC236}">
                <a16:creationId xmlns:a16="http://schemas.microsoft.com/office/drawing/2014/main" id="{ADB6FA4A-6FE1-E531-54CE-F39AD74C5DAC}"/>
              </a:ext>
            </a:extLst>
          </p:cNvPr>
          <p:cNvGrpSpPr/>
          <p:nvPr/>
        </p:nvGrpSpPr>
        <p:grpSpPr>
          <a:xfrm>
            <a:off x="4575041" y="4058342"/>
            <a:ext cx="1522800" cy="1026720"/>
            <a:chOff x="4575041" y="4058342"/>
            <a:chExt cx="1522800" cy="1026720"/>
          </a:xfrm>
        </p:grpSpPr>
        <mc:AlternateContent xmlns:mc="http://schemas.openxmlformats.org/markup-compatibility/2006">
          <mc:Choice xmlns:p14="http://schemas.microsoft.com/office/powerpoint/2010/main" Requires="p14">
            <p:contentPart p14:bwMode="auto" r:id="rId291">
              <p14:nvContentPartPr>
                <p14:cNvPr id="133" name="Ink 132">
                  <a:extLst>
                    <a:ext uri="{FF2B5EF4-FFF2-40B4-BE49-F238E27FC236}">
                      <a16:creationId xmlns:a16="http://schemas.microsoft.com/office/drawing/2014/main" id="{40BC3D44-105E-F7A4-A9E2-055F58D0375D}"/>
                    </a:ext>
                  </a:extLst>
                </p14:cNvPr>
                <p14:cNvContentPartPr/>
                <p14:nvPr/>
              </p14:nvContentPartPr>
              <p14:xfrm>
                <a:off x="5613281" y="4070582"/>
                <a:ext cx="174600" cy="135000"/>
              </p14:xfrm>
            </p:contentPart>
          </mc:Choice>
          <mc:Fallback>
            <p:pic>
              <p:nvPicPr>
                <p:cNvPr id="133" name="Ink 132">
                  <a:extLst>
                    <a:ext uri="{FF2B5EF4-FFF2-40B4-BE49-F238E27FC236}">
                      <a16:creationId xmlns:a16="http://schemas.microsoft.com/office/drawing/2014/main" id="{40BC3D44-105E-F7A4-A9E2-055F58D0375D}"/>
                    </a:ext>
                  </a:extLst>
                </p:cNvPr>
                <p:cNvPicPr/>
                <p:nvPr/>
              </p:nvPicPr>
              <p:blipFill>
                <a:blip r:embed="rId292"/>
                <a:stretch>
                  <a:fillRect/>
                </a:stretch>
              </p:blipFill>
              <p:spPr>
                <a:xfrm>
                  <a:off x="5604281" y="4061942"/>
                  <a:ext cx="1922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34" name="Ink 133">
                  <a:extLst>
                    <a:ext uri="{FF2B5EF4-FFF2-40B4-BE49-F238E27FC236}">
                      <a16:creationId xmlns:a16="http://schemas.microsoft.com/office/drawing/2014/main" id="{CA4B3EB1-E655-34A4-5EF5-5B2E3DA90565}"/>
                    </a:ext>
                  </a:extLst>
                </p14:cNvPr>
                <p14:cNvContentPartPr/>
                <p14:nvPr/>
              </p14:nvContentPartPr>
              <p14:xfrm>
                <a:off x="5785361" y="4060142"/>
                <a:ext cx="78120" cy="142200"/>
              </p14:xfrm>
            </p:contentPart>
          </mc:Choice>
          <mc:Fallback>
            <p:pic>
              <p:nvPicPr>
                <p:cNvPr id="134" name="Ink 133">
                  <a:extLst>
                    <a:ext uri="{FF2B5EF4-FFF2-40B4-BE49-F238E27FC236}">
                      <a16:creationId xmlns:a16="http://schemas.microsoft.com/office/drawing/2014/main" id="{CA4B3EB1-E655-34A4-5EF5-5B2E3DA90565}"/>
                    </a:ext>
                  </a:extLst>
                </p:cNvPr>
                <p:cNvPicPr/>
                <p:nvPr/>
              </p:nvPicPr>
              <p:blipFill>
                <a:blip r:embed="rId294"/>
                <a:stretch>
                  <a:fillRect/>
                </a:stretch>
              </p:blipFill>
              <p:spPr>
                <a:xfrm>
                  <a:off x="5776361" y="4051502"/>
                  <a:ext cx="95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35" name="Ink 134">
                  <a:extLst>
                    <a:ext uri="{FF2B5EF4-FFF2-40B4-BE49-F238E27FC236}">
                      <a16:creationId xmlns:a16="http://schemas.microsoft.com/office/drawing/2014/main" id="{66CD27AB-718A-BA39-63BF-1C97241700FE}"/>
                    </a:ext>
                  </a:extLst>
                </p14:cNvPr>
                <p14:cNvContentPartPr/>
                <p14:nvPr/>
              </p14:nvContentPartPr>
              <p14:xfrm>
                <a:off x="5910281" y="4058342"/>
                <a:ext cx="187560" cy="103320"/>
              </p14:xfrm>
            </p:contentPart>
          </mc:Choice>
          <mc:Fallback>
            <p:pic>
              <p:nvPicPr>
                <p:cNvPr id="135" name="Ink 134">
                  <a:extLst>
                    <a:ext uri="{FF2B5EF4-FFF2-40B4-BE49-F238E27FC236}">
                      <a16:creationId xmlns:a16="http://schemas.microsoft.com/office/drawing/2014/main" id="{66CD27AB-718A-BA39-63BF-1C97241700FE}"/>
                    </a:ext>
                  </a:extLst>
                </p:cNvPr>
                <p:cNvPicPr/>
                <p:nvPr/>
              </p:nvPicPr>
              <p:blipFill>
                <a:blip r:embed="rId296"/>
                <a:stretch>
                  <a:fillRect/>
                </a:stretch>
              </p:blipFill>
              <p:spPr>
                <a:xfrm>
                  <a:off x="5901641" y="4049342"/>
                  <a:ext cx="2052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6" name="Ink 185">
                  <a:extLst>
                    <a:ext uri="{FF2B5EF4-FFF2-40B4-BE49-F238E27FC236}">
                      <a16:creationId xmlns:a16="http://schemas.microsoft.com/office/drawing/2014/main" id="{1C3E031E-A0D6-A949-14C5-1F463207B4C0}"/>
                    </a:ext>
                  </a:extLst>
                </p14:cNvPr>
                <p14:cNvContentPartPr/>
                <p14:nvPr/>
              </p14:nvContentPartPr>
              <p14:xfrm>
                <a:off x="4575041" y="4307102"/>
                <a:ext cx="1287360" cy="777960"/>
              </p14:xfrm>
            </p:contentPart>
          </mc:Choice>
          <mc:Fallback>
            <p:pic>
              <p:nvPicPr>
                <p:cNvPr id="186" name="Ink 185">
                  <a:extLst>
                    <a:ext uri="{FF2B5EF4-FFF2-40B4-BE49-F238E27FC236}">
                      <a16:creationId xmlns:a16="http://schemas.microsoft.com/office/drawing/2014/main" id="{1C3E031E-A0D6-A949-14C5-1F463207B4C0}"/>
                    </a:ext>
                  </a:extLst>
                </p:cNvPr>
                <p:cNvPicPr/>
                <p:nvPr/>
              </p:nvPicPr>
              <p:blipFill>
                <a:blip r:embed="rId298"/>
                <a:stretch>
                  <a:fillRect/>
                </a:stretch>
              </p:blipFill>
              <p:spPr>
                <a:xfrm>
                  <a:off x="4566401" y="4298102"/>
                  <a:ext cx="1305000" cy="795600"/>
                </a:xfrm>
                <a:prstGeom prst="rect">
                  <a:avLst/>
                </a:prstGeom>
              </p:spPr>
            </p:pic>
          </mc:Fallback>
        </mc:AlternateContent>
      </p:grpSp>
    </p:spTree>
    <p:extLst>
      <p:ext uri="{BB962C8B-B14F-4D97-AF65-F5344CB8AC3E}">
        <p14:creationId xmlns:p14="http://schemas.microsoft.com/office/powerpoint/2010/main" val="125569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34" name="Ink 133">
                <a:extLst>
                  <a:ext uri="{FF2B5EF4-FFF2-40B4-BE49-F238E27FC236}">
                    <a16:creationId xmlns:a16="http://schemas.microsoft.com/office/drawing/2014/main" id="{3D8B16F4-72D5-41FE-8C68-1561717EAD5B}"/>
                  </a:ext>
                </a:extLst>
              </p14:cNvPr>
              <p14:cNvContentPartPr/>
              <p14:nvPr/>
            </p14:nvContentPartPr>
            <p14:xfrm>
              <a:off x="3876641" y="2228102"/>
              <a:ext cx="290880" cy="196560"/>
            </p14:xfrm>
          </p:contentPart>
        </mc:Choice>
        <mc:Fallback>
          <p:pic>
            <p:nvPicPr>
              <p:cNvPr id="134" name="Ink 133">
                <a:extLst>
                  <a:ext uri="{FF2B5EF4-FFF2-40B4-BE49-F238E27FC236}">
                    <a16:creationId xmlns:a16="http://schemas.microsoft.com/office/drawing/2014/main" id="{3D8B16F4-72D5-41FE-8C68-1561717EAD5B}"/>
                  </a:ext>
                </a:extLst>
              </p:cNvPr>
              <p:cNvPicPr/>
              <p:nvPr/>
            </p:nvPicPr>
            <p:blipFill>
              <a:blip r:embed="rId3"/>
              <a:stretch>
                <a:fillRect/>
              </a:stretch>
            </p:blipFill>
            <p:spPr>
              <a:xfrm>
                <a:off x="3868001" y="2219462"/>
                <a:ext cx="308520" cy="214200"/>
              </a:xfrm>
              <a:prstGeom prst="rect">
                <a:avLst/>
              </a:prstGeom>
            </p:spPr>
          </p:pic>
        </mc:Fallback>
      </mc:AlternateContent>
      <p:grpSp>
        <p:nvGrpSpPr>
          <p:cNvPr id="159" name="Group 158">
            <a:extLst>
              <a:ext uri="{FF2B5EF4-FFF2-40B4-BE49-F238E27FC236}">
                <a16:creationId xmlns:a16="http://schemas.microsoft.com/office/drawing/2014/main" id="{A0771A74-9040-D5D4-6928-AC55FB7E0EF8}"/>
              </a:ext>
            </a:extLst>
          </p:cNvPr>
          <p:cNvGrpSpPr/>
          <p:nvPr/>
        </p:nvGrpSpPr>
        <p:grpSpPr>
          <a:xfrm>
            <a:off x="185561" y="-182458"/>
            <a:ext cx="11804040" cy="6798960"/>
            <a:chOff x="185561" y="-182458"/>
            <a:chExt cx="11804040" cy="679896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6AF07B10-F248-5696-53F6-4B5C5D413AEC}"/>
                    </a:ext>
                  </a:extLst>
                </p14:cNvPr>
                <p14:cNvContentPartPr/>
                <p14:nvPr/>
              </p14:nvContentPartPr>
              <p14:xfrm>
                <a:off x="10060361" y="4045742"/>
                <a:ext cx="1257840" cy="277920"/>
              </p14:xfrm>
            </p:contentPart>
          </mc:Choice>
          <mc:Fallback>
            <p:pic>
              <p:nvPicPr>
                <p:cNvPr id="11" name="Ink 10">
                  <a:extLst>
                    <a:ext uri="{FF2B5EF4-FFF2-40B4-BE49-F238E27FC236}">
                      <a16:creationId xmlns:a16="http://schemas.microsoft.com/office/drawing/2014/main" id="{6AF07B10-F248-5696-53F6-4B5C5D413AEC}"/>
                    </a:ext>
                  </a:extLst>
                </p:cNvPr>
                <p:cNvPicPr/>
                <p:nvPr/>
              </p:nvPicPr>
              <p:blipFill>
                <a:blip r:embed="rId5"/>
                <a:stretch>
                  <a:fillRect/>
                </a:stretch>
              </p:blipFill>
              <p:spPr>
                <a:xfrm>
                  <a:off x="10051361" y="4036742"/>
                  <a:ext cx="12754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245C9AA-95CD-15D7-35E0-C9839C20D5F0}"/>
                    </a:ext>
                  </a:extLst>
                </p14:cNvPr>
                <p14:cNvContentPartPr/>
                <p14:nvPr/>
              </p14:nvContentPartPr>
              <p14:xfrm>
                <a:off x="11638961" y="4011542"/>
                <a:ext cx="350640" cy="225720"/>
              </p14:xfrm>
            </p:contentPart>
          </mc:Choice>
          <mc:Fallback>
            <p:pic>
              <p:nvPicPr>
                <p:cNvPr id="12" name="Ink 11">
                  <a:extLst>
                    <a:ext uri="{FF2B5EF4-FFF2-40B4-BE49-F238E27FC236}">
                      <a16:creationId xmlns:a16="http://schemas.microsoft.com/office/drawing/2014/main" id="{0245C9AA-95CD-15D7-35E0-C9839C20D5F0}"/>
                    </a:ext>
                  </a:extLst>
                </p:cNvPr>
                <p:cNvPicPr/>
                <p:nvPr/>
              </p:nvPicPr>
              <p:blipFill>
                <a:blip r:embed="rId7"/>
                <a:stretch>
                  <a:fillRect/>
                </a:stretch>
              </p:blipFill>
              <p:spPr>
                <a:xfrm>
                  <a:off x="11629961" y="4002542"/>
                  <a:ext cx="3682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7" name="Ink 86">
                  <a:extLst>
                    <a:ext uri="{FF2B5EF4-FFF2-40B4-BE49-F238E27FC236}">
                      <a16:creationId xmlns:a16="http://schemas.microsoft.com/office/drawing/2014/main" id="{4892EEFA-C3C9-008D-3A08-B2D821A49FB2}"/>
                    </a:ext>
                  </a:extLst>
                </p14:cNvPr>
                <p14:cNvContentPartPr/>
                <p14:nvPr/>
              </p14:nvContentPartPr>
              <p14:xfrm>
                <a:off x="696761" y="378782"/>
                <a:ext cx="376560" cy="453600"/>
              </p14:xfrm>
            </p:contentPart>
          </mc:Choice>
          <mc:Fallback>
            <p:pic>
              <p:nvPicPr>
                <p:cNvPr id="87" name="Ink 86">
                  <a:extLst>
                    <a:ext uri="{FF2B5EF4-FFF2-40B4-BE49-F238E27FC236}">
                      <a16:creationId xmlns:a16="http://schemas.microsoft.com/office/drawing/2014/main" id="{4892EEFA-C3C9-008D-3A08-B2D821A49FB2}"/>
                    </a:ext>
                  </a:extLst>
                </p:cNvPr>
                <p:cNvPicPr/>
                <p:nvPr/>
              </p:nvPicPr>
              <p:blipFill>
                <a:blip r:embed="rId9"/>
                <a:stretch>
                  <a:fillRect/>
                </a:stretch>
              </p:blipFill>
              <p:spPr>
                <a:xfrm>
                  <a:off x="688121" y="369782"/>
                  <a:ext cx="39420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8" name="Ink 87">
                  <a:extLst>
                    <a:ext uri="{FF2B5EF4-FFF2-40B4-BE49-F238E27FC236}">
                      <a16:creationId xmlns:a16="http://schemas.microsoft.com/office/drawing/2014/main" id="{F3EAF1C5-EE9E-C62C-A4A8-4271349805B5}"/>
                    </a:ext>
                  </a:extLst>
                </p14:cNvPr>
                <p14:cNvContentPartPr/>
                <p14:nvPr/>
              </p14:nvContentPartPr>
              <p14:xfrm>
                <a:off x="1148201" y="284462"/>
                <a:ext cx="110880" cy="244080"/>
              </p14:xfrm>
            </p:contentPart>
          </mc:Choice>
          <mc:Fallback>
            <p:pic>
              <p:nvPicPr>
                <p:cNvPr id="88" name="Ink 87">
                  <a:extLst>
                    <a:ext uri="{FF2B5EF4-FFF2-40B4-BE49-F238E27FC236}">
                      <a16:creationId xmlns:a16="http://schemas.microsoft.com/office/drawing/2014/main" id="{F3EAF1C5-EE9E-C62C-A4A8-4271349805B5}"/>
                    </a:ext>
                  </a:extLst>
                </p:cNvPr>
                <p:cNvPicPr/>
                <p:nvPr/>
              </p:nvPicPr>
              <p:blipFill>
                <a:blip r:embed="rId11"/>
                <a:stretch>
                  <a:fillRect/>
                </a:stretch>
              </p:blipFill>
              <p:spPr>
                <a:xfrm>
                  <a:off x="1139561" y="275462"/>
                  <a:ext cx="128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9" name="Ink 88">
                  <a:extLst>
                    <a:ext uri="{FF2B5EF4-FFF2-40B4-BE49-F238E27FC236}">
                      <a16:creationId xmlns:a16="http://schemas.microsoft.com/office/drawing/2014/main" id="{FE4DC3E0-F0DB-58F5-C1D6-5C15394CFC2D}"/>
                    </a:ext>
                  </a:extLst>
                </p14:cNvPr>
                <p14:cNvContentPartPr/>
                <p14:nvPr/>
              </p14:nvContentPartPr>
              <p14:xfrm>
                <a:off x="1308401" y="218582"/>
                <a:ext cx="150840" cy="256320"/>
              </p14:xfrm>
            </p:contentPart>
          </mc:Choice>
          <mc:Fallback>
            <p:pic>
              <p:nvPicPr>
                <p:cNvPr id="89" name="Ink 88">
                  <a:extLst>
                    <a:ext uri="{FF2B5EF4-FFF2-40B4-BE49-F238E27FC236}">
                      <a16:creationId xmlns:a16="http://schemas.microsoft.com/office/drawing/2014/main" id="{FE4DC3E0-F0DB-58F5-C1D6-5C15394CFC2D}"/>
                    </a:ext>
                  </a:extLst>
                </p:cNvPr>
                <p:cNvPicPr/>
                <p:nvPr/>
              </p:nvPicPr>
              <p:blipFill>
                <a:blip r:embed="rId13"/>
                <a:stretch>
                  <a:fillRect/>
                </a:stretch>
              </p:blipFill>
              <p:spPr>
                <a:xfrm>
                  <a:off x="1299401" y="209942"/>
                  <a:ext cx="1684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0" name="Ink 89">
                  <a:extLst>
                    <a:ext uri="{FF2B5EF4-FFF2-40B4-BE49-F238E27FC236}">
                      <a16:creationId xmlns:a16="http://schemas.microsoft.com/office/drawing/2014/main" id="{01173965-5BED-10EC-57ED-F0F7B6FEF46D}"/>
                    </a:ext>
                  </a:extLst>
                </p14:cNvPr>
                <p14:cNvContentPartPr/>
                <p14:nvPr/>
              </p14:nvContentPartPr>
              <p14:xfrm>
                <a:off x="1463921" y="119582"/>
                <a:ext cx="227520" cy="314280"/>
              </p14:xfrm>
            </p:contentPart>
          </mc:Choice>
          <mc:Fallback>
            <p:pic>
              <p:nvPicPr>
                <p:cNvPr id="90" name="Ink 89">
                  <a:extLst>
                    <a:ext uri="{FF2B5EF4-FFF2-40B4-BE49-F238E27FC236}">
                      <a16:creationId xmlns:a16="http://schemas.microsoft.com/office/drawing/2014/main" id="{01173965-5BED-10EC-57ED-F0F7B6FEF46D}"/>
                    </a:ext>
                  </a:extLst>
                </p:cNvPr>
                <p:cNvPicPr/>
                <p:nvPr/>
              </p:nvPicPr>
              <p:blipFill>
                <a:blip r:embed="rId15"/>
                <a:stretch>
                  <a:fillRect/>
                </a:stretch>
              </p:blipFill>
              <p:spPr>
                <a:xfrm>
                  <a:off x="1454921" y="110942"/>
                  <a:ext cx="24516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1" name="Ink 90">
                  <a:extLst>
                    <a:ext uri="{FF2B5EF4-FFF2-40B4-BE49-F238E27FC236}">
                      <a16:creationId xmlns:a16="http://schemas.microsoft.com/office/drawing/2014/main" id="{C019894D-4349-392F-BC21-FEC031034671}"/>
                    </a:ext>
                  </a:extLst>
                </p14:cNvPr>
                <p14:cNvContentPartPr/>
                <p14:nvPr/>
              </p14:nvContentPartPr>
              <p14:xfrm>
                <a:off x="520721" y="-182458"/>
                <a:ext cx="1596240" cy="1121040"/>
              </p14:xfrm>
            </p:contentPart>
          </mc:Choice>
          <mc:Fallback>
            <p:pic>
              <p:nvPicPr>
                <p:cNvPr id="91" name="Ink 90">
                  <a:extLst>
                    <a:ext uri="{FF2B5EF4-FFF2-40B4-BE49-F238E27FC236}">
                      <a16:creationId xmlns:a16="http://schemas.microsoft.com/office/drawing/2014/main" id="{C019894D-4349-392F-BC21-FEC031034671}"/>
                    </a:ext>
                  </a:extLst>
                </p:cNvPr>
                <p:cNvPicPr/>
                <p:nvPr/>
              </p:nvPicPr>
              <p:blipFill>
                <a:blip r:embed="rId17"/>
                <a:stretch>
                  <a:fillRect/>
                </a:stretch>
              </p:blipFill>
              <p:spPr>
                <a:xfrm>
                  <a:off x="512081" y="-191098"/>
                  <a:ext cx="1613880" cy="1138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 name="Ink 1">
                  <a:extLst>
                    <a:ext uri="{FF2B5EF4-FFF2-40B4-BE49-F238E27FC236}">
                      <a16:creationId xmlns:a16="http://schemas.microsoft.com/office/drawing/2014/main" id="{CE919255-EA0C-E6CE-A7E4-502F74655FE4}"/>
                    </a:ext>
                  </a:extLst>
                </p14:cNvPr>
                <p14:cNvContentPartPr/>
                <p14:nvPr/>
              </p14:nvContentPartPr>
              <p14:xfrm>
                <a:off x="667961" y="3704102"/>
                <a:ext cx="1566720" cy="2912400"/>
              </p14:xfrm>
            </p:contentPart>
          </mc:Choice>
          <mc:Fallback>
            <p:pic>
              <p:nvPicPr>
                <p:cNvPr id="2" name="Ink 1">
                  <a:extLst>
                    <a:ext uri="{FF2B5EF4-FFF2-40B4-BE49-F238E27FC236}">
                      <a16:creationId xmlns:a16="http://schemas.microsoft.com/office/drawing/2014/main" id="{CE919255-EA0C-E6CE-A7E4-502F74655FE4}"/>
                    </a:ext>
                  </a:extLst>
                </p:cNvPr>
                <p:cNvPicPr/>
                <p:nvPr/>
              </p:nvPicPr>
              <p:blipFill>
                <a:blip r:embed="rId19"/>
                <a:stretch>
                  <a:fillRect/>
                </a:stretch>
              </p:blipFill>
              <p:spPr>
                <a:xfrm>
                  <a:off x="658961" y="3695462"/>
                  <a:ext cx="1584360" cy="293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 name="Ink 2">
                  <a:extLst>
                    <a:ext uri="{FF2B5EF4-FFF2-40B4-BE49-F238E27FC236}">
                      <a16:creationId xmlns:a16="http://schemas.microsoft.com/office/drawing/2014/main" id="{B453829F-C859-96DC-4FA4-659FDDA37692}"/>
                    </a:ext>
                  </a:extLst>
                </p14:cNvPr>
                <p14:cNvContentPartPr/>
                <p14:nvPr/>
              </p14:nvContentPartPr>
              <p14:xfrm>
                <a:off x="2698721" y="3524462"/>
                <a:ext cx="2241720" cy="2985480"/>
              </p14:xfrm>
            </p:contentPart>
          </mc:Choice>
          <mc:Fallback>
            <p:pic>
              <p:nvPicPr>
                <p:cNvPr id="3" name="Ink 2">
                  <a:extLst>
                    <a:ext uri="{FF2B5EF4-FFF2-40B4-BE49-F238E27FC236}">
                      <a16:creationId xmlns:a16="http://schemas.microsoft.com/office/drawing/2014/main" id="{B453829F-C859-96DC-4FA4-659FDDA37692}"/>
                    </a:ext>
                  </a:extLst>
                </p:cNvPr>
                <p:cNvPicPr/>
                <p:nvPr/>
              </p:nvPicPr>
              <p:blipFill>
                <a:blip r:embed="rId21"/>
                <a:stretch>
                  <a:fillRect/>
                </a:stretch>
              </p:blipFill>
              <p:spPr>
                <a:xfrm>
                  <a:off x="2690081" y="3515822"/>
                  <a:ext cx="2259360" cy="3003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 name="Ink 3">
                  <a:extLst>
                    <a:ext uri="{FF2B5EF4-FFF2-40B4-BE49-F238E27FC236}">
                      <a16:creationId xmlns:a16="http://schemas.microsoft.com/office/drawing/2014/main" id="{DEE6FC06-5CEE-AACC-A3BF-05AC405AFBC5}"/>
                    </a:ext>
                  </a:extLst>
                </p14:cNvPr>
                <p14:cNvContentPartPr/>
                <p14:nvPr/>
              </p14:nvContentPartPr>
              <p14:xfrm>
                <a:off x="2725001" y="3546422"/>
                <a:ext cx="461880" cy="67320"/>
              </p14:xfrm>
            </p:contentPart>
          </mc:Choice>
          <mc:Fallback>
            <p:pic>
              <p:nvPicPr>
                <p:cNvPr id="4" name="Ink 3">
                  <a:extLst>
                    <a:ext uri="{FF2B5EF4-FFF2-40B4-BE49-F238E27FC236}">
                      <a16:creationId xmlns:a16="http://schemas.microsoft.com/office/drawing/2014/main" id="{DEE6FC06-5CEE-AACC-A3BF-05AC405AFBC5}"/>
                    </a:ext>
                  </a:extLst>
                </p:cNvPr>
                <p:cNvPicPr/>
                <p:nvPr/>
              </p:nvPicPr>
              <p:blipFill>
                <a:blip r:embed="rId23"/>
                <a:stretch>
                  <a:fillRect/>
                </a:stretch>
              </p:blipFill>
              <p:spPr>
                <a:xfrm>
                  <a:off x="2716001" y="3537782"/>
                  <a:ext cx="4795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 name="Ink 4">
                  <a:extLst>
                    <a:ext uri="{FF2B5EF4-FFF2-40B4-BE49-F238E27FC236}">
                      <a16:creationId xmlns:a16="http://schemas.microsoft.com/office/drawing/2014/main" id="{FD060F5B-B303-CF48-9F31-4983EE9D49C8}"/>
                    </a:ext>
                  </a:extLst>
                </p14:cNvPr>
                <p14:cNvContentPartPr/>
                <p14:nvPr/>
              </p14:nvContentPartPr>
              <p14:xfrm>
                <a:off x="2728241" y="4603022"/>
                <a:ext cx="15480" cy="1848240"/>
              </p14:xfrm>
            </p:contentPart>
          </mc:Choice>
          <mc:Fallback>
            <p:pic>
              <p:nvPicPr>
                <p:cNvPr id="5" name="Ink 4">
                  <a:extLst>
                    <a:ext uri="{FF2B5EF4-FFF2-40B4-BE49-F238E27FC236}">
                      <a16:creationId xmlns:a16="http://schemas.microsoft.com/office/drawing/2014/main" id="{FD060F5B-B303-CF48-9F31-4983EE9D49C8}"/>
                    </a:ext>
                  </a:extLst>
                </p:cNvPr>
                <p:cNvPicPr/>
                <p:nvPr/>
              </p:nvPicPr>
              <p:blipFill>
                <a:blip r:embed="rId25"/>
                <a:stretch>
                  <a:fillRect/>
                </a:stretch>
              </p:blipFill>
              <p:spPr>
                <a:xfrm>
                  <a:off x="2719241" y="4594382"/>
                  <a:ext cx="33120" cy="1865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 name="Ink 5">
                  <a:extLst>
                    <a:ext uri="{FF2B5EF4-FFF2-40B4-BE49-F238E27FC236}">
                      <a16:creationId xmlns:a16="http://schemas.microsoft.com/office/drawing/2014/main" id="{280A5C22-8ACB-C153-A395-C0DDBD799211}"/>
                    </a:ext>
                  </a:extLst>
                </p14:cNvPr>
                <p14:cNvContentPartPr/>
                <p14:nvPr/>
              </p14:nvContentPartPr>
              <p14:xfrm>
                <a:off x="2735801" y="3542102"/>
                <a:ext cx="58680" cy="1175040"/>
              </p14:xfrm>
            </p:contentPart>
          </mc:Choice>
          <mc:Fallback>
            <p:pic>
              <p:nvPicPr>
                <p:cNvPr id="6" name="Ink 5">
                  <a:extLst>
                    <a:ext uri="{FF2B5EF4-FFF2-40B4-BE49-F238E27FC236}">
                      <a16:creationId xmlns:a16="http://schemas.microsoft.com/office/drawing/2014/main" id="{280A5C22-8ACB-C153-A395-C0DDBD799211}"/>
                    </a:ext>
                  </a:extLst>
                </p:cNvPr>
                <p:cNvPicPr/>
                <p:nvPr/>
              </p:nvPicPr>
              <p:blipFill>
                <a:blip r:embed="rId27"/>
                <a:stretch>
                  <a:fillRect/>
                </a:stretch>
              </p:blipFill>
              <p:spPr>
                <a:xfrm>
                  <a:off x="2726801" y="3533462"/>
                  <a:ext cx="76320" cy="1192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Ink 6">
                  <a:extLst>
                    <a:ext uri="{FF2B5EF4-FFF2-40B4-BE49-F238E27FC236}">
                      <a16:creationId xmlns:a16="http://schemas.microsoft.com/office/drawing/2014/main" id="{146EBB29-2063-6206-120E-4A891A8BD916}"/>
                    </a:ext>
                  </a:extLst>
                </p14:cNvPr>
                <p14:cNvContentPartPr/>
                <p14:nvPr/>
              </p14:nvContentPartPr>
              <p14:xfrm>
                <a:off x="5032601" y="3281102"/>
                <a:ext cx="1811160" cy="3153960"/>
              </p14:xfrm>
            </p:contentPart>
          </mc:Choice>
          <mc:Fallback>
            <p:pic>
              <p:nvPicPr>
                <p:cNvPr id="7" name="Ink 6">
                  <a:extLst>
                    <a:ext uri="{FF2B5EF4-FFF2-40B4-BE49-F238E27FC236}">
                      <a16:creationId xmlns:a16="http://schemas.microsoft.com/office/drawing/2014/main" id="{146EBB29-2063-6206-120E-4A891A8BD916}"/>
                    </a:ext>
                  </a:extLst>
                </p:cNvPr>
                <p:cNvPicPr/>
                <p:nvPr/>
              </p:nvPicPr>
              <p:blipFill>
                <a:blip r:embed="rId29"/>
                <a:stretch>
                  <a:fillRect/>
                </a:stretch>
              </p:blipFill>
              <p:spPr>
                <a:xfrm>
                  <a:off x="5023601" y="3272462"/>
                  <a:ext cx="1828800" cy="3171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6F32EB7C-4740-59D7-61EA-22C52C22AFD2}"/>
                    </a:ext>
                  </a:extLst>
                </p14:cNvPr>
                <p14:cNvContentPartPr/>
                <p14:nvPr/>
              </p14:nvContentPartPr>
              <p14:xfrm>
                <a:off x="6879401" y="3121622"/>
                <a:ext cx="1857960" cy="3068640"/>
              </p14:xfrm>
            </p:contentPart>
          </mc:Choice>
          <mc:Fallback>
            <p:pic>
              <p:nvPicPr>
                <p:cNvPr id="9" name="Ink 8">
                  <a:extLst>
                    <a:ext uri="{FF2B5EF4-FFF2-40B4-BE49-F238E27FC236}">
                      <a16:creationId xmlns:a16="http://schemas.microsoft.com/office/drawing/2014/main" id="{6F32EB7C-4740-59D7-61EA-22C52C22AFD2}"/>
                    </a:ext>
                  </a:extLst>
                </p:cNvPr>
                <p:cNvPicPr/>
                <p:nvPr/>
              </p:nvPicPr>
              <p:blipFill>
                <a:blip r:embed="rId31"/>
                <a:stretch>
                  <a:fillRect/>
                </a:stretch>
              </p:blipFill>
              <p:spPr>
                <a:xfrm>
                  <a:off x="6870761" y="3112982"/>
                  <a:ext cx="1875600" cy="3086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22868594-EAC9-6E9C-9E95-598DF5F9A836}"/>
                    </a:ext>
                  </a:extLst>
                </p14:cNvPr>
                <p14:cNvContentPartPr/>
                <p14:nvPr/>
              </p14:nvContentPartPr>
              <p14:xfrm>
                <a:off x="9188441" y="4420862"/>
                <a:ext cx="241920" cy="54360"/>
              </p14:xfrm>
            </p:contentPart>
          </mc:Choice>
          <mc:Fallback>
            <p:pic>
              <p:nvPicPr>
                <p:cNvPr id="10" name="Ink 9">
                  <a:extLst>
                    <a:ext uri="{FF2B5EF4-FFF2-40B4-BE49-F238E27FC236}">
                      <a16:creationId xmlns:a16="http://schemas.microsoft.com/office/drawing/2014/main" id="{22868594-EAC9-6E9C-9E95-598DF5F9A836}"/>
                    </a:ext>
                  </a:extLst>
                </p:cNvPr>
                <p:cNvPicPr/>
                <p:nvPr/>
              </p:nvPicPr>
              <p:blipFill>
                <a:blip r:embed="rId33"/>
                <a:stretch>
                  <a:fillRect/>
                </a:stretch>
              </p:blipFill>
              <p:spPr>
                <a:xfrm>
                  <a:off x="9179441" y="4411862"/>
                  <a:ext cx="259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3A3571F7-A540-35E6-9C5E-03101A34115C}"/>
                    </a:ext>
                  </a:extLst>
                </p14:cNvPr>
                <p14:cNvContentPartPr/>
                <p14:nvPr/>
              </p14:nvContentPartPr>
              <p14:xfrm>
                <a:off x="2777201" y="3917582"/>
                <a:ext cx="1549080" cy="286200"/>
              </p14:xfrm>
            </p:contentPart>
          </mc:Choice>
          <mc:Fallback>
            <p:pic>
              <p:nvPicPr>
                <p:cNvPr id="22" name="Ink 21">
                  <a:extLst>
                    <a:ext uri="{FF2B5EF4-FFF2-40B4-BE49-F238E27FC236}">
                      <a16:creationId xmlns:a16="http://schemas.microsoft.com/office/drawing/2014/main" id="{3A3571F7-A540-35E6-9C5E-03101A34115C}"/>
                    </a:ext>
                  </a:extLst>
                </p:cNvPr>
                <p:cNvPicPr/>
                <p:nvPr/>
              </p:nvPicPr>
              <p:blipFill>
                <a:blip r:embed="rId35"/>
                <a:stretch>
                  <a:fillRect/>
                </a:stretch>
              </p:blipFill>
              <p:spPr>
                <a:xfrm>
                  <a:off x="2768561" y="3908582"/>
                  <a:ext cx="15667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BBC5E6DB-844A-4220-8D74-41C9FD49EAFD}"/>
                    </a:ext>
                  </a:extLst>
                </p14:cNvPr>
                <p14:cNvContentPartPr/>
                <p14:nvPr/>
              </p14:nvContentPartPr>
              <p14:xfrm>
                <a:off x="2977001" y="3832982"/>
                <a:ext cx="177840" cy="212040"/>
              </p14:xfrm>
            </p:contentPart>
          </mc:Choice>
          <mc:Fallback>
            <p:pic>
              <p:nvPicPr>
                <p:cNvPr id="23" name="Ink 22">
                  <a:extLst>
                    <a:ext uri="{FF2B5EF4-FFF2-40B4-BE49-F238E27FC236}">
                      <a16:creationId xmlns:a16="http://schemas.microsoft.com/office/drawing/2014/main" id="{BBC5E6DB-844A-4220-8D74-41C9FD49EAFD}"/>
                    </a:ext>
                  </a:extLst>
                </p:cNvPr>
                <p:cNvPicPr/>
                <p:nvPr/>
              </p:nvPicPr>
              <p:blipFill>
                <a:blip r:embed="rId37"/>
                <a:stretch>
                  <a:fillRect/>
                </a:stretch>
              </p:blipFill>
              <p:spPr>
                <a:xfrm>
                  <a:off x="2968001" y="3823982"/>
                  <a:ext cx="1954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B342F6EA-0931-C159-6E7C-789BB6E40316}"/>
                    </a:ext>
                  </a:extLst>
                </p14:cNvPr>
                <p14:cNvContentPartPr/>
                <p14:nvPr/>
              </p14:nvContentPartPr>
              <p14:xfrm>
                <a:off x="2729681" y="4653062"/>
                <a:ext cx="1766520" cy="286560"/>
              </p14:xfrm>
            </p:contentPart>
          </mc:Choice>
          <mc:Fallback>
            <p:pic>
              <p:nvPicPr>
                <p:cNvPr id="24" name="Ink 23">
                  <a:extLst>
                    <a:ext uri="{FF2B5EF4-FFF2-40B4-BE49-F238E27FC236}">
                      <a16:creationId xmlns:a16="http://schemas.microsoft.com/office/drawing/2014/main" id="{B342F6EA-0931-C159-6E7C-789BB6E40316}"/>
                    </a:ext>
                  </a:extLst>
                </p:cNvPr>
                <p:cNvPicPr/>
                <p:nvPr/>
              </p:nvPicPr>
              <p:blipFill>
                <a:blip r:embed="rId39"/>
                <a:stretch>
                  <a:fillRect/>
                </a:stretch>
              </p:blipFill>
              <p:spPr>
                <a:xfrm>
                  <a:off x="2721041" y="4644062"/>
                  <a:ext cx="17841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41027936-0330-CF6C-343F-612D61639162}"/>
                    </a:ext>
                  </a:extLst>
                </p14:cNvPr>
                <p14:cNvContentPartPr/>
                <p14:nvPr/>
              </p14:nvContentPartPr>
              <p14:xfrm>
                <a:off x="2955041" y="4475222"/>
                <a:ext cx="210960" cy="230760"/>
              </p14:xfrm>
            </p:contentPart>
          </mc:Choice>
          <mc:Fallback>
            <p:pic>
              <p:nvPicPr>
                <p:cNvPr id="25" name="Ink 24">
                  <a:extLst>
                    <a:ext uri="{FF2B5EF4-FFF2-40B4-BE49-F238E27FC236}">
                      <a16:creationId xmlns:a16="http://schemas.microsoft.com/office/drawing/2014/main" id="{41027936-0330-CF6C-343F-612D61639162}"/>
                    </a:ext>
                  </a:extLst>
                </p:cNvPr>
                <p:cNvPicPr/>
                <p:nvPr/>
              </p:nvPicPr>
              <p:blipFill>
                <a:blip r:embed="rId41"/>
                <a:stretch>
                  <a:fillRect/>
                </a:stretch>
              </p:blipFill>
              <p:spPr>
                <a:xfrm>
                  <a:off x="2946041" y="4466222"/>
                  <a:ext cx="2286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80E1D62-D7B8-6AB8-7D7A-7BB91550EAF8}"/>
                    </a:ext>
                  </a:extLst>
                </p14:cNvPr>
                <p14:cNvContentPartPr/>
                <p14:nvPr/>
              </p14:nvContentPartPr>
              <p14:xfrm>
                <a:off x="2759561" y="5328782"/>
                <a:ext cx="1923840" cy="312480"/>
              </p14:xfrm>
            </p:contentPart>
          </mc:Choice>
          <mc:Fallback>
            <p:pic>
              <p:nvPicPr>
                <p:cNvPr id="26" name="Ink 25">
                  <a:extLst>
                    <a:ext uri="{FF2B5EF4-FFF2-40B4-BE49-F238E27FC236}">
                      <a16:creationId xmlns:a16="http://schemas.microsoft.com/office/drawing/2014/main" id="{180E1D62-D7B8-6AB8-7D7A-7BB91550EAF8}"/>
                    </a:ext>
                  </a:extLst>
                </p:cNvPr>
                <p:cNvPicPr/>
                <p:nvPr/>
              </p:nvPicPr>
              <p:blipFill>
                <a:blip r:embed="rId43"/>
                <a:stretch>
                  <a:fillRect/>
                </a:stretch>
              </p:blipFill>
              <p:spPr>
                <a:xfrm>
                  <a:off x="2750921" y="5319782"/>
                  <a:ext cx="19414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F9906F93-5C3B-4DE2-C76F-C70972FA2FD5}"/>
                    </a:ext>
                  </a:extLst>
                </p14:cNvPr>
                <p14:cNvContentPartPr/>
                <p14:nvPr/>
              </p14:nvContentPartPr>
              <p14:xfrm>
                <a:off x="2925881" y="5167862"/>
                <a:ext cx="217440" cy="234000"/>
              </p14:xfrm>
            </p:contentPart>
          </mc:Choice>
          <mc:Fallback>
            <p:pic>
              <p:nvPicPr>
                <p:cNvPr id="27" name="Ink 26">
                  <a:extLst>
                    <a:ext uri="{FF2B5EF4-FFF2-40B4-BE49-F238E27FC236}">
                      <a16:creationId xmlns:a16="http://schemas.microsoft.com/office/drawing/2014/main" id="{F9906F93-5C3B-4DE2-C76F-C70972FA2FD5}"/>
                    </a:ext>
                  </a:extLst>
                </p:cNvPr>
                <p:cNvPicPr/>
                <p:nvPr/>
              </p:nvPicPr>
              <p:blipFill>
                <a:blip r:embed="rId45"/>
                <a:stretch>
                  <a:fillRect/>
                </a:stretch>
              </p:blipFill>
              <p:spPr>
                <a:xfrm>
                  <a:off x="2916881" y="5159222"/>
                  <a:ext cx="2350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34F094FF-FC74-077E-A177-4B5B42D37383}"/>
                    </a:ext>
                  </a:extLst>
                </p14:cNvPr>
                <p14:cNvContentPartPr/>
                <p14:nvPr/>
              </p14:nvContentPartPr>
              <p14:xfrm>
                <a:off x="2982761" y="5909462"/>
                <a:ext cx="279360" cy="196920"/>
              </p14:xfrm>
            </p:contentPart>
          </mc:Choice>
          <mc:Fallback>
            <p:pic>
              <p:nvPicPr>
                <p:cNvPr id="28" name="Ink 27">
                  <a:extLst>
                    <a:ext uri="{FF2B5EF4-FFF2-40B4-BE49-F238E27FC236}">
                      <a16:creationId xmlns:a16="http://schemas.microsoft.com/office/drawing/2014/main" id="{34F094FF-FC74-077E-A177-4B5B42D37383}"/>
                    </a:ext>
                  </a:extLst>
                </p:cNvPr>
                <p:cNvPicPr/>
                <p:nvPr/>
              </p:nvPicPr>
              <p:blipFill>
                <a:blip r:embed="rId47"/>
                <a:stretch>
                  <a:fillRect/>
                </a:stretch>
              </p:blipFill>
              <p:spPr>
                <a:xfrm>
                  <a:off x="2974121" y="5900822"/>
                  <a:ext cx="2970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1263C6D6-A91A-2DF2-E622-D3CEE85CCB14}"/>
                    </a:ext>
                  </a:extLst>
                </p14:cNvPr>
                <p14:cNvContentPartPr/>
                <p14:nvPr/>
              </p14:nvContentPartPr>
              <p14:xfrm>
                <a:off x="5143481" y="3762782"/>
                <a:ext cx="1476720" cy="207720"/>
              </p14:xfrm>
            </p:contentPart>
          </mc:Choice>
          <mc:Fallback>
            <p:pic>
              <p:nvPicPr>
                <p:cNvPr id="29" name="Ink 28">
                  <a:extLst>
                    <a:ext uri="{FF2B5EF4-FFF2-40B4-BE49-F238E27FC236}">
                      <a16:creationId xmlns:a16="http://schemas.microsoft.com/office/drawing/2014/main" id="{1263C6D6-A91A-2DF2-E622-D3CEE85CCB14}"/>
                    </a:ext>
                  </a:extLst>
                </p:cNvPr>
                <p:cNvPicPr/>
                <p:nvPr/>
              </p:nvPicPr>
              <p:blipFill>
                <a:blip r:embed="rId49"/>
                <a:stretch>
                  <a:fillRect/>
                </a:stretch>
              </p:blipFill>
              <p:spPr>
                <a:xfrm>
                  <a:off x="5134841" y="3753782"/>
                  <a:ext cx="14943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0594BE6D-14DB-EACC-09A6-089146DF9152}"/>
                    </a:ext>
                  </a:extLst>
                </p14:cNvPr>
                <p14:cNvContentPartPr/>
                <p14:nvPr/>
              </p14:nvContentPartPr>
              <p14:xfrm>
                <a:off x="5328161" y="3586382"/>
                <a:ext cx="188640" cy="248040"/>
              </p14:xfrm>
            </p:contentPart>
          </mc:Choice>
          <mc:Fallback>
            <p:pic>
              <p:nvPicPr>
                <p:cNvPr id="30" name="Ink 29">
                  <a:extLst>
                    <a:ext uri="{FF2B5EF4-FFF2-40B4-BE49-F238E27FC236}">
                      <a16:creationId xmlns:a16="http://schemas.microsoft.com/office/drawing/2014/main" id="{0594BE6D-14DB-EACC-09A6-089146DF9152}"/>
                    </a:ext>
                  </a:extLst>
                </p:cNvPr>
                <p:cNvPicPr/>
                <p:nvPr/>
              </p:nvPicPr>
              <p:blipFill>
                <a:blip r:embed="rId51"/>
                <a:stretch>
                  <a:fillRect/>
                </a:stretch>
              </p:blipFill>
              <p:spPr>
                <a:xfrm>
                  <a:off x="5319161" y="3577382"/>
                  <a:ext cx="2062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0A5ACC53-C4DC-8A0E-1FCC-1368FDB5434C}"/>
                    </a:ext>
                  </a:extLst>
                </p14:cNvPr>
                <p14:cNvContentPartPr/>
                <p14:nvPr/>
              </p14:nvContentPartPr>
              <p14:xfrm>
                <a:off x="5256881" y="4538942"/>
                <a:ext cx="1587600" cy="264600"/>
              </p14:xfrm>
            </p:contentPart>
          </mc:Choice>
          <mc:Fallback>
            <p:pic>
              <p:nvPicPr>
                <p:cNvPr id="31" name="Ink 30">
                  <a:extLst>
                    <a:ext uri="{FF2B5EF4-FFF2-40B4-BE49-F238E27FC236}">
                      <a16:creationId xmlns:a16="http://schemas.microsoft.com/office/drawing/2014/main" id="{0A5ACC53-C4DC-8A0E-1FCC-1368FDB5434C}"/>
                    </a:ext>
                  </a:extLst>
                </p:cNvPr>
                <p:cNvPicPr/>
                <p:nvPr/>
              </p:nvPicPr>
              <p:blipFill>
                <a:blip r:embed="rId53"/>
                <a:stretch>
                  <a:fillRect/>
                </a:stretch>
              </p:blipFill>
              <p:spPr>
                <a:xfrm>
                  <a:off x="5247881" y="4530302"/>
                  <a:ext cx="16052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A634CF56-9367-8152-ACA8-390B3E2B6CCD}"/>
                    </a:ext>
                  </a:extLst>
                </p14:cNvPr>
                <p14:cNvContentPartPr/>
                <p14:nvPr/>
              </p14:nvContentPartPr>
              <p14:xfrm>
                <a:off x="5373881" y="4232582"/>
                <a:ext cx="237960" cy="407520"/>
              </p14:xfrm>
            </p:contentPart>
          </mc:Choice>
          <mc:Fallback>
            <p:pic>
              <p:nvPicPr>
                <p:cNvPr id="32" name="Ink 31">
                  <a:extLst>
                    <a:ext uri="{FF2B5EF4-FFF2-40B4-BE49-F238E27FC236}">
                      <a16:creationId xmlns:a16="http://schemas.microsoft.com/office/drawing/2014/main" id="{A634CF56-9367-8152-ACA8-390B3E2B6CCD}"/>
                    </a:ext>
                  </a:extLst>
                </p:cNvPr>
                <p:cNvPicPr/>
                <p:nvPr/>
              </p:nvPicPr>
              <p:blipFill>
                <a:blip r:embed="rId55"/>
                <a:stretch>
                  <a:fillRect/>
                </a:stretch>
              </p:blipFill>
              <p:spPr>
                <a:xfrm>
                  <a:off x="5365241" y="4223582"/>
                  <a:ext cx="25560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40A496B4-8B0E-1F6F-6259-94BF6F5E4CC7}"/>
                    </a:ext>
                  </a:extLst>
                </p14:cNvPr>
                <p14:cNvContentPartPr/>
                <p14:nvPr/>
              </p14:nvContentPartPr>
              <p14:xfrm>
                <a:off x="5345801" y="5330222"/>
                <a:ext cx="1299240" cy="259920"/>
              </p14:xfrm>
            </p:contentPart>
          </mc:Choice>
          <mc:Fallback>
            <p:pic>
              <p:nvPicPr>
                <p:cNvPr id="33" name="Ink 32">
                  <a:extLst>
                    <a:ext uri="{FF2B5EF4-FFF2-40B4-BE49-F238E27FC236}">
                      <a16:creationId xmlns:a16="http://schemas.microsoft.com/office/drawing/2014/main" id="{40A496B4-8B0E-1F6F-6259-94BF6F5E4CC7}"/>
                    </a:ext>
                  </a:extLst>
                </p:cNvPr>
                <p:cNvPicPr/>
                <p:nvPr/>
              </p:nvPicPr>
              <p:blipFill>
                <a:blip r:embed="rId57"/>
                <a:stretch>
                  <a:fillRect/>
                </a:stretch>
              </p:blipFill>
              <p:spPr>
                <a:xfrm>
                  <a:off x="5337161" y="5321582"/>
                  <a:ext cx="13168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A24613C1-86FD-D359-8B63-CED1F079DAA1}"/>
                    </a:ext>
                  </a:extLst>
                </p14:cNvPr>
                <p14:cNvContentPartPr/>
                <p14:nvPr/>
              </p14:nvContentPartPr>
              <p14:xfrm>
                <a:off x="5417081" y="5032502"/>
                <a:ext cx="158760" cy="325800"/>
              </p14:xfrm>
            </p:contentPart>
          </mc:Choice>
          <mc:Fallback>
            <p:pic>
              <p:nvPicPr>
                <p:cNvPr id="34" name="Ink 33">
                  <a:extLst>
                    <a:ext uri="{FF2B5EF4-FFF2-40B4-BE49-F238E27FC236}">
                      <a16:creationId xmlns:a16="http://schemas.microsoft.com/office/drawing/2014/main" id="{A24613C1-86FD-D359-8B63-CED1F079DAA1}"/>
                    </a:ext>
                  </a:extLst>
                </p:cNvPr>
                <p:cNvPicPr/>
                <p:nvPr/>
              </p:nvPicPr>
              <p:blipFill>
                <a:blip r:embed="rId59"/>
                <a:stretch>
                  <a:fillRect/>
                </a:stretch>
              </p:blipFill>
              <p:spPr>
                <a:xfrm>
                  <a:off x="5408081" y="5023862"/>
                  <a:ext cx="1764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B75DFC37-C48C-C0EF-A0B9-952B98151B64}"/>
                    </a:ext>
                  </a:extLst>
                </p14:cNvPr>
                <p14:cNvContentPartPr/>
                <p14:nvPr/>
              </p14:nvContentPartPr>
              <p14:xfrm>
                <a:off x="5543801" y="5847182"/>
                <a:ext cx="294120" cy="208800"/>
              </p14:xfrm>
            </p:contentPart>
          </mc:Choice>
          <mc:Fallback>
            <p:pic>
              <p:nvPicPr>
                <p:cNvPr id="35" name="Ink 34">
                  <a:extLst>
                    <a:ext uri="{FF2B5EF4-FFF2-40B4-BE49-F238E27FC236}">
                      <a16:creationId xmlns:a16="http://schemas.microsoft.com/office/drawing/2014/main" id="{B75DFC37-C48C-C0EF-A0B9-952B98151B64}"/>
                    </a:ext>
                  </a:extLst>
                </p:cNvPr>
                <p:cNvPicPr/>
                <p:nvPr/>
              </p:nvPicPr>
              <p:blipFill>
                <a:blip r:embed="rId61"/>
                <a:stretch>
                  <a:fillRect/>
                </a:stretch>
              </p:blipFill>
              <p:spPr>
                <a:xfrm>
                  <a:off x="5534801" y="5838182"/>
                  <a:ext cx="3117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069028C8-C5D2-BD29-9F64-D4AA4C48D217}"/>
                    </a:ext>
                  </a:extLst>
                </p14:cNvPr>
                <p14:cNvContentPartPr/>
                <p14:nvPr/>
              </p14:nvContentPartPr>
              <p14:xfrm>
                <a:off x="6895961" y="3531662"/>
                <a:ext cx="1519560" cy="343800"/>
              </p14:xfrm>
            </p:contentPart>
          </mc:Choice>
          <mc:Fallback>
            <p:pic>
              <p:nvPicPr>
                <p:cNvPr id="36" name="Ink 35">
                  <a:extLst>
                    <a:ext uri="{FF2B5EF4-FFF2-40B4-BE49-F238E27FC236}">
                      <a16:creationId xmlns:a16="http://schemas.microsoft.com/office/drawing/2014/main" id="{069028C8-C5D2-BD29-9F64-D4AA4C48D217}"/>
                    </a:ext>
                  </a:extLst>
                </p:cNvPr>
                <p:cNvPicPr/>
                <p:nvPr/>
              </p:nvPicPr>
              <p:blipFill>
                <a:blip r:embed="rId63"/>
                <a:stretch>
                  <a:fillRect/>
                </a:stretch>
              </p:blipFill>
              <p:spPr>
                <a:xfrm>
                  <a:off x="6887321" y="3522662"/>
                  <a:ext cx="15372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41BED9C8-7481-63BC-A2B8-AD7BBDA7F8C7}"/>
                    </a:ext>
                  </a:extLst>
                </p14:cNvPr>
                <p14:cNvContentPartPr/>
                <p14:nvPr/>
              </p14:nvContentPartPr>
              <p14:xfrm>
                <a:off x="7000721" y="3438782"/>
                <a:ext cx="187560" cy="279000"/>
              </p14:xfrm>
            </p:contentPart>
          </mc:Choice>
          <mc:Fallback>
            <p:pic>
              <p:nvPicPr>
                <p:cNvPr id="37" name="Ink 36">
                  <a:extLst>
                    <a:ext uri="{FF2B5EF4-FFF2-40B4-BE49-F238E27FC236}">
                      <a16:creationId xmlns:a16="http://schemas.microsoft.com/office/drawing/2014/main" id="{41BED9C8-7481-63BC-A2B8-AD7BBDA7F8C7}"/>
                    </a:ext>
                  </a:extLst>
                </p:cNvPr>
                <p:cNvPicPr/>
                <p:nvPr/>
              </p:nvPicPr>
              <p:blipFill>
                <a:blip r:embed="rId65"/>
                <a:stretch>
                  <a:fillRect/>
                </a:stretch>
              </p:blipFill>
              <p:spPr>
                <a:xfrm>
                  <a:off x="6992081" y="3430142"/>
                  <a:ext cx="2052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E9065816-6A61-F85A-4D03-4597F6E158DC}"/>
                    </a:ext>
                  </a:extLst>
                </p14:cNvPr>
                <p14:cNvContentPartPr/>
                <p14:nvPr/>
              </p14:nvContentPartPr>
              <p14:xfrm>
                <a:off x="7025921" y="4381622"/>
                <a:ext cx="1466640" cy="242280"/>
              </p14:xfrm>
            </p:contentPart>
          </mc:Choice>
          <mc:Fallback>
            <p:pic>
              <p:nvPicPr>
                <p:cNvPr id="38" name="Ink 37">
                  <a:extLst>
                    <a:ext uri="{FF2B5EF4-FFF2-40B4-BE49-F238E27FC236}">
                      <a16:creationId xmlns:a16="http://schemas.microsoft.com/office/drawing/2014/main" id="{E9065816-6A61-F85A-4D03-4597F6E158DC}"/>
                    </a:ext>
                  </a:extLst>
                </p:cNvPr>
                <p:cNvPicPr/>
                <p:nvPr/>
              </p:nvPicPr>
              <p:blipFill>
                <a:blip r:embed="rId67"/>
                <a:stretch>
                  <a:fillRect/>
                </a:stretch>
              </p:blipFill>
              <p:spPr>
                <a:xfrm>
                  <a:off x="7016921" y="4372982"/>
                  <a:ext cx="14842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6D2C9883-C626-E9C8-9E01-1B4DFDB08DA2}"/>
                    </a:ext>
                  </a:extLst>
                </p14:cNvPr>
                <p14:cNvContentPartPr/>
                <p14:nvPr/>
              </p14:nvContentPartPr>
              <p14:xfrm>
                <a:off x="7113761" y="4087502"/>
                <a:ext cx="204120" cy="311760"/>
              </p14:xfrm>
            </p:contentPart>
          </mc:Choice>
          <mc:Fallback>
            <p:pic>
              <p:nvPicPr>
                <p:cNvPr id="39" name="Ink 38">
                  <a:extLst>
                    <a:ext uri="{FF2B5EF4-FFF2-40B4-BE49-F238E27FC236}">
                      <a16:creationId xmlns:a16="http://schemas.microsoft.com/office/drawing/2014/main" id="{6D2C9883-C626-E9C8-9E01-1B4DFDB08DA2}"/>
                    </a:ext>
                  </a:extLst>
                </p:cNvPr>
                <p:cNvPicPr/>
                <p:nvPr/>
              </p:nvPicPr>
              <p:blipFill>
                <a:blip r:embed="rId69"/>
                <a:stretch>
                  <a:fillRect/>
                </a:stretch>
              </p:blipFill>
              <p:spPr>
                <a:xfrm>
                  <a:off x="7104761" y="4078502"/>
                  <a:ext cx="2217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5A92E3DC-58AE-F358-4197-3CAAEB6CB6E4}"/>
                    </a:ext>
                  </a:extLst>
                </p14:cNvPr>
                <p14:cNvContentPartPr/>
                <p14:nvPr/>
              </p14:nvContentPartPr>
              <p14:xfrm>
                <a:off x="7069121" y="4995062"/>
                <a:ext cx="215640" cy="317880"/>
              </p14:xfrm>
            </p:contentPart>
          </mc:Choice>
          <mc:Fallback>
            <p:pic>
              <p:nvPicPr>
                <p:cNvPr id="40" name="Ink 39">
                  <a:extLst>
                    <a:ext uri="{FF2B5EF4-FFF2-40B4-BE49-F238E27FC236}">
                      <a16:creationId xmlns:a16="http://schemas.microsoft.com/office/drawing/2014/main" id="{5A92E3DC-58AE-F358-4197-3CAAEB6CB6E4}"/>
                    </a:ext>
                  </a:extLst>
                </p:cNvPr>
                <p:cNvPicPr/>
                <p:nvPr/>
              </p:nvPicPr>
              <p:blipFill>
                <a:blip r:embed="rId71"/>
                <a:stretch>
                  <a:fillRect/>
                </a:stretch>
              </p:blipFill>
              <p:spPr>
                <a:xfrm>
                  <a:off x="7060121" y="4986422"/>
                  <a:ext cx="2332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1820B4A7-055F-3BAA-A29F-8B2F7AA58361}"/>
                    </a:ext>
                  </a:extLst>
                </p14:cNvPr>
                <p14:cNvContentPartPr/>
                <p14:nvPr/>
              </p14:nvContentPartPr>
              <p14:xfrm>
                <a:off x="6997121" y="5383142"/>
                <a:ext cx="1530000" cy="182520"/>
              </p14:xfrm>
            </p:contentPart>
          </mc:Choice>
          <mc:Fallback>
            <p:pic>
              <p:nvPicPr>
                <p:cNvPr id="42" name="Ink 41">
                  <a:extLst>
                    <a:ext uri="{FF2B5EF4-FFF2-40B4-BE49-F238E27FC236}">
                      <a16:creationId xmlns:a16="http://schemas.microsoft.com/office/drawing/2014/main" id="{1820B4A7-055F-3BAA-A29F-8B2F7AA58361}"/>
                    </a:ext>
                  </a:extLst>
                </p:cNvPr>
                <p:cNvPicPr/>
                <p:nvPr/>
              </p:nvPicPr>
              <p:blipFill>
                <a:blip r:embed="rId73"/>
                <a:stretch>
                  <a:fillRect/>
                </a:stretch>
              </p:blipFill>
              <p:spPr>
                <a:xfrm>
                  <a:off x="6988121" y="5374142"/>
                  <a:ext cx="15476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F986337F-7A8A-27ED-C915-BF51B090C548}"/>
                    </a:ext>
                  </a:extLst>
                </p14:cNvPr>
                <p14:cNvContentPartPr/>
                <p14:nvPr/>
              </p14:nvContentPartPr>
              <p14:xfrm>
                <a:off x="7214561" y="5625062"/>
                <a:ext cx="190440" cy="166680"/>
              </p14:xfrm>
            </p:contentPart>
          </mc:Choice>
          <mc:Fallback>
            <p:pic>
              <p:nvPicPr>
                <p:cNvPr id="43" name="Ink 42">
                  <a:extLst>
                    <a:ext uri="{FF2B5EF4-FFF2-40B4-BE49-F238E27FC236}">
                      <a16:creationId xmlns:a16="http://schemas.microsoft.com/office/drawing/2014/main" id="{F986337F-7A8A-27ED-C915-BF51B090C548}"/>
                    </a:ext>
                  </a:extLst>
                </p:cNvPr>
                <p:cNvPicPr/>
                <p:nvPr/>
              </p:nvPicPr>
              <p:blipFill>
                <a:blip r:embed="rId75"/>
                <a:stretch>
                  <a:fillRect/>
                </a:stretch>
              </p:blipFill>
              <p:spPr>
                <a:xfrm>
                  <a:off x="7205561" y="5616422"/>
                  <a:ext cx="2080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7" name="Ink 66">
                  <a:extLst>
                    <a:ext uri="{FF2B5EF4-FFF2-40B4-BE49-F238E27FC236}">
                      <a16:creationId xmlns:a16="http://schemas.microsoft.com/office/drawing/2014/main" id="{E8244973-873A-2A03-A34D-407D7436992B}"/>
                    </a:ext>
                  </a:extLst>
                </p14:cNvPr>
                <p14:cNvContentPartPr/>
                <p14:nvPr/>
              </p14:nvContentPartPr>
              <p14:xfrm>
                <a:off x="1472201" y="3155102"/>
                <a:ext cx="321840" cy="297360"/>
              </p14:xfrm>
            </p:contentPart>
          </mc:Choice>
          <mc:Fallback>
            <p:pic>
              <p:nvPicPr>
                <p:cNvPr id="67" name="Ink 66">
                  <a:extLst>
                    <a:ext uri="{FF2B5EF4-FFF2-40B4-BE49-F238E27FC236}">
                      <a16:creationId xmlns:a16="http://schemas.microsoft.com/office/drawing/2014/main" id="{E8244973-873A-2A03-A34D-407D7436992B}"/>
                    </a:ext>
                  </a:extLst>
                </p:cNvPr>
                <p:cNvPicPr/>
                <p:nvPr/>
              </p:nvPicPr>
              <p:blipFill>
                <a:blip r:embed="rId77"/>
                <a:stretch>
                  <a:fillRect/>
                </a:stretch>
              </p:blipFill>
              <p:spPr>
                <a:xfrm>
                  <a:off x="1463201" y="3146102"/>
                  <a:ext cx="33948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8" name="Ink 67">
                  <a:extLst>
                    <a:ext uri="{FF2B5EF4-FFF2-40B4-BE49-F238E27FC236}">
                      <a16:creationId xmlns:a16="http://schemas.microsoft.com/office/drawing/2014/main" id="{89D25693-8289-1ABF-2A2E-2D50E7C2CC38}"/>
                    </a:ext>
                  </a:extLst>
                </p14:cNvPr>
                <p14:cNvContentPartPr/>
                <p14:nvPr/>
              </p14:nvContentPartPr>
              <p14:xfrm>
                <a:off x="3613481" y="3047822"/>
                <a:ext cx="311040" cy="355680"/>
              </p14:xfrm>
            </p:contentPart>
          </mc:Choice>
          <mc:Fallback>
            <p:pic>
              <p:nvPicPr>
                <p:cNvPr id="68" name="Ink 67">
                  <a:extLst>
                    <a:ext uri="{FF2B5EF4-FFF2-40B4-BE49-F238E27FC236}">
                      <a16:creationId xmlns:a16="http://schemas.microsoft.com/office/drawing/2014/main" id="{89D25693-8289-1ABF-2A2E-2D50E7C2CC38}"/>
                    </a:ext>
                  </a:extLst>
                </p:cNvPr>
                <p:cNvPicPr/>
                <p:nvPr/>
              </p:nvPicPr>
              <p:blipFill>
                <a:blip r:embed="rId79"/>
                <a:stretch>
                  <a:fillRect/>
                </a:stretch>
              </p:blipFill>
              <p:spPr>
                <a:xfrm>
                  <a:off x="3604481" y="3038822"/>
                  <a:ext cx="3286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0" name="Ink 69">
                  <a:extLst>
                    <a:ext uri="{FF2B5EF4-FFF2-40B4-BE49-F238E27FC236}">
                      <a16:creationId xmlns:a16="http://schemas.microsoft.com/office/drawing/2014/main" id="{F7A76119-CCF0-BC08-86D4-4C2A2464BCC9}"/>
                    </a:ext>
                  </a:extLst>
                </p14:cNvPr>
                <p14:cNvContentPartPr/>
                <p14:nvPr/>
              </p14:nvContentPartPr>
              <p14:xfrm>
                <a:off x="5901281" y="2871062"/>
                <a:ext cx="267480" cy="381240"/>
              </p14:xfrm>
            </p:contentPart>
          </mc:Choice>
          <mc:Fallback>
            <p:pic>
              <p:nvPicPr>
                <p:cNvPr id="70" name="Ink 69">
                  <a:extLst>
                    <a:ext uri="{FF2B5EF4-FFF2-40B4-BE49-F238E27FC236}">
                      <a16:creationId xmlns:a16="http://schemas.microsoft.com/office/drawing/2014/main" id="{F7A76119-CCF0-BC08-86D4-4C2A2464BCC9}"/>
                    </a:ext>
                  </a:extLst>
                </p:cNvPr>
                <p:cNvPicPr/>
                <p:nvPr/>
              </p:nvPicPr>
              <p:blipFill>
                <a:blip r:embed="rId81"/>
                <a:stretch>
                  <a:fillRect/>
                </a:stretch>
              </p:blipFill>
              <p:spPr>
                <a:xfrm>
                  <a:off x="5892641" y="2862062"/>
                  <a:ext cx="2851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1" name="Ink 70">
                  <a:extLst>
                    <a:ext uri="{FF2B5EF4-FFF2-40B4-BE49-F238E27FC236}">
                      <a16:creationId xmlns:a16="http://schemas.microsoft.com/office/drawing/2014/main" id="{B80925D3-07CD-22CB-879E-10E901B277A6}"/>
                    </a:ext>
                  </a:extLst>
                </p14:cNvPr>
                <p14:cNvContentPartPr/>
                <p14:nvPr/>
              </p14:nvContentPartPr>
              <p14:xfrm>
                <a:off x="1942001" y="3370022"/>
                <a:ext cx="54360" cy="166680"/>
              </p14:xfrm>
            </p:contentPart>
          </mc:Choice>
          <mc:Fallback>
            <p:pic>
              <p:nvPicPr>
                <p:cNvPr id="71" name="Ink 70">
                  <a:extLst>
                    <a:ext uri="{FF2B5EF4-FFF2-40B4-BE49-F238E27FC236}">
                      <a16:creationId xmlns:a16="http://schemas.microsoft.com/office/drawing/2014/main" id="{B80925D3-07CD-22CB-879E-10E901B277A6}"/>
                    </a:ext>
                  </a:extLst>
                </p:cNvPr>
                <p:cNvPicPr/>
                <p:nvPr/>
              </p:nvPicPr>
              <p:blipFill>
                <a:blip r:embed="rId83"/>
                <a:stretch>
                  <a:fillRect/>
                </a:stretch>
              </p:blipFill>
              <p:spPr>
                <a:xfrm>
                  <a:off x="1933001" y="3361022"/>
                  <a:ext cx="720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2" name="Ink 71">
                  <a:extLst>
                    <a:ext uri="{FF2B5EF4-FFF2-40B4-BE49-F238E27FC236}">
                      <a16:creationId xmlns:a16="http://schemas.microsoft.com/office/drawing/2014/main" id="{5E04CDC5-545B-1D8C-0153-AD9B2DFFFB7B}"/>
                    </a:ext>
                  </a:extLst>
                </p14:cNvPr>
                <p14:cNvContentPartPr/>
                <p14:nvPr/>
              </p14:nvContentPartPr>
              <p14:xfrm>
                <a:off x="3958001" y="3232142"/>
                <a:ext cx="309600" cy="170280"/>
              </p14:xfrm>
            </p:contentPart>
          </mc:Choice>
          <mc:Fallback>
            <p:pic>
              <p:nvPicPr>
                <p:cNvPr id="72" name="Ink 71">
                  <a:extLst>
                    <a:ext uri="{FF2B5EF4-FFF2-40B4-BE49-F238E27FC236}">
                      <a16:creationId xmlns:a16="http://schemas.microsoft.com/office/drawing/2014/main" id="{5E04CDC5-545B-1D8C-0153-AD9B2DFFFB7B}"/>
                    </a:ext>
                  </a:extLst>
                </p:cNvPr>
                <p:cNvPicPr/>
                <p:nvPr/>
              </p:nvPicPr>
              <p:blipFill>
                <a:blip r:embed="rId85"/>
                <a:stretch>
                  <a:fillRect/>
                </a:stretch>
              </p:blipFill>
              <p:spPr>
                <a:xfrm>
                  <a:off x="3949001" y="3223142"/>
                  <a:ext cx="3272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3" name="Ink 72">
                  <a:extLst>
                    <a:ext uri="{FF2B5EF4-FFF2-40B4-BE49-F238E27FC236}">
                      <a16:creationId xmlns:a16="http://schemas.microsoft.com/office/drawing/2014/main" id="{1EA0F955-7FCA-41DB-2502-6870255B3D9A}"/>
                    </a:ext>
                  </a:extLst>
                </p14:cNvPr>
                <p14:cNvContentPartPr/>
                <p14:nvPr/>
              </p14:nvContentPartPr>
              <p14:xfrm>
                <a:off x="6224201" y="3079862"/>
                <a:ext cx="280800" cy="185400"/>
              </p14:xfrm>
            </p:contentPart>
          </mc:Choice>
          <mc:Fallback>
            <p:pic>
              <p:nvPicPr>
                <p:cNvPr id="73" name="Ink 72">
                  <a:extLst>
                    <a:ext uri="{FF2B5EF4-FFF2-40B4-BE49-F238E27FC236}">
                      <a16:creationId xmlns:a16="http://schemas.microsoft.com/office/drawing/2014/main" id="{1EA0F955-7FCA-41DB-2502-6870255B3D9A}"/>
                    </a:ext>
                  </a:extLst>
                </p:cNvPr>
                <p:cNvPicPr/>
                <p:nvPr/>
              </p:nvPicPr>
              <p:blipFill>
                <a:blip r:embed="rId87"/>
                <a:stretch>
                  <a:fillRect/>
                </a:stretch>
              </p:blipFill>
              <p:spPr>
                <a:xfrm>
                  <a:off x="6215561" y="3070862"/>
                  <a:ext cx="2984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4" name="Ink 73">
                  <a:extLst>
                    <a:ext uri="{FF2B5EF4-FFF2-40B4-BE49-F238E27FC236}">
                      <a16:creationId xmlns:a16="http://schemas.microsoft.com/office/drawing/2014/main" id="{B543438B-CC8A-B8DC-B21D-1998C76F6EEC}"/>
                    </a:ext>
                  </a:extLst>
                </p14:cNvPr>
                <p14:cNvContentPartPr/>
                <p14:nvPr/>
              </p14:nvContentPartPr>
              <p14:xfrm>
                <a:off x="7459361" y="2712302"/>
                <a:ext cx="328680" cy="382320"/>
              </p14:xfrm>
            </p:contentPart>
          </mc:Choice>
          <mc:Fallback>
            <p:pic>
              <p:nvPicPr>
                <p:cNvPr id="74" name="Ink 73">
                  <a:extLst>
                    <a:ext uri="{FF2B5EF4-FFF2-40B4-BE49-F238E27FC236}">
                      <a16:creationId xmlns:a16="http://schemas.microsoft.com/office/drawing/2014/main" id="{B543438B-CC8A-B8DC-B21D-1998C76F6EEC}"/>
                    </a:ext>
                  </a:extLst>
                </p:cNvPr>
                <p:cNvPicPr/>
                <p:nvPr/>
              </p:nvPicPr>
              <p:blipFill>
                <a:blip r:embed="rId89"/>
                <a:stretch>
                  <a:fillRect/>
                </a:stretch>
              </p:blipFill>
              <p:spPr>
                <a:xfrm>
                  <a:off x="7450361" y="2703302"/>
                  <a:ext cx="34632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5" name="Ink 74">
                  <a:extLst>
                    <a:ext uri="{FF2B5EF4-FFF2-40B4-BE49-F238E27FC236}">
                      <a16:creationId xmlns:a16="http://schemas.microsoft.com/office/drawing/2014/main" id="{415802F7-C7AB-3682-7BD0-2B010AE31769}"/>
                    </a:ext>
                  </a:extLst>
                </p14:cNvPr>
                <p14:cNvContentPartPr/>
                <p14:nvPr/>
              </p14:nvContentPartPr>
              <p14:xfrm>
                <a:off x="7792361" y="2839382"/>
                <a:ext cx="184320" cy="202680"/>
              </p14:xfrm>
            </p:contentPart>
          </mc:Choice>
          <mc:Fallback>
            <p:pic>
              <p:nvPicPr>
                <p:cNvPr id="75" name="Ink 74">
                  <a:extLst>
                    <a:ext uri="{FF2B5EF4-FFF2-40B4-BE49-F238E27FC236}">
                      <a16:creationId xmlns:a16="http://schemas.microsoft.com/office/drawing/2014/main" id="{415802F7-C7AB-3682-7BD0-2B010AE31769}"/>
                    </a:ext>
                  </a:extLst>
                </p:cNvPr>
                <p:cNvPicPr/>
                <p:nvPr/>
              </p:nvPicPr>
              <p:blipFill>
                <a:blip r:embed="rId91"/>
                <a:stretch>
                  <a:fillRect/>
                </a:stretch>
              </p:blipFill>
              <p:spPr>
                <a:xfrm>
                  <a:off x="7783721" y="2830382"/>
                  <a:ext cx="2019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 name="Ink 20">
                  <a:extLst>
                    <a:ext uri="{FF2B5EF4-FFF2-40B4-BE49-F238E27FC236}">
                      <a16:creationId xmlns:a16="http://schemas.microsoft.com/office/drawing/2014/main" id="{3AA63FAD-DFB0-E679-2308-2CCC5AFFFA89}"/>
                    </a:ext>
                  </a:extLst>
                </p14:cNvPr>
                <p14:cNvContentPartPr/>
                <p14:nvPr/>
              </p14:nvContentPartPr>
              <p14:xfrm>
                <a:off x="996641" y="6071102"/>
                <a:ext cx="212760" cy="200520"/>
              </p14:xfrm>
            </p:contentPart>
          </mc:Choice>
          <mc:Fallback>
            <p:pic>
              <p:nvPicPr>
                <p:cNvPr id="21" name="Ink 20">
                  <a:extLst>
                    <a:ext uri="{FF2B5EF4-FFF2-40B4-BE49-F238E27FC236}">
                      <a16:creationId xmlns:a16="http://schemas.microsoft.com/office/drawing/2014/main" id="{3AA63FAD-DFB0-E679-2308-2CCC5AFFFA89}"/>
                    </a:ext>
                  </a:extLst>
                </p:cNvPr>
                <p:cNvPicPr/>
                <p:nvPr/>
              </p:nvPicPr>
              <p:blipFill>
                <a:blip r:embed="rId93"/>
                <a:stretch>
                  <a:fillRect/>
                </a:stretch>
              </p:blipFill>
              <p:spPr>
                <a:xfrm>
                  <a:off x="987641" y="6062462"/>
                  <a:ext cx="2304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 name="Ink 13">
                  <a:extLst>
                    <a:ext uri="{FF2B5EF4-FFF2-40B4-BE49-F238E27FC236}">
                      <a16:creationId xmlns:a16="http://schemas.microsoft.com/office/drawing/2014/main" id="{E745739B-BA9F-7EA8-5613-9DB59DD7971E}"/>
                    </a:ext>
                  </a:extLst>
                </p14:cNvPr>
                <p14:cNvContentPartPr/>
                <p14:nvPr/>
              </p14:nvContentPartPr>
              <p14:xfrm>
                <a:off x="736721" y="4145102"/>
                <a:ext cx="1474200" cy="156960"/>
              </p14:xfrm>
            </p:contentPart>
          </mc:Choice>
          <mc:Fallback>
            <p:pic>
              <p:nvPicPr>
                <p:cNvPr id="14" name="Ink 13">
                  <a:extLst>
                    <a:ext uri="{FF2B5EF4-FFF2-40B4-BE49-F238E27FC236}">
                      <a16:creationId xmlns:a16="http://schemas.microsoft.com/office/drawing/2014/main" id="{E745739B-BA9F-7EA8-5613-9DB59DD7971E}"/>
                    </a:ext>
                  </a:extLst>
                </p:cNvPr>
                <p:cNvPicPr/>
                <p:nvPr/>
              </p:nvPicPr>
              <p:blipFill>
                <a:blip r:embed="rId95"/>
                <a:stretch>
                  <a:fillRect/>
                </a:stretch>
              </p:blipFill>
              <p:spPr>
                <a:xfrm>
                  <a:off x="727721" y="4136462"/>
                  <a:ext cx="1491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 name="Ink 14">
                  <a:extLst>
                    <a:ext uri="{FF2B5EF4-FFF2-40B4-BE49-F238E27FC236}">
                      <a16:creationId xmlns:a16="http://schemas.microsoft.com/office/drawing/2014/main" id="{3B293205-A55E-257C-EC88-B4A69A5B55A3}"/>
                    </a:ext>
                  </a:extLst>
                </p14:cNvPr>
                <p14:cNvContentPartPr/>
                <p14:nvPr/>
              </p14:nvContentPartPr>
              <p14:xfrm>
                <a:off x="829961" y="4025222"/>
                <a:ext cx="176040" cy="138960"/>
              </p14:xfrm>
            </p:contentPart>
          </mc:Choice>
          <mc:Fallback>
            <p:pic>
              <p:nvPicPr>
                <p:cNvPr id="15" name="Ink 14">
                  <a:extLst>
                    <a:ext uri="{FF2B5EF4-FFF2-40B4-BE49-F238E27FC236}">
                      <a16:creationId xmlns:a16="http://schemas.microsoft.com/office/drawing/2014/main" id="{3B293205-A55E-257C-EC88-B4A69A5B55A3}"/>
                    </a:ext>
                  </a:extLst>
                </p:cNvPr>
                <p:cNvPicPr/>
                <p:nvPr/>
              </p:nvPicPr>
              <p:blipFill>
                <a:blip r:embed="rId97"/>
                <a:stretch>
                  <a:fillRect/>
                </a:stretch>
              </p:blipFill>
              <p:spPr>
                <a:xfrm>
                  <a:off x="821321" y="4016222"/>
                  <a:ext cx="193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5" name="Ink 44">
                  <a:extLst>
                    <a:ext uri="{FF2B5EF4-FFF2-40B4-BE49-F238E27FC236}">
                      <a16:creationId xmlns:a16="http://schemas.microsoft.com/office/drawing/2014/main" id="{F2810D6D-BB03-22AD-67DB-A874BDAEBEE8}"/>
                    </a:ext>
                  </a:extLst>
                </p14:cNvPr>
                <p14:cNvContentPartPr/>
                <p14:nvPr/>
              </p14:nvContentPartPr>
              <p14:xfrm>
                <a:off x="601721" y="4013702"/>
                <a:ext cx="201960" cy="20520"/>
              </p14:xfrm>
            </p:contentPart>
          </mc:Choice>
          <mc:Fallback>
            <p:pic>
              <p:nvPicPr>
                <p:cNvPr id="45" name="Ink 44">
                  <a:extLst>
                    <a:ext uri="{FF2B5EF4-FFF2-40B4-BE49-F238E27FC236}">
                      <a16:creationId xmlns:a16="http://schemas.microsoft.com/office/drawing/2014/main" id="{F2810D6D-BB03-22AD-67DB-A874BDAEBEE8}"/>
                    </a:ext>
                  </a:extLst>
                </p:cNvPr>
                <p:cNvPicPr/>
                <p:nvPr/>
              </p:nvPicPr>
              <p:blipFill>
                <a:blip r:embed="rId99"/>
                <a:stretch>
                  <a:fillRect/>
                </a:stretch>
              </p:blipFill>
              <p:spPr>
                <a:xfrm>
                  <a:off x="593081" y="4005062"/>
                  <a:ext cx="2196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6" name="Ink 45">
                  <a:extLst>
                    <a:ext uri="{FF2B5EF4-FFF2-40B4-BE49-F238E27FC236}">
                      <a16:creationId xmlns:a16="http://schemas.microsoft.com/office/drawing/2014/main" id="{61FBDA0E-E35C-5883-F278-248BDAC4DF9B}"/>
                    </a:ext>
                  </a:extLst>
                </p14:cNvPr>
                <p14:cNvContentPartPr/>
                <p14:nvPr/>
              </p14:nvContentPartPr>
              <p14:xfrm>
                <a:off x="447641" y="3990302"/>
                <a:ext cx="128160" cy="113760"/>
              </p14:xfrm>
            </p:contentPart>
          </mc:Choice>
          <mc:Fallback>
            <p:pic>
              <p:nvPicPr>
                <p:cNvPr id="46" name="Ink 45">
                  <a:extLst>
                    <a:ext uri="{FF2B5EF4-FFF2-40B4-BE49-F238E27FC236}">
                      <a16:creationId xmlns:a16="http://schemas.microsoft.com/office/drawing/2014/main" id="{61FBDA0E-E35C-5883-F278-248BDAC4DF9B}"/>
                    </a:ext>
                  </a:extLst>
                </p:cNvPr>
                <p:cNvPicPr/>
                <p:nvPr/>
              </p:nvPicPr>
              <p:blipFill>
                <a:blip r:embed="rId101"/>
                <a:stretch>
                  <a:fillRect/>
                </a:stretch>
              </p:blipFill>
              <p:spPr>
                <a:xfrm>
                  <a:off x="439001" y="3981662"/>
                  <a:ext cx="145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7" name="Ink 46">
                  <a:extLst>
                    <a:ext uri="{FF2B5EF4-FFF2-40B4-BE49-F238E27FC236}">
                      <a16:creationId xmlns:a16="http://schemas.microsoft.com/office/drawing/2014/main" id="{DCAEE638-156C-E4AE-A560-BB8B80CE6500}"/>
                    </a:ext>
                  </a:extLst>
                </p14:cNvPr>
                <p14:cNvContentPartPr/>
                <p14:nvPr/>
              </p14:nvContentPartPr>
              <p14:xfrm>
                <a:off x="266921" y="4005782"/>
                <a:ext cx="104400" cy="163080"/>
              </p14:xfrm>
            </p:contentPart>
          </mc:Choice>
          <mc:Fallback>
            <p:pic>
              <p:nvPicPr>
                <p:cNvPr id="47" name="Ink 46">
                  <a:extLst>
                    <a:ext uri="{FF2B5EF4-FFF2-40B4-BE49-F238E27FC236}">
                      <a16:creationId xmlns:a16="http://schemas.microsoft.com/office/drawing/2014/main" id="{DCAEE638-156C-E4AE-A560-BB8B80CE6500}"/>
                    </a:ext>
                  </a:extLst>
                </p:cNvPr>
                <p:cNvPicPr/>
                <p:nvPr/>
              </p:nvPicPr>
              <p:blipFill>
                <a:blip r:embed="rId103"/>
                <a:stretch>
                  <a:fillRect/>
                </a:stretch>
              </p:blipFill>
              <p:spPr>
                <a:xfrm>
                  <a:off x="258281" y="3996782"/>
                  <a:ext cx="1220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 name="Ink 15">
                  <a:extLst>
                    <a:ext uri="{FF2B5EF4-FFF2-40B4-BE49-F238E27FC236}">
                      <a16:creationId xmlns:a16="http://schemas.microsoft.com/office/drawing/2014/main" id="{07CE9AD8-AB5C-F524-9B77-B9E4F7CC06E9}"/>
                    </a:ext>
                  </a:extLst>
                </p14:cNvPr>
                <p14:cNvContentPartPr/>
                <p14:nvPr/>
              </p14:nvContentPartPr>
              <p14:xfrm>
                <a:off x="715121" y="4866182"/>
                <a:ext cx="1486440" cy="308160"/>
              </p14:xfrm>
            </p:contentPart>
          </mc:Choice>
          <mc:Fallback>
            <p:pic>
              <p:nvPicPr>
                <p:cNvPr id="16" name="Ink 15">
                  <a:extLst>
                    <a:ext uri="{FF2B5EF4-FFF2-40B4-BE49-F238E27FC236}">
                      <a16:creationId xmlns:a16="http://schemas.microsoft.com/office/drawing/2014/main" id="{07CE9AD8-AB5C-F524-9B77-B9E4F7CC06E9}"/>
                    </a:ext>
                  </a:extLst>
                </p:cNvPr>
                <p:cNvPicPr/>
                <p:nvPr/>
              </p:nvPicPr>
              <p:blipFill>
                <a:blip r:embed="rId105"/>
                <a:stretch>
                  <a:fillRect/>
                </a:stretch>
              </p:blipFill>
              <p:spPr>
                <a:xfrm>
                  <a:off x="706481" y="4857542"/>
                  <a:ext cx="15040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7" name="Ink 16">
                  <a:extLst>
                    <a:ext uri="{FF2B5EF4-FFF2-40B4-BE49-F238E27FC236}">
                      <a16:creationId xmlns:a16="http://schemas.microsoft.com/office/drawing/2014/main" id="{09BD0ACB-270A-0B32-1231-6DD081C7B474}"/>
                    </a:ext>
                  </a:extLst>
                </p14:cNvPr>
                <p14:cNvContentPartPr/>
                <p14:nvPr/>
              </p14:nvContentPartPr>
              <p14:xfrm>
                <a:off x="860921" y="4661702"/>
                <a:ext cx="194760" cy="236880"/>
              </p14:xfrm>
            </p:contentPart>
          </mc:Choice>
          <mc:Fallback>
            <p:pic>
              <p:nvPicPr>
                <p:cNvPr id="17" name="Ink 16">
                  <a:extLst>
                    <a:ext uri="{FF2B5EF4-FFF2-40B4-BE49-F238E27FC236}">
                      <a16:creationId xmlns:a16="http://schemas.microsoft.com/office/drawing/2014/main" id="{09BD0ACB-270A-0B32-1231-6DD081C7B474}"/>
                    </a:ext>
                  </a:extLst>
                </p:cNvPr>
                <p:cNvPicPr/>
                <p:nvPr/>
              </p:nvPicPr>
              <p:blipFill>
                <a:blip r:embed="rId107"/>
                <a:stretch>
                  <a:fillRect/>
                </a:stretch>
              </p:blipFill>
              <p:spPr>
                <a:xfrm>
                  <a:off x="852281" y="4652702"/>
                  <a:ext cx="2124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8" name="Ink 17">
                  <a:extLst>
                    <a:ext uri="{FF2B5EF4-FFF2-40B4-BE49-F238E27FC236}">
                      <a16:creationId xmlns:a16="http://schemas.microsoft.com/office/drawing/2014/main" id="{E0B8F813-DE66-DE12-DFB2-616B482DA12F}"/>
                    </a:ext>
                  </a:extLst>
                </p14:cNvPr>
                <p14:cNvContentPartPr/>
                <p14:nvPr/>
              </p14:nvContentPartPr>
              <p14:xfrm>
                <a:off x="789281" y="5569622"/>
                <a:ext cx="1407960" cy="198720"/>
              </p14:xfrm>
            </p:contentPart>
          </mc:Choice>
          <mc:Fallback>
            <p:pic>
              <p:nvPicPr>
                <p:cNvPr id="18" name="Ink 17">
                  <a:extLst>
                    <a:ext uri="{FF2B5EF4-FFF2-40B4-BE49-F238E27FC236}">
                      <a16:creationId xmlns:a16="http://schemas.microsoft.com/office/drawing/2014/main" id="{E0B8F813-DE66-DE12-DFB2-616B482DA12F}"/>
                    </a:ext>
                  </a:extLst>
                </p:cNvPr>
                <p:cNvPicPr/>
                <p:nvPr/>
              </p:nvPicPr>
              <p:blipFill>
                <a:blip r:embed="rId109"/>
                <a:stretch>
                  <a:fillRect/>
                </a:stretch>
              </p:blipFill>
              <p:spPr>
                <a:xfrm>
                  <a:off x="780281" y="5560982"/>
                  <a:ext cx="14256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9" name="Ink 18">
                  <a:extLst>
                    <a:ext uri="{FF2B5EF4-FFF2-40B4-BE49-F238E27FC236}">
                      <a16:creationId xmlns:a16="http://schemas.microsoft.com/office/drawing/2014/main" id="{BB8B537F-A913-C4ED-EA8F-0F8E5EC141E7}"/>
                    </a:ext>
                  </a:extLst>
                </p14:cNvPr>
                <p14:cNvContentPartPr/>
                <p14:nvPr/>
              </p14:nvContentPartPr>
              <p14:xfrm>
                <a:off x="905921" y="5445422"/>
                <a:ext cx="5400" cy="10800"/>
              </p14:xfrm>
            </p:contentPart>
          </mc:Choice>
          <mc:Fallback>
            <p:pic>
              <p:nvPicPr>
                <p:cNvPr id="19" name="Ink 18">
                  <a:extLst>
                    <a:ext uri="{FF2B5EF4-FFF2-40B4-BE49-F238E27FC236}">
                      <a16:creationId xmlns:a16="http://schemas.microsoft.com/office/drawing/2014/main" id="{BB8B537F-A913-C4ED-EA8F-0F8E5EC141E7}"/>
                    </a:ext>
                  </a:extLst>
                </p:cNvPr>
                <p:cNvPicPr/>
                <p:nvPr/>
              </p:nvPicPr>
              <p:blipFill>
                <a:blip r:embed="rId111"/>
                <a:stretch>
                  <a:fillRect/>
                </a:stretch>
              </p:blipFill>
              <p:spPr>
                <a:xfrm>
                  <a:off x="896921" y="5436422"/>
                  <a:ext cx="230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0" name="Ink 19">
                  <a:extLst>
                    <a:ext uri="{FF2B5EF4-FFF2-40B4-BE49-F238E27FC236}">
                      <a16:creationId xmlns:a16="http://schemas.microsoft.com/office/drawing/2014/main" id="{361E6B0E-ED55-3C79-AC67-27297D568FB3}"/>
                    </a:ext>
                  </a:extLst>
                </p14:cNvPr>
                <p14:cNvContentPartPr/>
                <p14:nvPr/>
              </p14:nvContentPartPr>
              <p14:xfrm>
                <a:off x="876041" y="5369102"/>
                <a:ext cx="185400" cy="251640"/>
              </p14:xfrm>
            </p:contentPart>
          </mc:Choice>
          <mc:Fallback>
            <p:pic>
              <p:nvPicPr>
                <p:cNvPr id="20" name="Ink 19">
                  <a:extLst>
                    <a:ext uri="{FF2B5EF4-FFF2-40B4-BE49-F238E27FC236}">
                      <a16:creationId xmlns:a16="http://schemas.microsoft.com/office/drawing/2014/main" id="{361E6B0E-ED55-3C79-AC67-27297D568FB3}"/>
                    </a:ext>
                  </a:extLst>
                </p:cNvPr>
                <p:cNvPicPr/>
                <p:nvPr/>
              </p:nvPicPr>
              <p:blipFill>
                <a:blip r:embed="rId113"/>
                <a:stretch>
                  <a:fillRect/>
                </a:stretch>
              </p:blipFill>
              <p:spPr>
                <a:xfrm>
                  <a:off x="867041" y="5360462"/>
                  <a:ext cx="2030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8" name="Ink 47">
                  <a:extLst>
                    <a:ext uri="{FF2B5EF4-FFF2-40B4-BE49-F238E27FC236}">
                      <a16:creationId xmlns:a16="http://schemas.microsoft.com/office/drawing/2014/main" id="{FC30262D-191B-EAB9-0F85-F51A00BEF2AC}"/>
                    </a:ext>
                  </a:extLst>
                </p14:cNvPr>
                <p14:cNvContentPartPr/>
                <p14:nvPr/>
              </p14:nvContentPartPr>
              <p14:xfrm>
                <a:off x="368801" y="4780862"/>
                <a:ext cx="231840" cy="31680"/>
              </p14:xfrm>
            </p:contentPart>
          </mc:Choice>
          <mc:Fallback>
            <p:pic>
              <p:nvPicPr>
                <p:cNvPr id="48" name="Ink 47">
                  <a:extLst>
                    <a:ext uri="{FF2B5EF4-FFF2-40B4-BE49-F238E27FC236}">
                      <a16:creationId xmlns:a16="http://schemas.microsoft.com/office/drawing/2014/main" id="{FC30262D-191B-EAB9-0F85-F51A00BEF2AC}"/>
                    </a:ext>
                  </a:extLst>
                </p:cNvPr>
                <p:cNvPicPr/>
                <p:nvPr/>
              </p:nvPicPr>
              <p:blipFill>
                <a:blip r:embed="rId115"/>
                <a:stretch>
                  <a:fillRect/>
                </a:stretch>
              </p:blipFill>
              <p:spPr>
                <a:xfrm>
                  <a:off x="359801" y="4771862"/>
                  <a:ext cx="249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9" name="Ink 48">
                  <a:extLst>
                    <a:ext uri="{FF2B5EF4-FFF2-40B4-BE49-F238E27FC236}">
                      <a16:creationId xmlns:a16="http://schemas.microsoft.com/office/drawing/2014/main" id="{3FB33E0F-476D-6ACA-D9F2-74B94F3DF71D}"/>
                    </a:ext>
                  </a:extLst>
                </p14:cNvPr>
                <p14:cNvContentPartPr/>
                <p14:nvPr/>
              </p14:nvContentPartPr>
              <p14:xfrm>
                <a:off x="222281" y="4732262"/>
                <a:ext cx="146880" cy="156600"/>
              </p14:xfrm>
            </p:contentPart>
          </mc:Choice>
          <mc:Fallback>
            <p:pic>
              <p:nvPicPr>
                <p:cNvPr id="49" name="Ink 48">
                  <a:extLst>
                    <a:ext uri="{FF2B5EF4-FFF2-40B4-BE49-F238E27FC236}">
                      <a16:creationId xmlns:a16="http://schemas.microsoft.com/office/drawing/2014/main" id="{3FB33E0F-476D-6ACA-D9F2-74B94F3DF71D}"/>
                    </a:ext>
                  </a:extLst>
                </p:cNvPr>
                <p:cNvPicPr/>
                <p:nvPr/>
              </p:nvPicPr>
              <p:blipFill>
                <a:blip r:embed="rId117"/>
                <a:stretch>
                  <a:fillRect/>
                </a:stretch>
              </p:blipFill>
              <p:spPr>
                <a:xfrm>
                  <a:off x="213281" y="4723262"/>
                  <a:ext cx="1645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0" name="Ink 49">
                  <a:extLst>
                    <a:ext uri="{FF2B5EF4-FFF2-40B4-BE49-F238E27FC236}">
                      <a16:creationId xmlns:a16="http://schemas.microsoft.com/office/drawing/2014/main" id="{352B213C-42A5-E1CF-0816-904014B7ED05}"/>
                    </a:ext>
                  </a:extLst>
                </p14:cNvPr>
                <p14:cNvContentPartPr/>
                <p14:nvPr/>
              </p14:nvContentPartPr>
              <p14:xfrm>
                <a:off x="412721" y="5508062"/>
                <a:ext cx="319680" cy="59040"/>
              </p14:xfrm>
            </p:contentPart>
          </mc:Choice>
          <mc:Fallback>
            <p:pic>
              <p:nvPicPr>
                <p:cNvPr id="50" name="Ink 49">
                  <a:extLst>
                    <a:ext uri="{FF2B5EF4-FFF2-40B4-BE49-F238E27FC236}">
                      <a16:creationId xmlns:a16="http://schemas.microsoft.com/office/drawing/2014/main" id="{352B213C-42A5-E1CF-0816-904014B7ED05}"/>
                    </a:ext>
                  </a:extLst>
                </p:cNvPr>
                <p:cNvPicPr/>
                <p:nvPr/>
              </p:nvPicPr>
              <p:blipFill>
                <a:blip r:embed="rId119"/>
                <a:stretch>
                  <a:fillRect/>
                </a:stretch>
              </p:blipFill>
              <p:spPr>
                <a:xfrm>
                  <a:off x="404081" y="5499422"/>
                  <a:ext cx="3373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3" name="Ink 52">
                  <a:extLst>
                    <a:ext uri="{FF2B5EF4-FFF2-40B4-BE49-F238E27FC236}">
                      <a16:creationId xmlns:a16="http://schemas.microsoft.com/office/drawing/2014/main" id="{C0BB7F8B-03D4-4D2B-9B87-E86FDC2FE4B6}"/>
                    </a:ext>
                  </a:extLst>
                </p14:cNvPr>
                <p14:cNvContentPartPr/>
                <p14:nvPr/>
              </p14:nvContentPartPr>
              <p14:xfrm>
                <a:off x="238841" y="5493302"/>
                <a:ext cx="167760" cy="161280"/>
              </p14:xfrm>
            </p:contentPart>
          </mc:Choice>
          <mc:Fallback>
            <p:pic>
              <p:nvPicPr>
                <p:cNvPr id="53" name="Ink 52">
                  <a:extLst>
                    <a:ext uri="{FF2B5EF4-FFF2-40B4-BE49-F238E27FC236}">
                      <a16:creationId xmlns:a16="http://schemas.microsoft.com/office/drawing/2014/main" id="{C0BB7F8B-03D4-4D2B-9B87-E86FDC2FE4B6}"/>
                    </a:ext>
                  </a:extLst>
                </p:cNvPr>
                <p:cNvPicPr/>
                <p:nvPr/>
              </p:nvPicPr>
              <p:blipFill>
                <a:blip r:embed="rId121"/>
                <a:stretch>
                  <a:fillRect/>
                </a:stretch>
              </p:blipFill>
              <p:spPr>
                <a:xfrm>
                  <a:off x="229841" y="5484662"/>
                  <a:ext cx="1854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5" name="Ink 54">
                  <a:extLst>
                    <a:ext uri="{FF2B5EF4-FFF2-40B4-BE49-F238E27FC236}">
                      <a16:creationId xmlns:a16="http://schemas.microsoft.com/office/drawing/2014/main" id="{991183D5-1EDA-800B-A4C0-456B9E0C4A3C}"/>
                    </a:ext>
                  </a:extLst>
                </p14:cNvPr>
                <p14:cNvContentPartPr/>
                <p14:nvPr/>
              </p14:nvContentPartPr>
              <p14:xfrm>
                <a:off x="1833641" y="3877982"/>
                <a:ext cx="200880" cy="160920"/>
              </p14:xfrm>
            </p:contentPart>
          </mc:Choice>
          <mc:Fallback>
            <p:pic>
              <p:nvPicPr>
                <p:cNvPr id="55" name="Ink 54">
                  <a:extLst>
                    <a:ext uri="{FF2B5EF4-FFF2-40B4-BE49-F238E27FC236}">
                      <a16:creationId xmlns:a16="http://schemas.microsoft.com/office/drawing/2014/main" id="{991183D5-1EDA-800B-A4C0-456B9E0C4A3C}"/>
                    </a:ext>
                  </a:extLst>
                </p:cNvPr>
                <p:cNvPicPr/>
                <p:nvPr/>
              </p:nvPicPr>
              <p:blipFill>
                <a:blip r:embed="rId123"/>
                <a:stretch>
                  <a:fillRect/>
                </a:stretch>
              </p:blipFill>
              <p:spPr>
                <a:xfrm>
                  <a:off x="1824641" y="3868982"/>
                  <a:ext cx="2185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6" name="Ink 55">
                  <a:extLst>
                    <a:ext uri="{FF2B5EF4-FFF2-40B4-BE49-F238E27FC236}">
                      <a16:creationId xmlns:a16="http://schemas.microsoft.com/office/drawing/2014/main" id="{EFDFA029-5B5C-E047-2DCF-4B825B0B82CF}"/>
                    </a:ext>
                  </a:extLst>
                </p14:cNvPr>
                <p14:cNvContentPartPr/>
                <p14:nvPr/>
              </p14:nvContentPartPr>
              <p14:xfrm>
                <a:off x="1749401" y="3812462"/>
                <a:ext cx="365760" cy="363960"/>
              </p14:xfrm>
            </p:contentPart>
          </mc:Choice>
          <mc:Fallback>
            <p:pic>
              <p:nvPicPr>
                <p:cNvPr id="56" name="Ink 55">
                  <a:extLst>
                    <a:ext uri="{FF2B5EF4-FFF2-40B4-BE49-F238E27FC236}">
                      <a16:creationId xmlns:a16="http://schemas.microsoft.com/office/drawing/2014/main" id="{EFDFA029-5B5C-E047-2DCF-4B825B0B82CF}"/>
                    </a:ext>
                  </a:extLst>
                </p:cNvPr>
                <p:cNvPicPr/>
                <p:nvPr/>
              </p:nvPicPr>
              <p:blipFill>
                <a:blip r:embed="rId125"/>
                <a:stretch>
                  <a:fillRect/>
                </a:stretch>
              </p:blipFill>
              <p:spPr>
                <a:xfrm>
                  <a:off x="1740401" y="3803462"/>
                  <a:ext cx="38340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7" name="Ink 56">
                  <a:extLst>
                    <a:ext uri="{FF2B5EF4-FFF2-40B4-BE49-F238E27FC236}">
                      <a16:creationId xmlns:a16="http://schemas.microsoft.com/office/drawing/2014/main" id="{FC28C51A-618C-2F7E-B28F-946C7A7B3EAB}"/>
                    </a:ext>
                  </a:extLst>
                </p14:cNvPr>
                <p14:cNvContentPartPr/>
                <p14:nvPr/>
              </p14:nvContentPartPr>
              <p14:xfrm>
                <a:off x="1830401" y="4385942"/>
                <a:ext cx="232200" cy="176040"/>
              </p14:xfrm>
            </p:contentPart>
          </mc:Choice>
          <mc:Fallback>
            <p:pic>
              <p:nvPicPr>
                <p:cNvPr id="57" name="Ink 56">
                  <a:extLst>
                    <a:ext uri="{FF2B5EF4-FFF2-40B4-BE49-F238E27FC236}">
                      <a16:creationId xmlns:a16="http://schemas.microsoft.com/office/drawing/2014/main" id="{FC28C51A-618C-2F7E-B28F-946C7A7B3EAB}"/>
                    </a:ext>
                  </a:extLst>
                </p:cNvPr>
                <p:cNvPicPr/>
                <p:nvPr/>
              </p:nvPicPr>
              <p:blipFill>
                <a:blip r:embed="rId127"/>
                <a:stretch>
                  <a:fillRect/>
                </a:stretch>
              </p:blipFill>
              <p:spPr>
                <a:xfrm>
                  <a:off x="1821761" y="4377302"/>
                  <a:ext cx="2498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8" name="Ink 57">
                  <a:extLst>
                    <a:ext uri="{FF2B5EF4-FFF2-40B4-BE49-F238E27FC236}">
                      <a16:creationId xmlns:a16="http://schemas.microsoft.com/office/drawing/2014/main" id="{76DB04E4-831F-7586-CDBA-11055059DBB5}"/>
                    </a:ext>
                  </a:extLst>
                </p14:cNvPr>
                <p14:cNvContentPartPr/>
                <p14:nvPr/>
              </p14:nvContentPartPr>
              <p14:xfrm>
                <a:off x="1733921" y="4315742"/>
                <a:ext cx="449280" cy="355320"/>
              </p14:xfrm>
            </p:contentPart>
          </mc:Choice>
          <mc:Fallback>
            <p:pic>
              <p:nvPicPr>
                <p:cNvPr id="58" name="Ink 57">
                  <a:extLst>
                    <a:ext uri="{FF2B5EF4-FFF2-40B4-BE49-F238E27FC236}">
                      <a16:creationId xmlns:a16="http://schemas.microsoft.com/office/drawing/2014/main" id="{76DB04E4-831F-7586-CDBA-11055059DBB5}"/>
                    </a:ext>
                  </a:extLst>
                </p:cNvPr>
                <p:cNvPicPr/>
                <p:nvPr/>
              </p:nvPicPr>
              <p:blipFill>
                <a:blip r:embed="rId129"/>
                <a:stretch>
                  <a:fillRect/>
                </a:stretch>
              </p:blipFill>
              <p:spPr>
                <a:xfrm>
                  <a:off x="1725281" y="4307102"/>
                  <a:ext cx="46692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9" name="Ink 58">
                  <a:extLst>
                    <a:ext uri="{FF2B5EF4-FFF2-40B4-BE49-F238E27FC236}">
                      <a16:creationId xmlns:a16="http://schemas.microsoft.com/office/drawing/2014/main" id="{1532797D-5F2C-D2E5-E823-0BC1DEC92F3E}"/>
                    </a:ext>
                  </a:extLst>
                </p14:cNvPr>
                <p14:cNvContentPartPr/>
                <p14:nvPr/>
              </p14:nvContentPartPr>
              <p14:xfrm>
                <a:off x="1741121" y="5057342"/>
                <a:ext cx="304200" cy="190440"/>
              </p14:xfrm>
            </p:contentPart>
          </mc:Choice>
          <mc:Fallback>
            <p:pic>
              <p:nvPicPr>
                <p:cNvPr id="59" name="Ink 58">
                  <a:extLst>
                    <a:ext uri="{FF2B5EF4-FFF2-40B4-BE49-F238E27FC236}">
                      <a16:creationId xmlns:a16="http://schemas.microsoft.com/office/drawing/2014/main" id="{1532797D-5F2C-D2E5-E823-0BC1DEC92F3E}"/>
                    </a:ext>
                  </a:extLst>
                </p:cNvPr>
                <p:cNvPicPr/>
                <p:nvPr/>
              </p:nvPicPr>
              <p:blipFill>
                <a:blip r:embed="rId131"/>
                <a:stretch>
                  <a:fillRect/>
                </a:stretch>
              </p:blipFill>
              <p:spPr>
                <a:xfrm>
                  <a:off x="1732481" y="5048702"/>
                  <a:ext cx="3218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0" name="Ink 59">
                  <a:extLst>
                    <a:ext uri="{FF2B5EF4-FFF2-40B4-BE49-F238E27FC236}">
                      <a16:creationId xmlns:a16="http://schemas.microsoft.com/office/drawing/2014/main" id="{589CF356-6985-D8A2-D3D6-A45F1C3A5CB9}"/>
                    </a:ext>
                  </a:extLst>
                </p14:cNvPr>
                <p14:cNvContentPartPr/>
                <p14:nvPr/>
              </p14:nvContentPartPr>
              <p14:xfrm>
                <a:off x="1594241" y="4996502"/>
                <a:ext cx="563040" cy="354240"/>
              </p14:xfrm>
            </p:contentPart>
          </mc:Choice>
          <mc:Fallback>
            <p:pic>
              <p:nvPicPr>
                <p:cNvPr id="60" name="Ink 59">
                  <a:extLst>
                    <a:ext uri="{FF2B5EF4-FFF2-40B4-BE49-F238E27FC236}">
                      <a16:creationId xmlns:a16="http://schemas.microsoft.com/office/drawing/2014/main" id="{589CF356-6985-D8A2-D3D6-A45F1C3A5CB9}"/>
                    </a:ext>
                  </a:extLst>
                </p:cNvPr>
                <p:cNvPicPr/>
                <p:nvPr/>
              </p:nvPicPr>
              <p:blipFill>
                <a:blip r:embed="rId133"/>
                <a:stretch>
                  <a:fillRect/>
                </a:stretch>
              </p:blipFill>
              <p:spPr>
                <a:xfrm>
                  <a:off x="1585241" y="4987862"/>
                  <a:ext cx="5806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1" name="Ink 60">
                  <a:extLst>
                    <a:ext uri="{FF2B5EF4-FFF2-40B4-BE49-F238E27FC236}">
                      <a16:creationId xmlns:a16="http://schemas.microsoft.com/office/drawing/2014/main" id="{6A22C347-1CB0-896D-C16A-D9F66843B8A9}"/>
                    </a:ext>
                  </a:extLst>
                </p14:cNvPr>
                <p14:cNvContentPartPr/>
                <p14:nvPr/>
              </p14:nvContentPartPr>
              <p14:xfrm>
                <a:off x="1726361" y="5579342"/>
                <a:ext cx="452160" cy="375840"/>
              </p14:xfrm>
            </p:contentPart>
          </mc:Choice>
          <mc:Fallback>
            <p:pic>
              <p:nvPicPr>
                <p:cNvPr id="61" name="Ink 60">
                  <a:extLst>
                    <a:ext uri="{FF2B5EF4-FFF2-40B4-BE49-F238E27FC236}">
                      <a16:creationId xmlns:a16="http://schemas.microsoft.com/office/drawing/2014/main" id="{6A22C347-1CB0-896D-C16A-D9F66843B8A9}"/>
                    </a:ext>
                  </a:extLst>
                </p:cNvPr>
                <p:cNvPicPr/>
                <p:nvPr/>
              </p:nvPicPr>
              <p:blipFill>
                <a:blip r:embed="rId135"/>
                <a:stretch>
                  <a:fillRect/>
                </a:stretch>
              </p:blipFill>
              <p:spPr>
                <a:xfrm>
                  <a:off x="1717721" y="5570342"/>
                  <a:ext cx="46980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3" name="Ink 62">
                  <a:extLst>
                    <a:ext uri="{FF2B5EF4-FFF2-40B4-BE49-F238E27FC236}">
                      <a16:creationId xmlns:a16="http://schemas.microsoft.com/office/drawing/2014/main" id="{8D37AFF1-A459-C8A6-38AE-61C42835D092}"/>
                    </a:ext>
                  </a:extLst>
                </p14:cNvPr>
                <p14:cNvContentPartPr/>
                <p14:nvPr/>
              </p14:nvContentPartPr>
              <p14:xfrm>
                <a:off x="1045961" y="5090462"/>
                <a:ext cx="486000" cy="291240"/>
              </p14:xfrm>
            </p:contentPart>
          </mc:Choice>
          <mc:Fallback>
            <p:pic>
              <p:nvPicPr>
                <p:cNvPr id="63" name="Ink 62">
                  <a:extLst>
                    <a:ext uri="{FF2B5EF4-FFF2-40B4-BE49-F238E27FC236}">
                      <a16:creationId xmlns:a16="http://schemas.microsoft.com/office/drawing/2014/main" id="{8D37AFF1-A459-C8A6-38AE-61C42835D092}"/>
                    </a:ext>
                  </a:extLst>
                </p:cNvPr>
                <p:cNvPicPr/>
                <p:nvPr/>
              </p:nvPicPr>
              <p:blipFill>
                <a:blip r:embed="rId137"/>
                <a:stretch>
                  <a:fillRect/>
                </a:stretch>
              </p:blipFill>
              <p:spPr>
                <a:xfrm>
                  <a:off x="1037321" y="5081822"/>
                  <a:ext cx="5036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5" name="Ink 64">
                  <a:extLst>
                    <a:ext uri="{FF2B5EF4-FFF2-40B4-BE49-F238E27FC236}">
                      <a16:creationId xmlns:a16="http://schemas.microsoft.com/office/drawing/2014/main" id="{8C67A7EE-F21F-E6EE-5A9C-E5183D401F72}"/>
                    </a:ext>
                  </a:extLst>
                </p14:cNvPr>
                <p14:cNvContentPartPr/>
                <p14:nvPr/>
              </p14:nvContentPartPr>
              <p14:xfrm>
                <a:off x="1260881" y="5179742"/>
                <a:ext cx="59040" cy="52920"/>
              </p14:xfrm>
            </p:contentPart>
          </mc:Choice>
          <mc:Fallback>
            <p:pic>
              <p:nvPicPr>
                <p:cNvPr id="65" name="Ink 64">
                  <a:extLst>
                    <a:ext uri="{FF2B5EF4-FFF2-40B4-BE49-F238E27FC236}">
                      <a16:creationId xmlns:a16="http://schemas.microsoft.com/office/drawing/2014/main" id="{8C67A7EE-F21F-E6EE-5A9C-E5183D401F72}"/>
                    </a:ext>
                  </a:extLst>
                </p:cNvPr>
                <p:cNvPicPr/>
                <p:nvPr/>
              </p:nvPicPr>
              <p:blipFill>
                <a:blip r:embed="rId139"/>
                <a:stretch>
                  <a:fillRect/>
                </a:stretch>
              </p:blipFill>
              <p:spPr>
                <a:xfrm>
                  <a:off x="1251881" y="5171102"/>
                  <a:ext cx="7668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7" name="Ink 76">
                  <a:extLst>
                    <a:ext uri="{FF2B5EF4-FFF2-40B4-BE49-F238E27FC236}">
                      <a16:creationId xmlns:a16="http://schemas.microsoft.com/office/drawing/2014/main" id="{23130651-4188-6B70-B686-1D9D28DD9AD1}"/>
                    </a:ext>
                  </a:extLst>
                </p14:cNvPr>
                <p14:cNvContentPartPr/>
                <p14:nvPr/>
              </p14:nvContentPartPr>
              <p14:xfrm>
                <a:off x="185561" y="4181822"/>
                <a:ext cx="186480" cy="206640"/>
              </p14:xfrm>
            </p:contentPart>
          </mc:Choice>
          <mc:Fallback>
            <p:pic>
              <p:nvPicPr>
                <p:cNvPr id="77" name="Ink 76">
                  <a:extLst>
                    <a:ext uri="{FF2B5EF4-FFF2-40B4-BE49-F238E27FC236}">
                      <a16:creationId xmlns:a16="http://schemas.microsoft.com/office/drawing/2014/main" id="{23130651-4188-6B70-B686-1D9D28DD9AD1}"/>
                    </a:ext>
                  </a:extLst>
                </p:cNvPr>
                <p:cNvPicPr/>
                <p:nvPr/>
              </p:nvPicPr>
              <p:blipFill>
                <a:blip r:embed="rId141"/>
                <a:stretch>
                  <a:fillRect/>
                </a:stretch>
              </p:blipFill>
              <p:spPr>
                <a:xfrm>
                  <a:off x="176561" y="4172822"/>
                  <a:ext cx="2041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8" name="Ink 77">
                  <a:extLst>
                    <a:ext uri="{FF2B5EF4-FFF2-40B4-BE49-F238E27FC236}">
                      <a16:creationId xmlns:a16="http://schemas.microsoft.com/office/drawing/2014/main" id="{2732DB40-86C7-E7F3-24D0-18070E8606B9}"/>
                    </a:ext>
                  </a:extLst>
                </p14:cNvPr>
                <p14:cNvContentPartPr/>
                <p14:nvPr/>
              </p14:nvContentPartPr>
              <p14:xfrm>
                <a:off x="444401" y="4249142"/>
                <a:ext cx="6480" cy="110520"/>
              </p14:xfrm>
            </p:contentPart>
          </mc:Choice>
          <mc:Fallback>
            <p:pic>
              <p:nvPicPr>
                <p:cNvPr id="78" name="Ink 77">
                  <a:extLst>
                    <a:ext uri="{FF2B5EF4-FFF2-40B4-BE49-F238E27FC236}">
                      <a16:creationId xmlns:a16="http://schemas.microsoft.com/office/drawing/2014/main" id="{2732DB40-86C7-E7F3-24D0-18070E8606B9}"/>
                    </a:ext>
                  </a:extLst>
                </p:cNvPr>
                <p:cNvPicPr/>
                <p:nvPr/>
              </p:nvPicPr>
              <p:blipFill>
                <a:blip r:embed="rId143"/>
                <a:stretch>
                  <a:fillRect/>
                </a:stretch>
              </p:blipFill>
              <p:spPr>
                <a:xfrm>
                  <a:off x="435401" y="4240502"/>
                  <a:ext cx="24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762745D9-134F-CB83-DCCD-230533748D69}"/>
                    </a:ext>
                  </a:extLst>
                </p14:cNvPr>
                <p14:cNvContentPartPr/>
                <p14:nvPr/>
              </p14:nvContentPartPr>
              <p14:xfrm>
                <a:off x="234521" y="4942862"/>
                <a:ext cx="158040" cy="215640"/>
              </p14:xfrm>
            </p:contentPart>
          </mc:Choice>
          <mc:Fallback>
            <p:pic>
              <p:nvPicPr>
                <p:cNvPr id="79" name="Ink 78">
                  <a:extLst>
                    <a:ext uri="{FF2B5EF4-FFF2-40B4-BE49-F238E27FC236}">
                      <a16:creationId xmlns:a16="http://schemas.microsoft.com/office/drawing/2014/main" id="{762745D9-134F-CB83-DCCD-230533748D69}"/>
                    </a:ext>
                  </a:extLst>
                </p:cNvPr>
                <p:cNvPicPr/>
                <p:nvPr/>
              </p:nvPicPr>
              <p:blipFill>
                <a:blip r:embed="rId145"/>
                <a:stretch>
                  <a:fillRect/>
                </a:stretch>
              </p:blipFill>
              <p:spPr>
                <a:xfrm>
                  <a:off x="225521" y="4933862"/>
                  <a:ext cx="175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0" name="Ink 79">
                  <a:extLst>
                    <a:ext uri="{FF2B5EF4-FFF2-40B4-BE49-F238E27FC236}">
                      <a16:creationId xmlns:a16="http://schemas.microsoft.com/office/drawing/2014/main" id="{7C7A18DB-1821-59B5-08E2-F6837CDE440C}"/>
                    </a:ext>
                  </a:extLst>
                </p14:cNvPr>
                <p14:cNvContentPartPr/>
                <p14:nvPr/>
              </p14:nvContentPartPr>
              <p14:xfrm>
                <a:off x="401201" y="4961942"/>
                <a:ext cx="236880" cy="170280"/>
              </p14:xfrm>
            </p:contentPart>
          </mc:Choice>
          <mc:Fallback>
            <p:pic>
              <p:nvPicPr>
                <p:cNvPr id="80" name="Ink 79">
                  <a:extLst>
                    <a:ext uri="{FF2B5EF4-FFF2-40B4-BE49-F238E27FC236}">
                      <a16:creationId xmlns:a16="http://schemas.microsoft.com/office/drawing/2014/main" id="{7C7A18DB-1821-59B5-08E2-F6837CDE440C}"/>
                    </a:ext>
                  </a:extLst>
                </p:cNvPr>
                <p:cNvPicPr/>
                <p:nvPr/>
              </p:nvPicPr>
              <p:blipFill>
                <a:blip r:embed="rId147"/>
                <a:stretch>
                  <a:fillRect/>
                </a:stretch>
              </p:blipFill>
              <p:spPr>
                <a:xfrm>
                  <a:off x="392561" y="4952942"/>
                  <a:ext cx="2545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Ink 80">
                  <a:extLst>
                    <a:ext uri="{FF2B5EF4-FFF2-40B4-BE49-F238E27FC236}">
                      <a16:creationId xmlns:a16="http://schemas.microsoft.com/office/drawing/2014/main" id="{C19775CC-EAC5-1314-B0BC-87C35ADB6217}"/>
                    </a:ext>
                  </a:extLst>
                </p14:cNvPr>
                <p14:cNvContentPartPr/>
                <p14:nvPr/>
              </p14:nvContentPartPr>
              <p14:xfrm>
                <a:off x="303641" y="5653142"/>
                <a:ext cx="155160" cy="217440"/>
              </p14:xfrm>
            </p:contentPart>
          </mc:Choice>
          <mc:Fallback>
            <p:pic>
              <p:nvPicPr>
                <p:cNvPr id="81" name="Ink 80">
                  <a:extLst>
                    <a:ext uri="{FF2B5EF4-FFF2-40B4-BE49-F238E27FC236}">
                      <a16:creationId xmlns:a16="http://schemas.microsoft.com/office/drawing/2014/main" id="{C19775CC-EAC5-1314-B0BC-87C35ADB6217}"/>
                    </a:ext>
                  </a:extLst>
                </p:cNvPr>
                <p:cNvPicPr/>
                <p:nvPr/>
              </p:nvPicPr>
              <p:blipFill>
                <a:blip r:embed="rId149"/>
                <a:stretch>
                  <a:fillRect/>
                </a:stretch>
              </p:blipFill>
              <p:spPr>
                <a:xfrm>
                  <a:off x="294641" y="5644142"/>
                  <a:ext cx="1728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2" name="Ink 81">
                  <a:extLst>
                    <a:ext uri="{FF2B5EF4-FFF2-40B4-BE49-F238E27FC236}">
                      <a16:creationId xmlns:a16="http://schemas.microsoft.com/office/drawing/2014/main" id="{CDCBB0DF-5C4D-8BB3-5E06-44B9A45FDEFA}"/>
                    </a:ext>
                  </a:extLst>
                </p14:cNvPr>
                <p14:cNvContentPartPr/>
                <p14:nvPr/>
              </p14:nvContentPartPr>
              <p14:xfrm>
                <a:off x="480401" y="5696702"/>
                <a:ext cx="137880" cy="166680"/>
              </p14:xfrm>
            </p:contentPart>
          </mc:Choice>
          <mc:Fallback>
            <p:pic>
              <p:nvPicPr>
                <p:cNvPr id="82" name="Ink 81">
                  <a:extLst>
                    <a:ext uri="{FF2B5EF4-FFF2-40B4-BE49-F238E27FC236}">
                      <a16:creationId xmlns:a16="http://schemas.microsoft.com/office/drawing/2014/main" id="{CDCBB0DF-5C4D-8BB3-5E06-44B9A45FDEFA}"/>
                    </a:ext>
                  </a:extLst>
                </p:cNvPr>
                <p:cNvPicPr/>
                <p:nvPr/>
              </p:nvPicPr>
              <p:blipFill>
                <a:blip r:embed="rId151"/>
                <a:stretch>
                  <a:fillRect/>
                </a:stretch>
              </p:blipFill>
              <p:spPr>
                <a:xfrm>
                  <a:off x="471401" y="5687702"/>
                  <a:ext cx="155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3" name="Ink 82">
                  <a:extLst>
                    <a:ext uri="{FF2B5EF4-FFF2-40B4-BE49-F238E27FC236}">
                      <a16:creationId xmlns:a16="http://schemas.microsoft.com/office/drawing/2014/main" id="{83ED1968-BA90-F7E6-5385-88F7A73D24E1}"/>
                    </a:ext>
                  </a:extLst>
                </p14:cNvPr>
                <p14:cNvContentPartPr/>
                <p14:nvPr/>
              </p14:nvContentPartPr>
              <p14:xfrm>
                <a:off x="266921" y="6135902"/>
                <a:ext cx="182520" cy="221040"/>
              </p14:xfrm>
            </p:contentPart>
          </mc:Choice>
          <mc:Fallback>
            <p:pic>
              <p:nvPicPr>
                <p:cNvPr id="83" name="Ink 82">
                  <a:extLst>
                    <a:ext uri="{FF2B5EF4-FFF2-40B4-BE49-F238E27FC236}">
                      <a16:creationId xmlns:a16="http://schemas.microsoft.com/office/drawing/2014/main" id="{83ED1968-BA90-F7E6-5385-88F7A73D24E1}"/>
                    </a:ext>
                  </a:extLst>
                </p:cNvPr>
                <p:cNvPicPr/>
                <p:nvPr/>
              </p:nvPicPr>
              <p:blipFill>
                <a:blip r:embed="rId153"/>
                <a:stretch>
                  <a:fillRect/>
                </a:stretch>
              </p:blipFill>
              <p:spPr>
                <a:xfrm>
                  <a:off x="258281" y="6127262"/>
                  <a:ext cx="2001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Ink 83">
                  <a:extLst>
                    <a:ext uri="{FF2B5EF4-FFF2-40B4-BE49-F238E27FC236}">
                      <a16:creationId xmlns:a16="http://schemas.microsoft.com/office/drawing/2014/main" id="{BBE4564B-7F2C-B1EA-B446-5714DDBFDCC6}"/>
                    </a:ext>
                  </a:extLst>
                </p14:cNvPr>
                <p14:cNvContentPartPr/>
                <p14:nvPr/>
              </p14:nvContentPartPr>
              <p14:xfrm>
                <a:off x="502001" y="6233462"/>
                <a:ext cx="148680" cy="155520"/>
              </p14:xfrm>
            </p:contentPart>
          </mc:Choice>
          <mc:Fallback>
            <p:pic>
              <p:nvPicPr>
                <p:cNvPr id="84" name="Ink 83">
                  <a:extLst>
                    <a:ext uri="{FF2B5EF4-FFF2-40B4-BE49-F238E27FC236}">
                      <a16:creationId xmlns:a16="http://schemas.microsoft.com/office/drawing/2014/main" id="{BBE4564B-7F2C-B1EA-B446-5714DDBFDCC6}"/>
                    </a:ext>
                  </a:extLst>
                </p:cNvPr>
                <p:cNvPicPr/>
                <p:nvPr/>
              </p:nvPicPr>
              <p:blipFill>
                <a:blip r:embed="rId155"/>
                <a:stretch>
                  <a:fillRect/>
                </a:stretch>
              </p:blipFill>
              <p:spPr>
                <a:xfrm>
                  <a:off x="493001" y="6224462"/>
                  <a:ext cx="1663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B7070AB7-62DF-5C07-5129-7FAA277FD7C6}"/>
                    </a:ext>
                  </a:extLst>
                </p14:cNvPr>
                <p14:cNvContentPartPr/>
                <p14:nvPr/>
              </p14:nvContentPartPr>
              <p14:xfrm>
                <a:off x="2038121" y="3715622"/>
                <a:ext cx="176400" cy="241200"/>
              </p14:xfrm>
            </p:contentPart>
          </mc:Choice>
          <mc:Fallback>
            <p:pic>
              <p:nvPicPr>
                <p:cNvPr id="93" name="Ink 92">
                  <a:extLst>
                    <a:ext uri="{FF2B5EF4-FFF2-40B4-BE49-F238E27FC236}">
                      <a16:creationId xmlns:a16="http://schemas.microsoft.com/office/drawing/2014/main" id="{B7070AB7-62DF-5C07-5129-7FAA277FD7C6}"/>
                    </a:ext>
                  </a:extLst>
                </p:cNvPr>
                <p:cNvPicPr/>
                <p:nvPr/>
              </p:nvPicPr>
              <p:blipFill>
                <a:blip r:embed="rId157"/>
                <a:stretch>
                  <a:fillRect/>
                </a:stretch>
              </p:blipFill>
              <p:spPr>
                <a:xfrm>
                  <a:off x="2029481" y="3706982"/>
                  <a:ext cx="1940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6C2C771C-8F49-2A56-F178-2EB551178F75}"/>
                    </a:ext>
                  </a:extLst>
                </p14:cNvPr>
                <p14:cNvContentPartPr/>
                <p14:nvPr/>
              </p14:nvContentPartPr>
              <p14:xfrm>
                <a:off x="2729681" y="2540942"/>
                <a:ext cx="758880" cy="983160"/>
              </p14:xfrm>
            </p:contentPart>
          </mc:Choice>
          <mc:Fallback>
            <p:pic>
              <p:nvPicPr>
                <p:cNvPr id="94" name="Ink 93">
                  <a:extLst>
                    <a:ext uri="{FF2B5EF4-FFF2-40B4-BE49-F238E27FC236}">
                      <a16:creationId xmlns:a16="http://schemas.microsoft.com/office/drawing/2014/main" id="{6C2C771C-8F49-2A56-F178-2EB551178F75}"/>
                    </a:ext>
                  </a:extLst>
                </p:cNvPr>
                <p:cNvPicPr/>
                <p:nvPr/>
              </p:nvPicPr>
              <p:blipFill>
                <a:blip r:embed="rId159"/>
                <a:stretch>
                  <a:fillRect/>
                </a:stretch>
              </p:blipFill>
              <p:spPr>
                <a:xfrm>
                  <a:off x="2721041" y="2531942"/>
                  <a:ext cx="776520" cy="1000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2CB8A330-0C74-8262-ACF6-E2F8D68FEFAA}"/>
                    </a:ext>
                  </a:extLst>
                </p14:cNvPr>
                <p14:cNvContentPartPr/>
                <p14:nvPr/>
              </p14:nvContentPartPr>
              <p14:xfrm>
                <a:off x="2725001" y="2612222"/>
                <a:ext cx="972360" cy="1318320"/>
              </p14:xfrm>
            </p:contentPart>
          </mc:Choice>
          <mc:Fallback>
            <p:pic>
              <p:nvPicPr>
                <p:cNvPr id="96" name="Ink 95">
                  <a:extLst>
                    <a:ext uri="{FF2B5EF4-FFF2-40B4-BE49-F238E27FC236}">
                      <a16:creationId xmlns:a16="http://schemas.microsoft.com/office/drawing/2014/main" id="{2CB8A330-0C74-8262-ACF6-E2F8D68FEFAA}"/>
                    </a:ext>
                  </a:extLst>
                </p:cNvPr>
                <p:cNvPicPr/>
                <p:nvPr/>
              </p:nvPicPr>
              <p:blipFill>
                <a:blip r:embed="rId161"/>
                <a:stretch>
                  <a:fillRect/>
                </a:stretch>
              </p:blipFill>
              <p:spPr>
                <a:xfrm>
                  <a:off x="2716001" y="2603582"/>
                  <a:ext cx="990000" cy="1335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C9EBE3F8-69E7-A547-E0E5-EFCA532A5E16}"/>
                    </a:ext>
                  </a:extLst>
                </p14:cNvPr>
                <p14:cNvContentPartPr/>
                <p14:nvPr/>
              </p14:nvContentPartPr>
              <p14:xfrm>
                <a:off x="1991321" y="2638862"/>
                <a:ext cx="1686600" cy="2488680"/>
              </p14:xfrm>
            </p:contentPart>
          </mc:Choice>
          <mc:Fallback>
            <p:pic>
              <p:nvPicPr>
                <p:cNvPr id="97" name="Ink 96">
                  <a:extLst>
                    <a:ext uri="{FF2B5EF4-FFF2-40B4-BE49-F238E27FC236}">
                      <a16:creationId xmlns:a16="http://schemas.microsoft.com/office/drawing/2014/main" id="{C9EBE3F8-69E7-A547-E0E5-EFCA532A5E16}"/>
                    </a:ext>
                  </a:extLst>
                </p:cNvPr>
                <p:cNvPicPr/>
                <p:nvPr/>
              </p:nvPicPr>
              <p:blipFill>
                <a:blip r:embed="rId163"/>
                <a:stretch>
                  <a:fillRect/>
                </a:stretch>
              </p:blipFill>
              <p:spPr>
                <a:xfrm>
                  <a:off x="1982681" y="2629862"/>
                  <a:ext cx="1704240" cy="2506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BF9D770A-94DA-9B54-C650-DE9663B80AEC}"/>
                    </a:ext>
                  </a:extLst>
                </p14:cNvPr>
                <p14:cNvContentPartPr/>
                <p14:nvPr/>
              </p14:nvContentPartPr>
              <p14:xfrm>
                <a:off x="1976201" y="2628422"/>
                <a:ext cx="1956240" cy="3122280"/>
              </p14:xfrm>
            </p:contentPart>
          </mc:Choice>
          <mc:Fallback>
            <p:pic>
              <p:nvPicPr>
                <p:cNvPr id="98" name="Ink 97">
                  <a:extLst>
                    <a:ext uri="{FF2B5EF4-FFF2-40B4-BE49-F238E27FC236}">
                      <a16:creationId xmlns:a16="http://schemas.microsoft.com/office/drawing/2014/main" id="{BF9D770A-94DA-9B54-C650-DE9663B80AEC}"/>
                    </a:ext>
                  </a:extLst>
                </p:cNvPr>
                <p:cNvPicPr/>
                <p:nvPr/>
              </p:nvPicPr>
              <p:blipFill>
                <a:blip r:embed="rId165"/>
                <a:stretch>
                  <a:fillRect/>
                </a:stretch>
              </p:blipFill>
              <p:spPr>
                <a:xfrm>
                  <a:off x="1967201" y="2619422"/>
                  <a:ext cx="1973880" cy="3139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9DA2084A-1130-7E9D-FF12-3A8709E10CC8}"/>
                    </a:ext>
                  </a:extLst>
                </p14:cNvPr>
                <p14:cNvContentPartPr/>
                <p14:nvPr/>
              </p14:nvContentPartPr>
              <p14:xfrm>
                <a:off x="3064841" y="1903022"/>
                <a:ext cx="1321560" cy="955080"/>
              </p14:xfrm>
            </p:contentPart>
          </mc:Choice>
          <mc:Fallback>
            <p:pic>
              <p:nvPicPr>
                <p:cNvPr id="99" name="Ink 98">
                  <a:extLst>
                    <a:ext uri="{FF2B5EF4-FFF2-40B4-BE49-F238E27FC236}">
                      <a16:creationId xmlns:a16="http://schemas.microsoft.com/office/drawing/2014/main" id="{9DA2084A-1130-7E9D-FF12-3A8709E10CC8}"/>
                    </a:ext>
                  </a:extLst>
                </p:cNvPr>
                <p:cNvPicPr/>
                <p:nvPr/>
              </p:nvPicPr>
              <p:blipFill>
                <a:blip r:embed="rId167"/>
                <a:stretch>
                  <a:fillRect/>
                </a:stretch>
              </p:blipFill>
              <p:spPr>
                <a:xfrm>
                  <a:off x="3056201" y="1894022"/>
                  <a:ext cx="1339200" cy="972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33C243EF-A931-7349-2E83-2A9F39EDF8D4}"/>
                    </a:ext>
                  </a:extLst>
                </p14:cNvPr>
                <p14:cNvContentPartPr/>
                <p14:nvPr/>
              </p14:nvContentPartPr>
              <p14:xfrm>
                <a:off x="3999041" y="3644342"/>
                <a:ext cx="231840" cy="165240"/>
              </p14:xfrm>
            </p:contentPart>
          </mc:Choice>
          <mc:Fallback>
            <p:pic>
              <p:nvPicPr>
                <p:cNvPr id="101" name="Ink 100">
                  <a:extLst>
                    <a:ext uri="{FF2B5EF4-FFF2-40B4-BE49-F238E27FC236}">
                      <a16:creationId xmlns:a16="http://schemas.microsoft.com/office/drawing/2014/main" id="{33C243EF-A931-7349-2E83-2A9F39EDF8D4}"/>
                    </a:ext>
                  </a:extLst>
                </p:cNvPr>
                <p:cNvPicPr/>
                <p:nvPr/>
              </p:nvPicPr>
              <p:blipFill>
                <a:blip r:embed="rId169"/>
                <a:stretch>
                  <a:fillRect/>
                </a:stretch>
              </p:blipFill>
              <p:spPr>
                <a:xfrm>
                  <a:off x="3990401" y="3635342"/>
                  <a:ext cx="2494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C04F24BC-32E9-C35E-1BEF-B4E8D9242682}"/>
                    </a:ext>
                  </a:extLst>
                </p14:cNvPr>
                <p14:cNvContentPartPr/>
                <p14:nvPr/>
              </p14:nvContentPartPr>
              <p14:xfrm>
                <a:off x="3906881" y="3586022"/>
                <a:ext cx="347400" cy="316440"/>
              </p14:xfrm>
            </p:contentPart>
          </mc:Choice>
          <mc:Fallback>
            <p:pic>
              <p:nvPicPr>
                <p:cNvPr id="102" name="Ink 101">
                  <a:extLst>
                    <a:ext uri="{FF2B5EF4-FFF2-40B4-BE49-F238E27FC236}">
                      <a16:creationId xmlns:a16="http://schemas.microsoft.com/office/drawing/2014/main" id="{C04F24BC-32E9-C35E-1BEF-B4E8D9242682}"/>
                    </a:ext>
                  </a:extLst>
                </p:cNvPr>
                <p:cNvPicPr/>
                <p:nvPr/>
              </p:nvPicPr>
              <p:blipFill>
                <a:blip r:embed="rId171"/>
                <a:stretch>
                  <a:fillRect/>
                </a:stretch>
              </p:blipFill>
              <p:spPr>
                <a:xfrm>
                  <a:off x="3897881" y="3577022"/>
                  <a:ext cx="3650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43ED0EE2-5F5A-2DE3-83EF-C6F8E17A64B6}"/>
                    </a:ext>
                  </a:extLst>
                </p14:cNvPr>
                <p14:cNvContentPartPr/>
                <p14:nvPr/>
              </p14:nvContentPartPr>
              <p14:xfrm>
                <a:off x="3983561" y="4209182"/>
                <a:ext cx="334800" cy="240120"/>
              </p14:xfrm>
            </p:contentPart>
          </mc:Choice>
          <mc:Fallback>
            <p:pic>
              <p:nvPicPr>
                <p:cNvPr id="103" name="Ink 102">
                  <a:extLst>
                    <a:ext uri="{FF2B5EF4-FFF2-40B4-BE49-F238E27FC236}">
                      <a16:creationId xmlns:a16="http://schemas.microsoft.com/office/drawing/2014/main" id="{43ED0EE2-5F5A-2DE3-83EF-C6F8E17A64B6}"/>
                    </a:ext>
                  </a:extLst>
                </p:cNvPr>
                <p:cNvPicPr/>
                <p:nvPr/>
              </p:nvPicPr>
              <p:blipFill>
                <a:blip r:embed="rId173"/>
                <a:stretch>
                  <a:fillRect/>
                </a:stretch>
              </p:blipFill>
              <p:spPr>
                <a:xfrm>
                  <a:off x="3974561" y="4200542"/>
                  <a:ext cx="3524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896E3740-FC6B-B29B-FC9E-A900257E4083}"/>
                    </a:ext>
                  </a:extLst>
                </p14:cNvPr>
                <p14:cNvContentPartPr/>
                <p14:nvPr/>
              </p14:nvContentPartPr>
              <p14:xfrm>
                <a:off x="3946121" y="4079222"/>
                <a:ext cx="441720" cy="407520"/>
              </p14:xfrm>
            </p:contentPart>
          </mc:Choice>
          <mc:Fallback>
            <p:pic>
              <p:nvPicPr>
                <p:cNvPr id="104" name="Ink 103">
                  <a:extLst>
                    <a:ext uri="{FF2B5EF4-FFF2-40B4-BE49-F238E27FC236}">
                      <a16:creationId xmlns:a16="http://schemas.microsoft.com/office/drawing/2014/main" id="{896E3740-FC6B-B29B-FC9E-A900257E4083}"/>
                    </a:ext>
                  </a:extLst>
                </p:cNvPr>
                <p:cNvPicPr/>
                <p:nvPr/>
              </p:nvPicPr>
              <p:blipFill>
                <a:blip r:embed="rId175"/>
                <a:stretch>
                  <a:fillRect/>
                </a:stretch>
              </p:blipFill>
              <p:spPr>
                <a:xfrm>
                  <a:off x="3937481" y="4070582"/>
                  <a:ext cx="45936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1A1BE27A-5820-3203-6402-BC2517618263}"/>
                    </a:ext>
                  </a:extLst>
                </p14:cNvPr>
                <p14:cNvContentPartPr/>
                <p14:nvPr/>
              </p14:nvContentPartPr>
              <p14:xfrm>
                <a:off x="4057361" y="4737662"/>
                <a:ext cx="494640" cy="483120"/>
              </p14:xfrm>
            </p:contentPart>
          </mc:Choice>
          <mc:Fallback>
            <p:pic>
              <p:nvPicPr>
                <p:cNvPr id="106" name="Ink 105">
                  <a:extLst>
                    <a:ext uri="{FF2B5EF4-FFF2-40B4-BE49-F238E27FC236}">
                      <a16:creationId xmlns:a16="http://schemas.microsoft.com/office/drawing/2014/main" id="{1A1BE27A-5820-3203-6402-BC2517618263}"/>
                    </a:ext>
                  </a:extLst>
                </p:cNvPr>
                <p:cNvPicPr/>
                <p:nvPr/>
              </p:nvPicPr>
              <p:blipFill>
                <a:blip r:embed="rId177"/>
                <a:stretch>
                  <a:fillRect/>
                </a:stretch>
              </p:blipFill>
              <p:spPr>
                <a:xfrm>
                  <a:off x="4048721" y="4729022"/>
                  <a:ext cx="51228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2AC7EE43-DA82-85E4-EC7B-E2DF4B1EF865}"/>
                    </a:ext>
                  </a:extLst>
                </p14:cNvPr>
                <p14:cNvContentPartPr/>
                <p14:nvPr/>
              </p14:nvContentPartPr>
              <p14:xfrm>
                <a:off x="4463801" y="5623262"/>
                <a:ext cx="286200" cy="210960"/>
              </p14:xfrm>
            </p:contentPart>
          </mc:Choice>
          <mc:Fallback>
            <p:pic>
              <p:nvPicPr>
                <p:cNvPr id="107" name="Ink 106">
                  <a:extLst>
                    <a:ext uri="{FF2B5EF4-FFF2-40B4-BE49-F238E27FC236}">
                      <a16:creationId xmlns:a16="http://schemas.microsoft.com/office/drawing/2014/main" id="{2AC7EE43-DA82-85E4-EC7B-E2DF4B1EF865}"/>
                    </a:ext>
                  </a:extLst>
                </p:cNvPr>
                <p:cNvPicPr/>
                <p:nvPr/>
              </p:nvPicPr>
              <p:blipFill>
                <a:blip r:embed="rId179"/>
                <a:stretch>
                  <a:fillRect/>
                </a:stretch>
              </p:blipFill>
              <p:spPr>
                <a:xfrm>
                  <a:off x="4455161" y="5614622"/>
                  <a:ext cx="3038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8" name="Ink 107">
                  <a:extLst>
                    <a:ext uri="{FF2B5EF4-FFF2-40B4-BE49-F238E27FC236}">
                      <a16:creationId xmlns:a16="http://schemas.microsoft.com/office/drawing/2014/main" id="{DC5E35C9-03A0-5FF0-0D52-94316192B01A}"/>
                    </a:ext>
                  </a:extLst>
                </p14:cNvPr>
                <p14:cNvContentPartPr/>
                <p14:nvPr/>
              </p14:nvContentPartPr>
              <p14:xfrm>
                <a:off x="4359041" y="5539382"/>
                <a:ext cx="415080" cy="401400"/>
              </p14:xfrm>
            </p:contentPart>
          </mc:Choice>
          <mc:Fallback>
            <p:pic>
              <p:nvPicPr>
                <p:cNvPr id="108" name="Ink 107">
                  <a:extLst>
                    <a:ext uri="{FF2B5EF4-FFF2-40B4-BE49-F238E27FC236}">
                      <a16:creationId xmlns:a16="http://schemas.microsoft.com/office/drawing/2014/main" id="{DC5E35C9-03A0-5FF0-0D52-94316192B01A}"/>
                    </a:ext>
                  </a:extLst>
                </p:cNvPr>
                <p:cNvPicPr/>
                <p:nvPr/>
              </p:nvPicPr>
              <p:blipFill>
                <a:blip r:embed="rId181"/>
                <a:stretch>
                  <a:fillRect/>
                </a:stretch>
              </p:blipFill>
              <p:spPr>
                <a:xfrm>
                  <a:off x="4350041" y="5530382"/>
                  <a:ext cx="43272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9" name="Ink 108">
                  <a:extLst>
                    <a:ext uri="{FF2B5EF4-FFF2-40B4-BE49-F238E27FC236}">
                      <a16:creationId xmlns:a16="http://schemas.microsoft.com/office/drawing/2014/main" id="{4CCD9610-C459-7B86-F71A-D4CDB5E832A1}"/>
                    </a:ext>
                  </a:extLst>
                </p14:cNvPr>
                <p14:cNvContentPartPr/>
                <p14:nvPr/>
              </p14:nvContentPartPr>
              <p14:xfrm>
                <a:off x="4191281" y="2551022"/>
                <a:ext cx="811080" cy="3024720"/>
              </p14:xfrm>
            </p:contentPart>
          </mc:Choice>
          <mc:Fallback>
            <p:pic>
              <p:nvPicPr>
                <p:cNvPr id="109" name="Ink 108">
                  <a:extLst>
                    <a:ext uri="{FF2B5EF4-FFF2-40B4-BE49-F238E27FC236}">
                      <a16:creationId xmlns:a16="http://schemas.microsoft.com/office/drawing/2014/main" id="{4CCD9610-C459-7B86-F71A-D4CDB5E832A1}"/>
                    </a:ext>
                  </a:extLst>
                </p:cNvPr>
                <p:cNvPicPr/>
                <p:nvPr/>
              </p:nvPicPr>
              <p:blipFill>
                <a:blip r:embed="rId183"/>
                <a:stretch>
                  <a:fillRect/>
                </a:stretch>
              </p:blipFill>
              <p:spPr>
                <a:xfrm>
                  <a:off x="4182641" y="2542022"/>
                  <a:ext cx="828720" cy="3042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0" name="Ink 109">
                  <a:extLst>
                    <a:ext uri="{FF2B5EF4-FFF2-40B4-BE49-F238E27FC236}">
                      <a16:creationId xmlns:a16="http://schemas.microsoft.com/office/drawing/2014/main" id="{D0A11A69-62DA-A7A2-8D47-FA00F66958EA}"/>
                    </a:ext>
                  </a:extLst>
                </p14:cNvPr>
                <p14:cNvContentPartPr/>
                <p14:nvPr/>
              </p14:nvContentPartPr>
              <p14:xfrm>
                <a:off x="4049801" y="2566862"/>
                <a:ext cx="385560" cy="1234080"/>
              </p14:xfrm>
            </p:contentPart>
          </mc:Choice>
          <mc:Fallback>
            <p:pic>
              <p:nvPicPr>
                <p:cNvPr id="110" name="Ink 109">
                  <a:extLst>
                    <a:ext uri="{FF2B5EF4-FFF2-40B4-BE49-F238E27FC236}">
                      <a16:creationId xmlns:a16="http://schemas.microsoft.com/office/drawing/2014/main" id="{D0A11A69-62DA-A7A2-8D47-FA00F66958EA}"/>
                    </a:ext>
                  </a:extLst>
                </p:cNvPr>
                <p:cNvPicPr/>
                <p:nvPr/>
              </p:nvPicPr>
              <p:blipFill>
                <a:blip r:embed="rId185"/>
                <a:stretch>
                  <a:fillRect/>
                </a:stretch>
              </p:blipFill>
              <p:spPr>
                <a:xfrm>
                  <a:off x="4041161" y="2558222"/>
                  <a:ext cx="403200" cy="12517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1" name="Ink 110">
                  <a:extLst>
                    <a:ext uri="{FF2B5EF4-FFF2-40B4-BE49-F238E27FC236}">
                      <a16:creationId xmlns:a16="http://schemas.microsoft.com/office/drawing/2014/main" id="{EE4B6679-5037-B935-4661-EBC044B4A8BB}"/>
                    </a:ext>
                  </a:extLst>
                </p14:cNvPr>
                <p14:cNvContentPartPr/>
                <p14:nvPr/>
              </p14:nvContentPartPr>
              <p14:xfrm>
                <a:off x="4150601" y="2677742"/>
                <a:ext cx="358920" cy="1676520"/>
              </p14:xfrm>
            </p:contentPart>
          </mc:Choice>
          <mc:Fallback>
            <p:pic>
              <p:nvPicPr>
                <p:cNvPr id="111" name="Ink 110">
                  <a:extLst>
                    <a:ext uri="{FF2B5EF4-FFF2-40B4-BE49-F238E27FC236}">
                      <a16:creationId xmlns:a16="http://schemas.microsoft.com/office/drawing/2014/main" id="{EE4B6679-5037-B935-4661-EBC044B4A8BB}"/>
                    </a:ext>
                  </a:extLst>
                </p:cNvPr>
                <p:cNvPicPr/>
                <p:nvPr/>
              </p:nvPicPr>
              <p:blipFill>
                <a:blip r:embed="rId187"/>
                <a:stretch>
                  <a:fillRect/>
                </a:stretch>
              </p:blipFill>
              <p:spPr>
                <a:xfrm>
                  <a:off x="4141601" y="2668742"/>
                  <a:ext cx="376560" cy="1694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2" name="Ink 111">
                  <a:extLst>
                    <a:ext uri="{FF2B5EF4-FFF2-40B4-BE49-F238E27FC236}">
                      <a16:creationId xmlns:a16="http://schemas.microsoft.com/office/drawing/2014/main" id="{FE32FF3F-0B75-60FB-B55C-2BC7F2D68BB7}"/>
                    </a:ext>
                  </a:extLst>
                </p14:cNvPr>
                <p14:cNvContentPartPr/>
                <p14:nvPr/>
              </p14:nvContentPartPr>
              <p14:xfrm>
                <a:off x="4128281" y="2580902"/>
                <a:ext cx="726480" cy="2481480"/>
              </p14:xfrm>
            </p:contentPart>
          </mc:Choice>
          <mc:Fallback>
            <p:pic>
              <p:nvPicPr>
                <p:cNvPr id="112" name="Ink 111">
                  <a:extLst>
                    <a:ext uri="{FF2B5EF4-FFF2-40B4-BE49-F238E27FC236}">
                      <a16:creationId xmlns:a16="http://schemas.microsoft.com/office/drawing/2014/main" id="{FE32FF3F-0B75-60FB-B55C-2BC7F2D68BB7}"/>
                    </a:ext>
                  </a:extLst>
                </p:cNvPr>
                <p:cNvPicPr/>
                <p:nvPr/>
              </p:nvPicPr>
              <p:blipFill>
                <a:blip r:embed="rId189"/>
                <a:stretch>
                  <a:fillRect/>
                </a:stretch>
              </p:blipFill>
              <p:spPr>
                <a:xfrm>
                  <a:off x="4119281" y="2571902"/>
                  <a:ext cx="744120" cy="2499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3" name="Ink 112">
                  <a:extLst>
                    <a:ext uri="{FF2B5EF4-FFF2-40B4-BE49-F238E27FC236}">
                      <a16:creationId xmlns:a16="http://schemas.microsoft.com/office/drawing/2014/main" id="{23F2811A-26D6-1893-4206-6C28333D6990}"/>
                    </a:ext>
                  </a:extLst>
                </p14:cNvPr>
                <p14:cNvContentPartPr/>
                <p14:nvPr/>
              </p14:nvContentPartPr>
              <p14:xfrm>
                <a:off x="4404761" y="2590622"/>
                <a:ext cx="795960" cy="3168000"/>
              </p14:xfrm>
            </p:contentPart>
          </mc:Choice>
          <mc:Fallback>
            <p:pic>
              <p:nvPicPr>
                <p:cNvPr id="113" name="Ink 112">
                  <a:extLst>
                    <a:ext uri="{FF2B5EF4-FFF2-40B4-BE49-F238E27FC236}">
                      <a16:creationId xmlns:a16="http://schemas.microsoft.com/office/drawing/2014/main" id="{23F2811A-26D6-1893-4206-6C28333D6990}"/>
                    </a:ext>
                  </a:extLst>
                </p:cNvPr>
                <p:cNvPicPr/>
                <p:nvPr/>
              </p:nvPicPr>
              <p:blipFill>
                <a:blip r:embed="rId191"/>
                <a:stretch>
                  <a:fillRect/>
                </a:stretch>
              </p:blipFill>
              <p:spPr>
                <a:xfrm>
                  <a:off x="4395761" y="2581982"/>
                  <a:ext cx="813600" cy="3185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B56B0DB7-DE90-DFC4-DC1F-8F09F4E9391C}"/>
                    </a:ext>
                  </a:extLst>
                </p14:cNvPr>
                <p14:cNvContentPartPr/>
                <p14:nvPr/>
              </p14:nvContentPartPr>
              <p14:xfrm>
                <a:off x="4184801" y="2453822"/>
                <a:ext cx="54360" cy="65520"/>
              </p14:xfrm>
            </p:contentPart>
          </mc:Choice>
          <mc:Fallback>
            <p:pic>
              <p:nvPicPr>
                <p:cNvPr id="114" name="Ink 113">
                  <a:extLst>
                    <a:ext uri="{FF2B5EF4-FFF2-40B4-BE49-F238E27FC236}">
                      <a16:creationId xmlns:a16="http://schemas.microsoft.com/office/drawing/2014/main" id="{B56B0DB7-DE90-DFC4-DC1F-8F09F4E9391C}"/>
                    </a:ext>
                  </a:extLst>
                </p:cNvPr>
                <p:cNvPicPr/>
                <p:nvPr/>
              </p:nvPicPr>
              <p:blipFill>
                <a:blip r:embed="rId193"/>
                <a:stretch>
                  <a:fillRect/>
                </a:stretch>
              </p:blipFill>
              <p:spPr>
                <a:xfrm>
                  <a:off x="4175801" y="2444822"/>
                  <a:ext cx="720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979D9B2D-14E3-D510-340E-F5461E9BB802}"/>
                    </a:ext>
                  </a:extLst>
                </p14:cNvPr>
                <p14:cNvContentPartPr/>
                <p14:nvPr/>
              </p14:nvContentPartPr>
              <p14:xfrm>
                <a:off x="3245561" y="2197862"/>
                <a:ext cx="588240" cy="140760"/>
              </p14:xfrm>
            </p:contentPart>
          </mc:Choice>
          <mc:Fallback>
            <p:pic>
              <p:nvPicPr>
                <p:cNvPr id="115" name="Ink 114">
                  <a:extLst>
                    <a:ext uri="{FF2B5EF4-FFF2-40B4-BE49-F238E27FC236}">
                      <a16:creationId xmlns:a16="http://schemas.microsoft.com/office/drawing/2014/main" id="{979D9B2D-14E3-D510-340E-F5461E9BB802}"/>
                    </a:ext>
                  </a:extLst>
                </p:cNvPr>
                <p:cNvPicPr/>
                <p:nvPr/>
              </p:nvPicPr>
              <p:blipFill>
                <a:blip r:embed="rId195"/>
                <a:stretch>
                  <a:fillRect/>
                </a:stretch>
              </p:blipFill>
              <p:spPr>
                <a:xfrm>
                  <a:off x="3236561" y="2189222"/>
                  <a:ext cx="6058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7DA1C0F8-7EB5-EB4C-6B13-2BD214FCEDD6}"/>
                    </a:ext>
                  </a:extLst>
                </p14:cNvPr>
                <p14:cNvContentPartPr/>
                <p14:nvPr/>
              </p14:nvContentPartPr>
              <p14:xfrm>
                <a:off x="3706361" y="790982"/>
                <a:ext cx="692280" cy="1204560"/>
              </p14:xfrm>
            </p:contentPart>
          </mc:Choice>
          <mc:Fallback>
            <p:pic>
              <p:nvPicPr>
                <p:cNvPr id="117" name="Ink 116">
                  <a:extLst>
                    <a:ext uri="{FF2B5EF4-FFF2-40B4-BE49-F238E27FC236}">
                      <a16:creationId xmlns:a16="http://schemas.microsoft.com/office/drawing/2014/main" id="{7DA1C0F8-7EB5-EB4C-6B13-2BD214FCEDD6}"/>
                    </a:ext>
                  </a:extLst>
                </p:cNvPr>
                <p:cNvPicPr/>
                <p:nvPr/>
              </p:nvPicPr>
              <p:blipFill>
                <a:blip r:embed="rId197"/>
                <a:stretch>
                  <a:fillRect/>
                </a:stretch>
              </p:blipFill>
              <p:spPr>
                <a:xfrm>
                  <a:off x="3697361" y="782342"/>
                  <a:ext cx="709920" cy="1222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DCB2FA31-F4BD-CDD1-ECAD-EDDA39404F72}"/>
                    </a:ext>
                  </a:extLst>
                </p14:cNvPr>
                <p14:cNvContentPartPr/>
                <p14:nvPr/>
              </p14:nvContentPartPr>
              <p14:xfrm>
                <a:off x="3599801" y="1847582"/>
                <a:ext cx="257040" cy="158400"/>
              </p14:xfrm>
            </p:contentPart>
          </mc:Choice>
          <mc:Fallback>
            <p:pic>
              <p:nvPicPr>
                <p:cNvPr id="118" name="Ink 117">
                  <a:extLst>
                    <a:ext uri="{FF2B5EF4-FFF2-40B4-BE49-F238E27FC236}">
                      <a16:creationId xmlns:a16="http://schemas.microsoft.com/office/drawing/2014/main" id="{DCB2FA31-F4BD-CDD1-ECAD-EDDA39404F72}"/>
                    </a:ext>
                  </a:extLst>
                </p:cNvPr>
                <p:cNvPicPr/>
                <p:nvPr/>
              </p:nvPicPr>
              <p:blipFill>
                <a:blip r:embed="rId199"/>
                <a:stretch>
                  <a:fillRect/>
                </a:stretch>
              </p:blipFill>
              <p:spPr>
                <a:xfrm>
                  <a:off x="3591161" y="1838582"/>
                  <a:ext cx="2746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11EBB745-6AFB-CEEE-EFDA-33BBEF08A879}"/>
                    </a:ext>
                  </a:extLst>
                </p14:cNvPr>
                <p14:cNvContentPartPr/>
                <p14:nvPr/>
              </p14:nvContentPartPr>
              <p14:xfrm>
                <a:off x="4524641" y="608822"/>
                <a:ext cx="191160" cy="209880"/>
              </p14:xfrm>
            </p:contentPart>
          </mc:Choice>
          <mc:Fallback>
            <p:pic>
              <p:nvPicPr>
                <p:cNvPr id="119" name="Ink 118">
                  <a:extLst>
                    <a:ext uri="{FF2B5EF4-FFF2-40B4-BE49-F238E27FC236}">
                      <a16:creationId xmlns:a16="http://schemas.microsoft.com/office/drawing/2014/main" id="{11EBB745-6AFB-CEEE-EFDA-33BBEF08A879}"/>
                    </a:ext>
                  </a:extLst>
                </p:cNvPr>
                <p:cNvPicPr/>
                <p:nvPr/>
              </p:nvPicPr>
              <p:blipFill>
                <a:blip r:embed="rId201"/>
                <a:stretch>
                  <a:fillRect/>
                </a:stretch>
              </p:blipFill>
              <p:spPr>
                <a:xfrm>
                  <a:off x="4515641" y="599822"/>
                  <a:ext cx="208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5801A702-3B54-63CC-FB67-E2BAFF6D6277}"/>
                    </a:ext>
                  </a:extLst>
                </p14:cNvPr>
                <p14:cNvContentPartPr/>
                <p14:nvPr/>
              </p14:nvContentPartPr>
              <p14:xfrm>
                <a:off x="4731641" y="573182"/>
                <a:ext cx="54720" cy="142560"/>
              </p14:xfrm>
            </p:contentPart>
          </mc:Choice>
          <mc:Fallback>
            <p:pic>
              <p:nvPicPr>
                <p:cNvPr id="120" name="Ink 119">
                  <a:extLst>
                    <a:ext uri="{FF2B5EF4-FFF2-40B4-BE49-F238E27FC236}">
                      <a16:creationId xmlns:a16="http://schemas.microsoft.com/office/drawing/2014/main" id="{5801A702-3B54-63CC-FB67-E2BAFF6D6277}"/>
                    </a:ext>
                  </a:extLst>
                </p:cNvPr>
                <p:cNvPicPr/>
                <p:nvPr/>
              </p:nvPicPr>
              <p:blipFill>
                <a:blip r:embed="rId203"/>
                <a:stretch>
                  <a:fillRect/>
                </a:stretch>
              </p:blipFill>
              <p:spPr>
                <a:xfrm>
                  <a:off x="4723001" y="564182"/>
                  <a:ext cx="723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CD371121-C993-C64D-8482-5E58EB3FCBF7}"/>
                    </a:ext>
                  </a:extLst>
                </p14:cNvPr>
                <p14:cNvContentPartPr/>
                <p14:nvPr/>
              </p14:nvContentPartPr>
              <p14:xfrm>
                <a:off x="4914521" y="468782"/>
                <a:ext cx="204480" cy="221040"/>
              </p14:xfrm>
            </p:contentPart>
          </mc:Choice>
          <mc:Fallback>
            <p:pic>
              <p:nvPicPr>
                <p:cNvPr id="121" name="Ink 120">
                  <a:extLst>
                    <a:ext uri="{FF2B5EF4-FFF2-40B4-BE49-F238E27FC236}">
                      <a16:creationId xmlns:a16="http://schemas.microsoft.com/office/drawing/2014/main" id="{CD371121-C993-C64D-8482-5E58EB3FCBF7}"/>
                    </a:ext>
                  </a:extLst>
                </p:cNvPr>
                <p:cNvPicPr/>
                <p:nvPr/>
              </p:nvPicPr>
              <p:blipFill>
                <a:blip r:embed="rId205"/>
                <a:stretch>
                  <a:fillRect/>
                </a:stretch>
              </p:blipFill>
              <p:spPr>
                <a:xfrm>
                  <a:off x="4905521" y="459782"/>
                  <a:ext cx="2221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2" name="Ink 121">
                  <a:extLst>
                    <a:ext uri="{FF2B5EF4-FFF2-40B4-BE49-F238E27FC236}">
                      <a16:creationId xmlns:a16="http://schemas.microsoft.com/office/drawing/2014/main" id="{91DD9F6F-9E39-CA75-BC54-BF84DCE6D5DF}"/>
                    </a:ext>
                  </a:extLst>
                </p14:cNvPr>
                <p14:cNvContentPartPr/>
                <p14:nvPr/>
              </p14:nvContentPartPr>
              <p14:xfrm>
                <a:off x="5050241" y="342782"/>
                <a:ext cx="106920" cy="216360"/>
              </p14:xfrm>
            </p:contentPart>
          </mc:Choice>
          <mc:Fallback>
            <p:pic>
              <p:nvPicPr>
                <p:cNvPr id="122" name="Ink 121">
                  <a:extLst>
                    <a:ext uri="{FF2B5EF4-FFF2-40B4-BE49-F238E27FC236}">
                      <a16:creationId xmlns:a16="http://schemas.microsoft.com/office/drawing/2014/main" id="{91DD9F6F-9E39-CA75-BC54-BF84DCE6D5DF}"/>
                    </a:ext>
                  </a:extLst>
                </p:cNvPr>
                <p:cNvPicPr/>
                <p:nvPr/>
              </p:nvPicPr>
              <p:blipFill>
                <a:blip r:embed="rId207"/>
                <a:stretch>
                  <a:fillRect/>
                </a:stretch>
              </p:blipFill>
              <p:spPr>
                <a:xfrm>
                  <a:off x="5041241" y="334142"/>
                  <a:ext cx="1245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3" name="Ink 122">
                  <a:extLst>
                    <a:ext uri="{FF2B5EF4-FFF2-40B4-BE49-F238E27FC236}">
                      <a16:creationId xmlns:a16="http://schemas.microsoft.com/office/drawing/2014/main" id="{3D2E0422-9497-9F15-77C4-F1216E2368B1}"/>
                    </a:ext>
                  </a:extLst>
                </p14:cNvPr>
                <p14:cNvContentPartPr/>
                <p14:nvPr/>
              </p14:nvContentPartPr>
              <p14:xfrm>
                <a:off x="5183441" y="310382"/>
                <a:ext cx="289440" cy="146880"/>
              </p14:xfrm>
            </p:contentPart>
          </mc:Choice>
          <mc:Fallback>
            <p:pic>
              <p:nvPicPr>
                <p:cNvPr id="123" name="Ink 122">
                  <a:extLst>
                    <a:ext uri="{FF2B5EF4-FFF2-40B4-BE49-F238E27FC236}">
                      <a16:creationId xmlns:a16="http://schemas.microsoft.com/office/drawing/2014/main" id="{3D2E0422-9497-9F15-77C4-F1216E2368B1}"/>
                    </a:ext>
                  </a:extLst>
                </p:cNvPr>
                <p:cNvPicPr/>
                <p:nvPr/>
              </p:nvPicPr>
              <p:blipFill>
                <a:blip r:embed="rId209"/>
                <a:stretch>
                  <a:fillRect/>
                </a:stretch>
              </p:blipFill>
              <p:spPr>
                <a:xfrm>
                  <a:off x="5174441" y="301742"/>
                  <a:ext cx="3070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4" name="Ink 123">
                  <a:extLst>
                    <a:ext uri="{FF2B5EF4-FFF2-40B4-BE49-F238E27FC236}">
                      <a16:creationId xmlns:a16="http://schemas.microsoft.com/office/drawing/2014/main" id="{38A787EA-54D4-EF46-DFC9-2230E326A3DE}"/>
                    </a:ext>
                  </a:extLst>
                </p14:cNvPr>
                <p14:cNvContentPartPr/>
                <p14:nvPr/>
              </p14:nvContentPartPr>
              <p14:xfrm>
                <a:off x="4477841" y="436742"/>
                <a:ext cx="1326240" cy="653760"/>
              </p14:xfrm>
            </p:contentPart>
          </mc:Choice>
          <mc:Fallback>
            <p:pic>
              <p:nvPicPr>
                <p:cNvPr id="124" name="Ink 123">
                  <a:extLst>
                    <a:ext uri="{FF2B5EF4-FFF2-40B4-BE49-F238E27FC236}">
                      <a16:creationId xmlns:a16="http://schemas.microsoft.com/office/drawing/2014/main" id="{38A787EA-54D4-EF46-DFC9-2230E326A3DE}"/>
                    </a:ext>
                  </a:extLst>
                </p:cNvPr>
                <p:cNvPicPr/>
                <p:nvPr/>
              </p:nvPicPr>
              <p:blipFill>
                <a:blip r:embed="rId211"/>
                <a:stretch>
                  <a:fillRect/>
                </a:stretch>
              </p:blipFill>
              <p:spPr>
                <a:xfrm>
                  <a:off x="4469201" y="428102"/>
                  <a:ext cx="1343880" cy="671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253BD5CC-087C-AC2E-C398-7E1876D09936}"/>
                    </a:ext>
                  </a:extLst>
                </p14:cNvPr>
                <p14:cNvContentPartPr/>
                <p14:nvPr/>
              </p14:nvContentPartPr>
              <p14:xfrm>
                <a:off x="3956201" y="1637702"/>
                <a:ext cx="667080" cy="561600"/>
              </p14:xfrm>
            </p:contentPart>
          </mc:Choice>
          <mc:Fallback>
            <p:pic>
              <p:nvPicPr>
                <p:cNvPr id="126" name="Ink 125">
                  <a:extLst>
                    <a:ext uri="{FF2B5EF4-FFF2-40B4-BE49-F238E27FC236}">
                      <a16:creationId xmlns:a16="http://schemas.microsoft.com/office/drawing/2014/main" id="{253BD5CC-087C-AC2E-C398-7E1876D09936}"/>
                    </a:ext>
                  </a:extLst>
                </p:cNvPr>
                <p:cNvPicPr/>
                <p:nvPr/>
              </p:nvPicPr>
              <p:blipFill>
                <a:blip r:embed="rId213"/>
                <a:stretch>
                  <a:fillRect/>
                </a:stretch>
              </p:blipFill>
              <p:spPr>
                <a:xfrm>
                  <a:off x="3947561" y="1628702"/>
                  <a:ext cx="68472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7" name="Ink 126">
                  <a:extLst>
                    <a:ext uri="{FF2B5EF4-FFF2-40B4-BE49-F238E27FC236}">
                      <a16:creationId xmlns:a16="http://schemas.microsoft.com/office/drawing/2014/main" id="{CDCD5F0A-F93C-F59D-5357-5E72FAB4ACC3}"/>
                    </a:ext>
                  </a:extLst>
                </p14:cNvPr>
                <p14:cNvContentPartPr/>
                <p14:nvPr/>
              </p14:nvContentPartPr>
              <p14:xfrm>
                <a:off x="4496921" y="1546262"/>
                <a:ext cx="236880" cy="225720"/>
              </p14:xfrm>
            </p:contentPart>
          </mc:Choice>
          <mc:Fallback>
            <p:pic>
              <p:nvPicPr>
                <p:cNvPr id="127" name="Ink 126">
                  <a:extLst>
                    <a:ext uri="{FF2B5EF4-FFF2-40B4-BE49-F238E27FC236}">
                      <a16:creationId xmlns:a16="http://schemas.microsoft.com/office/drawing/2014/main" id="{CDCD5F0A-F93C-F59D-5357-5E72FAB4ACC3}"/>
                    </a:ext>
                  </a:extLst>
                </p:cNvPr>
                <p:cNvPicPr/>
                <p:nvPr/>
              </p:nvPicPr>
              <p:blipFill>
                <a:blip r:embed="rId215"/>
                <a:stretch>
                  <a:fillRect/>
                </a:stretch>
              </p:blipFill>
              <p:spPr>
                <a:xfrm>
                  <a:off x="4488281" y="1537622"/>
                  <a:ext cx="2545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8" name="Ink 127">
                  <a:extLst>
                    <a:ext uri="{FF2B5EF4-FFF2-40B4-BE49-F238E27FC236}">
                      <a16:creationId xmlns:a16="http://schemas.microsoft.com/office/drawing/2014/main" id="{29AF0FBD-649D-87C7-704F-4891157ACE79}"/>
                    </a:ext>
                  </a:extLst>
                </p14:cNvPr>
                <p14:cNvContentPartPr/>
                <p14:nvPr/>
              </p14:nvContentPartPr>
              <p14:xfrm>
                <a:off x="4882841" y="1153142"/>
                <a:ext cx="234360" cy="231120"/>
              </p14:xfrm>
            </p:contentPart>
          </mc:Choice>
          <mc:Fallback>
            <p:pic>
              <p:nvPicPr>
                <p:cNvPr id="128" name="Ink 127">
                  <a:extLst>
                    <a:ext uri="{FF2B5EF4-FFF2-40B4-BE49-F238E27FC236}">
                      <a16:creationId xmlns:a16="http://schemas.microsoft.com/office/drawing/2014/main" id="{29AF0FBD-649D-87C7-704F-4891157ACE79}"/>
                    </a:ext>
                  </a:extLst>
                </p:cNvPr>
                <p:cNvPicPr/>
                <p:nvPr/>
              </p:nvPicPr>
              <p:blipFill>
                <a:blip r:embed="rId217"/>
                <a:stretch>
                  <a:fillRect/>
                </a:stretch>
              </p:blipFill>
              <p:spPr>
                <a:xfrm>
                  <a:off x="4873841" y="1144142"/>
                  <a:ext cx="2520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9" name="Ink 128">
                  <a:extLst>
                    <a:ext uri="{FF2B5EF4-FFF2-40B4-BE49-F238E27FC236}">
                      <a16:creationId xmlns:a16="http://schemas.microsoft.com/office/drawing/2014/main" id="{D73FE08B-FD46-DF24-8CB9-8C8BF2BCF0F1}"/>
                    </a:ext>
                  </a:extLst>
                </p14:cNvPr>
                <p14:cNvContentPartPr/>
                <p14:nvPr/>
              </p14:nvContentPartPr>
              <p14:xfrm>
                <a:off x="5033321" y="1130102"/>
                <a:ext cx="248760" cy="253440"/>
              </p14:xfrm>
            </p:contentPart>
          </mc:Choice>
          <mc:Fallback>
            <p:pic>
              <p:nvPicPr>
                <p:cNvPr id="129" name="Ink 128">
                  <a:extLst>
                    <a:ext uri="{FF2B5EF4-FFF2-40B4-BE49-F238E27FC236}">
                      <a16:creationId xmlns:a16="http://schemas.microsoft.com/office/drawing/2014/main" id="{D73FE08B-FD46-DF24-8CB9-8C8BF2BCF0F1}"/>
                    </a:ext>
                  </a:extLst>
                </p:cNvPr>
                <p:cNvPicPr/>
                <p:nvPr/>
              </p:nvPicPr>
              <p:blipFill>
                <a:blip r:embed="rId219"/>
                <a:stretch>
                  <a:fillRect/>
                </a:stretch>
              </p:blipFill>
              <p:spPr>
                <a:xfrm>
                  <a:off x="5024321" y="1121102"/>
                  <a:ext cx="2664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0" name="Ink 129">
                  <a:extLst>
                    <a:ext uri="{FF2B5EF4-FFF2-40B4-BE49-F238E27FC236}">
                      <a16:creationId xmlns:a16="http://schemas.microsoft.com/office/drawing/2014/main" id="{010DA807-78E3-09EE-1D55-DC7DD418CAFA}"/>
                    </a:ext>
                  </a:extLst>
                </p14:cNvPr>
                <p14:cNvContentPartPr/>
                <p14:nvPr/>
              </p14:nvContentPartPr>
              <p14:xfrm>
                <a:off x="5322401" y="1064582"/>
                <a:ext cx="313920" cy="208080"/>
              </p14:xfrm>
            </p:contentPart>
          </mc:Choice>
          <mc:Fallback>
            <p:pic>
              <p:nvPicPr>
                <p:cNvPr id="130" name="Ink 129">
                  <a:extLst>
                    <a:ext uri="{FF2B5EF4-FFF2-40B4-BE49-F238E27FC236}">
                      <a16:creationId xmlns:a16="http://schemas.microsoft.com/office/drawing/2014/main" id="{010DA807-78E3-09EE-1D55-DC7DD418CAFA}"/>
                    </a:ext>
                  </a:extLst>
                </p:cNvPr>
                <p:cNvPicPr/>
                <p:nvPr/>
              </p:nvPicPr>
              <p:blipFill>
                <a:blip r:embed="rId221"/>
                <a:stretch>
                  <a:fillRect/>
                </a:stretch>
              </p:blipFill>
              <p:spPr>
                <a:xfrm>
                  <a:off x="5313761" y="1055582"/>
                  <a:ext cx="3315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1" name="Ink 130">
                  <a:extLst>
                    <a:ext uri="{FF2B5EF4-FFF2-40B4-BE49-F238E27FC236}">
                      <a16:creationId xmlns:a16="http://schemas.microsoft.com/office/drawing/2014/main" id="{8330D7AB-AD64-0217-BBC0-E01AE2DA6AAF}"/>
                    </a:ext>
                  </a:extLst>
                </p14:cNvPr>
                <p14:cNvContentPartPr/>
                <p14:nvPr/>
              </p14:nvContentPartPr>
              <p14:xfrm>
                <a:off x="5579081" y="850742"/>
                <a:ext cx="396000" cy="255960"/>
              </p14:xfrm>
            </p:contentPart>
          </mc:Choice>
          <mc:Fallback>
            <p:pic>
              <p:nvPicPr>
                <p:cNvPr id="131" name="Ink 130">
                  <a:extLst>
                    <a:ext uri="{FF2B5EF4-FFF2-40B4-BE49-F238E27FC236}">
                      <a16:creationId xmlns:a16="http://schemas.microsoft.com/office/drawing/2014/main" id="{8330D7AB-AD64-0217-BBC0-E01AE2DA6AAF}"/>
                    </a:ext>
                  </a:extLst>
                </p:cNvPr>
                <p:cNvPicPr/>
                <p:nvPr/>
              </p:nvPicPr>
              <p:blipFill>
                <a:blip r:embed="rId223"/>
                <a:stretch>
                  <a:fillRect/>
                </a:stretch>
              </p:blipFill>
              <p:spPr>
                <a:xfrm>
                  <a:off x="5570081" y="841742"/>
                  <a:ext cx="4136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2" name="Ink 131">
                  <a:extLst>
                    <a:ext uri="{FF2B5EF4-FFF2-40B4-BE49-F238E27FC236}">
                      <a16:creationId xmlns:a16="http://schemas.microsoft.com/office/drawing/2014/main" id="{3CED95D5-DBEA-DA93-F8CC-B9433E29709C}"/>
                    </a:ext>
                  </a:extLst>
                </p14:cNvPr>
                <p14:cNvContentPartPr/>
                <p14:nvPr/>
              </p14:nvContentPartPr>
              <p14:xfrm>
                <a:off x="5147441" y="907622"/>
                <a:ext cx="1114920" cy="649080"/>
              </p14:xfrm>
            </p:contentPart>
          </mc:Choice>
          <mc:Fallback>
            <p:pic>
              <p:nvPicPr>
                <p:cNvPr id="132" name="Ink 131">
                  <a:extLst>
                    <a:ext uri="{FF2B5EF4-FFF2-40B4-BE49-F238E27FC236}">
                      <a16:creationId xmlns:a16="http://schemas.microsoft.com/office/drawing/2014/main" id="{3CED95D5-DBEA-DA93-F8CC-B9433E29709C}"/>
                    </a:ext>
                  </a:extLst>
                </p:cNvPr>
                <p:cNvPicPr/>
                <p:nvPr/>
              </p:nvPicPr>
              <p:blipFill>
                <a:blip r:embed="rId225"/>
                <a:stretch>
                  <a:fillRect/>
                </a:stretch>
              </p:blipFill>
              <p:spPr>
                <a:xfrm>
                  <a:off x="5138801" y="898982"/>
                  <a:ext cx="113256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6" name="Ink 135">
                  <a:extLst>
                    <a:ext uri="{FF2B5EF4-FFF2-40B4-BE49-F238E27FC236}">
                      <a16:creationId xmlns:a16="http://schemas.microsoft.com/office/drawing/2014/main" id="{A91C2D15-3A51-145B-E712-A92D330A0AB5}"/>
                    </a:ext>
                  </a:extLst>
                </p14:cNvPr>
                <p14:cNvContentPartPr/>
                <p14:nvPr/>
              </p14:nvContentPartPr>
              <p14:xfrm>
                <a:off x="6941321" y="426662"/>
                <a:ext cx="227520" cy="379080"/>
              </p14:xfrm>
            </p:contentPart>
          </mc:Choice>
          <mc:Fallback>
            <p:pic>
              <p:nvPicPr>
                <p:cNvPr id="136" name="Ink 135">
                  <a:extLst>
                    <a:ext uri="{FF2B5EF4-FFF2-40B4-BE49-F238E27FC236}">
                      <a16:creationId xmlns:a16="http://schemas.microsoft.com/office/drawing/2014/main" id="{A91C2D15-3A51-145B-E712-A92D330A0AB5}"/>
                    </a:ext>
                  </a:extLst>
                </p:cNvPr>
                <p:cNvPicPr/>
                <p:nvPr/>
              </p:nvPicPr>
              <p:blipFill>
                <a:blip r:embed="rId227"/>
                <a:stretch>
                  <a:fillRect/>
                </a:stretch>
              </p:blipFill>
              <p:spPr>
                <a:xfrm>
                  <a:off x="6932681" y="417662"/>
                  <a:ext cx="2451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7" name="Ink 136">
                  <a:extLst>
                    <a:ext uri="{FF2B5EF4-FFF2-40B4-BE49-F238E27FC236}">
                      <a16:creationId xmlns:a16="http://schemas.microsoft.com/office/drawing/2014/main" id="{981B3BAF-F95F-A769-C64C-497BF7E30805}"/>
                    </a:ext>
                  </a:extLst>
                </p14:cNvPr>
                <p14:cNvContentPartPr/>
                <p14:nvPr/>
              </p14:nvContentPartPr>
              <p14:xfrm>
                <a:off x="7279361" y="382022"/>
                <a:ext cx="149040" cy="329400"/>
              </p14:xfrm>
            </p:contentPart>
          </mc:Choice>
          <mc:Fallback>
            <p:pic>
              <p:nvPicPr>
                <p:cNvPr id="137" name="Ink 136">
                  <a:extLst>
                    <a:ext uri="{FF2B5EF4-FFF2-40B4-BE49-F238E27FC236}">
                      <a16:creationId xmlns:a16="http://schemas.microsoft.com/office/drawing/2014/main" id="{981B3BAF-F95F-A769-C64C-497BF7E30805}"/>
                    </a:ext>
                  </a:extLst>
                </p:cNvPr>
                <p:cNvPicPr/>
                <p:nvPr/>
              </p:nvPicPr>
              <p:blipFill>
                <a:blip r:embed="rId229"/>
                <a:stretch>
                  <a:fillRect/>
                </a:stretch>
              </p:blipFill>
              <p:spPr>
                <a:xfrm>
                  <a:off x="7270361" y="373382"/>
                  <a:ext cx="1666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8" name="Ink 137">
                  <a:extLst>
                    <a:ext uri="{FF2B5EF4-FFF2-40B4-BE49-F238E27FC236}">
                      <a16:creationId xmlns:a16="http://schemas.microsoft.com/office/drawing/2014/main" id="{A9C54385-AB5E-8F91-6A53-CB70102873E8}"/>
                    </a:ext>
                  </a:extLst>
                </p14:cNvPr>
                <p14:cNvContentPartPr/>
                <p14:nvPr/>
              </p14:nvContentPartPr>
              <p14:xfrm>
                <a:off x="7511921" y="363302"/>
                <a:ext cx="5400" cy="13680"/>
              </p14:xfrm>
            </p:contentPart>
          </mc:Choice>
          <mc:Fallback>
            <p:pic>
              <p:nvPicPr>
                <p:cNvPr id="138" name="Ink 137">
                  <a:extLst>
                    <a:ext uri="{FF2B5EF4-FFF2-40B4-BE49-F238E27FC236}">
                      <a16:creationId xmlns:a16="http://schemas.microsoft.com/office/drawing/2014/main" id="{A9C54385-AB5E-8F91-6A53-CB70102873E8}"/>
                    </a:ext>
                  </a:extLst>
                </p:cNvPr>
                <p:cNvPicPr/>
                <p:nvPr/>
              </p:nvPicPr>
              <p:blipFill>
                <a:blip r:embed="rId231"/>
                <a:stretch>
                  <a:fillRect/>
                </a:stretch>
              </p:blipFill>
              <p:spPr>
                <a:xfrm>
                  <a:off x="7502921" y="354662"/>
                  <a:ext cx="230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9" name="Ink 138">
                  <a:extLst>
                    <a:ext uri="{FF2B5EF4-FFF2-40B4-BE49-F238E27FC236}">
                      <a16:creationId xmlns:a16="http://schemas.microsoft.com/office/drawing/2014/main" id="{72E83C16-024B-22A1-05F9-BF75F963855B}"/>
                    </a:ext>
                  </a:extLst>
                </p14:cNvPr>
                <p14:cNvContentPartPr/>
                <p14:nvPr/>
              </p14:nvContentPartPr>
              <p14:xfrm>
                <a:off x="6873281" y="288062"/>
                <a:ext cx="1491480" cy="766800"/>
              </p14:xfrm>
            </p:contentPart>
          </mc:Choice>
          <mc:Fallback>
            <p:pic>
              <p:nvPicPr>
                <p:cNvPr id="139" name="Ink 138">
                  <a:extLst>
                    <a:ext uri="{FF2B5EF4-FFF2-40B4-BE49-F238E27FC236}">
                      <a16:creationId xmlns:a16="http://schemas.microsoft.com/office/drawing/2014/main" id="{72E83C16-024B-22A1-05F9-BF75F963855B}"/>
                    </a:ext>
                  </a:extLst>
                </p:cNvPr>
                <p:cNvPicPr/>
                <p:nvPr/>
              </p:nvPicPr>
              <p:blipFill>
                <a:blip r:embed="rId233"/>
                <a:stretch>
                  <a:fillRect/>
                </a:stretch>
              </p:blipFill>
              <p:spPr>
                <a:xfrm>
                  <a:off x="6864641" y="279422"/>
                  <a:ext cx="1509120" cy="784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1" name="Ink 140">
                  <a:extLst>
                    <a:ext uri="{FF2B5EF4-FFF2-40B4-BE49-F238E27FC236}">
                      <a16:creationId xmlns:a16="http://schemas.microsoft.com/office/drawing/2014/main" id="{7FF00262-48A2-4C7B-28B2-33F8B45111A7}"/>
                    </a:ext>
                  </a:extLst>
                </p14:cNvPr>
                <p14:cNvContentPartPr/>
                <p14:nvPr/>
              </p14:nvContentPartPr>
              <p14:xfrm>
                <a:off x="1311641" y="3915782"/>
                <a:ext cx="100800" cy="114120"/>
              </p14:xfrm>
            </p:contentPart>
          </mc:Choice>
          <mc:Fallback>
            <p:pic>
              <p:nvPicPr>
                <p:cNvPr id="141" name="Ink 140">
                  <a:extLst>
                    <a:ext uri="{FF2B5EF4-FFF2-40B4-BE49-F238E27FC236}">
                      <a16:creationId xmlns:a16="http://schemas.microsoft.com/office/drawing/2014/main" id="{7FF00262-48A2-4C7B-28B2-33F8B45111A7}"/>
                    </a:ext>
                  </a:extLst>
                </p:cNvPr>
                <p:cNvPicPr/>
                <p:nvPr/>
              </p:nvPicPr>
              <p:blipFill>
                <a:blip r:embed="rId235"/>
                <a:stretch>
                  <a:fillRect/>
                </a:stretch>
              </p:blipFill>
              <p:spPr>
                <a:xfrm>
                  <a:off x="1302641" y="3906782"/>
                  <a:ext cx="118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2" name="Ink 141">
                  <a:extLst>
                    <a:ext uri="{FF2B5EF4-FFF2-40B4-BE49-F238E27FC236}">
                      <a16:creationId xmlns:a16="http://schemas.microsoft.com/office/drawing/2014/main" id="{52701FC0-3F7B-4AFA-3059-7A876DC2DBED}"/>
                    </a:ext>
                  </a:extLst>
                </p14:cNvPr>
                <p14:cNvContentPartPr/>
                <p14:nvPr/>
              </p14:nvContentPartPr>
              <p14:xfrm>
                <a:off x="1432601" y="5820542"/>
                <a:ext cx="139320" cy="113040"/>
              </p14:xfrm>
            </p:contentPart>
          </mc:Choice>
          <mc:Fallback>
            <p:pic>
              <p:nvPicPr>
                <p:cNvPr id="142" name="Ink 141">
                  <a:extLst>
                    <a:ext uri="{FF2B5EF4-FFF2-40B4-BE49-F238E27FC236}">
                      <a16:creationId xmlns:a16="http://schemas.microsoft.com/office/drawing/2014/main" id="{52701FC0-3F7B-4AFA-3059-7A876DC2DBED}"/>
                    </a:ext>
                  </a:extLst>
                </p:cNvPr>
                <p:cNvPicPr/>
                <p:nvPr/>
              </p:nvPicPr>
              <p:blipFill>
                <a:blip r:embed="rId237"/>
                <a:stretch>
                  <a:fillRect/>
                </a:stretch>
              </p:blipFill>
              <p:spPr>
                <a:xfrm>
                  <a:off x="1423601" y="5811542"/>
                  <a:ext cx="1569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3" name="Ink 142">
                  <a:extLst>
                    <a:ext uri="{FF2B5EF4-FFF2-40B4-BE49-F238E27FC236}">
                      <a16:creationId xmlns:a16="http://schemas.microsoft.com/office/drawing/2014/main" id="{1A8C6983-0E6B-30A5-94D6-F44FC9C928ED}"/>
                    </a:ext>
                  </a:extLst>
                </p14:cNvPr>
                <p14:cNvContentPartPr/>
                <p14:nvPr/>
              </p14:nvContentPartPr>
              <p14:xfrm>
                <a:off x="1578761" y="5378462"/>
                <a:ext cx="42480" cy="29520"/>
              </p14:xfrm>
            </p:contentPart>
          </mc:Choice>
          <mc:Fallback>
            <p:pic>
              <p:nvPicPr>
                <p:cNvPr id="143" name="Ink 142">
                  <a:extLst>
                    <a:ext uri="{FF2B5EF4-FFF2-40B4-BE49-F238E27FC236}">
                      <a16:creationId xmlns:a16="http://schemas.microsoft.com/office/drawing/2014/main" id="{1A8C6983-0E6B-30A5-94D6-F44FC9C928ED}"/>
                    </a:ext>
                  </a:extLst>
                </p:cNvPr>
                <p:cNvPicPr/>
                <p:nvPr/>
              </p:nvPicPr>
              <p:blipFill>
                <a:blip r:embed="rId239"/>
                <a:stretch>
                  <a:fillRect/>
                </a:stretch>
              </p:blipFill>
              <p:spPr>
                <a:xfrm>
                  <a:off x="1570121" y="5369462"/>
                  <a:ext cx="60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4" name="Ink 143">
                  <a:extLst>
                    <a:ext uri="{FF2B5EF4-FFF2-40B4-BE49-F238E27FC236}">
                      <a16:creationId xmlns:a16="http://schemas.microsoft.com/office/drawing/2014/main" id="{5B0C6499-B9BD-D61A-6B1E-7D0164902592}"/>
                    </a:ext>
                  </a:extLst>
                </p14:cNvPr>
                <p14:cNvContentPartPr/>
                <p14:nvPr/>
              </p14:nvContentPartPr>
              <p14:xfrm>
                <a:off x="1401281" y="4568462"/>
                <a:ext cx="78480" cy="96480"/>
              </p14:xfrm>
            </p:contentPart>
          </mc:Choice>
          <mc:Fallback>
            <p:pic>
              <p:nvPicPr>
                <p:cNvPr id="144" name="Ink 143">
                  <a:extLst>
                    <a:ext uri="{FF2B5EF4-FFF2-40B4-BE49-F238E27FC236}">
                      <a16:creationId xmlns:a16="http://schemas.microsoft.com/office/drawing/2014/main" id="{5B0C6499-B9BD-D61A-6B1E-7D0164902592}"/>
                    </a:ext>
                  </a:extLst>
                </p:cNvPr>
                <p:cNvPicPr/>
                <p:nvPr/>
              </p:nvPicPr>
              <p:blipFill>
                <a:blip r:embed="rId241"/>
                <a:stretch>
                  <a:fillRect/>
                </a:stretch>
              </p:blipFill>
              <p:spPr>
                <a:xfrm>
                  <a:off x="1392641" y="4559462"/>
                  <a:ext cx="961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9" name="Ink 148">
                  <a:extLst>
                    <a:ext uri="{FF2B5EF4-FFF2-40B4-BE49-F238E27FC236}">
                      <a16:creationId xmlns:a16="http://schemas.microsoft.com/office/drawing/2014/main" id="{14F8EE06-B9C3-4195-7F7F-D327931AD9EE}"/>
                    </a:ext>
                  </a:extLst>
                </p14:cNvPr>
                <p14:cNvContentPartPr/>
                <p14:nvPr/>
              </p14:nvContentPartPr>
              <p14:xfrm>
                <a:off x="9044081" y="2881502"/>
                <a:ext cx="214920" cy="144720"/>
              </p14:xfrm>
            </p:contentPart>
          </mc:Choice>
          <mc:Fallback>
            <p:pic>
              <p:nvPicPr>
                <p:cNvPr id="149" name="Ink 148">
                  <a:extLst>
                    <a:ext uri="{FF2B5EF4-FFF2-40B4-BE49-F238E27FC236}">
                      <a16:creationId xmlns:a16="http://schemas.microsoft.com/office/drawing/2014/main" id="{14F8EE06-B9C3-4195-7F7F-D327931AD9EE}"/>
                    </a:ext>
                  </a:extLst>
                </p:cNvPr>
                <p:cNvPicPr/>
                <p:nvPr/>
              </p:nvPicPr>
              <p:blipFill>
                <a:blip r:embed="rId243"/>
                <a:stretch>
                  <a:fillRect/>
                </a:stretch>
              </p:blipFill>
              <p:spPr>
                <a:xfrm>
                  <a:off x="9035441" y="2872502"/>
                  <a:ext cx="2325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0DE38CED-6254-942D-5514-19BB94B3EEBC}"/>
                    </a:ext>
                  </a:extLst>
                </p14:cNvPr>
                <p14:cNvContentPartPr/>
                <p14:nvPr/>
              </p14:nvContentPartPr>
              <p14:xfrm>
                <a:off x="9364121" y="2799422"/>
                <a:ext cx="308520" cy="138960"/>
              </p14:xfrm>
            </p:contentPart>
          </mc:Choice>
          <mc:Fallback>
            <p:pic>
              <p:nvPicPr>
                <p:cNvPr id="150" name="Ink 149">
                  <a:extLst>
                    <a:ext uri="{FF2B5EF4-FFF2-40B4-BE49-F238E27FC236}">
                      <a16:creationId xmlns:a16="http://schemas.microsoft.com/office/drawing/2014/main" id="{0DE38CED-6254-942D-5514-19BB94B3EEBC}"/>
                    </a:ext>
                  </a:extLst>
                </p:cNvPr>
                <p:cNvPicPr/>
                <p:nvPr/>
              </p:nvPicPr>
              <p:blipFill>
                <a:blip r:embed="rId245"/>
                <a:stretch>
                  <a:fillRect/>
                </a:stretch>
              </p:blipFill>
              <p:spPr>
                <a:xfrm>
                  <a:off x="9355121" y="2790422"/>
                  <a:ext cx="3261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629FE2B8-0D28-2502-2AF6-C1AFBF0E19AD}"/>
                    </a:ext>
                  </a:extLst>
                </p14:cNvPr>
                <p14:cNvContentPartPr/>
                <p14:nvPr/>
              </p14:nvContentPartPr>
              <p14:xfrm>
                <a:off x="9026801" y="2936942"/>
                <a:ext cx="784440" cy="207720"/>
              </p14:xfrm>
            </p:contentPart>
          </mc:Choice>
          <mc:Fallback>
            <p:pic>
              <p:nvPicPr>
                <p:cNvPr id="151" name="Ink 150">
                  <a:extLst>
                    <a:ext uri="{FF2B5EF4-FFF2-40B4-BE49-F238E27FC236}">
                      <a16:creationId xmlns:a16="http://schemas.microsoft.com/office/drawing/2014/main" id="{629FE2B8-0D28-2502-2AF6-C1AFBF0E19AD}"/>
                    </a:ext>
                  </a:extLst>
                </p:cNvPr>
                <p:cNvPicPr/>
                <p:nvPr/>
              </p:nvPicPr>
              <p:blipFill>
                <a:blip r:embed="rId247"/>
                <a:stretch>
                  <a:fillRect/>
                </a:stretch>
              </p:blipFill>
              <p:spPr>
                <a:xfrm>
                  <a:off x="9018161" y="2928302"/>
                  <a:ext cx="8020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3" name="Ink 152">
                  <a:extLst>
                    <a:ext uri="{FF2B5EF4-FFF2-40B4-BE49-F238E27FC236}">
                      <a16:creationId xmlns:a16="http://schemas.microsoft.com/office/drawing/2014/main" id="{BE462CB4-A9D0-CB4F-CFB4-F84D175A6635}"/>
                    </a:ext>
                  </a:extLst>
                </p14:cNvPr>
                <p14:cNvContentPartPr/>
                <p14:nvPr/>
              </p14:nvContentPartPr>
              <p14:xfrm>
                <a:off x="8809721" y="3304862"/>
                <a:ext cx="262080" cy="256320"/>
              </p14:xfrm>
            </p:contentPart>
          </mc:Choice>
          <mc:Fallback>
            <p:pic>
              <p:nvPicPr>
                <p:cNvPr id="153" name="Ink 152">
                  <a:extLst>
                    <a:ext uri="{FF2B5EF4-FFF2-40B4-BE49-F238E27FC236}">
                      <a16:creationId xmlns:a16="http://schemas.microsoft.com/office/drawing/2014/main" id="{BE462CB4-A9D0-CB4F-CFB4-F84D175A6635}"/>
                    </a:ext>
                  </a:extLst>
                </p:cNvPr>
                <p:cNvPicPr/>
                <p:nvPr/>
              </p:nvPicPr>
              <p:blipFill>
                <a:blip r:embed="rId249"/>
                <a:stretch>
                  <a:fillRect/>
                </a:stretch>
              </p:blipFill>
              <p:spPr>
                <a:xfrm>
                  <a:off x="8801081" y="3296222"/>
                  <a:ext cx="2797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 name="Ink 153">
                  <a:extLst>
                    <a:ext uri="{FF2B5EF4-FFF2-40B4-BE49-F238E27FC236}">
                      <a16:creationId xmlns:a16="http://schemas.microsoft.com/office/drawing/2014/main" id="{66B8EB23-DF37-96DD-A7E3-1AF74A1E214D}"/>
                    </a:ext>
                  </a:extLst>
                </p14:cNvPr>
                <p14:cNvContentPartPr/>
                <p14:nvPr/>
              </p14:nvContentPartPr>
              <p14:xfrm>
                <a:off x="9169001" y="3372542"/>
                <a:ext cx="213120" cy="127080"/>
              </p14:xfrm>
            </p:contentPart>
          </mc:Choice>
          <mc:Fallback>
            <p:pic>
              <p:nvPicPr>
                <p:cNvPr id="154" name="Ink 153">
                  <a:extLst>
                    <a:ext uri="{FF2B5EF4-FFF2-40B4-BE49-F238E27FC236}">
                      <a16:creationId xmlns:a16="http://schemas.microsoft.com/office/drawing/2014/main" id="{66B8EB23-DF37-96DD-A7E3-1AF74A1E214D}"/>
                    </a:ext>
                  </a:extLst>
                </p:cNvPr>
                <p:cNvPicPr/>
                <p:nvPr/>
              </p:nvPicPr>
              <p:blipFill>
                <a:blip r:embed="rId251"/>
                <a:stretch>
                  <a:fillRect/>
                </a:stretch>
              </p:blipFill>
              <p:spPr>
                <a:xfrm>
                  <a:off x="9160361" y="3363902"/>
                  <a:ext cx="230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6" name="Ink 155">
                  <a:extLst>
                    <a:ext uri="{FF2B5EF4-FFF2-40B4-BE49-F238E27FC236}">
                      <a16:creationId xmlns:a16="http://schemas.microsoft.com/office/drawing/2014/main" id="{F81BC3F0-05FD-CDB7-87DA-196511EB7B87}"/>
                    </a:ext>
                  </a:extLst>
                </p14:cNvPr>
                <p14:cNvContentPartPr/>
                <p14:nvPr/>
              </p14:nvContentPartPr>
              <p14:xfrm>
                <a:off x="9457361" y="3202982"/>
                <a:ext cx="314280" cy="276480"/>
              </p14:xfrm>
            </p:contentPart>
          </mc:Choice>
          <mc:Fallback>
            <p:pic>
              <p:nvPicPr>
                <p:cNvPr id="156" name="Ink 155">
                  <a:extLst>
                    <a:ext uri="{FF2B5EF4-FFF2-40B4-BE49-F238E27FC236}">
                      <a16:creationId xmlns:a16="http://schemas.microsoft.com/office/drawing/2014/main" id="{F81BC3F0-05FD-CDB7-87DA-196511EB7B87}"/>
                    </a:ext>
                  </a:extLst>
                </p:cNvPr>
                <p:cNvPicPr/>
                <p:nvPr/>
              </p:nvPicPr>
              <p:blipFill>
                <a:blip r:embed="rId253"/>
                <a:stretch>
                  <a:fillRect/>
                </a:stretch>
              </p:blipFill>
              <p:spPr>
                <a:xfrm>
                  <a:off x="9448361" y="3194342"/>
                  <a:ext cx="3319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8" name="Ink 157">
                  <a:extLst>
                    <a:ext uri="{FF2B5EF4-FFF2-40B4-BE49-F238E27FC236}">
                      <a16:creationId xmlns:a16="http://schemas.microsoft.com/office/drawing/2014/main" id="{264AA308-5F41-01C4-92E0-3F137A8DECF2}"/>
                    </a:ext>
                  </a:extLst>
                </p14:cNvPr>
                <p14:cNvContentPartPr/>
                <p14:nvPr/>
              </p14:nvContentPartPr>
              <p14:xfrm>
                <a:off x="3569561" y="4911902"/>
                <a:ext cx="231840" cy="222840"/>
              </p14:xfrm>
            </p:contentPart>
          </mc:Choice>
          <mc:Fallback>
            <p:pic>
              <p:nvPicPr>
                <p:cNvPr id="158" name="Ink 157">
                  <a:extLst>
                    <a:ext uri="{FF2B5EF4-FFF2-40B4-BE49-F238E27FC236}">
                      <a16:creationId xmlns:a16="http://schemas.microsoft.com/office/drawing/2014/main" id="{264AA308-5F41-01C4-92E0-3F137A8DECF2}"/>
                    </a:ext>
                  </a:extLst>
                </p:cNvPr>
                <p:cNvPicPr/>
                <p:nvPr/>
              </p:nvPicPr>
              <p:blipFill>
                <a:blip r:embed="rId255"/>
                <a:stretch>
                  <a:fillRect/>
                </a:stretch>
              </p:blipFill>
              <p:spPr>
                <a:xfrm>
                  <a:off x="3560561" y="4902902"/>
                  <a:ext cx="249480" cy="240480"/>
                </a:xfrm>
                <a:prstGeom prst="rect">
                  <a:avLst/>
                </a:prstGeom>
              </p:spPr>
            </p:pic>
          </mc:Fallback>
        </mc:AlternateContent>
      </p:grpSp>
    </p:spTree>
    <p:extLst>
      <p:ext uri="{BB962C8B-B14F-4D97-AF65-F5344CB8AC3E}">
        <p14:creationId xmlns:p14="http://schemas.microsoft.com/office/powerpoint/2010/main" val="35587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F7F3894-AAAE-592F-9603-D63F57427B58}"/>
              </a:ext>
            </a:extLst>
          </p:cNvPr>
          <p:cNvGrpSpPr/>
          <p:nvPr/>
        </p:nvGrpSpPr>
        <p:grpSpPr>
          <a:xfrm>
            <a:off x="419561" y="737702"/>
            <a:ext cx="483840" cy="621000"/>
            <a:chOff x="419561" y="737702"/>
            <a:chExt cx="483840" cy="6210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3BFA477-D0D4-0D79-D83E-A6D735219F26}"/>
                    </a:ext>
                  </a:extLst>
                </p14:cNvPr>
                <p14:cNvContentPartPr/>
                <p14:nvPr/>
              </p14:nvContentPartPr>
              <p14:xfrm>
                <a:off x="573641" y="926342"/>
                <a:ext cx="105840" cy="266040"/>
              </p14:xfrm>
            </p:contentPart>
          </mc:Choice>
          <mc:Fallback>
            <p:pic>
              <p:nvPicPr>
                <p:cNvPr id="2" name="Ink 1">
                  <a:extLst>
                    <a:ext uri="{FF2B5EF4-FFF2-40B4-BE49-F238E27FC236}">
                      <a16:creationId xmlns:a16="http://schemas.microsoft.com/office/drawing/2014/main" id="{13BFA477-D0D4-0D79-D83E-A6D735219F26}"/>
                    </a:ext>
                  </a:extLst>
                </p:cNvPr>
                <p:cNvPicPr/>
                <p:nvPr/>
              </p:nvPicPr>
              <p:blipFill>
                <a:blip r:embed="rId3"/>
                <a:stretch>
                  <a:fillRect/>
                </a:stretch>
              </p:blipFill>
              <p:spPr>
                <a:xfrm>
                  <a:off x="565001" y="917702"/>
                  <a:ext cx="1234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1521B92-CB87-1759-B6F4-D9D2EEB589BB}"/>
                    </a:ext>
                  </a:extLst>
                </p14:cNvPr>
                <p14:cNvContentPartPr/>
                <p14:nvPr/>
              </p14:nvContentPartPr>
              <p14:xfrm>
                <a:off x="419561" y="737702"/>
                <a:ext cx="483840" cy="621000"/>
              </p14:xfrm>
            </p:contentPart>
          </mc:Choice>
          <mc:Fallback>
            <p:pic>
              <p:nvPicPr>
                <p:cNvPr id="3" name="Ink 2">
                  <a:extLst>
                    <a:ext uri="{FF2B5EF4-FFF2-40B4-BE49-F238E27FC236}">
                      <a16:creationId xmlns:a16="http://schemas.microsoft.com/office/drawing/2014/main" id="{51521B92-CB87-1759-B6F4-D9D2EEB589BB}"/>
                    </a:ext>
                  </a:extLst>
                </p:cNvPr>
                <p:cNvPicPr/>
                <p:nvPr/>
              </p:nvPicPr>
              <p:blipFill>
                <a:blip r:embed="rId5"/>
                <a:stretch>
                  <a:fillRect/>
                </a:stretch>
              </p:blipFill>
              <p:spPr>
                <a:xfrm>
                  <a:off x="410921" y="729062"/>
                  <a:ext cx="501480" cy="638640"/>
                </a:xfrm>
                <a:prstGeom prst="rect">
                  <a:avLst/>
                </a:prstGeom>
              </p:spPr>
            </p:pic>
          </mc:Fallback>
        </mc:AlternateContent>
      </p:grpSp>
      <p:grpSp>
        <p:nvGrpSpPr>
          <p:cNvPr id="12" name="Group 11">
            <a:extLst>
              <a:ext uri="{FF2B5EF4-FFF2-40B4-BE49-F238E27FC236}">
                <a16:creationId xmlns:a16="http://schemas.microsoft.com/office/drawing/2014/main" id="{8737D17C-3744-98F8-E1FE-70EF5E54B9B7}"/>
              </a:ext>
            </a:extLst>
          </p:cNvPr>
          <p:cNvGrpSpPr/>
          <p:nvPr/>
        </p:nvGrpSpPr>
        <p:grpSpPr>
          <a:xfrm>
            <a:off x="1259441" y="604142"/>
            <a:ext cx="959760" cy="892080"/>
            <a:chOff x="1259441" y="604142"/>
            <a:chExt cx="959760" cy="89208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D11A5DA7-8D5F-CE18-BE43-9CC8C38E6724}"/>
                    </a:ext>
                  </a:extLst>
                </p14:cNvPr>
                <p14:cNvContentPartPr/>
                <p14:nvPr/>
              </p14:nvContentPartPr>
              <p14:xfrm>
                <a:off x="1307681" y="733382"/>
                <a:ext cx="262080" cy="376560"/>
              </p14:xfrm>
            </p:contentPart>
          </mc:Choice>
          <mc:Fallback>
            <p:pic>
              <p:nvPicPr>
                <p:cNvPr id="5" name="Ink 4">
                  <a:extLst>
                    <a:ext uri="{FF2B5EF4-FFF2-40B4-BE49-F238E27FC236}">
                      <a16:creationId xmlns:a16="http://schemas.microsoft.com/office/drawing/2014/main" id="{D11A5DA7-8D5F-CE18-BE43-9CC8C38E6724}"/>
                    </a:ext>
                  </a:extLst>
                </p:cNvPr>
                <p:cNvPicPr/>
                <p:nvPr/>
              </p:nvPicPr>
              <p:blipFill>
                <a:blip r:embed="rId7"/>
                <a:stretch>
                  <a:fillRect/>
                </a:stretch>
              </p:blipFill>
              <p:spPr>
                <a:xfrm>
                  <a:off x="1299041" y="724382"/>
                  <a:ext cx="27972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EE411E0-9C1B-9E00-01D1-CC1E764576BE}"/>
                    </a:ext>
                  </a:extLst>
                </p14:cNvPr>
                <p14:cNvContentPartPr/>
                <p14:nvPr/>
              </p14:nvContentPartPr>
              <p14:xfrm>
                <a:off x="1720241" y="882782"/>
                <a:ext cx="16560" cy="6480"/>
              </p14:xfrm>
            </p:contentPart>
          </mc:Choice>
          <mc:Fallback>
            <p:pic>
              <p:nvPicPr>
                <p:cNvPr id="6" name="Ink 5">
                  <a:extLst>
                    <a:ext uri="{FF2B5EF4-FFF2-40B4-BE49-F238E27FC236}">
                      <a16:creationId xmlns:a16="http://schemas.microsoft.com/office/drawing/2014/main" id="{0EE411E0-9C1B-9E00-01D1-CC1E764576BE}"/>
                    </a:ext>
                  </a:extLst>
                </p:cNvPr>
                <p:cNvPicPr/>
                <p:nvPr/>
              </p:nvPicPr>
              <p:blipFill>
                <a:blip r:embed="rId9"/>
                <a:stretch>
                  <a:fillRect/>
                </a:stretch>
              </p:blipFill>
              <p:spPr>
                <a:xfrm>
                  <a:off x="1711601" y="873782"/>
                  <a:ext cx="34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D971D78-766D-5DB9-9C0C-7AC7828E1999}"/>
                    </a:ext>
                  </a:extLst>
                </p14:cNvPr>
                <p14:cNvContentPartPr/>
                <p14:nvPr/>
              </p14:nvContentPartPr>
              <p14:xfrm>
                <a:off x="1826801" y="604142"/>
                <a:ext cx="202320" cy="363240"/>
              </p14:xfrm>
            </p:contentPart>
          </mc:Choice>
          <mc:Fallback>
            <p:pic>
              <p:nvPicPr>
                <p:cNvPr id="8" name="Ink 7">
                  <a:extLst>
                    <a:ext uri="{FF2B5EF4-FFF2-40B4-BE49-F238E27FC236}">
                      <a16:creationId xmlns:a16="http://schemas.microsoft.com/office/drawing/2014/main" id="{7D971D78-766D-5DB9-9C0C-7AC7828E1999}"/>
                    </a:ext>
                  </a:extLst>
                </p:cNvPr>
                <p:cNvPicPr/>
                <p:nvPr/>
              </p:nvPicPr>
              <p:blipFill>
                <a:blip r:embed="rId11"/>
                <a:stretch>
                  <a:fillRect/>
                </a:stretch>
              </p:blipFill>
              <p:spPr>
                <a:xfrm>
                  <a:off x="1817801" y="595502"/>
                  <a:ext cx="2199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1D718B4-E194-5930-7AD3-7845B15E1F8F}"/>
                    </a:ext>
                  </a:extLst>
                </p14:cNvPr>
                <p14:cNvContentPartPr/>
                <p14:nvPr/>
              </p14:nvContentPartPr>
              <p14:xfrm>
                <a:off x="1259441" y="878462"/>
                <a:ext cx="939960" cy="617760"/>
              </p14:xfrm>
            </p:contentPart>
          </mc:Choice>
          <mc:Fallback>
            <p:pic>
              <p:nvPicPr>
                <p:cNvPr id="9" name="Ink 8">
                  <a:extLst>
                    <a:ext uri="{FF2B5EF4-FFF2-40B4-BE49-F238E27FC236}">
                      <a16:creationId xmlns:a16="http://schemas.microsoft.com/office/drawing/2014/main" id="{01D718B4-E194-5930-7AD3-7845B15E1F8F}"/>
                    </a:ext>
                  </a:extLst>
                </p:cNvPr>
                <p:cNvPicPr/>
                <p:nvPr/>
              </p:nvPicPr>
              <p:blipFill>
                <a:blip r:embed="rId13"/>
                <a:stretch>
                  <a:fillRect/>
                </a:stretch>
              </p:blipFill>
              <p:spPr>
                <a:xfrm>
                  <a:off x="1250441" y="869822"/>
                  <a:ext cx="957600" cy="635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7EE6EF2-25CF-FAF0-93F8-92B8F3A9C19C}"/>
                    </a:ext>
                  </a:extLst>
                </p14:cNvPr>
                <p14:cNvContentPartPr/>
                <p14:nvPr/>
              </p14:nvContentPartPr>
              <p14:xfrm>
                <a:off x="2165201" y="1120742"/>
                <a:ext cx="54000" cy="348480"/>
              </p14:xfrm>
            </p:contentPart>
          </mc:Choice>
          <mc:Fallback>
            <p:pic>
              <p:nvPicPr>
                <p:cNvPr id="10" name="Ink 9">
                  <a:extLst>
                    <a:ext uri="{FF2B5EF4-FFF2-40B4-BE49-F238E27FC236}">
                      <a16:creationId xmlns:a16="http://schemas.microsoft.com/office/drawing/2014/main" id="{97EE6EF2-25CF-FAF0-93F8-92B8F3A9C19C}"/>
                    </a:ext>
                  </a:extLst>
                </p:cNvPr>
                <p:cNvPicPr/>
                <p:nvPr/>
              </p:nvPicPr>
              <p:blipFill>
                <a:blip r:embed="rId15"/>
                <a:stretch>
                  <a:fillRect/>
                </a:stretch>
              </p:blipFill>
              <p:spPr>
                <a:xfrm>
                  <a:off x="2156201" y="1111742"/>
                  <a:ext cx="71640" cy="36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45E2180-D47C-67F3-BB8F-C14DBB31697E}"/>
                  </a:ext>
                </a:extLst>
              </p14:cNvPr>
              <p14:cNvContentPartPr/>
              <p14:nvPr/>
            </p14:nvContentPartPr>
            <p14:xfrm>
              <a:off x="2746241" y="1341422"/>
              <a:ext cx="360" cy="7560"/>
            </p14:xfrm>
          </p:contentPart>
        </mc:Choice>
        <mc:Fallback>
          <p:pic>
            <p:nvPicPr>
              <p:cNvPr id="11" name="Ink 10">
                <a:extLst>
                  <a:ext uri="{FF2B5EF4-FFF2-40B4-BE49-F238E27FC236}">
                    <a16:creationId xmlns:a16="http://schemas.microsoft.com/office/drawing/2014/main" id="{E45E2180-D47C-67F3-BB8F-C14DBB31697E}"/>
                  </a:ext>
                </a:extLst>
              </p:cNvPr>
              <p:cNvPicPr/>
              <p:nvPr/>
            </p:nvPicPr>
            <p:blipFill>
              <a:blip r:embed="rId17"/>
              <a:stretch>
                <a:fillRect/>
              </a:stretch>
            </p:blipFill>
            <p:spPr>
              <a:xfrm>
                <a:off x="2737601" y="1332422"/>
                <a:ext cx="18000" cy="25200"/>
              </a:xfrm>
              <a:prstGeom prst="rect">
                <a:avLst/>
              </a:prstGeom>
            </p:spPr>
          </p:pic>
        </mc:Fallback>
      </mc:AlternateContent>
      <p:grpSp>
        <p:nvGrpSpPr>
          <p:cNvPr id="49" name="Group 48">
            <a:extLst>
              <a:ext uri="{FF2B5EF4-FFF2-40B4-BE49-F238E27FC236}">
                <a16:creationId xmlns:a16="http://schemas.microsoft.com/office/drawing/2014/main" id="{CCB8E71C-14A8-A0E5-85E7-7A94900B1925}"/>
              </a:ext>
            </a:extLst>
          </p:cNvPr>
          <p:cNvGrpSpPr/>
          <p:nvPr/>
        </p:nvGrpSpPr>
        <p:grpSpPr>
          <a:xfrm>
            <a:off x="214361" y="1626182"/>
            <a:ext cx="2891520" cy="2986200"/>
            <a:chOff x="214361" y="1626182"/>
            <a:chExt cx="2891520" cy="2986200"/>
          </a:xfrm>
        </p:grpSpPr>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F1DE8FEB-0BA2-364B-722C-D2FD09529737}"/>
                    </a:ext>
                  </a:extLst>
                </p14:cNvPr>
                <p14:cNvContentPartPr/>
                <p14:nvPr/>
              </p14:nvContentPartPr>
              <p14:xfrm>
                <a:off x="566441" y="2024342"/>
                <a:ext cx="309600" cy="298800"/>
              </p14:xfrm>
            </p:contentPart>
          </mc:Choice>
          <mc:Fallback>
            <p:pic>
              <p:nvPicPr>
                <p:cNvPr id="13" name="Ink 12">
                  <a:extLst>
                    <a:ext uri="{FF2B5EF4-FFF2-40B4-BE49-F238E27FC236}">
                      <a16:creationId xmlns:a16="http://schemas.microsoft.com/office/drawing/2014/main" id="{F1DE8FEB-0BA2-364B-722C-D2FD09529737}"/>
                    </a:ext>
                  </a:extLst>
                </p:cNvPr>
                <p:cNvPicPr/>
                <p:nvPr/>
              </p:nvPicPr>
              <p:blipFill>
                <a:blip r:embed="rId19"/>
                <a:stretch>
                  <a:fillRect/>
                </a:stretch>
              </p:blipFill>
              <p:spPr>
                <a:xfrm>
                  <a:off x="557801" y="2015702"/>
                  <a:ext cx="3272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EA22F6B5-BE17-FCDA-9B9D-3B49C746781C}"/>
                    </a:ext>
                  </a:extLst>
                </p14:cNvPr>
                <p14:cNvContentPartPr/>
                <p14:nvPr/>
              </p14:nvContentPartPr>
              <p14:xfrm>
                <a:off x="691721" y="2077982"/>
                <a:ext cx="61200" cy="143640"/>
              </p14:xfrm>
            </p:contentPart>
          </mc:Choice>
          <mc:Fallback>
            <p:pic>
              <p:nvPicPr>
                <p:cNvPr id="14" name="Ink 13">
                  <a:extLst>
                    <a:ext uri="{FF2B5EF4-FFF2-40B4-BE49-F238E27FC236}">
                      <a16:creationId xmlns:a16="http://schemas.microsoft.com/office/drawing/2014/main" id="{EA22F6B5-BE17-FCDA-9B9D-3B49C746781C}"/>
                    </a:ext>
                  </a:extLst>
                </p:cNvPr>
                <p:cNvPicPr/>
                <p:nvPr/>
              </p:nvPicPr>
              <p:blipFill>
                <a:blip r:embed="rId21"/>
                <a:stretch>
                  <a:fillRect/>
                </a:stretch>
              </p:blipFill>
              <p:spPr>
                <a:xfrm>
                  <a:off x="683081" y="2068982"/>
                  <a:ext cx="78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FB618E63-32D8-A3AF-5866-F81C56CD3EDD}"/>
                    </a:ext>
                  </a:extLst>
                </p14:cNvPr>
                <p14:cNvContentPartPr/>
                <p14:nvPr/>
              </p14:nvContentPartPr>
              <p14:xfrm>
                <a:off x="864161" y="1892222"/>
                <a:ext cx="259920" cy="195120"/>
              </p14:xfrm>
            </p:contentPart>
          </mc:Choice>
          <mc:Fallback>
            <p:pic>
              <p:nvPicPr>
                <p:cNvPr id="15" name="Ink 14">
                  <a:extLst>
                    <a:ext uri="{FF2B5EF4-FFF2-40B4-BE49-F238E27FC236}">
                      <a16:creationId xmlns:a16="http://schemas.microsoft.com/office/drawing/2014/main" id="{FB618E63-32D8-A3AF-5866-F81C56CD3EDD}"/>
                    </a:ext>
                  </a:extLst>
                </p:cNvPr>
                <p:cNvPicPr/>
                <p:nvPr/>
              </p:nvPicPr>
              <p:blipFill>
                <a:blip r:embed="rId23"/>
                <a:stretch>
                  <a:fillRect/>
                </a:stretch>
              </p:blipFill>
              <p:spPr>
                <a:xfrm>
                  <a:off x="855521" y="1883222"/>
                  <a:ext cx="2775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8CDB7D6B-F4CA-B519-BF2C-8F5A0A382B45}"/>
                    </a:ext>
                  </a:extLst>
                </p14:cNvPr>
                <p14:cNvContentPartPr/>
                <p14:nvPr/>
              </p14:nvContentPartPr>
              <p14:xfrm>
                <a:off x="1127321" y="1745342"/>
                <a:ext cx="218520" cy="190080"/>
              </p14:xfrm>
            </p:contentPart>
          </mc:Choice>
          <mc:Fallback>
            <p:pic>
              <p:nvPicPr>
                <p:cNvPr id="16" name="Ink 15">
                  <a:extLst>
                    <a:ext uri="{FF2B5EF4-FFF2-40B4-BE49-F238E27FC236}">
                      <a16:creationId xmlns:a16="http://schemas.microsoft.com/office/drawing/2014/main" id="{8CDB7D6B-F4CA-B519-BF2C-8F5A0A382B45}"/>
                    </a:ext>
                  </a:extLst>
                </p:cNvPr>
                <p:cNvPicPr/>
                <p:nvPr/>
              </p:nvPicPr>
              <p:blipFill>
                <a:blip r:embed="rId25"/>
                <a:stretch>
                  <a:fillRect/>
                </a:stretch>
              </p:blipFill>
              <p:spPr>
                <a:xfrm>
                  <a:off x="1118681" y="1736702"/>
                  <a:ext cx="2361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9900250-8709-DF84-FE19-5F0E8B00B9EF}"/>
                    </a:ext>
                  </a:extLst>
                </p14:cNvPr>
                <p14:cNvContentPartPr/>
                <p14:nvPr/>
              </p14:nvContentPartPr>
              <p14:xfrm>
                <a:off x="1071521" y="1626182"/>
                <a:ext cx="203760" cy="354960"/>
              </p14:xfrm>
            </p:contentPart>
          </mc:Choice>
          <mc:Fallback>
            <p:pic>
              <p:nvPicPr>
                <p:cNvPr id="17" name="Ink 16">
                  <a:extLst>
                    <a:ext uri="{FF2B5EF4-FFF2-40B4-BE49-F238E27FC236}">
                      <a16:creationId xmlns:a16="http://schemas.microsoft.com/office/drawing/2014/main" id="{B9900250-8709-DF84-FE19-5F0E8B00B9EF}"/>
                    </a:ext>
                  </a:extLst>
                </p:cNvPr>
                <p:cNvPicPr/>
                <p:nvPr/>
              </p:nvPicPr>
              <p:blipFill>
                <a:blip r:embed="rId27"/>
                <a:stretch>
                  <a:fillRect/>
                </a:stretch>
              </p:blipFill>
              <p:spPr>
                <a:xfrm>
                  <a:off x="1062881" y="1617182"/>
                  <a:ext cx="2214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DA92B965-0A70-E6C9-8B53-E059CA186ACC}"/>
                    </a:ext>
                  </a:extLst>
                </p14:cNvPr>
                <p14:cNvContentPartPr/>
                <p14:nvPr/>
              </p14:nvContentPartPr>
              <p14:xfrm>
                <a:off x="928601" y="2693942"/>
                <a:ext cx="191160" cy="226800"/>
              </p14:xfrm>
            </p:contentPart>
          </mc:Choice>
          <mc:Fallback>
            <p:pic>
              <p:nvPicPr>
                <p:cNvPr id="25" name="Ink 24">
                  <a:extLst>
                    <a:ext uri="{FF2B5EF4-FFF2-40B4-BE49-F238E27FC236}">
                      <a16:creationId xmlns:a16="http://schemas.microsoft.com/office/drawing/2014/main" id="{DA92B965-0A70-E6C9-8B53-E059CA186ACC}"/>
                    </a:ext>
                  </a:extLst>
                </p:cNvPr>
                <p:cNvPicPr/>
                <p:nvPr/>
              </p:nvPicPr>
              <p:blipFill>
                <a:blip r:embed="rId29"/>
                <a:stretch>
                  <a:fillRect/>
                </a:stretch>
              </p:blipFill>
              <p:spPr>
                <a:xfrm>
                  <a:off x="919601" y="2685302"/>
                  <a:ext cx="2088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B8DD73D9-C206-DAFA-C3F8-E0F9CD534D17}"/>
                    </a:ext>
                  </a:extLst>
                </p14:cNvPr>
                <p14:cNvContentPartPr/>
                <p14:nvPr/>
              </p14:nvContentPartPr>
              <p14:xfrm>
                <a:off x="2148641" y="2131262"/>
                <a:ext cx="30240" cy="273960"/>
              </p14:xfrm>
            </p:contentPart>
          </mc:Choice>
          <mc:Fallback>
            <p:pic>
              <p:nvPicPr>
                <p:cNvPr id="30" name="Ink 29">
                  <a:extLst>
                    <a:ext uri="{FF2B5EF4-FFF2-40B4-BE49-F238E27FC236}">
                      <a16:creationId xmlns:a16="http://schemas.microsoft.com/office/drawing/2014/main" id="{B8DD73D9-C206-DAFA-C3F8-E0F9CD534D17}"/>
                    </a:ext>
                  </a:extLst>
                </p:cNvPr>
                <p:cNvPicPr/>
                <p:nvPr/>
              </p:nvPicPr>
              <p:blipFill>
                <a:blip r:embed="rId31"/>
                <a:stretch>
                  <a:fillRect/>
                </a:stretch>
              </p:blipFill>
              <p:spPr>
                <a:xfrm>
                  <a:off x="2139641" y="2122622"/>
                  <a:ext cx="47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7EE66DBB-99CF-7D2A-21CF-4CAD45C02885}"/>
                    </a:ext>
                  </a:extLst>
                </p14:cNvPr>
                <p14:cNvContentPartPr/>
                <p14:nvPr/>
              </p14:nvContentPartPr>
              <p14:xfrm>
                <a:off x="324161" y="3209822"/>
                <a:ext cx="281520" cy="293760"/>
              </p14:xfrm>
            </p:contentPart>
          </mc:Choice>
          <mc:Fallback>
            <p:pic>
              <p:nvPicPr>
                <p:cNvPr id="18" name="Ink 17">
                  <a:extLst>
                    <a:ext uri="{FF2B5EF4-FFF2-40B4-BE49-F238E27FC236}">
                      <a16:creationId xmlns:a16="http://schemas.microsoft.com/office/drawing/2014/main" id="{7EE66DBB-99CF-7D2A-21CF-4CAD45C02885}"/>
                    </a:ext>
                  </a:extLst>
                </p:cNvPr>
                <p:cNvPicPr/>
                <p:nvPr/>
              </p:nvPicPr>
              <p:blipFill>
                <a:blip r:embed="rId33"/>
                <a:stretch>
                  <a:fillRect/>
                </a:stretch>
              </p:blipFill>
              <p:spPr>
                <a:xfrm>
                  <a:off x="315161" y="3200822"/>
                  <a:ext cx="2991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9FE0D9D8-47A0-2534-B489-8F46B352BA63}"/>
                    </a:ext>
                  </a:extLst>
                </p14:cNvPr>
                <p14:cNvContentPartPr/>
                <p14:nvPr/>
              </p14:nvContentPartPr>
              <p14:xfrm>
                <a:off x="214361" y="3007862"/>
                <a:ext cx="524880" cy="652680"/>
              </p14:xfrm>
            </p:contentPart>
          </mc:Choice>
          <mc:Fallback>
            <p:pic>
              <p:nvPicPr>
                <p:cNvPr id="19" name="Ink 18">
                  <a:extLst>
                    <a:ext uri="{FF2B5EF4-FFF2-40B4-BE49-F238E27FC236}">
                      <a16:creationId xmlns:a16="http://schemas.microsoft.com/office/drawing/2014/main" id="{9FE0D9D8-47A0-2534-B489-8F46B352BA63}"/>
                    </a:ext>
                  </a:extLst>
                </p:cNvPr>
                <p:cNvPicPr/>
                <p:nvPr/>
              </p:nvPicPr>
              <p:blipFill>
                <a:blip r:embed="rId35"/>
                <a:stretch>
                  <a:fillRect/>
                </a:stretch>
              </p:blipFill>
              <p:spPr>
                <a:xfrm>
                  <a:off x="205721" y="2999222"/>
                  <a:ext cx="542520" cy="67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1C8F48E0-CFDD-5487-7F0F-B67CB982C604}"/>
                    </a:ext>
                  </a:extLst>
                </p14:cNvPr>
                <p14:cNvContentPartPr/>
                <p14:nvPr/>
              </p14:nvContentPartPr>
              <p14:xfrm>
                <a:off x="505241" y="4283702"/>
                <a:ext cx="216360" cy="177840"/>
              </p14:xfrm>
            </p:contentPart>
          </mc:Choice>
          <mc:Fallback>
            <p:pic>
              <p:nvPicPr>
                <p:cNvPr id="32" name="Ink 31">
                  <a:extLst>
                    <a:ext uri="{FF2B5EF4-FFF2-40B4-BE49-F238E27FC236}">
                      <a16:creationId xmlns:a16="http://schemas.microsoft.com/office/drawing/2014/main" id="{1C8F48E0-CFDD-5487-7F0F-B67CB982C604}"/>
                    </a:ext>
                  </a:extLst>
                </p:cNvPr>
                <p:cNvPicPr/>
                <p:nvPr/>
              </p:nvPicPr>
              <p:blipFill>
                <a:blip r:embed="rId37"/>
                <a:stretch>
                  <a:fillRect/>
                </a:stretch>
              </p:blipFill>
              <p:spPr>
                <a:xfrm>
                  <a:off x="496241" y="4275062"/>
                  <a:ext cx="234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704BE2A4-2D56-ACD3-A5FE-02247F04DBE9}"/>
                    </a:ext>
                  </a:extLst>
                </p14:cNvPr>
                <p14:cNvContentPartPr/>
                <p14:nvPr/>
              </p14:nvContentPartPr>
              <p14:xfrm>
                <a:off x="622961" y="4325822"/>
                <a:ext cx="124560" cy="286560"/>
              </p14:xfrm>
            </p:contentPart>
          </mc:Choice>
          <mc:Fallback>
            <p:pic>
              <p:nvPicPr>
                <p:cNvPr id="33" name="Ink 32">
                  <a:extLst>
                    <a:ext uri="{FF2B5EF4-FFF2-40B4-BE49-F238E27FC236}">
                      <a16:creationId xmlns:a16="http://schemas.microsoft.com/office/drawing/2014/main" id="{704BE2A4-2D56-ACD3-A5FE-02247F04DBE9}"/>
                    </a:ext>
                  </a:extLst>
                </p:cNvPr>
                <p:cNvPicPr/>
                <p:nvPr/>
              </p:nvPicPr>
              <p:blipFill>
                <a:blip r:embed="rId39"/>
                <a:stretch>
                  <a:fillRect/>
                </a:stretch>
              </p:blipFill>
              <p:spPr>
                <a:xfrm>
                  <a:off x="613961" y="4316822"/>
                  <a:ext cx="1422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5D59849B-7172-F354-3077-A9FC0C053121}"/>
                    </a:ext>
                  </a:extLst>
                </p14:cNvPr>
                <p14:cNvContentPartPr/>
                <p14:nvPr/>
              </p14:nvContentPartPr>
              <p14:xfrm>
                <a:off x="383561" y="4126382"/>
                <a:ext cx="131040" cy="240840"/>
              </p14:xfrm>
            </p:contentPart>
          </mc:Choice>
          <mc:Fallback>
            <p:pic>
              <p:nvPicPr>
                <p:cNvPr id="34" name="Ink 33">
                  <a:extLst>
                    <a:ext uri="{FF2B5EF4-FFF2-40B4-BE49-F238E27FC236}">
                      <a16:creationId xmlns:a16="http://schemas.microsoft.com/office/drawing/2014/main" id="{5D59849B-7172-F354-3077-A9FC0C053121}"/>
                    </a:ext>
                  </a:extLst>
                </p:cNvPr>
                <p:cNvPicPr/>
                <p:nvPr/>
              </p:nvPicPr>
              <p:blipFill>
                <a:blip r:embed="rId41"/>
                <a:stretch>
                  <a:fillRect/>
                </a:stretch>
              </p:blipFill>
              <p:spPr>
                <a:xfrm>
                  <a:off x="374921" y="4117382"/>
                  <a:ext cx="148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CEC1F69A-BC76-856B-8C75-176461C05964}"/>
                    </a:ext>
                  </a:extLst>
                </p14:cNvPr>
                <p14:cNvContentPartPr/>
                <p14:nvPr/>
              </p14:nvContentPartPr>
              <p14:xfrm>
                <a:off x="723401" y="3938462"/>
                <a:ext cx="445320" cy="325440"/>
              </p14:xfrm>
            </p:contentPart>
          </mc:Choice>
          <mc:Fallback>
            <p:pic>
              <p:nvPicPr>
                <p:cNvPr id="35" name="Ink 34">
                  <a:extLst>
                    <a:ext uri="{FF2B5EF4-FFF2-40B4-BE49-F238E27FC236}">
                      <a16:creationId xmlns:a16="http://schemas.microsoft.com/office/drawing/2014/main" id="{CEC1F69A-BC76-856B-8C75-176461C05964}"/>
                    </a:ext>
                  </a:extLst>
                </p:cNvPr>
                <p:cNvPicPr/>
                <p:nvPr/>
              </p:nvPicPr>
              <p:blipFill>
                <a:blip r:embed="rId43"/>
                <a:stretch>
                  <a:fillRect/>
                </a:stretch>
              </p:blipFill>
              <p:spPr>
                <a:xfrm>
                  <a:off x="714761" y="3929822"/>
                  <a:ext cx="4629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F972F761-467A-30F9-56B1-5A4E4C19EF3A}"/>
                    </a:ext>
                  </a:extLst>
                </p14:cNvPr>
                <p14:cNvContentPartPr/>
                <p14:nvPr/>
              </p14:nvContentPartPr>
              <p14:xfrm>
                <a:off x="967121" y="3751982"/>
                <a:ext cx="235800" cy="146520"/>
              </p14:xfrm>
            </p:contentPart>
          </mc:Choice>
          <mc:Fallback>
            <p:pic>
              <p:nvPicPr>
                <p:cNvPr id="36" name="Ink 35">
                  <a:extLst>
                    <a:ext uri="{FF2B5EF4-FFF2-40B4-BE49-F238E27FC236}">
                      <a16:creationId xmlns:a16="http://schemas.microsoft.com/office/drawing/2014/main" id="{F972F761-467A-30F9-56B1-5A4E4C19EF3A}"/>
                    </a:ext>
                  </a:extLst>
                </p:cNvPr>
                <p:cNvPicPr/>
                <p:nvPr/>
              </p:nvPicPr>
              <p:blipFill>
                <a:blip r:embed="rId45"/>
                <a:stretch>
                  <a:fillRect/>
                </a:stretch>
              </p:blipFill>
              <p:spPr>
                <a:xfrm>
                  <a:off x="958121" y="3743342"/>
                  <a:ext cx="2534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C40E9EC6-30EE-DCA6-B7FE-D74CD4DC58B7}"/>
                    </a:ext>
                  </a:extLst>
                </p14:cNvPr>
                <p14:cNvContentPartPr/>
                <p14:nvPr/>
              </p14:nvContentPartPr>
              <p14:xfrm>
                <a:off x="1074761" y="3645782"/>
                <a:ext cx="298800" cy="294480"/>
              </p14:xfrm>
            </p:contentPart>
          </mc:Choice>
          <mc:Fallback>
            <p:pic>
              <p:nvPicPr>
                <p:cNvPr id="37" name="Ink 36">
                  <a:extLst>
                    <a:ext uri="{FF2B5EF4-FFF2-40B4-BE49-F238E27FC236}">
                      <a16:creationId xmlns:a16="http://schemas.microsoft.com/office/drawing/2014/main" id="{C40E9EC6-30EE-DCA6-B7FE-D74CD4DC58B7}"/>
                    </a:ext>
                  </a:extLst>
                </p:cNvPr>
                <p:cNvPicPr/>
                <p:nvPr/>
              </p:nvPicPr>
              <p:blipFill>
                <a:blip r:embed="rId47"/>
                <a:stretch>
                  <a:fillRect/>
                </a:stretch>
              </p:blipFill>
              <p:spPr>
                <a:xfrm>
                  <a:off x="1066121" y="3636782"/>
                  <a:ext cx="3164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BE15C34A-0785-9422-1310-9617EC33107B}"/>
                    </a:ext>
                  </a:extLst>
                </p14:cNvPr>
                <p14:cNvContentPartPr/>
                <p14:nvPr/>
              </p14:nvContentPartPr>
              <p14:xfrm>
                <a:off x="1389761" y="3523382"/>
                <a:ext cx="154800" cy="128160"/>
              </p14:xfrm>
            </p:contentPart>
          </mc:Choice>
          <mc:Fallback>
            <p:pic>
              <p:nvPicPr>
                <p:cNvPr id="38" name="Ink 37">
                  <a:extLst>
                    <a:ext uri="{FF2B5EF4-FFF2-40B4-BE49-F238E27FC236}">
                      <a16:creationId xmlns:a16="http://schemas.microsoft.com/office/drawing/2014/main" id="{BE15C34A-0785-9422-1310-9617EC33107B}"/>
                    </a:ext>
                  </a:extLst>
                </p:cNvPr>
                <p:cNvPicPr/>
                <p:nvPr/>
              </p:nvPicPr>
              <p:blipFill>
                <a:blip r:embed="rId49"/>
                <a:stretch>
                  <a:fillRect/>
                </a:stretch>
              </p:blipFill>
              <p:spPr>
                <a:xfrm>
                  <a:off x="1381121" y="3514382"/>
                  <a:ext cx="1724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CB064B38-B91D-76D7-E4FB-1F4B3FC17180}"/>
                    </a:ext>
                  </a:extLst>
                </p14:cNvPr>
                <p14:cNvContentPartPr/>
                <p14:nvPr/>
              </p14:nvContentPartPr>
              <p14:xfrm>
                <a:off x="1595681" y="3295142"/>
                <a:ext cx="152640" cy="205560"/>
              </p14:xfrm>
            </p:contentPart>
          </mc:Choice>
          <mc:Fallback>
            <p:pic>
              <p:nvPicPr>
                <p:cNvPr id="39" name="Ink 38">
                  <a:extLst>
                    <a:ext uri="{FF2B5EF4-FFF2-40B4-BE49-F238E27FC236}">
                      <a16:creationId xmlns:a16="http://schemas.microsoft.com/office/drawing/2014/main" id="{CB064B38-B91D-76D7-E4FB-1F4B3FC17180}"/>
                    </a:ext>
                  </a:extLst>
                </p:cNvPr>
                <p:cNvPicPr/>
                <p:nvPr/>
              </p:nvPicPr>
              <p:blipFill>
                <a:blip r:embed="rId51"/>
                <a:stretch>
                  <a:fillRect/>
                </a:stretch>
              </p:blipFill>
              <p:spPr>
                <a:xfrm>
                  <a:off x="1586681" y="3286502"/>
                  <a:ext cx="1702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AC5A92B8-A6A1-3183-96C8-4046E9E75897}"/>
                    </a:ext>
                  </a:extLst>
                </p14:cNvPr>
                <p14:cNvContentPartPr/>
                <p14:nvPr/>
              </p14:nvContentPartPr>
              <p14:xfrm>
                <a:off x="1722401" y="3133142"/>
                <a:ext cx="178920" cy="201600"/>
              </p14:xfrm>
            </p:contentPart>
          </mc:Choice>
          <mc:Fallback>
            <p:pic>
              <p:nvPicPr>
                <p:cNvPr id="40" name="Ink 39">
                  <a:extLst>
                    <a:ext uri="{FF2B5EF4-FFF2-40B4-BE49-F238E27FC236}">
                      <a16:creationId xmlns:a16="http://schemas.microsoft.com/office/drawing/2014/main" id="{AC5A92B8-A6A1-3183-96C8-4046E9E75897}"/>
                    </a:ext>
                  </a:extLst>
                </p:cNvPr>
                <p:cNvPicPr/>
                <p:nvPr/>
              </p:nvPicPr>
              <p:blipFill>
                <a:blip r:embed="rId53"/>
                <a:stretch>
                  <a:fillRect/>
                </a:stretch>
              </p:blipFill>
              <p:spPr>
                <a:xfrm>
                  <a:off x="1713761" y="3124502"/>
                  <a:ext cx="196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A6663959-0943-9E91-B940-2F11240BAA9D}"/>
                    </a:ext>
                  </a:extLst>
                </p14:cNvPr>
                <p14:cNvContentPartPr/>
                <p14:nvPr/>
              </p14:nvContentPartPr>
              <p14:xfrm>
                <a:off x="2001041" y="2748302"/>
                <a:ext cx="213480" cy="289440"/>
              </p14:xfrm>
            </p:contentPart>
          </mc:Choice>
          <mc:Fallback>
            <p:pic>
              <p:nvPicPr>
                <p:cNvPr id="42" name="Ink 41">
                  <a:extLst>
                    <a:ext uri="{FF2B5EF4-FFF2-40B4-BE49-F238E27FC236}">
                      <a16:creationId xmlns:a16="http://schemas.microsoft.com/office/drawing/2014/main" id="{A6663959-0943-9E91-B940-2F11240BAA9D}"/>
                    </a:ext>
                  </a:extLst>
                </p:cNvPr>
                <p:cNvPicPr/>
                <p:nvPr/>
              </p:nvPicPr>
              <p:blipFill>
                <a:blip r:embed="rId55"/>
                <a:stretch>
                  <a:fillRect/>
                </a:stretch>
              </p:blipFill>
              <p:spPr>
                <a:xfrm>
                  <a:off x="1992041" y="2739302"/>
                  <a:ext cx="2311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1A13D02A-4D52-2743-BFF3-9A9470464B88}"/>
                    </a:ext>
                  </a:extLst>
                </p14:cNvPr>
                <p14:cNvContentPartPr/>
                <p14:nvPr/>
              </p14:nvContentPartPr>
              <p14:xfrm>
                <a:off x="2209481" y="2725982"/>
                <a:ext cx="535680" cy="231480"/>
              </p14:xfrm>
            </p:contentPart>
          </mc:Choice>
          <mc:Fallback>
            <p:pic>
              <p:nvPicPr>
                <p:cNvPr id="43" name="Ink 42">
                  <a:extLst>
                    <a:ext uri="{FF2B5EF4-FFF2-40B4-BE49-F238E27FC236}">
                      <a16:creationId xmlns:a16="http://schemas.microsoft.com/office/drawing/2014/main" id="{1A13D02A-4D52-2743-BFF3-9A9470464B88}"/>
                    </a:ext>
                  </a:extLst>
                </p:cNvPr>
                <p:cNvPicPr/>
                <p:nvPr/>
              </p:nvPicPr>
              <p:blipFill>
                <a:blip r:embed="rId57"/>
                <a:stretch>
                  <a:fillRect/>
                </a:stretch>
              </p:blipFill>
              <p:spPr>
                <a:xfrm>
                  <a:off x="2200841" y="2717342"/>
                  <a:ext cx="5533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F4B56BD0-6220-4F01-2FB0-562BB42FDD50}"/>
                    </a:ext>
                  </a:extLst>
                </p14:cNvPr>
                <p14:cNvContentPartPr/>
                <p14:nvPr/>
              </p14:nvContentPartPr>
              <p14:xfrm>
                <a:off x="2183201" y="2770982"/>
                <a:ext cx="54000" cy="212760"/>
              </p14:xfrm>
            </p:contentPart>
          </mc:Choice>
          <mc:Fallback>
            <p:pic>
              <p:nvPicPr>
                <p:cNvPr id="44" name="Ink 43">
                  <a:extLst>
                    <a:ext uri="{FF2B5EF4-FFF2-40B4-BE49-F238E27FC236}">
                      <a16:creationId xmlns:a16="http://schemas.microsoft.com/office/drawing/2014/main" id="{F4B56BD0-6220-4F01-2FB0-562BB42FDD50}"/>
                    </a:ext>
                  </a:extLst>
                </p:cNvPr>
                <p:cNvPicPr/>
                <p:nvPr/>
              </p:nvPicPr>
              <p:blipFill>
                <a:blip r:embed="rId59"/>
                <a:stretch>
                  <a:fillRect/>
                </a:stretch>
              </p:blipFill>
              <p:spPr>
                <a:xfrm>
                  <a:off x="2174561" y="2761982"/>
                  <a:ext cx="716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1C2B228F-22A2-3070-34A4-6C8E85E073A1}"/>
                    </a:ext>
                  </a:extLst>
                </p14:cNvPr>
                <p14:cNvContentPartPr/>
                <p14:nvPr/>
              </p14:nvContentPartPr>
              <p14:xfrm>
                <a:off x="2728241" y="2308382"/>
                <a:ext cx="172800" cy="303120"/>
              </p14:xfrm>
            </p:contentPart>
          </mc:Choice>
          <mc:Fallback>
            <p:pic>
              <p:nvPicPr>
                <p:cNvPr id="45" name="Ink 44">
                  <a:extLst>
                    <a:ext uri="{FF2B5EF4-FFF2-40B4-BE49-F238E27FC236}">
                      <a16:creationId xmlns:a16="http://schemas.microsoft.com/office/drawing/2014/main" id="{1C2B228F-22A2-3070-34A4-6C8E85E073A1}"/>
                    </a:ext>
                  </a:extLst>
                </p:cNvPr>
                <p:cNvPicPr/>
                <p:nvPr/>
              </p:nvPicPr>
              <p:blipFill>
                <a:blip r:embed="rId61"/>
                <a:stretch>
                  <a:fillRect/>
                </a:stretch>
              </p:blipFill>
              <p:spPr>
                <a:xfrm>
                  <a:off x="2719241" y="2299382"/>
                  <a:ext cx="1904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D4C1D29F-FCDD-E2E2-C152-537B39EF2095}"/>
                    </a:ext>
                  </a:extLst>
                </p14:cNvPr>
                <p14:cNvContentPartPr/>
                <p14:nvPr/>
              </p14:nvContentPartPr>
              <p14:xfrm>
                <a:off x="2846321" y="2049542"/>
                <a:ext cx="259560" cy="303480"/>
              </p14:xfrm>
            </p:contentPart>
          </mc:Choice>
          <mc:Fallback>
            <p:pic>
              <p:nvPicPr>
                <p:cNvPr id="46" name="Ink 45">
                  <a:extLst>
                    <a:ext uri="{FF2B5EF4-FFF2-40B4-BE49-F238E27FC236}">
                      <a16:creationId xmlns:a16="http://schemas.microsoft.com/office/drawing/2014/main" id="{D4C1D29F-FCDD-E2E2-C152-537B39EF2095}"/>
                    </a:ext>
                  </a:extLst>
                </p:cNvPr>
                <p:cNvPicPr/>
                <p:nvPr/>
              </p:nvPicPr>
              <p:blipFill>
                <a:blip r:embed="rId63"/>
                <a:stretch>
                  <a:fillRect/>
                </a:stretch>
              </p:blipFill>
              <p:spPr>
                <a:xfrm>
                  <a:off x="2837681" y="2040542"/>
                  <a:ext cx="2772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1504FADA-7FE3-7871-E2B9-B5BE0CD3222D}"/>
                    </a:ext>
                  </a:extLst>
                </p14:cNvPr>
                <p14:cNvContentPartPr/>
                <p14:nvPr/>
              </p14:nvContentPartPr>
              <p14:xfrm>
                <a:off x="2721401" y="2546702"/>
                <a:ext cx="118440" cy="257760"/>
              </p14:xfrm>
            </p:contentPart>
          </mc:Choice>
          <mc:Fallback>
            <p:pic>
              <p:nvPicPr>
                <p:cNvPr id="47" name="Ink 46">
                  <a:extLst>
                    <a:ext uri="{FF2B5EF4-FFF2-40B4-BE49-F238E27FC236}">
                      <a16:creationId xmlns:a16="http://schemas.microsoft.com/office/drawing/2014/main" id="{1504FADA-7FE3-7871-E2B9-B5BE0CD3222D}"/>
                    </a:ext>
                  </a:extLst>
                </p:cNvPr>
                <p:cNvPicPr/>
                <p:nvPr/>
              </p:nvPicPr>
              <p:blipFill>
                <a:blip r:embed="rId65"/>
                <a:stretch>
                  <a:fillRect/>
                </a:stretch>
              </p:blipFill>
              <p:spPr>
                <a:xfrm>
                  <a:off x="2712761" y="2537702"/>
                  <a:ext cx="1360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159C928A-C327-92D8-5F0C-F1DEDBC88EDC}"/>
                    </a:ext>
                  </a:extLst>
                </p14:cNvPr>
                <p14:cNvContentPartPr/>
                <p14:nvPr/>
              </p14:nvContentPartPr>
              <p14:xfrm>
                <a:off x="2726441" y="2569382"/>
                <a:ext cx="5400" cy="60840"/>
              </p14:xfrm>
            </p:contentPart>
          </mc:Choice>
          <mc:Fallback>
            <p:pic>
              <p:nvPicPr>
                <p:cNvPr id="48" name="Ink 47">
                  <a:extLst>
                    <a:ext uri="{FF2B5EF4-FFF2-40B4-BE49-F238E27FC236}">
                      <a16:creationId xmlns:a16="http://schemas.microsoft.com/office/drawing/2014/main" id="{159C928A-C327-92D8-5F0C-F1DEDBC88EDC}"/>
                    </a:ext>
                  </a:extLst>
                </p:cNvPr>
                <p:cNvPicPr/>
                <p:nvPr/>
              </p:nvPicPr>
              <p:blipFill>
                <a:blip r:embed="rId67"/>
                <a:stretch>
                  <a:fillRect/>
                </a:stretch>
              </p:blipFill>
              <p:spPr>
                <a:xfrm>
                  <a:off x="2717801" y="2560742"/>
                  <a:ext cx="23040" cy="78480"/>
                </a:xfrm>
                <a:prstGeom prst="rect">
                  <a:avLst/>
                </a:prstGeom>
              </p:spPr>
            </p:pic>
          </mc:Fallback>
        </mc:AlternateContent>
      </p:grpSp>
      <p:grpSp>
        <p:nvGrpSpPr>
          <p:cNvPr id="52" name="Group 51">
            <a:extLst>
              <a:ext uri="{FF2B5EF4-FFF2-40B4-BE49-F238E27FC236}">
                <a16:creationId xmlns:a16="http://schemas.microsoft.com/office/drawing/2014/main" id="{AB29C5E9-385B-0F16-2275-9BF4F42B60A6}"/>
              </a:ext>
            </a:extLst>
          </p:cNvPr>
          <p:cNvGrpSpPr/>
          <p:nvPr/>
        </p:nvGrpSpPr>
        <p:grpSpPr>
          <a:xfrm>
            <a:off x="250361" y="4920542"/>
            <a:ext cx="814680" cy="714600"/>
            <a:chOff x="250361" y="4920542"/>
            <a:chExt cx="814680" cy="714600"/>
          </a:xfrm>
        </p:grpSpPr>
        <mc:AlternateContent xmlns:mc="http://schemas.openxmlformats.org/markup-compatibility/2006">
          <mc:Choice xmlns:p14="http://schemas.microsoft.com/office/powerpoint/2010/main" Requires="p14">
            <p:contentPart p14:bwMode="auto" r:id="rId68">
              <p14:nvContentPartPr>
                <p14:cNvPr id="50" name="Ink 49">
                  <a:extLst>
                    <a:ext uri="{FF2B5EF4-FFF2-40B4-BE49-F238E27FC236}">
                      <a16:creationId xmlns:a16="http://schemas.microsoft.com/office/drawing/2014/main" id="{83C91835-843D-4D6B-CC33-0D5F9A46A8B1}"/>
                    </a:ext>
                  </a:extLst>
                </p14:cNvPr>
                <p14:cNvContentPartPr/>
                <p14:nvPr/>
              </p14:nvContentPartPr>
              <p14:xfrm>
                <a:off x="515321" y="5207462"/>
                <a:ext cx="338400" cy="235800"/>
              </p14:xfrm>
            </p:contentPart>
          </mc:Choice>
          <mc:Fallback>
            <p:pic>
              <p:nvPicPr>
                <p:cNvPr id="50" name="Ink 49">
                  <a:extLst>
                    <a:ext uri="{FF2B5EF4-FFF2-40B4-BE49-F238E27FC236}">
                      <a16:creationId xmlns:a16="http://schemas.microsoft.com/office/drawing/2014/main" id="{83C91835-843D-4D6B-CC33-0D5F9A46A8B1}"/>
                    </a:ext>
                  </a:extLst>
                </p:cNvPr>
                <p:cNvPicPr/>
                <p:nvPr/>
              </p:nvPicPr>
              <p:blipFill>
                <a:blip r:embed="rId69"/>
                <a:stretch>
                  <a:fillRect/>
                </a:stretch>
              </p:blipFill>
              <p:spPr>
                <a:xfrm>
                  <a:off x="506321" y="5198462"/>
                  <a:ext cx="3560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Ink 50">
                  <a:extLst>
                    <a:ext uri="{FF2B5EF4-FFF2-40B4-BE49-F238E27FC236}">
                      <a16:creationId xmlns:a16="http://schemas.microsoft.com/office/drawing/2014/main" id="{F98D0845-83AE-0476-4EDF-BAB8ABD5D689}"/>
                    </a:ext>
                  </a:extLst>
                </p14:cNvPr>
                <p14:cNvContentPartPr/>
                <p14:nvPr/>
              </p14:nvContentPartPr>
              <p14:xfrm>
                <a:off x="250361" y="4920542"/>
                <a:ext cx="814680" cy="714600"/>
              </p14:xfrm>
            </p:contentPart>
          </mc:Choice>
          <mc:Fallback>
            <p:pic>
              <p:nvPicPr>
                <p:cNvPr id="51" name="Ink 50">
                  <a:extLst>
                    <a:ext uri="{FF2B5EF4-FFF2-40B4-BE49-F238E27FC236}">
                      <a16:creationId xmlns:a16="http://schemas.microsoft.com/office/drawing/2014/main" id="{F98D0845-83AE-0476-4EDF-BAB8ABD5D689}"/>
                    </a:ext>
                  </a:extLst>
                </p:cNvPr>
                <p:cNvPicPr/>
                <p:nvPr/>
              </p:nvPicPr>
              <p:blipFill>
                <a:blip r:embed="rId71"/>
                <a:stretch>
                  <a:fillRect/>
                </a:stretch>
              </p:blipFill>
              <p:spPr>
                <a:xfrm>
                  <a:off x="241721" y="4911542"/>
                  <a:ext cx="832320" cy="73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59" name="Ink 58">
                <a:extLst>
                  <a:ext uri="{FF2B5EF4-FFF2-40B4-BE49-F238E27FC236}">
                    <a16:creationId xmlns:a16="http://schemas.microsoft.com/office/drawing/2014/main" id="{9515F68D-2804-9DB4-354C-9599AAC37CC2}"/>
                  </a:ext>
                </a:extLst>
              </p14:cNvPr>
              <p14:cNvContentPartPr/>
              <p14:nvPr/>
            </p14:nvContentPartPr>
            <p14:xfrm>
              <a:off x="2726441" y="3821822"/>
              <a:ext cx="13320" cy="224280"/>
            </p14:xfrm>
          </p:contentPart>
        </mc:Choice>
        <mc:Fallback>
          <p:pic>
            <p:nvPicPr>
              <p:cNvPr id="59" name="Ink 58">
                <a:extLst>
                  <a:ext uri="{FF2B5EF4-FFF2-40B4-BE49-F238E27FC236}">
                    <a16:creationId xmlns:a16="http://schemas.microsoft.com/office/drawing/2014/main" id="{9515F68D-2804-9DB4-354C-9599AAC37CC2}"/>
                  </a:ext>
                </a:extLst>
              </p:cNvPr>
              <p:cNvPicPr/>
              <p:nvPr/>
            </p:nvPicPr>
            <p:blipFill>
              <a:blip r:embed="rId73"/>
              <a:stretch>
                <a:fillRect/>
              </a:stretch>
            </p:blipFill>
            <p:spPr>
              <a:xfrm>
                <a:off x="2717801" y="3813182"/>
                <a:ext cx="30960" cy="241920"/>
              </a:xfrm>
              <a:prstGeom prst="rect">
                <a:avLst/>
              </a:prstGeom>
            </p:spPr>
          </p:pic>
        </mc:Fallback>
      </mc:AlternateContent>
      <p:grpSp>
        <p:nvGrpSpPr>
          <p:cNvPr id="64" name="Group 63">
            <a:extLst>
              <a:ext uri="{FF2B5EF4-FFF2-40B4-BE49-F238E27FC236}">
                <a16:creationId xmlns:a16="http://schemas.microsoft.com/office/drawing/2014/main" id="{68E67285-FC4E-3ADF-8BA8-69948B13DA2C}"/>
              </a:ext>
            </a:extLst>
          </p:cNvPr>
          <p:cNvGrpSpPr/>
          <p:nvPr/>
        </p:nvGrpSpPr>
        <p:grpSpPr>
          <a:xfrm>
            <a:off x="1349081" y="4456862"/>
            <a:ext cx="868320" cy="1403280"/>
            <a:chOff x="1349081" y="4456862"/>
            <a:chExt cx="868320" cy="1403280"/>
          </a:xfrm>
        </p:grpSpPr>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31E59DC0-4AD1-982C-6DA8-03317BB92350}"/>
                    </a:ext>
                  </a:extLst>
                </p14:cNvPr>
                <p14:cNvContentPartPr/>
                <p14:nvPr/>
              </p14:nvContentPartPr>
              <p14:xfrm>
                <a:off x="1349081" y="5033582"/>
                <a:ext cx="253440" cy="203760"/>
              </p14:xfrm>
            </p:contentPart>
          </mc:Choice>
          <mc:Fallback>
            <p:pic>
              <p:nvPicPr>
                <p:cNvPr id="53" name="Ink 52">
                  <a:extLst>
                    <a:ext uri="{FF2B5EF4-FFF2-40B4-BE49-F238E27FC236}">
                      <a16:creationId xmlns:a16="http://schemas.microsoft.com/office/drawing/2014/main" id="{31E59DC0-4AD1-982C-6DA8-03317BB92350}"/>
                    </a:ext>
                  </a:extLst>
                </p:cNvPr>
                <p:cNvPicPr/>
                <p:nvPr/>
              </p:nvPicPr>
              <p:blipFill>
                <a:blip r:embed="rId75"/>
                <a:stretch>
                  <a:fillRect/>
                </a:stretch>
              </p:blipFill>
              <p:spPr>
                <a:xfrm>
                  <a:off x="1340081" y="5024942"/>
                  <a:ext cx="2710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853B0797-13E3-EE87-B219-A30E795D44CE}"/>
                    </a:ext>
                  </a:extLst>
                </p14:cNvPr>
                <p14:cNvContentPartPr/>
                <p14:nvPr/>
              </p14:nvContentPartPr>
              <p14:xfrm>
                <a:off x="1539521" y="4861862"/>
                <a:ext cx="161280" cy="187200"/>
              </p14:xfrm>
            </p:contentPart>
          </mc:Choice>
          <mc:Fallback>
            <p:pic>
              <p:nvPicPr>
                <p:cNvPr id="54" name="Ink 53">
                  <a:extLst>
                    <a:ext uri="{FF2B5EF4-FFF2-40B4-BE49-F238E27FC236}">
                      <a16:creationId xmlns:a16="http://schemas.microsoft.com/office/drawing/2014/main" id="{853B0797-13E3-EE87-B219-A30E795D44CE}"/>
                    </a:ext>
                  </a:extLst>
                </p:cNvPr>
                <p:cNvPicPr/>
                <p:nvPr/>
              </p:nvPicPr>
              <p:blipFill>
                <a:blip r:embed="rId77"/>
                <a:stretch>
                  <a:fillRect/>
                </a:stretch>
              </p:blipFill>
              <p:spPr>
                <a:xfrm>
                  <a:off x="1530881" y="4852862"/>
                  <a:ext cx="1789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42F62C02-262B-11F5-3AFB-C33CB4E686F2}"/>
                    </a:ext>
                  </a:extLst>
                </p14:cNvPr>
                <p14:cNvContentPartPr/>
                <p14:nvPr/>
              </p14:nvContentPartPr>
              <p14:xfrm>
                <a:off x="1718801" y="4626062"/>
                <a:ext cx="156240" cy="231120"/>
              </p14:xfrm>
            </p:contentPart>
          </mc:Choice>
          <mc:Fallback>
            <p:pic>
              <p:nvPicPr>
                <p:cNvPr id="55" name="Ink 54">
                  <a:extLst>
                    <a:ext uri="{FF2B5EF4-FFF2-40B4-BE49-F238E27FC236}">
                      <a16:creationId xmlns:a16="http://schemas.microsoft.com/office/drawing/2014/main" id="{42F62C02-262B-11F5-3AFB-C33CB4E686F2}"/>
                    </a:ext>
                  </a:extLst>
                </p:cNvPr>
                <p:cNvPicPr/>
                <p:nvPr/>
              </p:nvPicPr>
              <p:blipFill>
                <a:blip r:embed="rId79"/>
                <a:stretch>
                  <a:fillRect/>
                </a:stretch>
              </p:blipFill>
              <p:spPr>
                <a:xfrm>
                  <a:off x="1709801" y="4617422"/>
                  <a:ext cx="1738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4E6BFE8F-6D58-3747-3339-96169BFF317F}"/>
                    </a:ext>
                  </a:extLst>
                </p14:cNvPr>
                <p14:cNvContentPartPr/>
                <p14:nvPr/>
              </p14:nvContentPartPr>
              <p14:xfrm>
                <a:off x="1861361" y="4456862"/>
                <a:ext cx="320040" cy="289800"/>
              </p14:xfrm>
            </p:contentPart>
          </mc:Choice>
          <mc:Fallback>
            <p:pic>
              <p:nvPicPr>
                <p:cNvPr id="57" name="Ink 56">
                  <a:extLst>
                    <a:ext uri="{FF2B5EF4-FFF2-40B4-BE49-F238E27FC236}">
                      <a16:creationId xmlns:a16="http://schemas.microsoft.com/office/drawing/2014/main" id="{4E6BFE8F-6D58-3747-3339-96169BFF317F}"/>
                    </a:ext>
                  </a:extLst>
                </p:cNvPr>
                <p:cNvPicPr/>
                <p:nvPr/>
              </p:nvPicPr>
              <p:blipFill>
                <a:blip r:embed="rId81"/>
                <a:stretch>
                  <a:fillRect/>
                </a:stretch>
              </p:blipFill>
              <p:spPr>
                <a:xfrm>
                  <a:off x="1852361" y="4448222"/>
                  <a:ext cx="3376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0" name="Ink 59">
                  <a:extLst>
                    <a:ext uri="{FF2B5EF4-FFF2-40B4-BE49-F238E27FC236}">
                      <a16:creationId xmlns:a16="http://schemas.microsoft.com/office/drawing/2014/main" id="{A6BFC283-8F90-08E5-DD40-D208E08E2B7D}"/>
                    </a:ext>
                  </a:extLst>
                </p14:cNvPr>
                <p14:cNvContentPartPr/>
                <p14:nvPr/>
              </p14:nvContentPartPr>
              <p14:xfrm>
                <a:off x="1511441" y="5596262"/>
                <a:ext cx="191520" cy="263880"/>
              </p14:xfrm>
            </p:contentPart>
          </mc:Choice>
          <mc:Fallback>
            <p:pic>
              <p:nvPicPr>
                <p:cNvPr id="60" name="Ink 59">
                  <a:extLst>
                    <a:ext uri="{FF2B5EF4-FFF2-40B4-BE49-F238E27FC236}">
                      <a16:creationId xmlns:a16="http://schemas.microsoft.com/office/drawing/2014/main" id="{A6BFC283-8F90-08E5-DD40-D208E08E2B7D}"/>
                    </a:ext>
                  </a:extLst>
                </p:cNvPr>
                <p:cNvPicPr/>
                <p:nvPr/>
              </p:nvPicPr>
              <p:blipFill>
                <a:blip r:embed="rId83"/>
                <a:stretch>
                  <a:fillRect/>
                </a:stretch>
              </p:blipFill>
              <p:spPr>
                <a:xfrm>
                  <a:off x="1502441" y="5587262"/>
                  <a:ext cx="2091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Ink 60">
                  <a:extLst>
                    <a:ext uri="{FF2B5EF4-FFF2-40B4-BE49-F238E27FC236}">
                      <a16:creationId xmlns:a16="http://schemas.microsoft.com/office/drawing/2014/main" id="{7C371F3D-704D-561C-BA84-B528792A7D2C}"/>
                    </a:ext>
                  </a:extLst>
                </p14:cNvPr>
                <p14:cNvContentPartPr/>
                <p14:nvPr/>
              </p14:nvContentPartPr>
              <p14:xfrm>
                <a:off x="1783961" y="5455862"/>
                <a:ext cx="168480" cy="192240"/>
              </p14:xfrm>
            </p:contentPart>
          </mc:Choice>
          <mc:Fallback>
            <p:pic>
              <p:nvPicPr>
                <p:cNvPr id="61" name="Ink 60">
                  <a:extLst>
                    <a:ext uri="{FF2B5EF4-FFF2-40B4-BE49-F238E27FC236}">
                      <a16:creationId xmlns:a16="http://schemas.microsoft.com/office/drawing/2014/main" id="{7C371F3D-704D-561C-BA84-B528792A7D2C}"/>
                    </a:ext>
                  </a:extLst>
                </p:cNvPr>
                <p:cNvPicPr/>
                <p:nvPr/>
              </p:nvPicPr>
              <p:blipFill>
                <a:blip r:embed="rId85"/>
                <a:stretch>
                  <a:fillRect/>
                </a:stretch>
              </p:blipFill>
              <p:spPr>
                <a:xfrm>
                  <a:off x="1774961" y="5447222"/>
                  <a:ext cx="1861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C3E8DAA6-23CF-A650-7AD7-4EF94DB550FC}"/>
                    </a:ext>
                  </a:extLst>
                </p14:cNvPr>
                <p14:cNvContentPartPr/>
                <p14:nvPr/>
              </p14:nvContentPartPr>
              <p14:xfrm>
                <a:off x="1852721" y="5319782"/>
                <a:ext cx="214200" cy="124560"/>
              </p14:xfrm>
            </p:contentPart>
          </mc:Choice>
          <mc:Fallback>
            <p:pic>
              <p:nvPicPr>
                <p:cNvPr id="62" name="Ink 61">
                  <a:extLst>
                    <a:ext uri="{FF2B5EF4-FFF2-40B4-BE49-F238E27FC236}">
                      <a16:creationId xmlns:a16="http://schemas.microsoft.com/office/drawing/2014/main" id="{C3E8DAA6-23CF-A650-7AD7-4EF94DB550FC}"/>
                    </a:ext>
                  </a:extLst>
                </p:cNvPr>
                <p:cNvPicPr/>
                <p:nvPr/>
              </p:nvPicPr>
              <p:blipFill>
                <a:blip r:embed="rId87"/>
                <a:stretch>
                  <a:fillRect/>
                </a:stretch>
              </p:blipFill>
              <p:spPr>
                <a:xfrm>
                  <a:off x="1844081" y="5311142"/>
                  <a:ext cx="2318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A48C1737-1440-A148-4E25-C7871F6FD6A5}"/>
                    </a:ext>
                  </a:extLst>
                </p14:cNvPr>
                <p14:cNvContentPartPr/>
                <p14:nvPr/>
              </p14:nvContentPartPr>
              <p14:xfrm>
                <a:off x="2020481" y="5054102"/>
                <a:ext cx="196920" cy="248040"/>
              </p14:xfrm>
            </p:contentPart>
          </mc:Choice>
          <mc:Fallback>
            <p:pic>
              <p:nvPicPr>
                <p:cNvPr id="63" name="Ink 62">
                  <a:extLst>
                    <a:ext uri="{FF2B5EF4-FFF2-40B4-BE49-F238E27FC236}">
                      <a16:creationId xmlns:a16="http://schemas.microsoft.com/office/drawing/2014/main" id="{A48C1737-1440-A148-4E25-C7871F6FD6A5}"/>
                    </a:ext>
                  </a:extLst>
                </p:cNvPr>
                <p:cNvPicPr/>
                <p:nvPr/>
              </p:nvPicPr>
              <p:blipFill>
                <a:blip r:embed="rId89"/>
                <a:stretch>
                  <a:fillRect/>
                </a:stretch>
              </p:blipFill>
              <p:spPr>
                <a:xfrm>
                  <a:off x="2011481" y="5045102"/>
                  <a:ext cx="214560" cy="265680"/>
                </a:xfrm>
                <a:prstGeom prst="rect">
                  <a:avLst/>
                </a:prstGeom>
              </p:spPr>
            </p:pic>
          </mc:Fallback>
        </mc:AlternateContent>
      </p:grpSp>
    </p:spTree>
    <p:extLst>
      <p:ext uri="{BB962C8B-B14F-4D97-AF65-F5344CB8AC3E}">
        <p14:creationId xmlns:p14="http://schemas.microsoft.com/office/powerpoint/2010/main" val="244060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screenshot of a cell phone&#10;&#10;Description automatically generated">
            <a:extLst>
              <a:ext uri="{FF2B5EF4-FFF2-40B4-BE49-F238E27FC236}">
                <a16:creationId xmlns:a16="http://schemas.microsoft.com/office/drawing/2014/main" id="{29F63C6E-4488-42FE-90FE-224357465D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9101" y="643467"/>
            <a:ext cx="9773798"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caling-image">
            <a:extLst>
              <a:ext uri="{FF2B5EF4-FFF2-40B4-BE49-F238E27FC236}">
                <a16:creationId xmlns:a16="http://schemas.microsoft.com/office/drawing/2014/main" id="{3270834E-BFD5-4FEB-BD22-650F1120B3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3163" y="886545"/>
            <a:ext cx="10905066" cy="545253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2D07C5E-C438-415B-8FD6-ECCE7D6F9563}"/>
              </a:ext>
            </a:extLst>
          </p:cNvPr>
          <p:cNvGrpSpPr/>
          <p:nvPr/>
        </p:nvGrpSpPr>
        <p:grpSpPr>
          <a:xfrm>
            <a:off x="7106921" y="-1001268"/>
            <a:ext cx="432720" cy="507960"/>
            <a:chOff x="7106921" y="-1001268"/>
            <a:chExt cx="432720" cy="507960"/>
          </a:xfrm>
        </p:grpSpPr>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FAB33A4C-0A22-4F20-98CF-D1580958B033}"/>
                    </a:ext>
                  </a:extLst>
                </p14:cNvPr>
                <p14:cNvContentPartPr/>
                <p14:nvPr/>
              </p14:nvContentPartPr>
              <p14:xfrm>
                <a:off x="7143641" y="-1001268"/>
                <a:ext cx="396000" cy="432360"/>
              </p14:xfrm>
            </p:contentPart>
          </mc:Choice>
          <mc:Fallback xmlns="">
            <p:pic>
              <p:nvPicPr>
                <p:cNvPr id="30" name="Ink 29">
                  <a:extLst>
                    <a:ext uri="{FF2B5EF4-FFF2-40B4-BE49-F238E27FC236}">
                      <a16:creationId xmlns:a16="http://schemas.microsoft.com/office/drawing/2014/main" id="{FAB33A4C-0A22-4F20-98CF-D1580958B033}"/>
                    </a:ext>
                  </a:extLst>
                </p:cNvPr>
                <p:cNvPicPr/>
                <p:nvPr/>
              </p:nvPicPr>
              <p:blipFill>
                <a:blip r:embed="rId42"/>
                <a:stretch>
                  <a:fillRect/>
                </a:stretch>
              </p:blipFill>
              <p:spPr>
                <a:xfrm>
                  <a:off x="7126001" y="-1018908"/>
                  <a:ext cx="4316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B675586A-98B8-49D5-93B1-F1AF2862569C}"/>
                    </a:ext>
                  </a:extLst>
                </p14:cNvPr>
                <p14:cNvContentPartPr/>
                <p14:nvPr/>
              </p14:nvContentPartPr>
              <p14:xfrm>
                <a:off x="7106921" y="-769068"/>
                <a:ext cx="285480" cy="275760"/>
              </p14:xfrm>
            </p:contentPart>
          </mc:Choice>
          <mc:Fallback xmlns="">
            <p:pic>
              <p:nvPicPr>
                <p:cNvPr id="31" name="Ink 30">
                  <a:extLst>
                    <a:ext uri="{FF2B5EF4-FFF2-40B4-BE49-F238E27FC236}">
                      <a16:creationId xmlns:a16="http://schemas.microsoft.com/office/drawing/2014/main" id="{B675586A-98B8-49D5-93B1-F1AF2862569C}"/>
                    </a:ext>
                  </a:extLst>
                </p:cNvPr>
                <p:cNvPicPr/>
                <p:nvPr/>
              </p:nvPicPr>
              <p:blipFill>
                <a:blip r:embed="rId44"/>
                <a:stretch>
                  <a:fillRect/>
                </a:stretch>
              </p:blipFill>
              <p:spPr>
                <a:xfrm>
                  <a:off x="7088921" y="-787068"/>
                  <a:ext cx="3211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92C1063-7EF5-4A5A-B37B-A8AE7E995DCE}"/>
                    </a:ext>
                  </a:extLst>
                </p14:cNvPr>
                <p14:cNvContentPartPr/>
                <p14:nvPr/>
              </p14:nvContentPartPr>
              <p14:xfrm>
                <a:off x="7142561" y="-821628"/>
                <a:ext cx="351360" cy="94680"/>
              </p14:xfrm>
            </p:contentPart>
          </mc:Choice>
          <mc:Fallback xmlns="">
            <p:pic>
              <p:nvPicPr>
                <p:cNvPr id="32" name="Ink 31">
                  <a:extLst>
                    <a:ext uri="{FF2B5EF4-FFF2-40B4-BE49-F238E27FC236}">
                      <a16:creationId xmlns:a16="http://schemas.microsoft.com/office/drawing/2014/main" id="{392C1063-7EF5-4A5A-B37B-A8AE7E995DCE}"/>
                    </a:ext>
                  </a:extLst>
                </p:cNvPr>
                <p:cNvPicPr/>
                <p:nvPr/>
              </p:nvPicPr>
              <p:blipFill>
                <a:blip r:embed="rId46"/>
                <a:stretch>
                  <a:fillRect/>
                </a:stretch>
              </p:blipFill>
              <p:spPr>
                <a:xfrm>
                  <a:off x="7124921" y="-839628"/>
                  <a:ext cx="3870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C273B087-5A11-4B42-9F07-CB7E717EBE70}"/>
                    </a:ext>
                  </a:extLst>
                </p14:cNvPr>
                <p14:cNvContentPartPr/>
                <p14:nvPr/>
              </p14:nvContentPartPr>
              <p14:xfrm>
                <a:off x="7317881" y="-945828"/>
                <a:ext cx="75960" cy="389880"/>
              </p14:xfrm>
            </p:contentPart>
          </mc:Choice>
          <mc:Fallback xmlns="">
            <p:pic>
              <p:nvPicPr>
                <p:cNvPr id="33" name="Ink 32">
                  <a:extLst>
                    <a:ext uri="{FF2B5EF4-FFF2-40B4-BE49-F238E27FC236}">
                      <a16:creationId xmlns:a16="http://schemas.microsoft.com/office/drawing/2014/main" id="{C273B087-5A11-4B42-9F07-CB7E717EBE70}"/>
                    </a:ext>
                  </a:extLst>
                </p:cNvPr>
                <p:cNvPicPr/>
                <p:nvPr/>
              </p:nvPicPr>
              <p:blipFill>
                <a:blip r:embed="rId48"/>
                <a:stretch>
                  <a:fillRect/>
                </a:stretch>
              </p:blipFill>
              <p:spPr>
                <a:xfrm>
                  <a:off x="7299881" y="-963828"/>
                  <a:ext cx="111600" cy="42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84" name="Ink 83">
                <a:extLst>
                  <a:ext uri="{FF2B5EF4-FFF2-40B4-BE49-F238E27FC236}">
                    <a16:creationId xmlns:a16="http://schemas.microsoft.com/office/drawing/2014/main" id="{2B7F9B72-8342-4EE6-9F21-A48E828C303F}"/>
                  </a:ext>
                </a:extLst>
              </p14:cNvPr>
              <p14:cNvContentPartPr/>
              <p14:nvPr/>
            </p14:nvContentPartPr>
            <p14:xfrm>
              <a:off x="6813881" y="4195692"/>
              <a:ext cx="151200" cy="795960"/>
            </p14:xfrm>
          </p:contentPart>
        </mc:Choice>
        <mc:Fallback xmlns="">
          <p:pic>
            <p:nvPicPr>
              <p:cNvPr id="84" name="Ink 83">
                <a:extLst>
                  <a:ext uri="{FF2B5EF4-FFF2-40B4-BE49-F238E27FC236}">
                    <a16:creationId xmlns:a16="http://schemas.microsoft.com/office/drawing/2014/main" id="{2B7F9B72-8342-4EE6-9F21-A48E828C303F}"/>
                  </a:ext>
                </a:extLst>
              </p:cNvPr>
              <p:cNvPicPr/>
              <p:nvPr/>
            </p:nvPicPr>
            <p:blipFill>
              <a:blip r:embed="rId58"/>
              <a:stretch>
                <a:fillRect/>
              </a:stretch>
            </p:blipFill>
            <p:spPr>
              <a:xfrm>
                <a:off x="6796241" y="4178052"/>
                <a:ext cx="186840" cy="831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8" name="Ink 87">
                <a:extLst>
                  <a:ext uri="{FF2B5EF4-FFF2-40B4-BE49-F238E27FC236}">
                    <a16:creationId xmlns:a16="http://schemas.microsoft.com/office/drawing/2014/main" id="{1B74348D-AE5B-41EC-AFAB-F7C3A18EC0E5}"/>
                  </a:ext>
                </a:extLst>
              </p14:cNvPr>
              <p14:cNvContentPartPr/>
              <p14:nvPr/>
            </p14:nvContentPartPr>
            <p14:xfrm>
              <a:off x="7556201" y="6807132"/>
              <a:ext cx="31320" cy="65160"/>
            </p14:xfrm>
          </p:contentPart>
        </mc:Choice>
        <mc:Fallback xmlns="">
          <p:pic>
            <p:nvPicPr>
              <p:cNvPr id="88" name="Ink 87">
                <a:extLst>
                  <a:ext uri="{FF2B5EF4-FFF2-40B4-BE49-F238E27FC236}">
                    <a16:creationId xmlns:a16="http://schemas.microsoft.com/office/drawing/2014/main" id="{1B74348D-AE5B-41EC-AFAB-F7C3A18EC0E5}"/>
                  </a:ext>
                </a:extLst>
              </p:cNvPr>
              <p:cNvPicPr/>
              <p:nvPr/>
            </p:nvPicPr>
            <p:blipFill>
              <a:blip r:embed="rId62"/>
              <a:stretch>
                <a:fillRect/>
              </a:stretch>
            </p:blipFill>
            <p:spPr>
              <a:xfrm>
                <a:off x="7538201" y="6789132"/>
                <a:ext cx="669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9" name="Ink 98">
                <a:extLst>
                  <a:ext uri="{FF2B5EF4-FFF2-40B4-BE49-F238E27FC236}">
                    <a16:creationId xmlns:a16="http://schemas.microsoft.com/office/drawing/2014/main" id="{334ACA3E-54F9-416A-803C-17E4B58E1A28}"/>
                  </a:ext>
                </a:extLst>
              </p14:cNvPr>
              <p14:cNvContentPartPr/>
              <p14:nvPr/>
            </p14:nvContentPartPr>
            <p14:xfrm>
              <a:off x="6913961" y="6623532"/>
              <a:ext cx="360" cy="360"/>
            </p14:xfrm>
          </p:contentPart>
        </mc:Choice>
        <mc:Fallback xmlns="">
          <p:pic>
            <p:nvPicPr>
              <p:cNvPr id="99" name="Ink 98">
                <a:extLst>
                  <a:ext uri="{FF2B5EF4-FFF2-40B4-BE49-F238E27FC236}">
                    <a16:creationId xmlns:a16="http://schemas.microsoft.com/office/drawing/2014/main" id="{334ACA3E-54F9-416A-803C-17E4B58E1A28}"/>
                  </a:ext>
                </a:extLst>
              </p:cNvPr>
              <p:cNvPicPr/>
              <p:nvPr/>
            </p:nvPicPr>
            <p:blipFill>
              <a:blip r:embed="rId64"/>
              <a:stretch>
                <a:fillRect/>
              </a:stretch>
            </p:blipFill>
            <p:spPr>
              <a:xfrm>
                <a:off x="6895961" y="660589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8" name="Ink 107">
                <a:extLst>
                  <a:ext uri="{FF2B5EF4-FFF2-40B4-BE49-F238E27FC236}">
                    <a16:creationId xmlns:a16="http://schemas.microsoft.com/office/drawing/2014/main" id="{234F1F50-C1BC-4B0C-8872-8984A39528BF}"/>
                  </a:ext>
                </a:extLst>
              </p14:cNvPr>
              <p14:cNvContentPartPr/>
              <p14:nvPr/>
            </p14:nvContentPartPr>
            <p14:xfrm>
              <a:off x="7966601" y="5959332"/>
              <a:ext cx="134640" cy="195840"/>
            </p14:xfrm>
          </p:contentPart>
        </mc:Choice>
        <mc:Fallback xmlns="">
          <p:pic>
            <p:nvPicPr>
              <p:cNvPr id="108" name="Ink 107">
                <a:extLst>
                  <a:ext uri="{FF2B5EF4-FFF2-40B4-BE49-F238E27FC236}">
                    <a16:creationId xmlns:a16="http://schemas.microsoft.com/office/drawing/2014/main" id="{234F1F50-C1BC-4B0C-8872-8984A39528BF}"/>
                  </a:ext>
                </a:extLst>
              </p:cNvPr>
              <p:cNvPicPr/>
              <p:nvPr/>
            </p:nvPicPr>
            <p:blipFill>
              <a:blip r:embed="rId66"/>
              <a:stretch>
                <a:fillRect/>
              </a:stretch>
            </p:blipFill>
            <p:spPr>
              <a:xfrm>
                <a:off x="7948601" y="5941692"/>
                <a:ext cx="1702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0" name="Ink 109">
                <a:extLst>
                  <a:ext uri="{FF2B5EF4-FFF2-40B4-BE49-F238E27FC236}">
                    <a16:creationId xmlns:a16="http://schemas.microsoft.com/office/drawing/2014/main" id="{86FCD1F2-4DC3-434C-8964-E54027C54BE1}"/>
                  </a:ext>
                </a:extLst>
              </p14:cNvPr>
              <p14:cNvContentPartPr/>
              <p14:nvPr/>
            </p14:nvContentPartPr>
            <p14:xfrm>
              <a:off x="7610561" y="6396012"/>
              <a:ext cx="500760" cy="48600"/>
            </p14:xfrm>
          </p:contentPart>
        </mc:Choice>
        <mc:Fallback xmlns="">
          <p:pic>
            <p:nvPicPr>
              <p:cNvPr id="110" name="Ink 109">
                <a:extLst>
                  <a:ext uri="{FF2B5EF4-FFF2-40B4-BE49-F238E27FC236}">
                    <a16:creationId xmlns:a16="http://schemas.microsoft.com/office/drawing/2014/main" id="{86FCD1F2-4DC3-434C-8964-E54027C54BE1}"/>
                  </a:ext>
                </a:extLst>
              </p:cNvPr>
              <p:cNvPicPr/>
              <p:nvPr/>
            </p:nvPicPr>
            <p:blipFill>
              <a:blip r:embed="rId68"/>
              <a:stretch>
                <a:fillRect/>
              </a:stretch>
            </p:blipFill>
            <p:spPr>
              <a:xfrm>
                <a:off x="7592561" y="6378012"/>
                <a:ext cx="5364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55" name="Ink 2054">
                <a:extLst>
                  <a:ext uri="{FF2B5EF4-FFF2-40B4-BE49-F238E27FC236}">
                    <a16:creationId xmlns:a16="http://schemas.microsoft.com/office/drawing/2014/main" id="{8FF3D2AF-CAE1-403F-B9E0-3EBA539F5294}"/>
                  </a:ext>
                </a:extLst>
              </p14:cNvPr>
              <p14:cNvContentPartPr/>
              <p14:nvPr/>
            </p14:nvContentPartPr>
            <p14:xfrm>
              <a:off x="4167521" y="7387088"/>
              <a:ext cx="403560" cy="366480"/>
            </p14:xfrm>
          </p:contentPart>
        </mc:Choice>
        <mc:Fallback xmlns="">
          <p:pic>
            <p:nvPicPr>
              <p:cNvPr id="2055" name="Ink 2054">
                <a:extLst>
                  <a:ext uri="{FF2B5EF4-FFF2-40B4-BE49-F238E27FC236}">
                    <a16:creationId xmlns:a16="http://schemas.microsoft.com/office/drawing/2014/main" id="{8FF3D2AF-CAE1-403F-B9E0-3EBA539F5294}"/>
                  </a:ext>
                </a:extLst>
              </p:cNvPr>
              <p:cNvPicPr/>
              <p:nvPr/>
            </p:nvPicPr>
            <p:blipFill>
              <a:blip r:embed="rId70"/>
              <a:stretch>
                <a:fillRect/>
              </a:stretch>
            </p:blipFill>
            <p:spPr>
              <a:xfrm>
                <a:off x="4149521" y="7369448"/>
                <a:ext cx="4392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84" name="Ink 2083">
                <a:extLst>
                  <a:ext uri="{FF2B5EF4-FFF2-40B4-BE49-F238E27FC236}">
                    <a16:creationId xmlns:a16="http://schemas.microsoft.com/office/drawing/2014/main" id="{B2F7635C-5901-49F4-AB70-10892579121D}"/>
                  </a:ext>
                </a:extLst>
              </p14:cNvPr>
              <p14:cNvContentPartPr/>
              <p14:nvPr/>
            </p14:nvContentPartPr>
            <p14:xfrm>
              <a:off x="11348801" y="6381248"/>
              <a:ext cx="341640" cy="338400"/>
            </p14:xfrm>
          </p:contentPart>
        </mc:Choice>
        <mc:Fallback xmlns="">
          <p:pic>
            <p:nvPicPr>
              <p:cNvPr id="2084" name="Ink 2083">
                <a:extLst>
                  <a:ext uri="{FF2B5EF4-FFF2-40B4-BE49-F238E27FC236}">
                    <a16:creationId xmlns:a16="http://schemas.microsoft.com/office/drawing/2014/main" id="{B2F7635C-5901-49F4-AB70-10892579121D}"/>
                  </a:ext>
                </a:extLst>
              </p:cNvPr>
              <p:cNvPicPr/>
              <p:nvPr/>
            </p:nvPicPr>
            <p:blipFill>
              <a:blip r:embed="rId231"/>
              <a:stretch>
                <a:fillRect/>
              </a:stretch>
            </p:blipFill>
            <p:spPr>
              <a:xfrm>
                <a:off x="11330801" y="6363608"/>
                <a:ext cx="377280" cy="374040"/>
              </a:xfrm>
              <a:prstGeom prst="rect">
                <a:avLst/>
              </a:prstGeom>
            </p:spPr>
          </p:pic>
        </mc:Fallback>
      </mc:AlternateContent>
    </p:spTree>
    <p:extLst>
      <p:ext uri="{BB962C8B-B14F-4D97-AF65-F5344CB8AC3E}">
        <p14:creationId xmlns:p14="http://schemas.microsoft.com/office/powerpoint/2010/main" val="428818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471</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Calibri Light</vt:lpstr>
      <vt:lpstr>Lato Light</vt:lpstr>
      <vt:lpstr>Poppins</vt:lpstr>
      <vt:lpstr>Poppins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JavaScript Object Notation</vt:lpstr>
      <vt:lpstr>Yaml YAML Ain't Markup Language</vt:lpstr>
      <vt:lpstr>Api Application Programming Interface</vt:lpstr>
      <vt:lpstr>Micro Services v/s Monolithic Services  </vt:lpstr>
      <vt:lpstr>PowerPoint Presentation</vt:lpstr>
      <vt:lpstr>What is cloud computing ?</vt:lpstr>
      <vt:lpstr>PowerPoint Presentation</vt:lpstr>
      <vt:lpstr>Cloud Attributes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Goyal</dc:creator>
  <cp:lastModifiedBy>Rajat goyal</cp:lastModifiedBy>
  <cp:revision>27</cp:revision>
  <dcterms:created xsi:type="dcterms:W3CDTF">2020-07-03T12:50:04Z</dcterms:created>
  <dcterms:modified xsi:type="dcterms:W3CDTF">2022-12-05T04:21:37Z</dcterms:modified>
</cp:coreProperties>
</file>