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4" r:id="rId3"/>
    <p:sldId id="315" r:id="rId4"/>
    <p:sldId id="311" r:id="rId5"/>
    <p:sldId id="312" r:id="rId6"/>
    <p:sldId id="313" r:id="rId7"/>
    <p:sldId id="316" r:id="rId8"/>
    <p:sldId id="317" r:id="rId9"/>
    <p:sldId id="260" r:id="rId10"/>
    <p:sldId id="275" r:id="rId11"/>
    <p:sldId id="318" r:id="rId12"/>
    <p:sldId id="291" r:id="rId13"/>
    <p:sldId id="294" r:id="rId14"/>
    <p:sldId id="300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605950-E3CD-412E-AAB5-10F6F3945059}">
          <p14:sldIdLst>
            <p14:sldId id="310"/>
            <p14:sldId id="314"/>
            <p14:sldId id="315"/>
            <p14:sldId id="311"/>
            <p14:sldId id="312"/>
            <p14:sldId id="313"/>
            <p14:sldId id="316"/>
            <p14:sldId id="317"/>
            <p14:sldId id="260"/>
            <p14:sldId id="275"/>
            <p14:sldId id="318"/>
            <p14:sldId id="291"/>
            <p14:sldId id="294"/>
            <p14:sldId id="300"/>
            <p14:sldId id="309"/>
          </p14:sldIdLst>
        </p14:section>
        <p14:section name="Untitled Section" id="{D240B68A-528B-47E6-A794-2DC76400970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F1AAE-DC67-41CD-97BC-A45EDA71AC11}" v="161" dt="2022-02-24T14:58:42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31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goyal" userId="8f64ab4b-f728-4765-b4ee-b877fd87ccd3" providerId="ADAL" clId="{3F5F1AAE-DC67-41CD-97BC-A45EDA71AC11}"/>
    <pc:docChg chg="custSel addSld modSld modSection">
      <pc:chgData name="Rajat goyal" userId="8f64ab4b-f728-4765-b4ee-b877fd87ccd3" providerId="ADAL" clId="{3F5F1AAE-DC67-41CD-97BC-A45EDA71AC11}" dt="2022-02-24T14:58:42.023" v="848"/>
      <pc:docMkLst>
        <pc:docMk/>
      </pc:docMkLst>
      <pc:sldChg chg="addSp delSp modSp mod">
        <pc:chgData name="Rajat goyal" userId="8f64ab4b-f728-4765-b4ee-b877fd87ccd3" providerId="ADAL" clId="{3F5F1AAE-DC67-41CD-97BC-A45EDA71AC11}" dt="2022-02-24T14:18:09.090" v="662" actId="9405"/>
        <pc:sldMkLst>
          <pc:docMk/>
          <pc:sldMk cId="1513435645" sldId="260"/>
        </pc:sldMkLst>
        <pc:grpChg chg="del mod">
          <ac:chgData name="Rajat goyal" userId="8f64ab4b-f728-4765-b4ee-b877fd87ccd3" providerId="ADAL" clId="{3F5F1AAE-DC67-41CD-97BC-A45EDA71AC11}" dt="2022-02-24T14:13:15.621" v="616"/>
          <ac:grpSpMkLst>
            <pc:docMk/>
            <pc:sldMk cId="1513435645" sldId="260"/>
            <ac:grpSpMk id="12" creationId="{F0BB4F4A-CA6C-4091-9768-C3AE898CAD51}"/>
          </ac:grpSpMkLst>
        </pc:grpChg>
        <pc:grpChg chg="mod">
          <ac:chgData name="Rajat goyal" userId="8f64ab4b-f728-4765-b4ee-b877fd87ccd3" providerId="ADAL" clId="{3F5F1AAE-DC67-41CD-97BC-A45EDA71AC11}" dt="2022-02-24T14:13:15.621" v="616"/>
          <ac:grpSpMkLst>
            <pc:docMk/>
            <pc:sldMk cId="1513435645" sldId="260"/>
            <ac:grpSpMk id="17" creationId="{147A9842-372C-48F3-8036-F693DD16C40F}"/>
          </ac:grpSpMkLst>
        </pc:grpChg>
        <pc:grpChg chg="del mod">
          <ac:chgData name="Rajat goyal" userId="8f64ab4b-f728-4765-b4ee-b877fd87ccd3" providerId="ADAL" clId="{3F5F1AAE-DC67-41CD-97BC-A45EDA71AC11}" dt="2022-02-24T14:14:21.046" v="631"/>
          <ac:grpSpMkLst>
            <pc:docMk/>
            <pc:sldMk cId="1513435645" sldId="260"/>
            <ac:grpSpMk id="26" creationId="{9C536D88-2AA6-465F-8536-016310AC1B86}"/>
          </ac:grpSpMkLst>
        </pc:grpChg>
        <pc:grpChg chg="mod">
          <ac:chgData name="Rajat goyal" userId="8f64ab4b-f728-4765-b4ee-b877fd87ccd3" providerId="ADAL" clId="{3F5F1AAE-DC67-41CD-97BC-A45EDA71AC11}" dt="2022-02-24T14:14:21.046" v="631"/>
          <ac:grpSpMkLst>
            <pc:docMk/>
            <pc:sldMk cId="1513435645" sldId="260"/>
            <ac:grpSpMk id="32" creationId="{D23910BC-5839-4728-BCA5-9A63338D527E}"/>
          </ac:grpSpMkLst>
        </pc:grpChg>
        <pc:grpChg chg="del mod">
          <ac:chgData name="Rajat goyal" userId="8f64ab4b-f728-4765-b4ee-b877fd87ccd3" providerId="ADAL" clId="{3F5F1AAE-DC67-41CD-97BC-A45EDA71AC11}" dt="2022-02-24T14:15:21.711" v="644"/>
          <ac:grpSpMkLst>
            <pc:docMk/>
            <pc:sldMk cId="1513435645" sldId="260"/>
            <ac:grpSpMk id="36" creationId="{7A33A44B-EF79-4536-BF89-A7AD3CDFD110}"/>
          </ac:grpSpMkLst>
        </pc:grpChg>
        <pc:grpChg chg="mod">
          <ac:chgData name="Rajat goyal" userId="8f64ab4b-f728-4765-b4ee-b877fd87ccd3" providerId="ADAL" clId="{3F5F1AAE-DC67-41CD-97BC-A45EDA71AC11}" dt="2022-02-24T14:15:18.809" v="642"/>
          <ac:grpSpMkLst>
            <pc:docMk/>
            <pc:sldMk cId="1513435645" sldId="260"/>
            <ac:grpSpMk id="43" creationId="{E7474822-2FA4-4AE4-A1EB-2E1D6E22675B}"/>
          </ac:grpSpMkLst>
        </pc:grpChg>
        <pc:grpChg chg="del mod">
          <ac:chgData name="Rajat goyal" userId="8f64ab4b-f728-4765-b4ee-b877fd87ccd3" providerId="ADAL" clId="{3F5F1AAE-DC67-41CD-97BC-A45EDA71AC11}" dt="2022-02-24T14:15:57.414" v="649"/>
          <ac:grpSpMkLst>
            <pc:docMk/>
            <pc:sldMk cId="1513435645" sldId="260"/>
            <ac:grpSpMk id="45" creationId="{F795F674-7AE7-472D-A756-3194C8A1452C}"/>
          </ac:grpSpMkLst>
        </pc:grpChg>
        <pc:grpChg chg="del mod">
          <ac:chgData name="Rajat goyal" userId="8f64ab4b-f728-4765-b4ee-b877fd87ccd3" providerId="ADAL" clId="{3F5F1AAE-DC67-41CD-97BC-A45EDA71AC11}" dt="2022-02-24T14:15:59.338" v="651"/>
          <ac:grpSpMkLst>
            <pc:docMk/>
            <pc:sldMk cId="1513435645" sldId="260"/>
            <ac:grpSpMk id="50" creationId="{D869F4AA-13E3-4EC7-BE96-7FC67F69C7EE}"/>
          </ac:grpSpMkLst>
        </pc:grpChg>
        <pc:grpChg chg="del mod">
          <ac:chgData name="Rajat goyal" userId="8f64ab4b-f728-4765-b4ee-b877fd87ccd3" providerId="ADAL" clId="{3F5F1AAE-DC67-41CD-97BC-A45EDA71AC11}" dt="2022-02-24T14:18:04.564" v="661"/>
          <ac:grpSpMkLst>
            <pc:docMk/>
            <pc:sldMk cId="1513435645" sldId="260"/>
            <ac:grpSpMk id="52" creationId="{AB552CBD-34F0-464B-8B07-25CE12DD6C50}"/>
          </ac:grpSpMkLst>
        </pc:grpChg>
        <pc:grpChg chg="mod">
          <ac:chgData name="Rajat goyal" userId="8f64ab4b-f728-4765-b4ee-b877fd87ccd3" providerId="ADAL" clId="{3F5F1AAE-DC67-41CD-97BC-A45EDA71AC11}" dt="2022-02-24T14:18:04.564" v="661"/>
          <ac:grpSpMkLst>
            <pc:docMk/>
            <pc:sldMk cId="1513435645" sldId="260"/>
            <ac:grpSpMk id="55" creationId="{905E2936-6DC8-49B3-8866-F2ACA121CD3C}"/>
          </ac:grpSpMkLst>
        </pc:grpChg>
        <pc:inkChg chg="add del">
          <ac:chgData name="Rajat goyal" userId="8f64ab4b-f728-4765-b4ee-b877fd87ccd3" providerId="ADAL" clId="{3F5F1AAE-DC67-41CD-97BC-A45EDA71AC11}" dt="2022-02-24T14:13:07.876" v="603"/>
          <ac:inkMkLst>
            <pc:docMk/>
            <pc:sldMk cId="1513435645" sldId="260"/>
            <ac:inkMk id="4" creationId="{185717D5-C86E-4C0A-97A9-46097F6F880C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5" creationId="{93069AF0-7ED0-4DC2-B4E9-EF37167E6DB5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6" creationId="{045D0E86-8F66-4683-8E01-13C2CC3A0726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7" creationId="{863F49C3-6309-453C-A755-3B7BA637E4F9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8" creationId="{14CD3F64-42AC-463C-B962-E3C90BFA930E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9" creationId="{3E152205-864C-4E91-907B-0823E6C788F8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0" creationId="{0957E1C3-2B9A-4964-8CAF-33B27DB22319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1" creationId="{BE4F8516-7E81-4C70-B899-251FB406C6BC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3" creationId="{8FFEDBD4-0ECC-45E4-BB12-30CD5262B697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4" creationId="{94EEDDA2-C76A-4376-BAF5-2EAE591C5068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5" creationId="{B28E44B3-F5FA-48C0-A264-BCB6C4A42074}"/>
          </ac:inkMkLst>
        </pc:inkChg>
        <pc:inkChg chg="add mod">
          <ac:chgData name="Rajat goyal" userId="8f64ab4b-f728-4765-b4ee-b877fd87ccd3" providerId="ADAL" clId="{3F5F1AAE-DC67-41CD-97BC-A45EDA71AC11}" dt="2022-02-24T14:13:15.621" v="616"/>
          <ac:inkMkLst>
            <pc:docMk/>
            <pc:sldMk cId="1513435645" sldId="260"/>
            <ac:inkMk id="16" creationId="{75E56778-9C5F-48C2-A588-E4284A158E2D}"/>
          </ac:inkMkLst>
        </pc:inkChg>
        <pc:inkChg chg="add">
          <ac:chgData name="Rajat goyal" userId="8f64ab4b-f728-4765-b4ee-b877fd87ccd3" providerId="ADAL" clId="{3F5F1AAE-DC67-41CD-97BC-A45EDA71AC11}" dt="2022-02-24T14:13:20.365" v="617" actId="9405"/>
          <ac:inkMkLst>
            <pc:docMk/>
            <pc:sldMk cId="1513435645" sldId="260"/>
            <ac:inkMk id="18" creationId="{676E0780-080A-4683-B0E5-7A6A6CEF0B15}"/>
          </ac:inkMkLst>
        </pc:inkChg>
        <pc:inkChg chg="add">
          <ac:chgData name="Rajat goyal" userId="8f64ab4b-f728-4765-b4ee-b877fd87ccd3" providerId="ADAL" clId="{3F5F1AAE-DC67-41CD-97BC-A45EDA71AC11}" dt="2022-02-24T14:13:32.260" v="618" actId="9405"/>
          <ac:inkMkLst>
            <pc:docMk/>
            <pc:sldMk cId="1513435645" sldId="260"/>
            <ac:inkMk id="19" creationId="{4C350470-FBCA-4580-A6DB-D25B7493B78D}"/>
          </ac:inkMkLst>
        </pc:inkChg>
        <pc:inkChg chg="add">
          <ac:chgData name="Rajat goyal" userId="8f64ab4b-f728-4765-b4ee-b877fd87ccd3" providerId="ADAL" clId="{3F5F1AAE-DC67-41CD-97BC-A45EDA71AC11}" dt="2022-02-24T14:13:36.466" v="619" actId="9405"/>
          <ac:inkMkLst>
            <pc:docMk/>
            <pc:sldMk cId="1513435645" sldId="260"/>
            <ac:inkMk id="20" creationId="{22DDBF17-3E02-44B3-BBE9-BDB80639ED1F}"/>
          </ac:inkMkLst>
        </pc:inkChg>
        <pc:inkChg chg="add">
          <ac:chgData name="Rajat goyal" userId="8f64ab4b-f728-4765-b4ee-b877fd87ccd3" providerId="ADAL" clId="{3F5F1AAE-DC67-41CD-97BC-A45EDA71AC11}" dt="2022-02-24T14:14:01.322" v="620" actId="9405"/>
          <ac:inkMkLst>
            <pc:docMk/>
            <pc:sldMk cId="1513435645" sldId="260"/>
            <ac:inkMk id="21" creationId="{B0DB9265-7A48-4ECA-8B18-7092E52143F3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2" creationId="{4AF6C39E-F558-4585-BA42-26FB189726C6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3" creationId="{8798209B-5329-46A4-BCD1-203BDBFB4B8A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4" creationId="{1B1BFBA7-9F38-4E9B-B230-28191ABA15A9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5" creationId="{DE335F94-6CC8-4543-9DB0-7B403311B31B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7" creationId="{3A1BE5DB-8941-4DA6-83FA-B3E04F4848E0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8" creationId="{849F1C10-CA96-42FD-8041-8C21871E9901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29" creationId="{C59D9456-F02C-4CEE-AE23-4D0BB8E2B8B2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30" creationId="{E458AE0F-6EAE-4793-92A0-D01DC9CFA8E8}"/>
          </ac:inkMkLst>
        </pc:inkChg>
        <pc:inkChg chg="add mod">
          <ac:chgData name="Rajat goyal" userId="8f64ab4b-f728-4765-b4ee-b877fd87ccd3" providerId="ADAL" clId="{3F5F1AAE-DC67-41CD-97BC-A45EDA71AC11}" dt="2022-02-24T14:14:21.046" v="631"/>
          <ac:inkMkLst>
            <pc:docMk/>
            <pc:sldMk cId="1513435645" sldId="260"/>
            <ac:inkMk id="31" creationId="{B06E1FDD-F777-41F1-85D4-DE6B1525227B}"/>
          </ac:inkMkLst>
        </pc:inkChg>
        <pc:inkChg chg="add">
          <ac:chgData name="Rajat goyal" userId="8f64ab4b-f728-4765-b4ee-b877fd87ccd3" providerId="ADAL" clId="{3F5F1AAE-DC67-41CD-97BC-A45EDA71AC11}" dt="2022-02-24T14:14:37.714" v="632" actId="9405"/>
          <ac:inkMkLst>
            <pc:docMk/>
            <pc:sldMk cId="1513435645" sldId="260"/>
            <ac:inkMk id="33" creationId="{B7BDEFAC-8823-458C-99E1-0396F4F9A26C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34" creationId="{EDD5C879-E929-47BF-B8D6-1B5C855D5C99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35" creationId="{8590B4BB-F644-4505-8230-11088418DE12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37" creationId="{24AB52EB-2A55-4F45-9A3A-EA612F4602CE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38" creationId="{2A6F4144-19C7-417E-AEB9-934DDDCA58AE}"/>
          </ac:inkMkLst>
        </pc:inkChg>
        <pc:inkChg chg="add mod">
          <ac:chgData name="Rajat goyal" userId="8f64ab4b-f728-4765-b4ee-b877fd87ccd3" providerId="ADAL" clId="{3F5F1AAE-DC67-41CD-97BC-A45EDA71AC11}" dt="2022-02-24T14:15:18.809" v="642"/>
          <ac:inkMkLst>
            <pc:docMk/>
            <pc:sldMk cId="1513435645" sldId="260"/>
            <ac:inkMk id="39" creationId="{113187EE-67D1-4490-8013-C792579306BF}"/>
          </ac:inkMkLst>
        </pc:inkChg>
        <pc:inkChg chg="add mod">
          <ac:chgData name="Rajat goyal" userId="8f64ab4b-f728-4765-b4ee-b877fd87ccd3" providerId="ADAL" clId="{3F5F1AAE-DC67-41CD-97BC-A45EDA71AC11}" dt="2022-02-24T14:15:18.809" v="642"/>
          <ac:inkMkLst>
            <pc:docMk/>
            <pc:sldMk cId="1513435645" sldId="260"/>
            <ac:inkMk id="40" creationId="{00443903-4306-480A-B2D5-D333EF9F4E3F}"/>
          </ac:inkMkLst>
        </pc:inkChg>
        <pc:inkChg chg="add mod">
          <ac:chgData name="Rajat goyal" userId="8f64ab4b-f728-4765-b4ee-b877fd87ccd3" providerId="ADAL" clId="{3F5F1AAE-DC67-41CD-97BC-A45EDA71AC11}" dt="2022-02-24T14:15:18.809" v="642"/>
          <ac:inkMkLst>
            <pc:docMk/>
            <pc:sldMk cId="1513435645" sldId="260"/>
            <ac:inkMk id="41" creationId="{26F8E539-127A-420D-ADE6-80038C83EC66}"/>
          </ac:inkMkLst>
        </pc:inkChg>
        <pc:inkChg chg="add mod">
          <ac:chgData name="Rajat goyal" userId="8f64ab4b-f728-4765-b4ee-b877fd87ccd3" providerId="ADAL" clId="{3F5F1AAE-DC67-41CD-97BC-A45EDA71AC11}" dt="2022-02-24T14:15:18.809" v="642"/>
          <ac:inkMkLst>
            <pc:docMk/>
            <pc:sldMk cId="1513435645" sldId="260"/>
            <ac:inkMk id="42" creationId="{1BCF57C1-7BF5-4EE1-9B34-F7B9823D83C4}"/>
          </ac:inkMkLst>
        </pc:inkChg>
        <pc:inkChg chg="add mod">
          <ac:chgData name="Rajat goyal" userId="8f64ab4b-f728-4765-b4ee-b877fd87ccd3" providerId="ADAL" clId="{3F5F1AAE-DC67-41CD-97BC-A45EDA71AC11}" dt="2022-02-24T14:15:57.414" v="649"/>
          <ac:inkMkLst>
            <pc:docMk/>
            <pc:sldMk cId="1513435645" sldId="260"/>
            <ac:inkMk id="44" creationId="{BA8C725A-BB3F-44D9-B963-CE503B2E2644}"/>
          </ac:inkMkLst>
        </pc:inkChg>
        <pc:inkChg chg="add">
          <ac:chgData name="Rajat goyal" userId="8f64ab4b-f728-4765-b4ee-b877fd87ccd3" providerId="ADAL" clId="{3F5F1AAE-DC67-41CD-97BC-A45EDA71AC11}" dt="2022-02-24T14:15:25.675" v="645" actId="9405"/>
          <ac:inkMkLst>
            <pc:docMk/>
            <pc:sldMk cId="1513435645" sldId="260"/>
            <ac:inkMk id="46" creationId="{31BF83DF-2080-4BA1-82E6-BC297DD87B05}"/>
          </ac:inkMkLst>
        </pc:inkChg>
        <pc:inkChg chg="add">
          <ac:chgData name="Rajat goyal" userId="8f64ab4b-f728-4765-b4ee-b877fd87ccd3" providerId="ADAL" clId="{3F5F1AAE-DC67-41CD-97BC-A45EDA71AC11}" dt="2022-02-24T14:15:34.717" v="646" actId="9405"/>
          <ac:inkMkLst>
            <pc:docMk/>
            <pc:sldMk cId="1513435645" sldId="260"/>
            <ac:inkMk id="47" creationId="{E3F2C486-9928-49D4-8068-AA53692389BD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48" creationId="{D78B4EBC-B064-40C9-A140-CFCF71FAD9D3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49" creationId="{7AAFBD22-3ED7-4AE3-AB37-C40EAC2B7D37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51" creationId="{8AE5EDE5-B04D-4200-B9D0-8927931BF67D}"/>
          </ac:inkMkLst>
        </pc:inkChg>
        <pc:inkChg chg="add">
          <ac:chgData name="Rajat goyal" userId="8f64ab4b-f728-4765-b4ee-b877fd87ccd3" providerId="ADAL" clId="{3F5F1AAE-DC67-41CD-97BC-A45EDA71AC11}" dt="2022-02-24T14:16:08.932" v="652" actId="9405"/>
          <ac:inkMkLst>
            <pc:docMk/>
            <pc:sldMk cId="1513435645" sldId="260"/>
            <ac:inkMk id="53" creationId="{DF8E826D-FCC9-4500-B11E-63F405F62293}"/>
          </ac:inkMkLst>
        </pc:inkChg>
        <pc:inkChg chg="add mod">
          <ac:chgData name="Rajat goyal" userId="8f64ab4b-f728-4765-b4ee-b877fd87ccd3" providerId="ADAL" clId="{3F5F1AAE-DC67-41CD-97BC-A45EDA71AC11}" dt="2022-02-24T14:18:04.564" v="661"/>
          <ac:inkMkLst>
            <pc:docMk/>
            <pc:sldMk cId="1513435645" sldId="260"/>
            <ac:inkMk id="54" creationId="{803C5690-1B26-4659-920D-17608F9CA01D}"/>
          </ac:inkMkLst>
        </pc:inkChg>
        <pc:inkChg chg="add">
          <ac:chgData name="Rajat goyal" userId="8f64ab4b-f728-4765-b4ee-b877fd87ccd3" providerId="ADAL" clId="{3F5F1AAE-DC67-41CD-97BC-A45EDA71AC11}" dt="2022-02-24T14:18:09.090" v="662" actId="9405"/>
          <ac:inkMkLst>
            <pc:docMk/>
            <pc:sldMk cId="1513435645" sldId="260"/>
            <ac:inkMk id="56" creationId="{2ECAA899-0A9C-4523-AE9D-98D9121A0481}"/>
          </ac:inkMkLst>
        </pc:inkChg>
      </pc:sldChg>
      <pc:sldChg chg="addSp delSp modSp mod">
        <pc:chgData name="Rajat goyal" userId="8f64ab4b-f728-4765-b4ee-b877fd87ccd3" providerId="ADAL" clId="{3F5F1AAE-DC67-41CD-97BC-A45EDA71AC11}" dt="2022-02-24T14:31:31.376" v="837" actId="9405"/>
        <pc:sldMkLst>
          <pc:docMk/>
          <pc:sldMk cId="633335777" sldId="275"/>
        </pc:sldMkLst>
        <pc:grpChg chg="mod">
          <ac:chgData name="Rajat goyal" userId="8f64ab4b-f728-4765-b4ee-b877fd87ccd3" providerId="ADAL" clId="{3F5F1AAE-DC67-41CD-97BC-A45EDA71AC11}" dt="2022-02-24T14:17:05.212" v="659"/>
          <ac:grpSpMkLst>
            <pc:docMk/>
            <pc:sldMk cId="633335777" sldId="275"/>
            <ac:grpSpMk id="9" creationId="{9550209B-E90C-464D-9481-1D875AB06414}"/>
          </ac:grpSpMkLst>
        </pc:grpChg>
        <pc:grpChg chg="mod">
          <ac:chgData name="Rajat goyal" userId="8f64ab4b-f728-4765-b4ee-b877fd87ccd3" providerId="ADAL" clId="{3F5F1AAE-DC67-41CD-97BC-A45EDA71AC11}" dt="2022-02-24T14:23:23.117" v="790"/>
          <ac:grpSpMkLst>
            <pc:docMk/>
            <pc:sldMk cId="633335777" sldId="275"/>
            <ac:grpSpMk id="17" creationId="{13DD8B42-24A8-4F10-B98A-336A24370585}"/>
          </ac:grpSpMkLst>
        </pc:grpChg>
        <pc:grpChg chg="mod">
          <ac:chgData name="Rajat goyal" userId="8f64ab4b-f728-4765-b4ee-b877fd87ccd3" providerId="ADAL" clId="{3F5F1AAE-DC67-41CD-97BC-A45EDA71AC11}" dt="2022-02-24T14:23:26.953" v="797"/>
          <ac:grpSpMkLst>
            <pc:docMk/>
            <pc:sldMk cId="633335777" sldId="275"/>
            <ac:grpSpMk id="24" creationId="{BA74C520-4934-466D-9CE8-ADB68AFA992B}"/>
          </ac:grpSpMkLst>
        </pc:grpChg>
        <pc:grpChg chg="mod">
          <ac:chgData name="Rajat goyal" userId="8f64ab4b-f728-4765-b4ee-b877fd87ccd3" providerId="ADAL" clId="{3F5F1AAE-DC67-41CD-97BC-A45EDA71AC11}" dt="2022-02-24T14:23:26.953" v="797"/>
          <ac:grpSpMkLst>
            <pc:docMk/>
            <pc:sldMk cId="633335777" sldId="275"/>
            <ac:grpSpMk id="25" creationId="{4510BE88-8B31-430A-BEA3-BF245C73E409}"/>
          </ac:grpSpMkLst>
        </pc:grpChg>
        <pc:grpChg chg="mod">
          <ac:chgData name="Rajat goyal" userId="8f64ab4b-f728-4765-b4ee-b877fd87ccd3" providerId="ADAL" clId="{3F5F1AAE-DC67-41CD-97BC-A45EDA71AC11}" dt="2022-02-24T14:23:32.651" v="800"/>
          <ac:grpSpMkLst>
            <pc:docMk/>
            <pc:sldMk cId="633335777" sldId="275"/>
            <ac:grpSpMk id="28" creationId="{8170884E-D4BE-42F6-81FB-35F4689F3F4C}"/>
          </ac:grpSpMkLst>
        </pc:grpChg>
        <pc:grpChg chg="mod">
          <ac:chgData name="Rajat goyal" userId="8f64ab4b-f728-4765-b4ee-b877fd87ccd3" providerId="ADAL" clId="{3F5F1AAE-DC67-41CD-97BC-A45EDA71AC11}" dt="2022-02-24T14:23:37.921" v="803"/>
          <ac:grpSpMkLst>
            <pc:docMk/>
            <pc:sldMk cId="633335777" sldId="275"/>
            <ac:grpSpMk id="31" creationId="{D1AFA9BA-A35F-45A3-A0EE-74FB063D710C}"/>
          </ac:grpSpMkLst>
        </pc:grpChg>
        <pc:grpChg chg="mod">
          <ac:chgData name="Rajat goyal" userId="8f64ab4b-f728-4765-b4ee-b877fd87ccd3" providerId="ADAL" clId="{3F5F1AAE-DC67-41CD-97BC-A45EDA71AC11}" dt="2022-02-24T14:24:58.521" v="832"/>
          <ac:grpSpMkLst>
            <pc:docMk/>
            <pc:sldMk cId="633335777" sldId="275"/>
            <ac:grpSpMk id="36" creationId="{56DFB55A-AC01-44E1-A136-5516E3D1A3B7}"/>
          </ac:grpSpMkLst>
        </pc:grp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3" creationId="{5664585C-1984-469D-89E9-DFD8C2C2872C}"/>
          </ac:inkMkLst>
        </pc:ink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4" creationId="{37E8B653-A20E-4B88-A1FF-A356954D9F02}"/>
          </ac:inkMkLst>
        </pc:ink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5" creationId="{AC03FE5B-C6F4-4A60-817B-91892E445FB6}"/>
          </ac:inkMkLst>
        </pc:ink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6" creationId="{140C9EEC-3E6D-47E2-9FAA-0F36E5A5D940}"/>
          </ac:inkMkLst>
        </pc:ink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7" creationId="{AEEDC9F3-00AB-4B8B-9BFA-0BA783E6684D}"/>
          </ac:inkMkLst>
        </pc:inkChg>
        <pc:inkChg chg="add mod">
          <ac:chgData name="Rajat goyal" userId="8f64ab4b-f728-4765-b4ee-b877fd87ccd3" providerId="ADAL" clId="{3F5F1AAE-DC67-41CD-97BC-A45EDA71AC11}" dt="2022-02-24T14:17:05.212" v="659"/>
          <ac:inkMkLst>
            <pc:docMk/>
            <pc:sldMk cId="633335777" sldId="275"/>
            <ac:inkMk id="8" creationId="{F4AE226D-48EB-4DF8-9D76-033FE5ECB0A6}"/>
          </ac:inkMkLst>
        </pc:inkChg>
        <pc:inkChg chg="add">
          <ac:chgData name="Rajat goyal" userId="8f64ab4b-f728-4765-b4ee-b877fd87ccd3" providerId="ADAL" clId="{3F5F1AAE-DC67-41CD-97BC-A45EDA71AC11}" dt="2022-02-24T14:18:42.037" v="663" actId="9405"/>
          <ac:inkMkLst>
            <pc:docMk/>
            <pc:sldMk cId="633335777" sldId="275"/>
            <ac:inkMk id="10" creationId="{E85D8D3F-6E9C-41F8-A7B3-67B94B96AB22}"/>
          </ac:inkMkLst>
        </pc:inkChg>
        <pc:inkChg chg="add">
          <ac:chgData name="Rajat goyal" userId="8f64ab4b-f728-4765-b4ee-b877fd87ccd3" providerId="ADAL" clId="{3F5F1AAE-DC67-41CD-97BC-A45EDA71AC11}" dt="2022-02-24T14:18:43.304" v="664" actId="9405"/>
          <ac:inkMkLst>
            <pc:docMk/>
            <pc:sldMk cId="633335777" sldId="275"/>
            <ac:inkMk id="11" creationId="{5EB0B9B0-D3F4-4123-AFF8-4EBF7D5BFB33}"/>
          </ac:inkMkLst>
        </pc:inkChg>
        <pc:inkChg chg="add del">
          <ac:chgData name="Rajat goyal" userId="8f64ab4b-f728-4765-b4ee-b877fd87ccd3" providerId="ADAL" clId="{3F5F1AAE-DC67-41CD-97BC-A45EDA71AC11}" dt="2022-02-24T14:21:32.443" v="766"/>
          <ac:inkMkLst>
            <pc:docMk/>
            <pc:sldMk cId="633335777" sldId="275"/>
            <ac:inkMk id="12" creationId="{87EF860A-560D-40E0-AC96-5B4D3BC2B7F9}"/>
          </ac:inkMkLst>
        </pc:inkChg>
        <pc:inkChg chg="add del">
          <ac:chgData name="Rajat goyal" userId="8f64ab4b-f728-4765-b4ee-b877fd87ccd3" providerId="ADAL" clId="{3F5F1AAE-DC67-41CD-97BC-A45EDA71AC11}" dt="2022-02-24T14:21:32.444" v="767"/>
          <ac:inkMkLst>
            <pc:docMk/>
            <pc:sldMk cId="633335777" sldId="275"/>
            <ac:inkMk id="13" creationId="{98603832-E02C-4C25-858E-C5C402419440}"/>
          </ac:inkMkLst>
        </pc:inkChg>
        <pc:inkChg chg="add">
          <ac:chgData name="Rajat goyal" userId="8f64ab4b-f728-4765-b4ee-b877fd87ccd3" providerId="ADAL" clId="{3F5F1AAE-DC67-41CD-97BC-A45EDA71AC11}" dt="2022-02-24T14:22:15.443" v="787" actId="9405"/>
          <ac:inkMkLst>
            <pc:docMk/>
            <pc:sldMk cId="633335777" sldId="275"/>
            <ac:inkMk id="14" creationId="{34A5470C-69E6-4389-9ACC-71FF65328B97}"/>
          </ac:inkMkLst>
        </pc:inkChg>
        <pc:inkChg chg="add mod">
          <ac:chgData name="Rajat goyal" userId="8f64ab4b-f728-4765-b4ee-b877fd87ccd3" providerId="ADAL" clId="{3F5F1AAE-DC67-41CD-97BC-A45EDA71AC11}" dt="2022-02-24T14:23:23.117" v="790"/>
          <ac:inkMkLst>
            <pc:docMk/>
            <pc:sldMk cId="633335777" sldId="275"/>
            <ac:inkMk id="15" creationId="{80DDD6BE-2BC0-494F-8731-6A85871212CB}"/>
          </ac:inkMkLst>
        </pc:inkChg>
        <pc:inkChg chg="add mod">
          <ac:chgData name="Rajat goyal" userId="8f64ab4b-f728-4765-b4ee-b877fd87ccd3" providerId="ADAL" clId="{3F5F1AAE-DC67-41CD-97BC-A45EDA71AC11}" dt="2022-02-24T14:23:23.117" v="790"/>
          <ac:inkMkLst>
            <pc:docMk/>
            <pc:sldMk cId="633335777" sldId="275"/>
            <ac:inkMk id="16" creationId="{2BF2C85D-D16D-48F3-898B-022600FCFA7B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18" creationId="{63329431-CB0A-4DE6-AD6D-0949874A0DE2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19" creationId="{C0F6AF24-9CC6-4C44-9ED3-25860657B8C8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20" creationId="{196C3FFC-435A-4BBC-B26B-8A99BFC0ACEE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21" creationId="{26AF62D1-ED87-4CB7-AFDB-0DBA214AEF31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22" creationId="{BD12394C-E4FE-48CE-97DC-11A99961E284}"/>
          </ac:inkMkLst>
        </pc:inkChg>
        <pc:inkChg chg="add mod">
          <ac:chgData name="Rajat goyal" userId="8f64ab4b-f728-4765-b4ee-b877fd87ccd3" providerId="ADAL" clId="{3F5F1AAE-DC67-41CD-97BC-A45EDA71AC11}" dt="2022-02-24T14:23:26.953" v="797"/>
          <ac:inkMkLst>
            <pc:docMk/>
            <pc:sldMk cId="633335777" sldId="275"/>
            <ac:inkMk id="23" creationId="{99F48142-BE59-4293-BF85-1B569B86EBA6}"/>
          </ac:inkMkLst>
        </pc:inkChg>
        <pc:inkChg chg="add mod">
          <ac:chgData name="Rajat goyal" userId="8f64ab4b-f728-4765-b4ee-b877fd87ccd3" providerId="ADAL" clId="{3F5F1AAE-DC67-41CD-97BC-A45EDA71AC11}" dt="2022-02-24T14:23:32.651" v="800"/>
          <ac:inkMkLst>
            <pc:docMk/>
            <pc:sldMk cId="633335777" sldId="275"/>
            <ac:inkMk id="26" creationId="{CDBC1AB3-23D7-4E3C-9404-5633A92E4759}"/>
          </ac:inkMkLst>
        </pc:inkChg>
        <pc:inkChg chg="add mod">
          <ac:chgData name="Rajat goyal" userId="8f64ab4b-f728-4765-b4ee-b877fd87ccd3" providerId="ADAL" clId="{3F5F1AAE-DC67-41CD-97BC-A45EDA71AC11}" dt="2022-02-24T14:23:32.651" v="800"/>
          <ac:inkMkLst>
            <pc:docMk/>
            <pc:sldMk cId="633335777" sldId="275"/>
            <ac:inkMk id="27" creationId="{1131E7E8-4E8D-440F-AF89-8A8F1C39462E}"/>
          </ac:inkMkLst>
        </pc:inkChg>
        <pc:inkChg chg="add mod">
          <ac:chgData name="Rajat goyal" userId="8f64ab4b-f728-4765-b4ee-b877fd87ccd3" providerId="ADAL" clId="{3F5F1AAE-DC67-41CD-97BC-A45EDA71AC11}" dt="2022-02-24T14:23:37.921" v="803"/>
          <ac:inkMkLst>
            <pc:docMk/>
            <pc:sldMk cId="633335777" sldId="275"/>
            <ac:inkMk id="29" creationId="{AB36EC9C-9A3E-42DF-BF63-EBBEA768582F}"/>
          </ac:inkMkLst>
        </pc:inkChg>
        <pc:inkChg chg="add mod">
          <ac:chgData name="Rajat goyal" userId="8f64ab4b-f728-4765-b4ee-b877fd87ccd3" providerId="ADAL" clId="{3F5F1AAE-DC67-41CD-97BC-A45EDA71AC11}" dt="2022-02-24T14:23:37.921" v="803"/>
          <ac:inkMkLst>
            <pc:docMk/>
            <pc:sldMk cId="633335777" sldId="275"/>
            <ac:inkMk id="30" creationId="{F97D54E1-E8E1-46AE-B87D-AA013C680EA9}"/>
          </ac:inkMkLst>
        </pc:inkChg>
        <pc:inkChg chg="add">
          <ac:chgData name="Rajat goyal" userId="8f64ab4b-f728-4765-b4ee-b877fd87ccd3" providerId="ADAL" clId="{3F5F1AAE-DC67-41CD-97BC-A45EDA71AC11}" dt="2022-02-24T14:24:41.439" v="828" actId="9405"/>
          <ac:inkMkLst>
            <pc:docMk/>
            <pc:sldMk cId="633335777" sldId="275"/>
            <ac:inkMk id="32" creationId="{C5DCF551-EDC7-4A7A-B2C2-400725AFFCC2}"/>
          </ac:inkMkLst>
        </pc:inkChg>
        <pc:inkChg chg="add">
          <ac:chgData name="Rajat goyal" userId="8f64ab4b-f728-4765-b4ee-b877fd87ccd3" providerId="ADAL" clId="{3F5F1AAE-DC67-41CD-97BC-A45EDA71AC11}" dt="2022-02-24T14:24:56.528" v="829" actId="9405"/>
          <ac:inkMkLst>
            <pc:docMk/>
            <pc:sldMk cId="633335777" sldId="275"/>
            <ac:inkMk id="33" creationId="{C81BF0BB-579E-45DF-8FE9-2A0D4B1E6C69}"/>
          </ac:inkMkLst>
        </pc:inkChg>
        <pc:inkChg chg="add mod">
          <ac:chgData name="Rajat goyal" userId="8f64ab4b-f728-4765-b4ee-b877fd87ccd3" providerId="ADAL" clId="{3F5F1AAE-DC67-41CD-97BC-A45EDA71AC11}" dt="2022-02-24T14:24:58.521" v="832"/>
          <ac:inkMkLst>
            <pc:docMk/>
            <pc:sldMk cId="633335777" sldId="275"/>
            <ac:inkMk id="34" creationId="{AA65A581-EC4B-4A45-BF41-6E9C03A0D6C4}"/>
          </ac:inkMkLst>
        </pc:inkChg>
        <pc:inkChg chg="add mod">
          <ac:chgData name="Rajat goyal" userId="8f64ab4b-f728-4765-b4ee-b877fd87ccd3" providerId="ADAL" clId="{3F5F1AAE-DC67-41CD-97BC-A45EDA71AC11}" dt="2022-02-24T14:24:58.521" v="832"/>
          <ac:inkMkLst>
            <pc:docMk/>
            <pc:sldMk cId="633335777" sldId="275"/>
            <ac:inkMk id="35" creationId="{D07A6BA4-5BE1-4703-8F6D-4393D701BCF0}"/>
          </ac:inkMkLst>
        </pc:inkChg>
        <pc:inkChg chg="add">
          <ac:chgData name="Rajat goyal" userId="8f64ab4b-f728-4765-b4ee-b877fd87ccd3" providerId="ADAL" clId="{3F5F1AAE-DC67-41CD-97BC-A45EDA71AC11}" dt="2022-02-24T14:26:13.917" v="833" actId="9405"/>
          <ac:inkMkLst>
            <pc:docMk/>
            <pc:sldMk cId="633335777" sldId="275"/>
            <ac:inkMk id="37" creationId="{B30D554E-6FEB-4027-9924-283072475093}"/>
          </ac:inkMkLst>
        </pc:inkChg>
        <pc:inkChg chg="add">
          <ac:chgData name="Rajat goyal" userId="8f64ab4b-f728-4765-b4ee-b877fd87ccd3" providerId="ADAL" clId="{3F5F1AAE-DC67-41CD-97BC-A45EDA71AC11}" dt="2022-02-24T14:27:21.586" v="834" actId="9405"/>
          <ac:inkMkLst>
            <pc:docMk/>
            <pc:sldMk cId="633335777" sldId="275"/>
            <ac:inkMk id="38" creationId="{A3F6002A-CDEC-440E-8F2B-C81F6488E405}"/>
          </ac:inkMkLst>
        </pc:inkChg>
        <pc:inkChg chg="add">
          <ac:chgData name="Rajat goyal" userId="8f64ab4b-f728-4765-b4ee-b877fd87ccd3" providerId="ADAL" clId="{3F5F1AAE-DC67-41CD-97BC-A45EDA71AC11}" dt="2022-02-24T14:27:51.913" v="835" actId="9405"/>
          <ac:inkMkLst>
            <pc:docMk/>
            <pc:sldMk cId="633335777" sldId="275"/>
            <ac:inkMk id="39" creationId="{4B3FC79A-CB87-4A69-8E2E-C7AF8E8092AD}"/>
          </ac:inkMkLst>
        </pc:inkChg>
        <pc:inkChg chg="add">
          <ac:chgData name="Rajat goyal" userId="8f64ab4b-f728-4765-b4ee-b877fd87ccd3" providerId="ADAL" clId="{3F5F1AAE-DC67-41CD-97BC-A45EDA71AC11}" dt="2022-02-24T14:30:21.255" v="836" actId="9405"/>
          <ac:inkMkLst>
            <pc:docMk/>
            <pc:sldMk cId="633335777" sldId="275"/>
            <ac:inkMk id="40" creationId="{B00A869A-7A17-44EA-878A-926910F543BC}"/>
          </ac:inkMkLst>
        </pc:inkChg>
        <pc:inkChg chg="add">
          <ac:chgData name="Rajat goyal" userId="8f64ab4b-f728-4765-b4ee-b877fd87ccd3" providerId="ADAL" clId="{3F5F1AAE-DC67-41CD-97BC-A45EDA71AC11}" dt="2022-02-24T14:31:31.376" v="837" actId="9405"/>
          <ac:inkMkLst>
            <pc:docMk/>
            <pc:sldMk cId="633335777" sldId="275"/>
            <ac:inkMk id="41" creationId="{21862A91-66A5-496F-9EEE-25B0EA210589}"/>
          </ac:inkMkLst>
        </pc:inkChg>
      </pc:sldChg>
      <pc:sldChg chg="addSp delSp modSp mod">
        <pc:chgData name="Rajat goyal" userId="8f64ab4b-f728-4765-b4ee-b877fd87ccd3" providerId="ADAL" clId="{3F5F1AAE-DC67-41CD-97BC-A45EDA71AC11}" dt="2022-02-24T14:58:42.023" v="848"/>
        <pc:sldMkLst>
          <pc:docMk/>
          <pc:sldMk cId="872091602" sldId="291"/>
        </pc:sldMkLst>
        <pc:grpChg chg="del mod">
          <ac:chgData name="Rajat goyal" userId="8f64ab4b-f728-4765-b4ee-b877fd87ccd3" providerId="ADAL" clId="{3F5F1AAE-DC67-41CD-97BC-A45EDA71AC11}" dt="2022-02-24T14:58:31.281" v="844"/>
          <ac:grpSpMkLst>
            <pc:docMk/>
            <pc:sldMk cId="872091602" sldId="291"/>
            <ac:grpSpMk id="6" creationId="{0704CFC0-B977-49AF-9DAF-A38F80EF35FC}"/>
          </ac:grpSpMkLst>
        </pc:grpChg>
        <pc:grpChg chg="del mod">
          <ac:chgData name="Rajat goyal" userId="8f64ab4b-f728-4765-b4ee-b877fd87ccd3" providerId="ADAL" clId="{3F5F1AAE-DC67-41CD-97BC-A45EDA71AC11}" dt="2022-02-24T14:58:40.773" v="846"/>
          <ac:grpSpMkLst>
            <pc:docMk/>
            <pc:sldMk cId="872091602" sldId="291"/>
            <ac:grpSpMk id="8" creationId="{52C4D53F-A00D-44FE-8769-762933102C11}"/>
          </ac:grpSpMkLst>
        </pc:grpChg>
        <pc:grpChg chg="del mod">
          <ac:chgData name="Rajat goyal" userId="8f64ab4b-f728-4765-b4ee-b877fd87ccd3" providerId="ADAL" clId="{3F5F1AAE-DC67-41CD-97BC-A45EDA71AC11}" dt="2022-02-24T14:58:42.023" v="848"/>
          <ac:grpSpMkLst>
            <pc:docMk/>
            <pc:sldMk cId="872091602" sldId="291"/>
            <ac:grpSpMk id="10" creationId="{D4407F48-2012-4788-9347-8CF6107575EC}"/>
          </ac:grpSpMkLst>
        </pc:grpChg>
        <pc:grpChg chg="mod">
          <ac:chgData name="Rajat goyal" userId="8f64ab4b-f728-4765-b4ee-b877fd87ccd3" providerId="ADAL" clId="{3F5F1AAE-DC67-41CD-97BC-A45EDA71AC11}" dt="2022-02-24T14:58:42.023" v="848"/>
          <ac:grpSpMkLst>
            <pc:docMk/>
            <pc:sldMk cId="872091602" sldId="291"/>
            <ac:grpSpMk id="12" creationId="{31C2FE3D-A378-491D-B90C-022B1CE8ACAF}"/>
          </ac:grpSpMkLst>
        </pc:grpChg>
        <pc:picChg chg="mod">
          <ac:chgData name="Rajat goyal" userId="8f64ab4b-f728-4765-b4ee-b877fd87ccd3" providerId="ADAL" clId="{3F5F1AAE-DC67-41CD-97BC-A45EDA71AC11}" dt="2022-02-24T14:39:58.154" v="838" actId="1076"/>
          <ac:picMkLst>
            <pc:docMk/>
            <pc:sldMk cId="872091602" sldId="291"/>
            <ac:picMk id="2" creationId="{1B823D2A-146B-4ABB-A682-300C9E367870}"/>
          </ac:picMkLst>
        </pc:picChg>
        <pc:inkChg chg="add">
          <ac:chgData name="Rajat goyal" userId="8f64ab4b-f728-4765-b4ee-b877fd87ccd3" providerId="ADAL" clId="{3F5F1AAE-DC67-41CD-97BC-A45EDA71AC11}" dt="2022-02-24T14:51:27.576" v="839" actId="9405"/>
          <ac:inkMkLst>
            <pc:docMk/>
            <pc:sldMk cId="872091602" sldId="291"/>
            <ac:inkMk id="3" creationId="{C804C4AD-5EB2-4F32-94E1-F4B13A663ADA}"/>
          </ac:inkMkLst>
        </pc:inkChg>
        <pc:inkChg chg="add mod">
          <ac:chgData name="Rajat goyal" userId="8f64ab4b-f728-4765-b4ee-b877fd87ccd3" providerId="ADAL" clId="{3F5F1AAE-DC67-41CD-97BC-A45EDA71AC11}" dt="2022-02-24T14:58:42.023" v="848"/>
          <ac:inkMkLst>
            <pc:docMk/>
            <pc:sldMk cId="872091602" sldId="291"/>
            <ac:inkMk id="4" creationId="{5F8DFA72-E87A-4D7F-B4D6-2CA4E778A7C7}"/>
          </ac:inkMkLst>
        </pc:inkChg>
        <pc:inkChg chg="add mod">
          <ac:chgData name="Rajat goyal" userId="8f64ab4b-f728-4765-b4ee-b877fd87ccd3" providerId="ADAL" clId="{3F5F1AAE-DC67-41CD-97BC-A45EDA71AC11}" dt="2022-02-24T14:58:42.023" v="848"/>
          <ac:inkMkLst>
            <pc:docMk/>
            <pc:sldMk cId="872091602" sldId="291"/>
            <ac:inkMk id="5" creationId="{696B1002-81B9-4BAA-988D-38D1FA22BFCE}"/>
          </ac:inkMkLst>
        </pc:inkChg>
        <pc:inkChg chg="add mod">
          <ac:chgData name="Rajat goyal" userId="8f64ab4b-f728-4765-b4ee-b877fd87ccd3" providerId="ADAL" clId="{3F5F1AAE-DC67-41CD-97BC-A45EDA71AC11}" dt="2022-02-24T14:58:42.023" v="848"/>
          <ac:inkMkLst>
            <pc:docMk/>
            <pc:sldMk cId="872091602" sldId="291"/>
            <ac:inkMk id="7" creationId="{02ACACA7-9E53-4F45-88CF-A85D79C7A934}"/>
          </ac:inkMkLst>
        </pc:inkChg>
        <pc:inkChg chg="add mod">
          <ac:chgData name="Rajat goyal" userId="8f64ab4b-f728-4765-b4ee-b877fd87ccd3" providerId="ADAL" clId="{3F5F1AAE-DC67-41CD-97BC-A45EDA71AC11}" dt="2022-02-24T14:58:42.023" v="848"/>
          <ac:inkMkLst>
            <pc:docMk/>
            <pc:sldMk cId="872091602" sldId="291"/>
            <ac:inkMk id="9" creationId="{C87AFB3B-89D5-4B1A-AD43-19C050C5B64C}"/>
          </ac:inkMkLst>
        </pc:inkChg>
        <pc:inkChg chg="add mod">
          <ac:chgData name="Rajat goyal" userId="8f64ab4b-f728-4765-b4ee-b877fd87ccd3" providerId="ADAL" clId="{3F5F1AAE-DC67-41CD-97BC-A45EDA71AC11}" dt="2022-02-24T14:58:42.023" v="848"/>
          <ac:inkMkLst>
            <pc:docMk/>
            <pc:sldMk cId="872091602" sldId="291"/>
            <ac:inkMk id="11" creationId="{54841A3D-A75B-4697-8947-D331A591F027}"/>
          </ac:inkMkLst>
        </pc:inkChg>
      </pc:sldChg>
      <pc:sldChg chg="addSp delSp modSp mod">
        <pc:chgData name="Rajat goyal" userId="8f64ab4b-f728-4765-b4ee-b877fd87ccd3" providerId="ADAL" clId="{3F5F1AAE-DC67-41CD-97BC-A45EDA71AC11}" dt="2022-02-23T14:34:23.501" v="112"/>
        <pc:sldMkLst>
          <pc:docMk/>
          <pc:sldMk cId="2527595638" sldId="310"/>
        </pc:sldMkLst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11" creationId="{432BAE0C-4473-467C-9F36-6F59816F538E}"/>
          </ac:grpSpMkLst>
        </pc:grpChg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20" creationId="{DB91527E-0A1F-4B20-A7F5-398699FEC361}"/>
          </ac:grpSpMkLst>
        </pc:grpChg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35" creationId="{954632CA-7982-4888-B2D2-3E45005D3720}"/>
          </ac:grpSpMkLst>
        </pc:grpChg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47" creationId="{4AACCCBA-C614-43F6-B53E-F60C83120166}"/>
          </ac:grpSpMkLst>
        </pc:grpChg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54" creationId="{86699F1A-5723-4286-9EEF-333EC14DF901}"/>
          </ac:grpSpMkLst>
        </pc:grpChg>
        <pc:grpChg chg="del mod">
          <ac:chgData name="Rajat goyal" userId="8f64ab4b-f728-4765-b4ee-b877fd87ccd3" providerId="ADAL" clId="{3F5F1AAE-DC67-41CD-97BC-A45EDA71AC11}" dt="2022-02-23T14:33:54.025" v="86"/>
          <ac:grpSpMkLst>
            <pc:docMk/>
            <pc:sldMk cId="2527595638" sldId="310"/>
            <ac:grpSpMk id="59" creationId="{6A5E65D9-1C3F-4A6C-A781-07E478ED95FA}"/>
          </ac:grpSpMkLst>
        </pc:grpChg>
        <pc:grpChg chg="del mod">
          <ac:chgData name="Rajat goyal" userId="8f64ab4b-f728-4765-b4ee-b877fd87ccd3" providerId="ADAL" clId="{3F5F1AAE-DC67-41CD-97BC-A45EDA71AC11}" dt="2022-02-23T14:34:08.716" v="100"/>
          <ac:grpSpMkLst>
            <pc:docMk/>
            <pc:sldMk cId="2527595638" sldId="310"/>
            <ac:grpSpMk id="90" creationId="{E2F77E89-D23A-461B-9841-7B8D6A0BF71A}"/>
          </ac:grpSpMkLst>
        </pc:grpChg>
        <pc:grpChg chg="del mod">
          <ac:chgData name="Rajat goyal" userId="8f64ab4b-f728-4765-b4ee-b877fd87ccd3" providerId="ADAL" clId="{3F5F1AAE-DC67-41CD-97BC-A45EDA71AC11}" dt="2022-02-23T14:34:23.501" v="112"/>
          <ac:grpSpMkLst>
            <pc:docMk/>
            <pc:sldMk cId="2527595638" sldId="310"/>
            <ac:grpSpMk id="104" creationId="{DBC94921-064D-4E9C-B46A-45E71AAD8CB3}"/>
          </ac:grpSpMkLst>
        </pc:grpChg>
        <pc:grpChg chg="mod">
          <ac:chgData name="Rajat goyal" userId="8f64ab4b-f728-4765-b4ee-b877fd87ccd3" providerId="ADAL" clId="{3F5F1AAE-DC67-41CD-97BC-A45EDA71AC11}" dt="2022-02-23T14:34:23.501" v="112"/>
          <ac:grpSpMkLst>
            <pc:docMk/>
            <pc:sldMk cId="2527595638" sldId="310"/>
            <ac:grpSpMk id="116" creationId="{461D9151-A724-4B0E-ACBB-A59578A4EE59}"/>
          </ac:grpSpMkLst>
        </pc:grp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" creationId="{8BBD9A53-52E6-4667-89F6-051CA90753F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" creationId="{4491493D-A24D-43FE-B14A-B03A4D7B1336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" creationId="{F9A49418-C788-4E7C-819B-E84B5EA3576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" creationId="{7D90056D-8213-4365-9666-6AF73AB09A7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" creationId="{FEAE737D-6CFF-45E4-A31D-FF69F6B5DF2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" creationId="{7952C66B-DA8C-448D-A34B-8310BAD7EAB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" creationId="{6E25AE38-5949-448C-B33C-B258FF01587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2" creationId="{73A306F8-D8A9-4BA6-9A3A-72270C031918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3" creationId="{F47A635E-CF8B-4AD6-9169-B181E63888B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4" creationId="{FBB257BE-E780-4202-9A05-F586F26BEC2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5" creationId="{D9921FF4-1A76-4A44-A8FF-EB4219FE49FF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6" creationId="{285D3B64-BE9F-4598-AFB7-3D81870BDCF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7" creationId="{B17E85B0-961E-4A79-BEC3-D99A32B9324A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8" creationId="{5F28D803-65F2-499A-B810-FB0609DA095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9" creationId="{274CE7C3-CB5E-41DF-BDB4-0D63CB611EC6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1" creationId="{F9E5662C-4A8D-434D-A6BD-AEEBC776BE9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2" creationId="{2B1183CA-508C-4057-806D-147FD50188BB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3" creationId="{0375D2B3-3E06-446A-A837-306412301E8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4" creationId="{6B24377E-F552-40AF-9961-F1E8456FED0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5" creationId="{57979BEB-B4C7-4C23-8F8A-ED0E6E153AB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6" creationId="{0166F071-A224-46BC-89C7-2C6D8A228A8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7" creationId="{DB1C81B7-FC6E-4167-A1EA-376225C9CCD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8" creationId="{6CBE0A05-EA8C-4C68-A26B-18A192638EA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29" creationId="{3D62EB13-30B2-4F71-82F4-033A28A90CD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0" creationId="{63D005E8-2538-411E-9902-A296006EE33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1" creationId="{1F97E29A-EB80-4974-BED9-C92E9F82557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2" creationId="{C78313FE-456D-42C3-B7E7-7057EA07D67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3" creationId="{01655039-7F2A-4C79-88D9-9B06789A4EAF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4" creationId="{0DD1EFDF-1CBC-40EC-A82D-4722EA144AF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6" creationId="{933A2F85-329F-48D1-A2F4-8C0C980E19A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7" creationId="{F7F54DCE-C4AF-427D-A251-BADE748DDA6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8" creationId="{4FBCF311-03BE-4445-BDE8-DBA30930B1E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39" creationId="{268D4431-95CA-4028-864E-BB27198FE71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0" creationId="{01B39263-D0DF-4290-A5CA-916780935F2F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1" creationId="{E9ECE5A2-D2CE-4239-B669-6BD7B6B1429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2" creationId="{79012754-2EEB-4693-B18D-AA15634221D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3" creationId="{0054B3B7-6D30-49EE-BF40-D0CF0A91349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4" creationId="{BF6D68DA-1128-40DB-812D-E84E70E51AA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5" creationId="{102A6EDB-D540-4CDB-959B-BCC92E924D16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6" creationId="{1BF249A4-FCF9-4F2A-A819-0922732E95E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8" creationId="{4EE021D9-2FC7-4636-9B8D-217FBF70CA9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49" creationId="{21401590-DEAF-4D14-A66B-8618C17F674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0" creationId="{B61ECF3D-A691-449B-BF69-DE171BEE7E1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1" creationId="{3AD17517-541B-4450-A378-E758755640E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2" creationId="{4A7AA630-A7AF-40D2-B150-929CB4A2C01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3" creationId="{C4568BEE-000F-420C-AF8D-8643E969B2A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5" creationId="{D6534C53-45F0-4FE2-8221-A6950DD0943C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6" creationId="{75071397-15E0-4950-8A02-B442431C9C4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7" creationId="{9AC58526-3274-4371-8951-5FFAEB3D67B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58" creationId="{7B49E60C-5FA9-4612-A405-B1E4CD8CC7C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0" creationId="{8B2CC0F9-49D4-4171-9023-FE8E8EA687C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1" creationId="{6D3D315C-BFD3-4819-AF4B-9E19B4958E3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2" creationId="{D2B725C2-0BAD-42F7-8313-CE447820BA4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3" creationId="{FEA20806-4411-41E9-8F81-49360818A8AC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4" creationId="{A18C9DF1-E2B4-43F3-A000-A40ECBC6124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5" creationId="{E8D3DC72-9CA1-4BB3-9B26-BDA10C034A0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6" creationId="{218C86F4-594D-4457-85CA-6303B1E5A0D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7" creationId="{70A32314-3075-4BF4-9939-B2C1B4EE600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8" creationId="{D091F23B-9569-4992-ADB5-AC536321534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69" creationId="{B5AF1065-574A-4E66-B9E1-521C57FCBD3B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0" creationId="{B94C5562-3D22-45A2-BDB5-4E398F977EA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1" creationId="{139C9D6C-02C4-4223-9F94-1524BEB4486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2" creationId="{12894C25-31DF-4EAD-AB68-F60F075FFE8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3" creationId="{68C8F306-6AFE-4C97-8879-062359FC40B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4" creationId="{DB458449-9BC7-4258-ACF7-48F6073D001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5" creationId="{EC18CA63-337C-4EE4-9B7A-38C38F5EAAA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6" creationId="{1046BA80-1E62-4479-A3CF-705A9429B43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7" creationId="{80A4E5C9-B067-4554-A549-0C878F620FDA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8" creationId="{236C0F75-ED4E-43EB-ABDB-CEFE8D9C99E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79" creationId="{A93A1077-2CA8-449D-AAE7-1C4DB552F7CC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0" creationId="{CCAEF920-88E3-4A49-97C5-56433028726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1" creationId="{19146389-76DC-4771-82B0-F4C54AB1385C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2" creationId="{9A6CBA0C-9260-4C30-B02A-DC692DEDD27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3" creationId="{784BF955-C6A8-4C4A-AC0B-FE857AAA20B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4" creationId="{1836DEFF-70AD-46A9-84EE-614DB977ACF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5" creationId="{30CB75F8-EA84-49D6-A831-CED4A5B803AD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6" creationId="{D6934CAC-A667-4874-AC20-76616B49F06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7" creationId="{C42473C2-816F-4EEF-8699-74A26827788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8" creationId="{74B1A584-8AD7-4AD5-8FC3-90F1ACEEC4C2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89" creationId="{20773A9F-424D-4B5D-9B02-96573B1E0DD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1" creationId="{33A4CFAE-2497-45BC-A402-CF5DE5739E08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2" creationId="{B9366D9F-C8F9-467C-8FBF-5BFC9C0B132C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3" creationId="{B0E11D42-9F05-4794-B6DC-F303C220C67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4" creationId="{BB7DC0FD-4ABE-40EE-B37D-750D48DF5FD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5" creationId="{E7F054D7-2380-49A4-962A-DA752DBD755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6" creationId="{C5EF6DA2-984A-4232-86D9-B43CF1A7CD10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7" creationId="{539FAF40-0C4B-4A8E-9075-88C66A806E3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8" creationId="{49D6454F-FDF6-46D8-B984-C8BC5446071A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99" creationId="{88649200-2792-456A-9834-DDE2D8C48D9B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0" creationId="{CBC58607-CDBE-4E67-A2F8-1519DEAE19EB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1" creationId="{8E63A32C-A848-4E83-A399-18C5F8CB6AF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2" creationId="{C20B2943-1E95-4975-8CD8-AE38DF274DC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3" creationId="{DBE3941B-AC1D-478B-9F2D-2CFB2A0449F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5" creationId="{C74E1FA7-2592-4915-BF4E-09E64C92E256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6" creationId="{9E924E07-4B71-451B-8962-512FD378DC36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7" creationId="{E6EA3CF2-85C7-47DA-A72C-E400D55C7751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8" creationId="{50D9BBF1-90B1-441D-8C6C-FFD804A37D9E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09" creationId="{B9744584-1DC3-4C5C-88C9-0B27AE8162C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0" creationId="{900D4A84-06A1-4790-9940-319C8199E745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1" creationId="{04581EBD-1FE9-4BE8-ABF0-116140EBE543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2" creationId="{A6263832-E497-4141-BDDC-1052143957C4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3" creationId="{7B8E54B4-EB52-491F-8122-638A44B13B99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4" creationId="{FA8A1B0D-305F-48A2-B7D5-9C6F8FEA5897}"/>
          </ac:inkMkLst>
        </pc:inkChg>
        <pc:inkChg chg="add mod">
          <ac:chgData name="Rajat goyal" userId="8f64ab4b-f728-4765-b4ee-b877fd87ccd3" providerId="ADAL" clId="{3F5F1AAE-DC67-41CD-97BC-A45EDA71AC11}" dt="2022-02-23T14:34:23.501" v="112"/>
          <ac:inkMkLst>
            <pc:docMk/>
            <pc:sldMk cId="2527595638" sldId="310"/>
            <ac:inkMk id="115" creationId="{5130C0E0-1102-421D-8EF9-D0DEC22AF579}"/>
          </ac:inkMkLst>
        </pc:inkChg>
      </pc:sldChg>
      <pc:sldChg chg="addSp delSp modSp new mod">
        <pc:chgData name="Rajat goyal" userId="8f64ab4b-f728-4765-b4ee-b877fd87ccd3" providerId="ADAL" clId="{3F5F1AAE-DC67-41CD-97BC-A45EDA71AC11}" dt="2022-02-23T14:38:30.933" v="286"/>
        <pc:sldMkLst>
          <pc:docMk/>
          <pc:sldMk cId="1476032682" sldId="314"/>
        </pc:sldMkLst>
        <pc:spChg chg="del">
          <ac:chgData name="Rajat goyal" userId="8f64ab4b-f728-4765-b4ee-b877fd87ccd3" providerId="ADAL" clId="{3F5F1AAE-DC67-41CD-97BC-A45EDA71AC11}" dt="2022-02-23T14:35:33.072" v="114" actId="478"/>
          <ac:spMkLst>
            <pc:docMk/>
            <pc:sldMk cId="1476032682" sldId="314"/>
            <ac:spMk id="2" creationId="{B58D374E-4682-4F49-B056-7CA8CC3142F4}"/>
          </ac:spMkLst>
        </pc:spChg>
        <pc:spChg chg="del">
          <ac:chgData name="Rajat goyal" userId="8f64ab4b-f728-4765-b4ee-b877fd87ccd3" providerId="ADAL" clId="{3F5F1AAE-DC67-41CD-97BC-A45EDA71AC11}" dt="2022-02-23T14:35:35.135" v="115" actId="478"/>
          <ac:spMkLst>
            <pc:docMk/>
            <pc:sldMk cId="1476032682" sldId="314"/>
            <ac:spMk id="3" creationId="{B812E525-3CBC-4B02-A4FC-CDDED9877FEF}"/>
          </ac:spMkLst>
        </pc:s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16" creationId="{B704CD43-3C28-4247-A20A-320793F7048D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17" creationId="{85EF9F32-2006-453B-93EA-735231FD2E75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18" creationId="{4246FBAD-D41F-4355-BC09-26EAC37B23D9}"/>
          </ac:grpSpMkLst>
        </pc:grpChg>
        <pc:grpChg chg="del mod">
          <ac:chgData name="Rajat goyal" userId="8f64ab4b-f728-4765-b4ee-b877fd87ccd3" providerId="ADAL" clId="{3F5F1AAE-DC67-41CD-97BC-A45EDA71AC11}" dt="2022-02-23T14:35:57.665" v="139"/>
          <ac:grpSpMkLst>
            <pc:docMk/>
            <pc:sldMk cId="1476032682" sldId="314"/>
            <ac:grpSpMk id="24" creationId="{0276BE3F-9F0D-41E4-9972-B746286C40D7}"/>
          </ac:grpSpMkLst>
        </pc:grpChg>
        <pc:grpChg chg="del mod">
          <ac:chgData name="Rajat goyal" userId="8f64ab4b-f728-4765-b4ee-b877fd87ccd3" providerId="ADAL" clId="{3F5F1AAE-DC67-41CD-97BC-A45EDA71AC11}" dt="2022-02-23T14:36:07.032" v="155"/>
          <ac:grpSpMkLst>
            <pc:docMk/>
            <pc:sldMk cId="1476032682" sldId="314"/>
            <ac:grpSpMk id="37" creationId="{B0255C24-2FAB-473E-BA30-7E4E6B596ACE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38" creationId="{81DF5EBA-CD1F-4E36-B47A-896D4EB3879B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39" creationId="{0933FAA6-2705-4998-8A26-4ED7275C1B6F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42" creationId="{119EC77A-D7A9-4596-B54A-F850A63A6312}"/>
          </ac:grpSpMkLst>
        </pc:grpChg>
        <pc:grpChg chg="del mod">
          <ac:chgData name="Rajat goyal" userId="8f64ab4b-f728-4765-b4ee-b877fd87ccd3" providerId="ADAL" clId="{3F5F1AAE-DC67-41CD-97BC-A45EDA71AC11}" dt="2022-02-23T14:36:21.254" v="180"/>
          <ac:grpSpMkLst>
            <pc:docMk/>
            <pc:sldMk cId="1476032682" sldId="314"/>
            <ac:grpSpMk id="67" creationId="{370BF95C-3B27-4A00-BC31-FD07794DD96A}"/>
          </ac:grpSpMkLst>
        </pc:grpChg>
        <pc:grpChg chg="del mod">
          <ac:chgData name="Rajat goyal" userId="8f64ab4b-f728-4765-b4ee-b877fd87ccd3" providerId="ADAL" clId="{3F5F1AAE-DC67-41CD-97BC-A45EDA71AC11}" dt="2022-02-23T14:36:46.106" v="207"/>
          <ac:grpSpMkLst>
            <pc:docMk/>
            <pc:sldMk cId="1476032682" sldId="314"/>
            <ac:grpSpMk id="68" creationId="{6C4C33BB-D8A4-4002-BCAF-7F97050C7CF2}"/>
          </ac:grpSpMkLst>
        </pc:grpChg>
        <pc:grpChg chg="del mod">
          <ac:chgData name="Rajat goyal" userId="8f64ab4b-f728-4765-b4ee-b877fd87ccd3" providerId="ADAL" clId="{3F5F1AAE-DC67-41CD-97BC-A45EDA71AC11}" dt="2022-02-23T14:36:46.106" v="207"/>
          <ac:grpSpMkLst>
            <pc:docMk/>
            <pc:sldMk cId="1476032682" sldId="314"/>
            <ac:grpSpMk id="75" creationId="{9D146902-FAAD-4002-9C42-04659D3DABD1}"/>
          </ac:grpSpMkLst>
        </pc:grpChg>
        <pc:grpChg chg="del mod">
          <ac:chgData name="Rajat goyal" userId="8f64ab4b-f728-4765-b4ee-b877fd87ccd3" providerId="ADAL" clId="{3F5F1AAE-DC67-41CD-97BC-A45EDA71AC11}" dt="2022-02-23T14:36:46.106" v="207"/>
          <ac:grpSpMkLst>
            <pc:docMk/>
            <pc:sldMk cId="1476032682" sldId="314"/>
            <ac:grpSpMk id="76" creationId="{73E36497-0CEB-498C-859A-EDB44C19A0B6}"/>
          </ac:grpSpMkLst>
        </pc:grpChg>
        <pc:grpChg chg="del mod">
          <ac:chgData name="Rajat goyal" userId="8f64ab4b-f728-4765-b4ee-b877fd87ccd3" providerId="ADAL" clId="{3F5F1AAE-DC67-41CD-97BC-A45EDA71AC11}" dt="2022-02-23T14:36:46.106" v="207"/>
          <ac:grpSpMkLst>
            <pc:docMk/>
            <pc:sldMk cId="1476032682" sldId="314"/>
            <ac:grpSpMk id="81" creationId="{AEA788FD-FC7C-43CE-B3D8-4C2C3AAD91F7}"/>
          </ac:grpSpMkLst>
        </pc:grpChg>
        <pc:grpChg chg="del mod">
          <ac:chgData name="Rajat goyal" userId="8f64ab4b-f728-4765-b4ee-b877fd87ccd3" providerId="ADAL" clId="{3F5F1AAE-DC67-41CD-97BC-A45EDA71AC11}" dt="2022-02-23T14:36:54.578" v="215"/>
          <ac:grpSpMkLst>
            <pc:docMk/>
            <pc:sldMk cId="1476032682" sldId="314"/>
            <ac:grpSpMk id="96" creationId="{4606A77D-9D50-4241-9715-BF36F31FE99D}"/>
          </ac:grpSpMkLst>
        </pc:grpChg>
        <pc:grpChg chg="del mod">
          <ac:chgData name="Rajat goyal" userId="8f64ab4b-f728-4765-b4ee-b877fd87ccd3" providerId="ADAL" clId="{3F5F1AAE-DC67-41CD-97BC-A45EDA71AC11}" dt="2022-02-23T14:37:35.567" v="248"/>
          <ac:grpSpMkLst>
            <pc:docMk/>
            <pc:sldMk cId="1476032682" sldId="314"/>
            <ac:grpSpMk id="104" creationId="{E9DCEEF9-31AF-4DCC-BC1B-E9A3DE9F2ADC}"/>
          </ac:grpSpMkLst>
        </pc:grpChg>
        <pc:grpChg chg="del mod">
          <ac:chgData name="Rajat goyal" userId="8f64ab4b-f728-4765-b4ee-b877fd87ccd3" providerId="ADAL" clId="{3F5F1AAE-DC67-41CD-97BC-A45EDA71AC11}" dt="2022-02-23T14:37:18.373" v="226"/>
          <ac:grpSpMkLst>
            <pc:docMk/>
            <pc:sldMk cId="1476032682" sldId="314"/>
            <ac:grpSpMk id="108" creationId="{7547AA15-2A35-4FCA-80E9-DE6E6070AF33}"/>
          </ac:grpSpMkLst>
        </pc:grpChg>
        <pc:grpChg chg="del mod">
          <ac:chgData name="Rajat goyal" userId="8f64ab4b-f728-4765-b4ee-b877fd87ccd3" providerId="ADAL" clId="{3F5F1AAE-DC67-41CD-97BC-A45EDA71AC11}" dt="2022-02-23T14:37:35.567" v="248"/>
          <ac:grpSpMkLst>
            <pc:docMk/>
            <pc:sldMk cId="1476032682" sldId="314"/>
            <ac:grpSpMk id="114" creationId="{21CBFCE9-0BCB-4B63-9828-052A1344D11E}"/>
          </ac:grpSpMkLst>
        </pc:grpChg>
        <pc:grpChg chg="del mod">
          <ac:chgData name="Rajat goyal" userId="8f64ab4b-f728-4765-b4ee-b877fd87ccd3" providerId="ADAL" clId="{3F5F1AAE-DC67-41CD-97BC-A45EDA71AC11}" dt="2022-02-23T14:37:35.567" v="248"/>
          <ac:grpSpMkLst>
            <pc:docMk/>
            <pc:sldMk cId="1476032682" sldId="314"/>
            <ac:grpSpMk id="118" creationId="{59487A4A-AA9A-487E-8E9B-DA70BCDD8FDF}"/>
          </ac:grpSpMkLst>
        </pc:grpChg>
        <pc:grpChg chg="del mod">
          <ac:chgData name="Rajat goyal" userId="8f64ab4b-f728-4765-b4ee-b877fd87ccd3" providerId="ADAL" clId="{3F5F1AAE-DC67-41CD-97BC-A45EDA71AC11}" dt="2022-02-23T14:37:35.567" v="248"/>
          <ac:grpSpMkLst>
            <pc:docMk/>
            <pc:sldMk cId="1476032682" sldId="314"/>
            <ac:grpSpMk id="126" creationId="{FF9CED9F-1CDC-44FC-B0B8-069220AF9E13}"/>
          </ac:grpSpMkLst>
        </pc:grpChg>
        <pc:grpChg chg="del mod">
          <ac:chgData name="Rajat goyal" userId="8f64ab4b-f728-4765-b4ee-b877fd87ccd3" providerId="ADAL" clId="{3F5F1AAE-DC67-41CD-97BC-A45EDA71AC11}" dt="2022-02-23T14:37:36.748" v="250"/>
          <ac:grpSpMkLst>
            <pc:docMk/>
            <pc:sldMk cId="1476032682" sldId="314"/>
            <ac:grpSpMk id="136" creationId="{A7C7C129-1C1C-46E5-9C0E-9A8D483C359E}"/>
          </ac:grpSpMkLst>
        </pc:grpChg>
        <pc:grpChg chg="del mod">
          <ac:chgData name="Rajat goyal" userId="8f64ab4b-f728-4765-b4ee-b877fd87ccd3" providerId="ADAL" clId="{3F5F1AAE-DC67-41CD-97BC-A45EDA71AC11}" dt="2022-02-23T14:37:46.500" v="253"/>
          <ac:grpSpMkLst>
            <pc:docMk/>
            <pc:sldMk cId="1476032682" sldId="314"/>
            <ac:grpSpMk id="138" creationId="{1F4E5B04-998E-470B-AC4E-AEE2DA043D42}"/>
          </ac:grpSpMkLst>
        </pc:grpChg>
        <pc:grpChg chg="del mod">
          <ac:chgData name="Rajat goyal" userId="8f64ab4b-f728-4765-b4ee-b877fd87ccd3" providerId="ADAL" clId="{3F5F1AAE-DC67-41CD-97BC-A45EDA71AC11}" dt="2022-02-23T14:38:02.544" v="263"/>
          <ac:grpSpMkLst>
            <pc:docMk/>
            <pc:sldMk cId="1476032682" sldId="314"/>
            <ac:grpSpMk id="141" creationId="{2F40DC61-B7FE-4F8B-A72E-A254C8DBF33B}"/>
          </ac:grpSpMkLst>
        </pc:grpChg>
        <pc:grpChg chg="del mod">
          <ac:chgData name="Rajat goyal" userId="8f64ab4b-f728-4765-b4ee-b877fd87ccd3" providerId="ADAL" clId="{3F5F1AAE-DC67-41CD-97BC-A45EDA71AC11}" dt="2022-02-23T14:38:25.201" v="279"/>
          <ac:grpSpMkLst>
            <pc:docMk/>
            <pc:sldMk cId="1476032682" sldId="314"/>
            <ac:grpSpMk id="151" creationId="{BE818824-F4E4-4E51-9C92-FEB43FD4A7C9}"/>
          </ac:grpSpMkLst>
        </pc:grpChg>
        <pc:grpChg chg="mod">
          <ac:chgData name="Rajat goyal" userId="8f64ab4b-f728-4765-b4ee-b877fd87ccd3" providerId="ADAL" clId="{3F5F1AAE-DC67-41CD-97BC-A45EDA71AC11}" dt="2022-02-23T14:38:25.201" v="279"/>
          <ac:grpSpMkLst>
            <pc:docMk/>
            <pc:sldMk cId="1476032682" sldId="314"/>
            <ac:grpSpMk id="159" creationId="{F874A3A3-F56A-4708-BBE0-1AC1E6813995}"/>
          </ac:grpSpMkLst>
        </pc:grpChg>
        <pc:grpChg chg="mod">
          <ac:chgData name="Rajat goyal" userId="8f64ab4b-f728-4765-b4ee-b877fd87ccd3" providerId="ADAL" clId="{3F5F1AAE-DC67-41CD-97BC-A45EDA71AC11}" dt="2022-02-23T14:38:30.933" v="286"/>
          <ac:grpSpMkLst>
            <pc:docMk/>
            <pc:sldMk cId="1476032682" sldId="314"/>
            <ac:grpSpMk id="166" creationId="{CE1D256A-647B-4D04-B8F7-D5590A1923A0}"/>
          </ac:grpSpMkLst>
        </pc:grp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" creationId="{CB68D565-6DAB-47FC-8286-E65478AB985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" creationId="{95B3F7ED-9691-4B5F-B189-C975949E501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" creationId="{55AA63D0-BE14-424E-ABB4-D88C34C72AFE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" creationId="{481BB4AC-4E9A-42B8-ADBF-6864D78DD88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" creationId="{0DAA4DC9-6011-4040-A623-E8EA48D57143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" creationId="{A7912DE2-EC7A-4768-909A-E181683696E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0" creationId="{05BCC040-928C-4BFA-8561-AAD36DFD3F2D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1" creationId="{91260118-9B50-4B44-8504-476F03CFF715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2" creationId="{5A77611E-0F41-4AB8-85EC-2E32166409D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3" creationId="{D02183A6-E300-447E-9DFB-12CFB1F5F44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4" creationId="{7A2E87E5-CE4F-46AC-A1E0-1BB307B45F8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" creationId="{7D9EECAE-3B3F-4F0D-A860-EA16436BA299}"/>
          </ac:inkMkLst>
        </pc:inkChg>
        <pc:inkChg chg="add del mod">
          <ac:chgData name="Rajat goyal" userId="8f64ab4b-f728-4765-b4ee-b877fd87ccd3" providerId="ADAL" clId="{3F5F1AAE-DC67-41CD-97BC-A45EDA71AC11}" dt="2022-02-23T14:35:56.631" v="135"/>
          <ac:inkMkLst>
            <pc:docMk/>
            <pc:sldMk cId="1476032682" sldId="314"/>
            <ac:inkMk id="19" creationId="{142107E7-B62A-4B4C-B112-38D95542C511}"/>
          </ac:inkMkLst>
        </pc:inkChg>
        <pc:inkChg chg="add del mod">
          <ac:chgData name="Rajat goyal" userId="8f64ab4b-f728-4765-b4ee-b877fd87ccd3" providerId="ADAL" clId="{3F5F1AAE-DC67-41CD-97BC-A45EDA71AC11}" dt="2022-02-23T14:35:57.659" v="137"/>
          <ac:inkMkLst>
            <pc:docMk/>
            <pc:sldMk cId="1476032682" sldId="314"/>
            <ac:inkMk id="20" creationId="{03287803-AB46-416E-9B53-25F0C7F531FB}"/>
          </ac:inkMkLst>
        </pc:inkChg>
        <pc:inkChg chg="add del mod">
          <ac:chgData name="Rajat goyal" userId="8f64ab4b-f728-4765-b4ee-b877fd87ccd3" providerId="ADAL" clId="{3F5F1AAE-DC67-41CD-97BC-A45EDA71AC11}" dt="2022-02-23T14:35:57.665" v="139"/>
          <ac:inkMkLst>
            <pc:docMk/>
            <pc:sldMk cId="1476032682" sldId="314"/>
            <ac:inkMk id="21" creationId="{4B5497D7-5599-4127-94B5-A4D1F9841902}"/>
          </ac:inkMkLst>
        </pc:inkChg>
        <pc:inkChg chg="add del mod">
          <ac:chgData name="Rajat goyal" userId="8f64ab4b-f728-4765-b4ee-b877fd87ccd3" providerId="ADAL" clId="{3F5F1AAE-DC67-41CD-97BC-A45EDA71AC11}" dt="2022-02-23T14:35:57.661" v="138"/>
          <ac:inkMkLst>
            <pc:docMk/>
            <pc:sldMk cId="1476032682" sldId="314"/>
            <ac:inkMk id="22" creationId="{E12476EF-4B83-46ED-BEA3-473E0ADB9D01}"/>
          </ac:inkMkLst>
        </pc:inkChg>
        <pc:inkChg chg="add mod">
          <ac:chgData name="Rajat goyal" userId="8f64ab4b-f728-4765-b4ee-b877fd87ccd3" providerId="ADAL" clId="{3F5F1AAE-DC67-41CD-97BC-A45EDA71AC11}" dt="2022-02-23T14:35:57.665" v="139"/>
          <ac:inkMkLst>
            <pc:docMk/>
            <pc:sldMk cId="1476032682" sldId="314"/>
            <ac:inkMk id="23" creationId="{D344725F-F782-4825-9CCE-25F66FD61ED6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25" creationId="{1C79DD6A-2657-4A56-8315-7FEA6C15746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26" creationId="{7F0E2685-A6EF-4B06-B481-B23B7DA6A303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27" creationId="{579D39F7-2F2E-4A25-ACBE-AB4F7AB35CB9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28" creationId="{2CEC38A0-EF1B-48AC-B9E3-B2896BBD92C7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29" creationId="{F891AD62-E344-42F2-9795-9C7F8CEB6276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0" creationId="{86FD48EE-F9FB-4B91-9C32-B40573E1E16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1" creationId="{76107836-B6C3-43E2-9B04-82AD0A92B149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2" creationId="{C51384B7-59A5-4680-88E5-47F2B5E1771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3" creationId="{7296F009-2462-4AED-B1DC-F7F0DF0E3084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4" creationId="{2C6D6F97-68B9-43EC-95EE-EC63C8E30149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5" creationId="{11D167C6-776C-431E-BAB9-4316090CD99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36" creationId="{72A897B5-5C03-466F-889F-56C05EDFDC55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0" creationId="{B1540906-F5D0-4A2D-96A0-83AE16AB75F7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1" creationId="{21FFF85C-9908-466A-8392-93F1ABF1656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3" creationId="{6F691EE7-62C8-43ED-B726-8727E079F085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4" creationId="{3CC9A5A7-1228-43AD-858F-4AAB8F55DEC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5" creationId="{6548FC18-3D70-4D6A-9D6D-8BB5ABB6E20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6" creationId="{A0495A4B-90B2-4C2E-9AC4-48E751BA23D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7" creationId="{BFA7B976-B05A-4B92-AF53-53A73130FC2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8" creationId="{26AC382B-9839-4C57-B19E-450C8BCD1FB3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49" creationId="{6BE06AC1-2AD5-4D61-B32D-168A7EBB85C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0" creationId="{94148508-A2BD-43E1-9F83-2FB7712BBF1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1" creationId="{B5AE6240-F736-4858-8AC1-0F99ADB98AED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2" creationId="{4E4560E3-9EEE-43F6-9385-5E64DB60F4E4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3" creationId="{D440FE0A-BE3C-4434-8B13-282677547566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4" creationId="{18968D5D-ABCC-4C9B-B397-4E77BBC4CE8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5" creationId="{660C0A81-CA04-4C8F-B2A9-8ABE246708D3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6" creationId="{12AD2E1F-BE36-4E00-B0E9-BB45C269724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7" creationId="{7C867A00-D397-49F8-BF14-ED8F8A092799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8" creationId="{B4756EF1-AE4E-4E27-B70D-24050BF9AF5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59" creationId="{D5005A8F-B33F-46AD-8BED-4A6AF3F3974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0" creationId="{2BF6D9AA-A873-4F79-8014-A30C0818C25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1" creationId="{E3F4F734-6BCB-43AB-8542-89E72425F5E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2" creationId="{F8A1AC6A-1ED5-4B26-89FC-7F30C72E159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3" creationId="{477B9757-41E9-4505-8CBC-B568146557B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4" creationId="{25267BEE-CA17-4835-B366-E870D9517CD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5" creationId="{37B208FC-764E-4568-A523-804E25F0D8C8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6" creationId="{AF87C623-A9D8-482B-B09C-A263D68FED2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69" creationId="{BF7B8B61-C4A9-43D7-9034-4CDD67785AA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0" creationId="{7753F41B-615A-46F0-970D-819B871657C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1" creationId="{FFA1DF30-5F62-4D9C-9737-10D06C0BAB3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2" creationId="{9248A5DC-C176-46BB-A32D-1737F50E4FE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3" creationId="{A682EAA8-6188-41D3-BCD6-AA2664171FD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4" creationId="{CC5E835E-6BDB-4C99-B872-1406DA730858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7" creationId="{130ADBD3-E190-40C5-8C9A-649E4E92A858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8" creationId="{6BCAF5C6-AA60-40F5-9C9F-1F6A7E41F8D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79" creationId="{BE892946-A3D9-4AE4-9229-C8A20B12E6D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0" creationId="{13B91497-D93D-484C-B510-6CDCF93DB7E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2" creationId="{EFED5CB4-F11F-43F6-928E-5BB153434F0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3" creationId="{61463C02-4597-42BF-A83D-741705C5058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4" creationId="{5C3790DD-6E06-474F-9F2B-14E2423CB75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5" creationId="{79614693-3513-405F-9419-066521CF61C2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6" creationId="{6825B73E-0701-456C-AE32-7B186CA99A0D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7" creationId="{47649F56-251F-474B-B2C8-CB23ED2EDC9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8" creationId="{A95E3384-4D28-449B-B4A1-84EB3DBA379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89" creationId="{4BD45872-75B8-48CB-8E4E-1945E32EE947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0" creationId="{E86CFC4B-2A7C-4A9E-9BA8-24343AE405E9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1" creationId="{96D4A02C-9B03-44AD-89A0-346D4BDED9B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2" creationId="{9AB4F105-3CB0-449B-B327-75507CCCA30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3" creationId="{B5C1CA0F-D19E-447E-9842-1741165CDDF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4" creationId="{80C49935-59E9-4AF8-8985-FF0E1DB1D0BE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5" creationId="{9F1A83BA-F5D7-41F8-AB8B-42DC3DEC4995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7" creationId="{B9E6AA04-7E6C-448E-9E73-0479FA0082C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8" creationId="{8AE515F1-01F0-460F-A304-BAD642C60F8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99" creationId="{42DC3A0A-632E-490B-8CEB-4D66FAC616F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00" creationId="{8D6CF5B0-40AD-48ED-908A-C53CE969D90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01" creationId="{EF96F34F-466D-4CB4-A768-DAF0F3AAD69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02" creationId="{F3DB5ADE-33FB-45CE-A5BA-8BF616E731C4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03" creationId="{B9861F9B-0573-480B-B4CC-FA8796EE3326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05" creationId="{22D83FEC-C672-4827-ACBF-15ABF743C8A7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06" creationId="{7AB9896F-93EF-4A52-9E4B-27E1CF0EEECF}"/>
          </ac:inkMkLst>
        </pc:inkChg>
        <pc:inkChg chg="add del mod">
          <ac:chgData name="Rajat goyal" userId="8f64ab4b-f728-4765-b4ee-b877fd87ccd3" providerId="ADAL" clId="{3F5F1AAE-DC67-41CD-97BC-A45EDA71AC11}" dt="2022-02-23T14:37:14.062" v="220"/>
          <ac:inkMkLst>
            <pc:docMk/>
            <pc:sldMk cId="1476032682" sldId="314"/>
            <ac:inkMk id="107" creationId="{5B03F478-9A2D-4E3A-970D-98F8535EBF9E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09" creationId="{ECD5BEDA-4C80-42FE-9114-D61E2C191F90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10" creationId="{F7025E2C-CADC-48C9-AA80-B7182A447F49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11" creationId="{441283ED-7C65-4AFA-877D-91037F62BD73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12" creationId="{4CDF633D-140C-4B3B-B932-2A2C4FC9C37E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13" creationId="{0E28EFA0-3F2E-4DC6-9482-0FAF7F0338B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15" creationId="{4DABB054-AA75-4DA8-AB69-30B062351EB7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16" creationId="{76987CD9-F432-432A-B7CB-060B70DFDEE8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17" creationId="{1280A10A-CB1D-47CE-89FA-989D00F4FB5B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19" creationId="{A05E7E77-9A6D-4A93-8612-6057A475A62A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0" creationId="{8C7B02CA-38BF-4A2F-B06E-0275BE7DE972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1" creationId="{32BBA768-50C5-4549-B1B2-736E0F49B470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2" creationId="{64D2CF58-85E3-4CE7-8C2B-A324505A5403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3" creationId="{705C6CD2-C16B-4B34-A419-A2666A877BB8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4" creationId="{BE80478A-EB2A-4A7F-8AF8-B08BD46EDC8B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5" creationId="{281A3B1A-385B-4D33-A403-F5BB07D8B431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7" creationId="{D40E39BF-0A06-4ED1-AF3B-879B6A63FBA6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8" creationId="{17740880-360E-429F-A33C-E71837F40332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29" creationId="{320C2A04-F021-4D9D-BF7D-938C4CB81D07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0" creationId="{2C2C4DF7-6512-4C95-A06A-47E94772E116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1" creationId="{92CBB1A1-DB51-4CDC-8FB5-D9EE33591CE5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2" creationId="{2C250A3E-5A0F-439A-AEA3-3BAC6E9EFEDD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3" creationId="{D4EE6A14-6B76-4E13-A145-DA5D4926C58A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4" creationId="{D69A86E0-3FBC-4FF7-9A37-9E9EBC953ECC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5" creationId="{5409FC6B-A644-42BC-B695-0675A19C97F4}"/>
          </ac:inkMkLst>
        </pc:inkChg>
        <pc:inkChg chg="add mod">
          <ac:chgData name="Rajat goyal" userId="8f64ab4b-f728-4765-b4ee-b877fd87ccd3" providerId="ADAL" clId="{3F5F1AAE-DC67-41CD-97BC-A45EDA71AC11}" dt="2022-02-23T14:37:46.500" v="253"/>
          <ac:inkMkLst>
            <pc:docMk/>
            <pc:sldMk cId="1476032682" sldId="314"/>
            <ac:inkMk id="137" creationId="{B970B20A-3E15-47CB-9934-B3602A3F4CF6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39" creationId="{8A223F4D-0C9E-470C-8454-E015514143A8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40" creationId="{3EEB81D9-DFFF-4B1B-A12C-031363FD537C}"/>
          </ac:inkMkLst>
        </pc:inkChg>
        <pc:inkChg chg="add del mod">
          <ac:chgData name="Rajat goyal" userId="8f64ab4b-f728-4765-b4ee-b877fd87ccd3" providerId="ADAL" clId="{3F5F1AAE-DC67-41CD-97BC-A45EDA71AC11}" dt="2022-02-23T14:38:18.274" v="268"/>
          <ac:inkMkLst>
            <pc:docMk/>
            <pc:sldMk cId="1476032682" sldId="314"/>
            <ac:inkMk id="142" creationId="{47814387-BADA-4FCD-AE0C-E3F8F0C9D7D6}"/>
          </ac:inkMkLst>
        </pc:inkChg>
        <pc:inkChg chg="add del mod">
          <ac:chgData name="Rajat goyal" userId="8f64ab4b-f728-4765-b4ee-b877fd87ccd3" providerId="ADAL" clId="{3F5F1AAE-DC67-41CD-97BC-A45EDA71AC11}" dt="2022-02-23T14:38:19.663" v="271"/>
          <ac:inkMkLst>
            <pc:docMk/>
            <pc:sldMk cId="1476032682" sldId="314"/>
            <ac:inkMk id="143" creationId="{119CDC4D-5214-40CE-9DA3-904B1CEAAA06}"/>
          </ac:inkMkLst>
        </pc:inkChg>
        <pc:inkChg chg="add del mod">
          <ac:chgData name="Rajat goyal" userId="8f64ab4b-f728-4765-b4ee-b877fd87ccd3" providerId="ADAL" clId="{3F5F1AAE-DC67-41CD-97BC-A45EDA71AC11}" dt="2022-02-23T14:38:18.280" v="269"/>
          <ac:inkMkLst>
            <pc:docMk/>
            <pc:sldMk cId="1476032682" sldId="314"/>
            <ac:inkMk id="144" creationId="{63E037FD-9935-42A8-8BC1-2E029E4E5A67}"/>
          </ac:inkMkLst>
        </pc:inkChg>
        <pc:inkChg chg="add del mod">
          <ac:chgData name="Rajat goyal" userId="8f64ab4b-f728-4765-b4ee-b877fd87ccd3" providerId="ADAL" clId="{3F5F1AAE-DC67-41CD-97BC-A45EDA71AC11}" dt="2022-02-23T14:38:16.821" v="264"/>
          <ac:inkMkLst>
            <pc:docMk/>
            <pc:sldMk cId="1476032682" sldId="314"/>
            <ac:inkMk id="145" creationId="{47F7EC4D-92F3-4BB1-B89E-B3FE51905E21}"/>
          </ac:inkMkLst>
        </pc:inkChg>
        <pc:inkChg chg="add del mod">
          <ac:chgData name="Rajat goyal" userId="8f64ab4b-f728-4765-b4ee-b877fd87ccd3" providerId="ADAL" clId="{3F5F1AAE-DC67-41CD-97BC-A45EDA71AC11}" dt="2022-02-23T14:38:17.386" v="266"/>
          <ac:inkMkLst>
            <pc:docMk/>
            <pc:sldMk cId="1476032682" sldId="314"/>
            <ac:inkMk id="146" creationId="{CF476C93-D947-4503-9C54-B12F1B75A1AB}"/>
          </ac:inkMkLst>
        </pc:inkChg>
        <pc:inkChg chg="add del mod">
          <ac:chgData name="Rajat goyal" userId="8f64ab4b-f728-4765-b4ee-b877fd87ccd3" providerId="ADAL" clId="{3F5F1AAE-DC67-41CD-97BC-A45EDA71AC11}" dt="2022-02-23T14:38:17.698" v="267"/>
          <ac:inkMkLst>
            <pc:docMk/>
            <pc:sldMk cId="1476032682" sldId="314"/>
            <ac:inkMk id="147" creationId="{D4D64B4B-3A8B-46B6-A780-42491AEC22F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48" creationId="{223A268D-51D1-4EF1-835E-0BEE84532C06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49" creationId="{E4F1C22E-8D2B-4480-97C4-3D184BEF42A0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0" creationId="{ABEACA55-8353-428A-A0A3-819D8884ECAD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2" creationId="{A30CD12F-393E-4DC5-9199-F28F10382E7C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3" creationId="{1003FDA8-A9CD-4566-9F35-9F72B18FEF6F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4" creationId="{197DB751-5120-4BF2-BEBC-1E3C1677BF41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5" creationId="{D87975D6-6FF2-42AD-9767-8B70E1A76B5B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6" creationId="{7813DEB1-1FD4-4B57-9ACA-D47EDC4C841A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7" creationId="{AB3E2578-1F00-4E4B-89D1-9380285CF587}"/>
          </ac:inkMkLst>
        </pc:inkChg>
        <pc:inkChg chg="add mod">
          <ac:chgData name="Rajat goyal" userId="8f64ab4b-f728-4765-b4ee-b877fd87ccd3" providerId="ADAL" clId="{3F5F1AAE-DC67-41CD-97BC-A45EDA71AC11}" dt="2022-02-23T14:38:25.201" v="279"/>
          <ac:inkMkLst>
            <pc:docMk/>
            <pc:sldMk cId="1476032682" sldId="314"/>
            <ac:inkMk id="158" creationId="{24D2C625-C442-48EC-BBE9-2AA7070CD394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0" creationId="{52F4444F-85C3-4DA8-8EDB-F1B9DA4E4749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1" creationId="{B56A33DB-C50C-4814-B192-EB152BC4D283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2" creationId="{5520CAD4-3DFF-4922-B028-C42C5BAA4CBE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3" creationId="{3BA62C65-5F0F-4F9B-9CBB-3BC6B99E8E1C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4" creationId="{1087CCB1-0A01-414B-9DB8-0A94E8011823}"/>
          </ac:inkMkLst>
        </pc:inkChg>
        <pc:inkChg chg="add mod">
          <ac:chgData name="Rajat goyal" userId="8f64ab4b-f728-4765-b4ee-b877fd87ccd3" providerId="ADAL" clId="{3F5F1AAE-DC67-41CD-97BC-A45EDA71AC11}" dt="2022-02-23T14:38:30.933" v="286"/>
          <ac:inkMkLst>
            <pc:docMk/>
            <pc:sldMk cId="1476032682" sldId="314"/>
            <ac:inkMk id="165" creationId="{B8150BCB-1154-4068-A1A5-7B39C83411A8}"/>
          </ac:inkMkLst>
        </pc:inkChg>
      </pc:sldChg>
      <pc:sldChg chg="addSp delSp modSp new mod">
        <pc:chgData name="Rajat goyal" userId="8f64ab4b-f728-4765-b4ee-b877fd87ccd3" providerId="ADAL" clId="{3F5F1AAE-DC67-41CD-97BC-A45EDA71AC11}" dt="2022-02-23T14:49:08.645" v="385"/>
        <pc:sldMkLst>
          <pc:docMk/>
          <pc:sldMk cId="2856622929" sldId="315"/>
        </pc:sldMkLst>
        <pc:spChg chg="del">
          <ac:chgData name="Rajat goyal" userId="8f64ab4b-f728-4765-b4ee-b877fd87ccd3" providerId="ADAL" clId="{3F5F1AAE-DC67-41CD-97BC-A45EDA71AC11}" dt="2022-02-23T14:46:30.446" v="288" actId="478"/>
          <ac:spMkLst>
            <pc:docMk/>
            <pc:sldMk cId="2856622929" sldId="315"/>
            <ac:spMk id="2" creationId="{49AE5C7C-7FF1-4AC8-BBD5-46B2C764A431}"/>
          </ac:spMkLst>
        </pc:spChg>
        <pc:spChg chg="del">
          <ac:chgData name="Rajat goyal" userId="8f64ab4b-f728-4765-b4ee-b877fd87ccd3" providerId="ADAL" clId="{3F5F1AAE-DC67-41CD-97BC-A45EDA71AC11}" dt="2022-02-23T14:46:32.823" v="289" actId="478"/>
          <ac:spMkLst>
            <pc:docMk/>
            <pc:sldMk cId="2856622929" sldId="315"/>
            <ac:spMk id="3" creationId="{7647E8C5-4487-47DD-B45A-61998B7B8D60}"/>
          </ac:spMkLst>
        </pc:spChg>
        <pc:grpChg chg="del mod">
          <ac:chgData name="Rajat goyal" userId="8f64ab4b-f728-4765-b4ee-b877fd87ccd3" providerId="ADAL" clId="{3F5F1AAE-DC67-41CD-97BC-A45EDA71AC11}" dt="2022-02-23T14:46:49.023" v="306"/>
          <ac:grpSpMkLst>
            <pc:docMk/>
            <pc:sldMk cId="2856622929" sldId="315"/>
            <ac:grpSpMk id="11" creationId="{92CD9786-BB91-482D-B33A-3E9A86153605}"/>
          </ac:grpSpMkLst>
        </pc:grpChg>
        <pc:grpChg chg="del mod">
          <ac:chgData name="Rajat goyal" userId="8f64ab4b-f728-4765-b4ee-b877fd87ccd3" providerId="ADAL" clId="{3F5F1AAE-DC67-41CD-97BC-A45EDA71AC11}" dt="2022-02-23T14:46:49.023" v="306"/>
          <ac:grpSpMkLst>
            <pc:docMk/>
            <pc:sldMk cId="2856622929" sldId="315"/>
            <ac:grpSpMk id="18" creationId="{4491B031-2FB0-45D8-ADAE-7E106B7DB0F3}"/>
          </ac:grpSpMkLst>
        </pc:grpChg>
        <pc:grpChg chg="del mod">
          <ac:chgData name="Rajat goyal" userId="8f64ab4b-f728-4765-b4ee-b877fd87ccd3" providerId="ADAL" clId="{3F5F1AAE-DC67-41CD-97BC-A45EDA71AC11}" dt="2022-02-23T14:46:52.580" v="310"/>
          <ac:grpSpMkLst>
            <pc:docMk/>
            <pc:sldMk cId="2856622929" sldId="315"/>
            <ac:grpSpMk id="20" creationId="{D82998D5-CFA2-4067-BB6D-85865A169E5F}"/>
          </ac:grpSpMkLst>
        </pc:grpChg>
        <pc:grpChg chg="del mod">
          <ac:chgData name="Rajat goyal" userId="8f64ab4b-f728-4765-b4ee-b877fd87ccd3" providerId="ADAL" clId="{3F5F1AAE-DC67-41CD-97BC-A45EDA71AC11}" dt="2022-02-23T14:46:54.859" v="314"/>
          <ac:grpSpMkLst>
            <pc:docMk/>
            <pc:sldMk cId="2856622929" sldId="315"/>
            <ac:grpSpMk id="24" creationId="{E17E9AFA-3B34-4A3D-AE96-DF8F1A0760B9}"/>
          </ac:grpSpMkLst>
        </pc:grpChg>
        <pc:grpChg chg="del mod">
          <ac:chgData name="Rajat goyal" userId="8f64ab4b-f728-4765-b4ee-b877fd87ccd3" providerId="ADAL" clId="{3F5F1AAE-DC67-41CD-97BC-A45EDA71AC11}" dt="2022-02-23T14:47:14.297" v="328"/>
          <ac:grpSpMkLst>
            <pc:docMk/>
            <pc:sldMk cId="2856622929" sldId="315"/>
            <ac:grpSpMk id="28" creationId="{0958E470-9C86-41CA-8101-23025E40636B}"/>
          </ac:grpSpMkLst>
        </pc:grpChg>
        <pc:grpChg chg="del mod">
          <ac:chgData name="Rajat goyal" userId="8f64ab4b-f728-4765-b4ee-b877fd87ccd3" providerId="ADAL" clId="{3F5F1AAE-DC67-41CD-97BC-A45EDA71AC11}" dt="2022-02-23T14:47:15.307" v="330"/>
          <ac:grpSpMkLst>
            <pc:docMk/>
            <pc:sldMk cId="2856622929" sldId="315"/>
            <ac:grpSpMk id="36" creationId="{884B6B38-75E3-4A70-A58F-88E277E17FA4}"/>
          </ac:grpSpMkLst>
        </pc:grpChg>
        <pc:grpChg chg="del mod">
          <ac:chgData name="Rajat goyal" userId="8f64ab4b-f728-4765-b4ee-b877fd87ccd3" providerId="ADAL" clId="{3F5F1AAE-DC67-41CD-97BC-A45EDA71AC11}" dt="2022-02-23T14:47:17.919" v="332"/>
          <ac:grpSpMkLst>
            <pc:docMk/>
            <pc:sldMk cId="2856622929" sldId="315"/>
            <ac:grpSpMk id="38" creationId="{284915BF-4D81-4ED3-93CB-701D97D904AB}"/>
          </ac:grpSpMkLst>
        </pc:grpChg>
        <pc:grpChg chg="del mod">
          <ac:chgData name="Rajat goyal" userId="8f64ab4b-f728-4765-b4ee-b877fd87ccd3" providerId="ADAL" clId="{3F5F1AAE-DC67-41CD-97BC-A45EDA71AC11}" dt="2022-02-23T14:47:22.562" v="340"/>
          <ac:grpSpMkLst>
            <pc:docMk/>
            <pc:sldMk cId="2856622929" sldId="315"/>
            <ac:grpSpMk id="40" creationId="{69DA7F65-68BD-491C-938B-AFF52ECA32FA}"/>
          </ac:grpSpMkLst>
        </pc:grpChg>
        <pc:grpChg chg="del mod">
          <ac:chgData name="Rajat goyal" userId="8f64ab4b-f728-4765-b4ee-b877fd87ccd3" providerId="ADAL" clId="{3F5F1AAE-DC67-41CD-97BC-A45EDA71AC11}" dt="2022-02-23T14:47:26.171" v="342"/>
          <ac:grpSpMkLst>
            <pc:docMk/>
            <pc:sldMk cId="2856622929" sldId="315"/>
            <ac:grpSpMk id="48" creationId="{051DE78D-3785-4149-A01E-1F62CD1F8C52}"/>
          </ac:grpSpMkLst>
        </pc:grpChg>
        <pc:grpChg chg="del mod">
          <ac:chgData name="Rajat goyal" userId="8f64ab4b-f728-4765-b4ee-b877fd87ccd3" providerId="ADAL" clId="{3F5F1AAE-DC67-41CD-97BC-A45EDA71AC11}" dt="2022-02-23T14:47:35.490" v="348"/>
          <ac:grpSpMkLst>
            <pc:docMk/>
            <pc:sldMk cId="2856622929" sldId="315"/>
            <ac:grpSpMk id="50" creationId="{3B0CC63A-3E40-4D22-B946-211A36200F4D}"/>
          </ac:grpSpMkLst>
        </pc:grpChg>
        <pc:grpChg chg="del mod">
          <ac:chgData name="Rajat goyal" userId="8f64ab4b-f728-4765-b4ee-b877fd87ccd3" providerId="ADAL" clId="{3F5F1AAE-DC67-41CD-97BC-A45EDA71AC11}" dt="2022-02-23T14:47:35.490" v="348"/>
          <ac:grpSpMkLst>
            <pc:docMk/>
            <pc:sldMk cId="2856622929" sldId="315"/>
            <ac:grpSpMk id="54" creationId="{B59A4B0D-A3CF-4163-A5E7-4FC1A028D0AA}"/>
          </ac:grpSpMkLst>
        </pc:grpChg>
        <pc:grpChg chg="del mod">
          <ac:chgData name="Rajat goyal" userId="8f64ab4b-f728-4765-b4ee-b877fd87ccd3" providerId="ADAL" clId="{3F5F1AAE-DC67-41CD-97BC-A45EDA71AC11}" dt="2022-02-23T14:47:41.565" v="355"/>
          <ac:grpSpMkLst>
            <pc:docMk/>
            <pc:sldMk cId="2856622929" sldId="315"/>
            <ac:grpSpMk id="56" creationId="{0B47213A-F25E-4D13-8811-ABBB33DD4045}"/>
          </ac:grpSpMkLst>
        </pc:grpChg>
        <pc:grpChg chg="del mod">
          <ac:chgData name="Rajat goyal" userId="8f64ab4b-f728-4765-b4ee-b877fd87ccd3" providerId="ADAL" clId="{3F5F1AAE-DC67-41CD-97BC-A45EDA71AC11}" dt="2022-02-23T14:47:52.736" v="358"/>
          <ac:grpSpMkLst>
            <pc:docMk/>
            <pc:sldMk cId="2856622929" sldId="315"/>
            <ac:grpSpMk id="63" creationId="{1EAACA1F-6FA7-41F7-B3DD-452C94F5FCEC}"/>
          </ac:grpSpMkLst>
        </pc:grpChg>
        <pc:grpChg chg="del mod">
          <ac:chgData name="Rajat goyal" userId="8f64ab4b-f728-4765-b4ee-b877fd87ccd3" providerId="ADAL" clId="{3F5F1AAE-DC67-41CD-97BC-A45EDA71AC11}" dt="2022-02-23T14:48:28.914" v="367"/>
          <ac:grpSpMkLst>
            <pc:docMk/>
            <pc:sldMk cId="2856622929" sldId="315"/>
            <ac:grpSpMk id="66" creationId="{48A097B3-6753-4848-B1D3-EC78ABECC7CE}"/>
          </ac:grpSpMkLst>
        </pc:grpChg>
        <pc:grpChg chg="del mod">
          <ac:chgData name="Rajat goyal" userId="8f64ab4b-f728-4765-b4ee-b877fd87ccd3" providerId="ADAL" clId="{3F5F1AAE-DC67-41CD-97BC-A45EDA71AC11}" dt="2022-02-23T14:48:41.790" v="373"/>
          <ac:grpSpMkLst>
            <pc:docMk/>
            <pc:sldMk cId="2856622929" sldId="315"/>
            <ac:grpSpMk id="75" creationId="{CE607255-4C91-48BA-9EE7-7F58DF7AC0B3}"/>
          </ac:grpSpMkLst>
        </pc:grpChg>
        <pc:grpChg chg="del mod">
          <ac:chgData name="Rajat goyal" userId="8f64ab4b-f728-4765-b4ee-b877fd87ccd3" providerId="ADAL" clId="{3F5F1AAE-DC67-41CD-97BC-A45EDA71AC11}" dt="2022-02-23T14:48:41.790" v="373"/>
          <ac:grpSpMkLst>
            <pc:docMk/>
            <pc:sldMk cId="2856622929" sldId="315"/>
            <ac:grpSpMk id="78" creationId="{D7871BB4-060F-402A-8B19-C957D62E8D67}"/>
          </ac:grpSpMkLst>
        </pc:grpChg>
        <pc:grpChg chg="del mod">
          <ac:chgData name="Rajat goyal" userId="8f64ab4b-f728-4765-b4ee-b877fd87ccd3" providerId="ADAL" clId="{3F5F1AAE-DC67-41CD-97BC-A45EDA71AC11}" dt="2022-02-23T14:48:56.354" v="375"/>
          <ac:grpSpMkLst>
            <pc:docMk/>
            <pc:sldMk cId="2856622929" sldId="315"/>
            <ac:grpSpMk id="81" creationId="{F1E10043-6786-42F7-B481-30C8FFC72916}"/>
          </ac:grpSpMkLst>
        </pc:grpChg>
        <pc:grpChg chg="del mod">
          <ac:chgData name="Rajat goyal" userId="8f64ab4b-f728-4765-b4ee-b877fd87ccd3" providerId="ADAL" clId="{3F5F1AAE-DC67-41CD-97BC-A45EDA71AC11}" dt="2022-02-23T14:48:59.210" v="377"/>
          <ac:grpSpMkLst>
            <pc:docMk/>
            <pc:sldMk cId="2856622929" sldId="315"/>
            <ac:grpSpMk id="83" creationId="{678785E3-260E-4AF0-9EBA-2E3EF0B34CAD}"/>
          </ac:grpSpMkLst>
        </pc:grpChg>
        <pc:grpChg chg="del mod">
          <ac:chgData name="Rajat goyal" userId="8f64ab4b-f728-4765-b4ee-b877fd87ccd3" providerId="ADAL" clId="{3F5F1AAE-DC67-41CD-97BC-A45EDA71AC11}" dt="2022-02-23T14:49:08.645" v="385"/>
          <ac:grpSpMkLst>
            <pc:docMk/>
            <pc:sldMk cId="2856622929" sldId="315"/>
            <ac:grpSpMk id="85" creationId="{1369E706-34FB-4898-915D-7FF043C88C16}"/>
          </ac:grpSpMkLst>
        </pc:grpChg>
        <pc:grpChg chg="del mod">
          <ac:chgData name="Rajat goyal" userId="8f64ab4b-f728-4765-b4ee-b877fd87ccd3" providerId="ADAL" clId="{3F5F1AAE-DC67-41CD-97BC-A45EDA71AC11}" dt="2022-02-23T14:49:08.645" v="385"/>
          <ac:grpSpMkLst>
            <pc:docMk/>
            <pc:sldMk cId="2856622929" sldId="315"/>
            <ac:grpSpMk id="90" creationId="{6A63C936-DD2C-45CC-A07D-16CCB15C776A}"/>
          </ac:grpSpMkLst>
        </pc:grpChg>
        <pc:grpChg chg="mod">
          <ac:chgData name="Rajat goyal" userId="8f64ab4b-f728-4765-b4ee-b877fd87ccd3" providerId="ADAL" clId="{3F5F1AAE-DC67-41CD-97BC-A45EDA71AC11}" dt="2022-02-23T14:49:08.645" v="385"/>
          <ac:grpSpMkLst>
            <pc:docMk/>
            <pc:sldMk cId="2856622929" sldId="315"/>
            <ac:grpSpMk id="93" creationId="{F8D86A64-0FF1-40E1-8C09-1A774DE61AE7}"/>
          </ac:grpSpMkLst>
        </pc:grp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" creationId="{B404DF86-9F75-47B3-AD49-499E77128D4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" creationId="{DFBE2663-8A0D-453C-B504-0751D787B7D5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" creationId="{444B31F9-AD55-4DF2-848B-42607D0AFBD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" creationId="{9929DD18-99BF-45EE-A8C8-6CB7BA71386F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" creationId="{2EF44BC6-A06C-43CB-866B-6A578469E76F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9" creationId="{E7013CE3-25B2-40EC-8DDD-A383FE4DB542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0" creationId="{B03A297D-BC4A-4FEC-91FE-BE17A699DCC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2" creationId="{B2556C29-4DDF-4B67-864F-2C372362188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3" creationId="{054F47E7-2706-4084-85CF-CDFA7A84FFA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4" creationId="{1B293161-491B-4EAF-9379-90E53B02F47E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5" creationId="{1A777F38-A375-4C9D-AC3B-C88F76584CFC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6" creationId="{3C672E04-00A3-44EB-BF5F-129EF008651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17" creationId="{4A60818F-E467-4C76-BF60-7ACEABE63A95}"/>
          </ac:inkMkLst>
        </pc:inkChg>
        <pc:inkChg chg="add del mod">
          <ac:chgData name="Rajat goyal" userId="8f64ab4b-f728-4765-b4ee-b877fd87ccd3" providerId="ADAL" clId="{3F5F1AAE-DC67-41CD-97BC-A45EDA71AC11}" dt="2022-02-23T14:47:00.713" v="320"/>
          <ac:inkMkLst>
            <pc:docMk/>
            <pc:sldMk cId="2856622929" sldId="315"/>
            <ac:inkMk id="19" creationId="{3FD6659F-7DB7-4101-B1D5-1CAAF3347D30}"/>
          </ac:inkMkLst>
        </pc:inkChg>
        <pc:inkChg chg="add mod">
          <ac:chgData name="Rajat goyal" userId="8f64ab4b-f728-4765-b4ee-b877fd87ccd3" providerId="ADAL" clId="{3F5F1AAE-DC67-41CD-97BC-A45EDA71AC11}" dt="2022-02-23T14:47:14.297" v="328"/>
          <ac:inkMkLst>
            <pc:docMk/>
            <pc:sldMk cId="2856622929" sldId="315"/>
            <ac:inkMk id="21" creationId="{51D6601C-DBE7-4659-A4E7-BE58FD3BD295}"/>
          </ac:inkMkLst>
        </pc:inkChg>
        <pc:inkChg chg="add del mod">
          <ac:chgData name="Rajat goyal" userId="8f64ab4b-f728-4765-b4ee-b877fd87ccd3" providerId="ADAL" clId="{3F5F1AAE-DC67-41CD-97BC-A45EDA71AC11}" dt="2022-02-23T14:46:59.053" v="318"/>
          <ac:inkMkLst>
            <pc:docMk/>
            <pc:sldMk cId="2856622929" sldId="315"/>
            <ac:inkMk id="22" creationId="{50BED08F-F047-40B1-B68B-1AD0867C064B}"/>
          </ac:inkMkLst>
        </pc:inkChg>
        <pc:inkChg chg="add del mod">
          <ac:chgData name="Rajat goyal" userId="8f64ab4b-f728-4765-b4ee-b877fd87ccd3" providerId="ADAL" clId="{3F5F1AAE-DC67-41CD-97BC-A45EDA71AC11}" dt="2022-02-23T14:46:59.047" v="317"/>
          <ac:inkMkLst>
            <pc:docMk/>
            <pc:sldMk cId="2856622929" sldId="315"/>
            <ac:inkMk id="23" creationId="{0FC507E0-74AC-42E5-9A5B-3D38D870217E}"/>
          </ac:inkMkLst>
        </pc:inkChg>
        <pc:inkChg chg="add del mod">
          <ac:chgData name="Rajat goyal" userId="8f64ab4b-f728-4765-b4ee-b877fd87ccd3" providerId="ADAL" clId="{3F5F1AAE-DC67-41CD-97BC-A45EDA71AC11}" dt="2022-02-23T14:46:58.865" v="315"/>
          <ac:inkMkLst>
            <pc:docMk/>
            <pc:sldMk cId="2856622929" sldId="315"/>
            <ac:inkMk id="25" creationId="{B3734FCE-CC53-4267-96E3-137F74D3C6AF}"/>
          </ac:inkMkLst>
        </pc:inkChg>
        <pc:inkChg chg="add del mod">
          <ac:chgData name="Rajat goyal" userId="8f64ab4b-f728-4765-b4ee-b877fd87ccd3" providerId="ADAL" clId="{3F5F1AAE-DC67-41CD-97BC-A45EDA71AC11}" dt="2022-02-23T14:46:58.870" v="316"/>
          <ac:inkMkLst>
            <pc:docMk/>
            <pc:sldMk cId="2856622929" sldId="315"/>
            <ac:inkMk id="26" creationId="{1B7B6AD6-D4B5-4673-A7DD-17F345C32CA6}"/>
          </ac:inkMkLst>
        </pc:inkChg>
        <pc:inkChg chg="add del mod">
          <ac:chgData name="Rajat goyal" userId="8f64ab4b-f728-4765-b4ee-b877fd87ccd3" providerId="ADAL" clId="{3F5F1AAE-DC67-41CD-97BC-A45EDA71AC11}" dt="2022-02-23T14:46:59.474" v="319"/>
          <ac:inkMkLst>
            <pc:docMk/>
            <pc:sldMk cId="2856622929" sldId="315"/>
            <ac:inkMk id="27" creationId="{8CF4D4C7-31DA-4AD2-88F7-51FCC2D0BC0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29" creationId="{F6293B33-5F89-422F-927A-6E0FA67C42A2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0" creationId="{79A49EC9-2FDC-4F02-A143-953B9C96F792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1" creationId="{9F96D627-D65A-412A-A865-B2AA4A3248A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2" creationId="{CD091DD3-B29F-4D72-9B85-2A86C18B7C7D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3" creationId="{B6B19FA1-A72E-417A-B39A-6D0562E8476F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4" creationId="{6AD76E7A-D3B5-4876-8E6D-A330FFCE77D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5" creationId="{5AB37A8E-BD61-4B64-894E-E7680A8046FB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7" creationId="{C65235CB-B9C8-4F07-912E-1773DDAE296C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39" creationId="{8558407D-EE78-49CE-88A3-ACC2FCD4548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1" creationId="{DDA7D70D-991F-4671-8CD4-EFF403C36C3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2" creationId="{F78BAF95-640E-4FEE-B94C-60CE59B847D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3" creationId="{3BD9B08B-D6CF-449A-AD25-E96B12EE4C9C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4" creationId="{14C15DA1-4FAC-4A9D-B317-B483B132E95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5" creationId="{A550308D-35B8-424D-BC7C-B1A99A5A931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6" creationId="{67531EF9-465B-4C65-934A-12FB3679BC78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47" creationId="{2085A7A1-19E3-4183-856E-CB6F6BEE563A}"/>
          </ac:inkMkLst>
        </pc:inkChg>
        <pc:inkChg chg="add mod">
          <ac:chgData name="Rajat goyal" userId="8f64ab4b-f728-4765-b4ee-b877fd87ccd3" providerId="ADAL" clId="{3F5F1AAE-DC67-41CD-97BC-A45EDA71AC11}" dt="2022-02-23T14:47:35.490" v="348"/>
          <ac:inkMkLst>
            <pc:docMk/>
            <pc:sldMk cId="2856622929" sldId="315"/>
            <ac:inkMk id="49" creationId="{DD1A5BC3-D85C-4C96-A595-3C08FB661382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1" creationId="{BF4B6491-3539-4E34-AED9-1ABFC83D826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2" creationId="{BAAD93B3-9A26-4E4B-A261-550E7310BEE1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3" creationId="{4505481E-21D6-4316-A3D3-7347A5368816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5" creationId="{C3477C80-5E51-4A2F-BC4C-4E14D78B4D8D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7" creationId="{CFDC61F9-02E5-45A5-B6A0-82B4710D8DAD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8" creationId="{6E946BB2-BFE7-40D3-9162-659EE4F335EE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59" creationId="{3F942DA4-E667-4074-BFD0-DBB6EF2D502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0" creationId="{88687522-BB1E-4F2F-AA6F-A8AC69374D8F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1" creationId="{D5D581EF-D36C-430C-9AE2-1929C4D6450A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2" creationId="{AEA24C53-A3E1-4AEF-B503-3A3CEAF6F0A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4" creationId="{4E81FC66-97B8-4E5C-852C-8BDF4E61C246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5" creationId="{A5CB8D71-ED95-4E06-816B-216B694FA598}"/>
          </ac:inkMkLst>
        </pc:inkChg>
        <pc:inkChg chg="add">
          <ac:chgData name="Rajat goyal" userId="8f64ab4b-f728-4765-b4ee-b877fd87ccd3" providerId="ADAL" clId="{3F5F1AAE-DC67-41CD-97BC-A45EDA71AC11}" dt="2022-02-23T14:48:02.915" v="359" actId="9405"/>
          <ac:inkMkLst>
            <pc:docMk/>
            <pc:sldMk cId="2856622929" sldId="315"/>
            <ac:inkMk id="67" creationId="{2F804947-2896-4D6D-AAF2-17A87CE69017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8" creationId="{041B97CC-7E0A-4BEA-9701-1AA4A587FB9B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69" creationId="{DB045078-C43B-4182-BBB7-FA625D74B1C0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0" creationId="{50888C53-43A2-4AFD-88F3-8A8F53DA1A3D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1" creationId="{AC895B18-0746-4F2F-B997-A05613573386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2" creationId="{4D00F8E1-33C1-42C5-A866-EC7CA2E52598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3" creationId="{6CF90B50-0CDD-4238-8193-671B9B04102E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4" creationId="{C760D386-0919-4F70-B86D-9378A132DD13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6" creationId="{08D30252-AB6C-4A15-BA4E-023BB796CA0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7" creationId="{43809D53-3191-4B78-8732-BFD189AD5932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79" creationId="{A76ABD09-04BF-4610-AAFD-C4DAD088B6E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0" creationId="{5D236582-9EEF-41DD-9152-0653EC3DDA81}"/>
          </ac:inkMkLst>
        </pc:inkChg>
        <pc:inkChg chg="add mod">
          <ac:chgData name="Rajat goyal" userId="8f64ab4b-f728-4765-b4ee-b877fd87ccd3" providerId="ADAL" clId="{3F5F1AAE-DC67-41CD-97BC-A45EDA71AC11}" dt="2022-02-23T14:48:59.210" v="377"/>
          <ac:inkMkLst>
            <pc:docMk/>
            <pc:sldMk cId="2856622929" sldId="315"/>
            <ac:inkMk id="82" creationId="{E308DF5E-24F5-441C-8324-19A2744CBEF8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4" creationId="{F5B84ED0-DD5A-43A0-92A0-9593BB444B55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6" creationId="{66D46F4B-553A-4DBF-9485-14C104468265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7" creationId="{2FB4DD4F-0321-4E17-AF05-0FE0A1DF483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8" creationId="{081A6573-3A1E-457C-AFD1-E9B3A1FFA77E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89" creationId="{10263CD1-EAC1-426F-A34F-A60B242EDF34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91" creationId="{ADF48D38-7F5B-4623-B015-FDE80563D589}"/>
          </ac:inkMkLst>
        </pc:inkChg>
        <pc:inkChg chg="add mod">
          <ac:chgData name="Rajat goyal" userId="8f64ab4b-f728-4765-b4ee-b877fd87ccd3" providerId="ADAL" clId="{3F5F1AAE-DC67-41CD-97BC-A45EDA71AC11}" dt="2022-02-23T14:49:08.645" v="385"/>
          <ac:inkMkLst>
            <pc:docMk/>
            <pc:sldMk cId="2856622929" sldId="315"/>
            <ac:inkMk id="92" creationId="{036ABC27-1D9E-48AC-955C-AEC2572AFE9E}"/>
          </ac:inkMkLst>
        </pc:inkChg>
      </pc:sldChg>
      <pc:sldChg chg="addSp delSp modSp new mod">
        <pc:chgData name="Rajat goyal" userId="8f64ab4b-f728-4765-b4ee-b877fd87ccd3" providerId="ADAL" clId="{3F5F1AAE-DC67-41CD-97BC-A45EDA71AC11}" dt="2022-02-24T13:54:27.315" v="571"/>
        <pc:sldMkLst>
          <pc:docMk/>
          <pc:sldMk cId="256353582" sldId="316"/>
        </pc:sldMkLst>
        <pc:spChg chg="del">
          <ac:chgData name="Rajat goyal" userId="8f64ab4b-f728-4765-b4ee-b877fd87ccd3" providerId="ADAL" clId="{3F5F1AAE-DC67-41CD-97BC-A45EDA71AC11}" dt="2022-02-24T13:47:42.227" v="387" actId="478"/>
          <ac:spMkLst>
            <pc:docMk/>
            <pc:sldMk cId="256353582" sldId="316"/>
            <ac:spMk id="2" creationId="{9394C421-7FD8-4EC1-BC93-363F4D4E07DD}"/>
          </ac:spMkLst>
        </pc:spChg>
        <pc:spChg chg="del">
          <ac:chgData name="Rajat goyal" userId="8f64ab4b-f728-4765-b4ee-b877fd87ccd3" providerId="ADAL" clId="{3F5F1AAE-DC67-41CD-97BC-A45EDA71AC11}" dt="2022-02-24T13:47:43.293" v="388" actId="478"/>
          <ac:spMkLst>
            <pc:docMk/>
            <pc:sldMk cId="256353582" sldId="316"/>
            <ac:spMk id="3" creationId="{A6E6347E-421D-4900-BB26-414D24C9BC49}"/>
          </ac:spMkLst>
        </pc:spChg>
        <pc:grpChg chg="del mod">
          <ac:chgData name="Rajat goyal" userId="8f64ab4b-f728-4765-b4ee-b877fd87ccd3" providerId="ADAL" clId="{3F5F1AAE-DC67-41CD-97BC-A45EDA71AC11}" dt="2022-02-24T13:47:55.701" v="397"/>
          <ac:grpSpMkLst>
            <pc:docMk/>
            <pc:sldMk cId="256353582" sldId="316"/>
            <ac:grpSpMk id="10" creationId="{2FD25437-D923-490C-8C52-28B33E90F536}"/>
          </ac:grpSpMkLst>
        </pc:grpChg>
        <pc:grpChg chg="del mod">
          <ac:chgData name="Rajat goyal" userId="8f64ab4b-f728-4765-b4ee-b877fd87ccd3" providerId="ADAL" clId="{3F5F1AAE-DC67-41CD-97BC-A45EDA71AC11}" dt="2022-02-24T13:53:34.972" v="551"/>
          <ac:grpSpMkLst>
            <pc:docMk/>
            <pc:sldMk cId="256353582" sldId="316"/>
            <ac:grpSpMk id="12" creationId="{DD47B780-26C1-4C4E-9991-D0CC1E050B6D}"/>
          </ac:grpSpMkLst>
        </pc:grpChg>
        <pc:grpChg chg="del mod">
          <ac:chgData name="Rajat goyal" userId="8f64ab4b-f728-4765-b4ee-b877fd87ccd3" providerId="ADAL" clId="{3F5F1AAE-DC67-41CD-97BC-A45EDA71AC11}" dt="2022-02-24T13:48:46.166" v="411"/>
          <ac:grpSpMkLst>
            <pc:docMk/>
            <pc:sldMk cId="256353582" sldId="316"/>
            <ac:grpSpMk id="23" creationId="{85C6897C-2BED-405F-9FB9-36A45CCD7AF8}"/>
          </ac:grpSpMkLst>
        </pc:grpChg>
        <pc:grpChg chg="del mod">
          <ac:chgData name="Rajat goyal" userId="8f64ab4b-f728-4765-b4ee-b877fd87ccd3" providerId="ADAL" clId="{3F5F1AAE-DC67-41CD-97BC-A45EDA71AC11}" dt="2022-02-24T13:49:37.868" v="471"/>
          <ac:grpSpMkLst>
            <pc:docMk/>
            <pc:sldMk cId="256353582" sldId="316"/>
            <ac:grpSpMk id="26" creationId="{190FEFAB-7D76-4FFD-8496-EA62EB4B6C19}"/>
          </ac:grpSpMkLst>
        </pc:grpChg>
        <pc:grpChg chg="del mod">
          <ac:chgData name="Rajat goyal" userId="8f64ab4b-f728-4765-b4ee-b877fd87ccd3" providerId="ADAL" clId="{3F5F1AAE-DC67-41CD-97BC-A45EDA71AC11}" dt="2022-02-24T13:49:04.584" v="422"/>
          <ac:grpSpMkLst>
            <pc:docMk/>
            <pc:sldMk cId="256353582" sldId="316"/>
            <ac:grpSpMk id="34" creationId="{D856950B-064F-4268-A59D-E58B65319B4D}"/>
          </ac:grpSpMkLst>
        </pc:grpChg>
        <pc:grpChg chg="del mod">
          <ac:chgData name="Rajat goyal" userId="8f64ab4b-f728-4765-b4ee-b877fd87ccd3" providerId="ADAL" clId="{3F5F1AAE-DC67-41CD-97BC-A45EDA71AC11}" dt="2022-02-24T13:49:04.584" v="422"/>
          <ac:grpSpMkLst>
            <pc:docMk/>
            <pc:sldMk cId="256353582" sldId="316"/>
            <ac:grpSpMk id="35" creationId="{8E12D073-5D7C-4ED1-82C1-7969DC3EB8FD}"/>
          </ac:grpSpMkLst>
        </pc:grpChg>
        <pc:grpChg chg="del mod">
          <ac:chgData name="Rajat goyal" userId="8f64ab4b-f728-4765-b4ee-b877fd87ccd3" providerId="ADAL" clId="{3F5F1AAE-DC67-41CD-97BC-A45EDA71AC11}" dt="2022-02-24T13:49:37.868" v="471"/>
          <ac:grpSpMkLst>
            <pc:docMk/>
            <pc:sldMk cId="256353582" sldId="316"/>
            <ac:grpSpMk id="38" creationId="{8E4778D8-2665-4323-92DA-BA7449BF2FED}"/>
          </ac:grpSpMkLst>
        </pc:grpChg>
        <pc:grpChg chg="del mod">
          <ac:chgData name="Rajat goyal" userId="8f64ab4b-f728-4765-b4ee-b877fd87ccd3" providerId="ADAL" clId="{3F5F1AAE-DC67-41CD-97BC-A45EDA71AC11}" dt="2022-02-24T13:49:17.091" v="438"/>
          <ac:grpSpMkLst>
            <pc:docMk/>
            <pc:sldMk cId="256353582" sldId="316"/>
            <ac:grpSpMk id="41" creationId="{A6BBF940-764C-445D-A7D5-6CAB429CE6CA}"/>
          </ac:grpSpMkLst>
        </pc:grpChg>
        <pc:grpChg chg="del mod">
          <ac:chgData name="Rajat goyal" userId="8f64ab4b-f728-4765-b4ee-b877fd87ccd3" providerId="ADAL" clId="{3F5F1AAE-DC67-41CD-97BC-A45EDA71AC11}" dt="2022-02-24T13:49:17.091" v="438"/>
          <ac:grpSpMkLst>
            <pc:docMk/>
            <pc:sldMk cId="256353582" sldId="316"/>
            <ac:grpSpMk id="45" creationId="{DB6EDED5-E7FD-4482-85A9-F70BBFBDD8B1}"/>
          </ac:grpSpMkLst>
        </pc:grpChg>
        <pc:grpChg chg="del mod">
          <ac:chgData name="Rajat goyal" userId="8f64ab4b-f728-4765-b4ee-b877fd87ccd3" providerId="ADAL" clId="{3F5F1AAE-DC67-41CD-97BC-A45EDA71AC11}" dt="2022-02-24T13:49:29.456" v="458"/>
          <ac:grpSpMkLst>
            <pc:docMk/>
            <pc:sldMk cId="256353582" sldId="316"/>
            <ac:grpSpMk id="54" creationId="{189A5D77-CFEE-4486-8D6E-E987045A8A6E}"/>
          </ac:grpSpMkLst>
        </pc:grpChg>
        <pc:grpChg chg="del mod">
          <ac:chgData name="Rajat goyal" userId="8f64ab4b-f728-4765-b4ee-b877fd87ccd3" providerId="ADAL" clId="{3F5F1AAE-DC67-41CD-97BC-A45EDA71AC11}" dt="2022-02-24T13:49:29.456" v="458"/>
          <ac:grpSpMkLst>
            <pc:docMk/>
            <pc:sldMk cId="256353582" sldId="316"/>
            <ac:grpSpMk id="63" creationId="{4BF9864D-1B60-44E3-9373-EC233376FDBA}"/>
          </ac:grpSpMkLst>
        </pc:grpChg>
        <pc:grpChg chg="del mod">
          <ac:chgData name="Rajat goyal" userId="8f64ab4b-f728-4765-b4ee-b877fd87ccd3" providerId="ADAL" clId="{3F5F1AAE-DC67-41CD-97BC-A45EDA71AC11}" dt="2022-02-24T13:49:37.868" v="471"/>
          <ac:grpSpMkLst>
            <pc:docMk/>
            <pc:sldMk cId="256353582" sldId="316"/>
            <ac:grpSpMk id="74" creationId="{6F668D8A-0A59-4C63-97EF-64B7A24BD4FA}"/>
          </ac:grpSpMkLst>
        </pc:grpChg>
        <pc:grpChg chg="del mod">
          <ac:chgData name="Rajat goyal" userId="8f64ab4b-f728-4765-b4ee-b877fd87ccd3" providerId="ADAL" clId="{3F5F1AAE-DC67-41CD-97BC-A45EDA71AC11}" dt="2022-02-24T13:49:37.868" v="471"/>
          <ac:grpSpMkLst>
            <pc:docMk/>
            <pc:sldMk cId="256353582" sldId="316"/>
            <ac:grpSpMk id="75" creationId="{55DBEA3C-124F-47CB-A530-36387D8E40C3}"/>
          </ac:grpSpMkLst>
        </pc:grpChg>
        <pc:grpChg chg="del mod">
          <ac:chgData name="Rajat goyal" userId="8f64ab4b-f728-4765-b4ee-b877fd87ccd3" providerId="ADAL" clId="{3F5F1AAE-DC67-41CD-97BC-A45EDA71AC11}" dt="2022-02-24T13:49:42.581" v="481"/>
          <ac:grpSpMkLst>
            <pc:docMk/>
            <pc:sldMk cId="256353582" sldId="316"/>
            <ac:grpSpMk id="88" creationId="{8AB6F6D8-95BF-4F81-BA95-7833B5660C2B}"/>
          </ac:grpSpMkLst>
        </pc:grpChg>
        <pc:grpChg chg="del mod">
          <ac:chgData name="Rajat goyal" userId="8f64ab4b-f728-4765-b4ee-b877fd87ccd3" providerId="ADAL" clId="{3F5F1AAE-DC67-41CD-97BC-A45EDA71AC11}" dt="2022-02-24T13:52:47.514" v="522"/>
          <ac:grpSpMkLst>
            <pc:docMk/>
            <pc:sldMk cId="256353582" sldId="316"/>
            <ac:grpSpMk id="98" creationId="{E1ECA58E-F955-41A0-92AE-5643F9FBAA7A}"/>
          </ac:grpSpMkLst>
        </pc:grpChg>
        <pc:grpChg chg="del mod">
          <ac:chgData name="Rajat goyal" userId="8f64ab4b-f728-4765-b4ee-b877fd87ccd3" providerId="ADAL" clId="{3F5F1AAE-DC67-41CD-97BC-A45EDA71AC11}" dt="2022-02-24T13:50:45.066" v="489"/>
          <ac:grpSpMkLst>
            <pc:docMk/>
            <pc:sldMk cId="256353582" sldId="316"/>
            <ac:grpSpMk id="104" creationId="{0BA16832-876D-4F40-9329-B63582063868}"/>
          </ac:grpSpMkLst>
        </pc:grpChg>
        <pc:grpChg chg="del mod">
          <ac:chgData name="Rajat goyal" userId="8f64ab4b-f728-4765-b4ee-b877fd87ccd3" providerId="ADAL" clId="{3F5F1AAE-DC67-41CD-97BC-A45EDA71AC11}" dt="2022-02-24T13:50:54.344" v="494"/>
          <ac:grpSpMkLst>
            <pc:docMk/>
            <pc:sldMk cId="256353582" sldId="316"/>
            <ac:grpSpMk id="106" creationId="{59CF4521-35D0-4DE6-9734-964BC4441955}"/>
          </ac:grpSpMkLst>
        </pc:grpChg>
        <pc:grpChg chg="del mod">
          <ac:chgData name="Rajat goyal" userId="8f64ab4b-f728-4765-b4ee-b877fd87ccd3" providerId="ADAL" clId="{3F5F1AAE-DC67-41CD-97BC-A45EDA71AC11}" dt="2022-02-24T13:51:01.118" v="504"/>
          <ac:grpSpMkLst>
            <pc:docMk/>
            <pc:sldMk cId="256353582" sldId="316"/>
            <ac:grpSpMk id="111" creationId="{16B46ECA-A5BE-40C5-BB95-579FFD196D4E}"/>
          </ac:grpSpMkLst>
        </pc:grpChg>
        <pc:grpChg chg="del mod">
          <ac:chgData name="Rajat goyal" userId="8f64ab4b-f728-4765-b4ee-b877fd87ccd3" providerId="ADAL" clId="{3F5F1AAE-DC67-41CD-97BC-A45EDA71AC11}" dt="2022-02-24T13:51:01.118" v="504"/>
          <ac:grpSpMkLst>
            <pc:docMk/>
            <pc:sldMk cId="256353582" sldId="316"/>
            <ac:grpSpMk id="121" creationId="{E47D5917-13BE-4683-83ED-0BEE033A8554}"/>
          </ac:grpSpMkLst>
        </pc:grpChg>
        <pc:grpChg chg="del mod">
          <ac:chgData name="Rajat goyal" userId="8f64ab4b-f728-4765-b4ee-b877fd87ccd3" providerId="ADAL" clId="{3F5F1AAE-DC67-41CD-97BC-A45EDA71AC11}" dt="2022-02-24T13:51:13.402" v="516"/>
          <ac:grpSpMkLst>
            <pc:docMk/>
            <pc:sldMk cId="256353582" sldId="316"/>
            <ac:grpSpMk id="122" creationId="{F8A80CFF-4AC5-4445-8152-584297911898}"/>
          </ac:grpSpMkLst>
        </pc:grpChg>
        <pc:grpChg chg="del mod">
          <ac:chgData name="Rajat goyal" userId="8f64ab4b-f728-4765-b4ee-b877fd87ccd3" providerId="ADAL" clId="{3F5F1AAE-DC67-41CD-97BC-A45EDA71AC11}" dt="2022-02-24T13:51:14.965" v="519"/>
          <ac:grpSpMkLst>
            <pc:docMk/>
            <pc:sldMk cId="256353582" sldId="316"/>
            <ac:grpSpMk id="134" creationId="{62255E7D-B361-40E0-88C0-DCBF9043C509}"/>
          </ac:grpSpMkLst>
        </pc:grpChg>
        <pc:grpChg chg="del mod">
          <ac:chgData name="Rajat goyal" userId="8f64ab4b-f728-4765-b4ee-b877fd87ccd3" providerId="ADAL" clId="{3F5F1AAE-DC67-41CD-97BC-A45EDA71AC11}" dt="2022-02-24T13:53:34.972" v="551"/>
          <ac:grpSpMkLst>
            <pc:docMk/>
            <pc:sldMk cId="256353582" sldId="316"/>
            <ac:grpSpMk id="137" creationId="{A6CAD972-1E8E-4913-80ED-CDB65CAAFB27}"/>
          </ac:grpSpMkLst>
        </pc:grpChg>
        <pc:grpChg chg="del mod">
          <ac:chgData name="Rajat goyal" userId="8f64ab4b-f728-4765-b4ee-b877fd87ccd3" providerId="ADAL" clId="{3F5F1AAE-DC67-41CD-97BC-A45EDA71AC11}" dt="2022-02-24T13:53:34.972" v="551"/>
          <ac:grpSpMkLst>
            <pc:docMk/>
            <pc:sldMk cId="256353582" sldId="316"/>
            <ac:grpSpMk id="140" creationId="{110DE7FC-CE74-4162-A706-E0547C666AA4}"/>
          </ac:grpSpMkLst>
        </pc:grpChg>
        <pc:grpChg chg="del mod">
          <ac:chgData name="Rajat goyal" userId="8f64ab4b-f728-4765-b4ee-b877fd87ccd3" providerId="ADAL" clId="{3F5F1AAE-DC67-41CD-97BC-A45EDA71AC11}" dt="2022-02-24T13:53:11.250" v="528"/>
          <ac:grpSpMkLst>
            <pc:docMk/>
            <pc:sldMk cId="256353582" sldId="316"/>
            <ac:grpSpMk id="144" creationId="{31AA7718-7C3B-4F97-BA5E-721C9D243860}"/>
          </ac:grpSpMkLst>
        </pc:grpChg>
        <pc:grpChg chg="del mod">
          <ac:chgData name="Rajat goyal" userId="8f64ab4b-f728-4765-b4ee-b877fd87ccd3" providerId="ADAL" clId="{3F5F1AAE-DC67-41CD-97BC-A45EDA71AC11}" dt="2022-02-24T13:53:16.260" v="534"/>
          <ac:grpSpMkLst>
            <pc:docMk/>
            <pc:sldMk cId="256353582" sldId="316"/>
            <ac:grpSpMk id="146" creationId="{DDCE3796-785F-420C-961A-A78BDC7278F9}"/>
          </ac:grpSpMkLst>
        </pc:grpChg>
        <pc:grpChg chg="del mod">
          <ac:chgData name="Rajat goyal" userId="8f64ab4b-f728-4765-b4ee-b877fd87ccd3" providerId="ADAL" clId="{3F5F1AAE-DC67-41CD-97BC-A45EDA71AC11}" dt="2022-02-24T13:53:24.854" v="542"/>
          <ac:grpSpMkLst>
            <pc:docMk/>
            <pc:sldMk cId="256353582" sldId="316"/>
            <ac:grpSpMk id="152" creationId="{2C0C787C-44F4-4FD0-8201-1601FF197ED1}"/>
          </ac:grpSpMkLst>
        </pc:grpChg>
        <pc:grpChg chg="del mod">
          <ac:chgData name="Rajat goyal" userId="8f64ab4b-f728-4765-b4ee-b877fd87ccd3" providerId="ADAL" clId="{3F5F1AAE-DC67-41CD-97BC-A45EDA71AC11}" dt="2022-02-24T13:53:34.972" v="551"/>
          <ac:grpSpMkLst>
            <pc:docMk/>
            <pc:sldMk cId="256353582" sldId="316"/>
            <ac:grpSpMk id="160" creationId="{769BA38F-BD0A-4BCA-956A-7EF86CA16F5F}"/>
          </ac:grpSpMkLst>
        </pc:grpChg>
        <pc:grpChg chg="del mod">
          <ac:chgData name="Rajat goyal" userId="8f64ab4b-f728-4765-b4ee-b877fd87ccd3" providerId="ADAL" clId="{3F5F1AAE-DC67-41CD-97BC-A45EDA71AC11}" dt="2022-02-24T13:53:43.046" v="553"/>
          <ac:grpSpMkLst>
            <pc:docMk/>
            <pc:sldMk cId="256353582" sldId="316"/>
            <ac:grpSpMk id="169" creationId="{04C8234F-F034-4075-B5DE-25AA0E07CE8A}"/>
          </ac:grpSpMkLst>
        </pc:grpChg>
        <pc:grpChg chg="del mod">
          <ac:chgData name="Rajat goyal" userId="8f64ab4b-f728-4765-b4ee-b877fd87ccd3" providerId="ADAL" clId="{3F5F1AAE-DC67-41CD-97BC-A45EDA71AC11}" dt="2022-02-24T13:53:53.321" v="557"/>
          <ac:grpSpMkLst>
            <pc:docMk/>
            <pc:sldMk cId="256353582" sldId="316"/>
            <ac:grpSpMk id="171" creationId="{81042CF7-4B61-47AF-B27D-08AF0A956AB9}"/>
          </ac:grpSpMkLst>
        </pc:grpChg>
        <pc:grpChg chg="del mod">
          <ac:chgData name="Rajat goyal" userId="8f64ab4b-f728-4765-b4ee-b877fd87ccd3" providerId="ADAL" clId="{3F5F1AAE-DC67-41CD-97BC-A45EDA71AC11}" dt="2022-02-24T13:53:57.957" v="560"/>
          <ac:grpSpMkLst>
            <pc:docMk/>
            <pc:sldMk cId="256353582" sldId="316"/>
            <ac:grpSpMk id="175" creationId="{A7842EFF-2CA0-4FC9-9AC7-F2DE2B434243}"/>
          </ac:grpSpMkLst>
        </pc:grpChg>
        <pc:grpChg chg="del mod">
          <ac:chgData name="Rajat goyal" userId="8f64ab4b-f728-4765-b4ee-b877fd87ccd3" providerId="ADAL" clId="{3F5F1AAE-DC67-41CD-97BC-A45EDA71AC11}" dt="2022-02-24T13:54:00.143" v="563"/>
          <ac:grpSpMkLst>
            <pc:docMk/>
            <pc:sldMk cId="256353582" sldId="316"/>
            <ac:grpSpMk id="178" creationId="{B1347FD1-FBB4-4DF4-A6B6-19A5682AA28C}"/>
          </ac:grpSpMkLst>
        </pc:grpChg>
        <pc:grpChg chg="del mod">
          <ac:chgData name="Rajat goyal" userId="8f64ab4b-f728-4765-b4ee-b877fd87ccd3" providerId="ADAL" clId="{3F5F1AAE-DC67-41CD-97BC-A45EDA71AC11}" dt="2022-02-24T13:54:02.926" v="566"/>
          <ac:grpSpMkLst>
            <pc:docMk/>
            <pc:sldMk cId="256353582" sldId="316"/>
            <ac:grpSpMk id="181" creationId="{B4CA702C-DE64-492E-9E72-61669A00D551}"/>
          </ac:grpSpMkLst>
        </pc:grpChg>
        <pc:grpChg chg="del mod">
          <ac:chgData name="Rajat goyal" userId="8f64ab4b-f728-4765-b4ee-b877fd87ccd3" providerId="ADAL" clId="{3F5F1AAE-DC67-41CD-97BC-A45EDA71AC11}" dt="2022-02-24T13:54:04.049" v="568"/>
          <ac:grpSpMkLst>
            <pc:docMk/>
            <pc:sldMk cId="256353582" sldId="316"/>
            <ac:grpSpMk id="184" creationId="{6F3F720F-D867-426A-8B54-FF700EC431BD}"/>
          </ac:grpSpMkLst>
        </pc:grpChg>
        <pc:grpChg chg="del mod">
          <ac:chgData name="Rajat goyal" userId="8f64ab4b-f728-4765-b4ee-b877fd87ccd3" providerId="ADAL" clId="{3F5F1AAE-DC67-41CD-97BC-A45EDA71AC11}" dt="2022-02-24T13:54:27.315" v="571"/>
          <ac:grpSpMkLst>
            <pc:docMk/>
            <pc:sldMk cId="256353582" sldId="316"/>
            <ac:grpSpMk id="186" creationId="{E160129C-1C95-4BB3-95C3-4783D6136ACE}"/>
          </ac:grpSpMkLst>
        </pc:grpChg>
        <pc:grpChg chg="mod">
          <ac:chgData name="Rajat goyal" userId="8f64ab4b-f728-4765-b4ee-b877fd87ccd3" providerId="ADAL" clId="{3F5F1AAE-DC67-41CD-97BC-A45EDA71AC11}" dt="2022-02-24T13:54:27.315" v="571"/>
          <ac:grpSpMkLst>
            <pc:docMk/>
            <pc:sldMk cId="256353582" sldId="316"/>
            <ac:grpSpMk id="189" creationId="{BC73C87F-DEC5-496A-A0EC-A92DD3158C0E}"/>
          </ac:grpSpMkLst>
        </pc:grp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" creationId="{548558AF-B6AD-4D34-8931-7171E2B5A96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" creationId="{41E40BCF-1C0F-4E93-A760-0CF926FC6AC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" creationId="{6665F77B-FDC8-4B4E-B5B8-1654E58246A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" creationId="{7EA6F1C2-38BF-4BDD-8E13-FF60E3F5005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" creationId="{362D9E24-F377-475B-BA8A-23FEC32EAD5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" creationId="{8E60F323-D1FA-4623-9FDB-EB3FD1B98858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" creationId="{759CCBF2-8617-4779-9992-040B031A067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" creationId="{F2A94D63-A573-4F8E-BE5D-8901E596416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" creationId="{7B0DF38B-0119-4CA9-8999-9EA75973D2F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" creationId="{41B05EEB-4880-4DDD-B3AC-9607F115F91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" creationId="{975A4B02-A51A-4B75-90F8-400E41BB3AB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" creationId="{F958BC0D-3088-4DA4-8EF9-7683FE26427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" creationId="{858EA7F0-419E-4EA9-8D9F-932AD772CA8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9" creationId="{1FBD172D-7366-4241-A558-F9985A27280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0" creationId="{B335B419-A1DF-4988-8F9E-C418C1A1303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1" creationId="{01C72DAD-ECD3-4FAE-93A8-DF836650BCE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2" creationId="{627E9475-F9E7-4DE0-B778-D05A2BEA828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4" creationId="{7FF9EDAD-E812-4B21-BF20-658A3F1E333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5" creationId="{667C0B71-E319-4F8E-8C1C-695254B3790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7" creationId="{6876FA01-926D-405A-8F96-909CF82F63C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8" creationId="{A30160D5-ED5C-4AFF-98C4-D68EB1606E4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29" creationId="{D1194A4C-B61D-41BE-8DA3-B632B6C4D9F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0" creationId="{187097C7-E0A1-43E1-B8FF-F8E158AE3BF3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1" creationId="{D55140AA-E77D-4013-90B6-86B15B6BE41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2" creationId="{20A91650-FDCA-4DB1-AE3B-B4CC50211C4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3" creationId="{69052DAD-F333-47C1-B5A9-32973454480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6" creationId="{59D9671B-2237-4CA5-884B-49236778544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7" creationId="{28413696-C2D9-4669-B699-BFC4AD4B0C1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39" creationId="{E7C76C4F-698F-492C-8D26-E6CD273AB47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0" creationId="{BDAA04AF-AD22-49C2-BDBF-E98C2F3D2B7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2" creationId="{830D8561-F0F4-4F31-9983-71248EAE82B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3" creationId="{E9DDBCE5-C136-41D0-B7DD-7D48BAE43F9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4" creationId="{AC643A13-59E5-4378-B0A3-A8B68B25893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6" creationId="{69F2151B-9BBC-4D76-966E-C21E4696F78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7" creationId="{3CF6D037-20C3-45CF-AD02-34C59D2A8768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8" creationId="{28EC6DD4-C609-47E2-896C-FC75A093FF8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49" creationId="{AEB69C52-A964-41F0-B957-FE59E1AE034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0" creationId="{C21FA80F-6E4F-49B3-BCEC-B192D056E378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1" creationId="{8269C822-C2FD-4806-8C6C-91B92543B3F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2" creationId="{2C765BC8-DD1B-43FE-BB17-E72A999A66A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3" creationId="{B495FE82-FB93-40D3-A085-61E1F90E5A6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5" creationId="{FBC7ED50-6EFD-45B5-B343-E76463A90F2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6" creationId="{D1FB0C22-5D2A-4E84-BE17-8982F28E599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7" creationId="{2F96A114-7418-4846-83F9-D331AECA978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8" creationId="{E106798E-0F4B-4EF7-AC76-2C5C458AB82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59" creationId="{A7AA5EB5-25F7-4803-A731-8A4248911D9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0" creationId="{5490A919-D651-4330-92A2-51F1BC5C70A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1" creationId="{6BE8C8B2-4468-4B23-A276-C1A52415C9F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2" creationId="{0B59E16F-2752-4A29-894E-366ACFC6D5E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4" creationId="{8DEBAF95-B98A-4DE3-9A83-2FEC91977FB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5" creationId="{AB0230A1-EF9E-422A-924B-5025C537A53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6" creationId="{055C3F66-D5FC-4AC9-B7F0-9B543ABE0FC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7" creationId="{6BCCCC72-4AB7-4D20-8B35-BE31A9B752E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8" creationId="{7FF0D361-682E-42B1-974D-D84980492C9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69" creationId="{B00DAE20-DB9B-4FCB-AB58-754E69995B2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0" creationId="{B5BBAEC8-7504-4AF6-B997-B2681990DDB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1" creationId="{14C3DF94-FE5E-4DE8-959D-56C6BA8C7F9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2" creationId="{D3F40538-1F2A-4081-A968-C82969B9B26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3" creationId="{DB006994-31EE-49B4-824E-FC1FE4D6143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6" creationId="{5BEA4FAE-3ABB-4E9C-9A7D-C77C1DC2DF4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7" creationId="{9268979C-6506-4156-A1B7-E1F43AE125C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8" creationId="{25646809-8C40-4BD7-BB1A-18D9FE0A897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79" creationId="{777E9278-50CD-4734-8BE0-6640AEF3A8A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0" creationId="{D05DBDFE-528B-4497-95BA-C0D76F5059E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1" creationId="{002516C8-B1E3-45F6-BF54-C7E966CD5FB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2" creationId="{B9D2F7FB-9B3C-4539-9139-8ACC2CD309A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3" creationId="{5C11D78C-6743-4060-A325-BC643DE4FA0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4" creationId="{70BC6B20-1804-426B-8AB3-4A076FE79B6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5" creationId="{1B942630-2B75-47E9-9E86-0B34267C21D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6" creationId="{E047018E-0647-4A05-B78F-80ABD5B2384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7" creationId="{50EA3659-C781-40BE-ACFC-7CF35A18253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89" creationId="{671CCEE6-F871-4E8E-A3C8-BC2A642664A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0" creationId="{6EAEEA8E-F064-4702-BBC5-80FA86A5402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1" creationId="{314B90AB-164B-4E4B-B160-B0C0F0E6B703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2" creationId="{CCB4BAF3-FE13-4561-8396-D79D3F8DCC9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3" creationId="{16CB129B-1AF7-440C-87BA-72A1E3B2BFE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4" creationId="{A2C064EE-4B74-41B3-9A63-5529E93FCA5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5" creationId="{3E19DFB9-A48F-4DE2-940E-DD68F858A6C8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6" creationId="{56AB0992-24E5-4506-92B6-266B1433A9F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7" creationId="{62234DB2-C8B0-4084-B583-F65505F82AB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99" creationId="{61CF3FF8-E288-488A-8218-1EF8B5B9C5F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0" creationId="{183BFEC6-61F3-404A-8100-63A6B5B5BD8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1" creationId="{8A242EEF-C851-4913-9410-E4A03D02F61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2" creationId="{3A71AC35-F862-4F25-8007-87FA26BA1DE3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3" creationId="{7A741246-B5C9-4DDD-B540-78EA5BEFFA4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5" creationId="{5C9E9A10-946D-42C1-A825-1968C6AB45D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7" creationId="{9A2E34FD-E3B3-45D7-9F30-D891974DD01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8" creationId="{32877B32-EAB7-4879-B527-8C653CCB572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09" creationId="{A04BAEEE-0426-4A4A-A685-799EE235D1A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0" creationId="{E1828777-1594-4F04-B2D8-170FACB7A78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2" creationId="{97B9B991-9EF8-4DCA-8BB3-D589ED06D46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3" creationId="{1813EE3D-9CE8-40F0-9247-B6F72DAA87B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4" creationId="{39DF0B8C-C3B7-4E92-BD8D-A8C4B43A159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5" creationId="{22D58E78-3F5C-45B0-BD85-996E0A8C254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6" creationId="{03170017-8E5C-4D6A-8FA5-7E934F7479E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7" creationId="{6577C60D-91BC-4D04-B2B7-2EE5CC88ADC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8" creationId="{C59B49DE-2C44-4B05-90D9-78906720D55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19" creationId="{2F3CD34B-2BE8-4D4A-9788-DCFD8968F3C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0" creationId="{22D93535-AD0E-426D-AF78-A0705CF5EF9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3" creationId="{FECE3A2E-11DC-40B0-857F-F0A00BCD24C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4" creationId="{AA2FC3D4-82FE-4ED3-B644-356C2A687B9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5" creationId="{5C7F129C-F5CF-4D24-9A91-D43334986D8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6" creationId="{B179152B-20FB-416A-8D08-A781FF4E666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7" creationId="{C81F1747-051C-4965-9E19-9C704642358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8" creationId="{8494C016-756B-4E99-9720-402EC10BA63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29" creationId="{3C4D1109-7E73-4923-B19C-6AB7D027422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0" creationId="{3B2C9E5E-77ED-450B-9396-72BBD12C34D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1" creationId="{866627EE-27A2-48AA-96A7-12A5A4EF6A3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2" creationId="{B7FE883D-4C1B-4B7D-97BB-EEA9D1A3B2C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3" creationId="{87A53886-6D3A-4ECE-8809-157FC7FD2FF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5" creationId="{AE93018D-5336-4CF9-AE92-61B7DF4B65B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6" creationId="{FC86261F-6998-452F-9009-5FF8C0910CA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8" creationId="{F65E2ABC-E9C9-49BB-AF22-056CFBD9C8C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39" creationId="{F7846098-BF5C-4178-B404-324BACFD17C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1" creationId="{AD63738D-4AE1-436C-99F2-FEDFF3F57C8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2" creationId="{006FFA16-28C7-4481-A00B-961D6E7EA79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3" creationId="{315EEAE7-1C54-4EF1-948E-B64CF38F989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5" creationId="{43306D3C-3C00-454F-A7E1-C30F15353CA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7" creationId="{800783C7-B155-4E5A-83D8-6B0D632F04C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8" creationId="{8F9CCD77-CAFE-4D57-BC02-1F5CB835097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49" creationId="{F4F48646-6110-4632-9FB8-74617DAC040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0" creationId="{AC5A2EA2-6494-4D4A-A366-BDAA6A9884D6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1" creationId="{4D7560BB-F8EA-4668-89BC-AA7BEC92862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3" creationId="{AFF5C1E6-0453-432A-B8B7-F2A75E0D109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4" creationId="{82E6EE07-301F-47D1-A44E-8EF91E9DF64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5" creationId="{9EA3BA96-3B43-41AA-A663-DAD7226C6C9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6" creationId="{08BA39F8-F26D-4AFA-A7E1-E5ECF7214C62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7" creationId="{5F6EE5BD-F19F-4CB8-BC6E-58D4E9A1B88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8" creationId="{2FEB2738-2861-4946-890A-83B3A7A4151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59" creationId="{70126A24-5E2E-47F6-BCE1-09E7472046EC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1" creationId="{D7356589-6A1E-4231-ADC7-3474B95A9A3D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2" creationId="{C4729309-DAAB-4643-BABD-96611A5C917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3" creationId="{04A991BE-64F4-4336-BEEA-E2774A520AF3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4" creationId="{36982A56-DBA6-44F7-BA0E-DAA3ED1282C1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5" creationId="{F9AF0842-D1D6-4EE1-9000-3A0D042DA65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6" creationId="{ACD25CCC-A44F-4C9E-840A-276F028B9325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7" creationId="{80B845C6-3F2C-4564-85F4-87BA3ECD637B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68" creationId="{EAD0C099-4A4F-4E34-9A80-0505484CDB87}"/>
          </ac:inkMkLst>
        </pc:inkChg>
        <pc:inkChg chg="add mod">
          <ac:chgData name="Rajat goyal" userId="8f64ab4b-f728-4765-b4ee-b877fd87ccd3" providerId="ADAL" clId="{3F5F1AAE-DC67-41CD-97BC-A45EDA71AC11}" dt="2022-02-24T13:53:53.321" v="557"/>
          <ac:inkMkLst>
            <pc:docMk/>
            <pc:sldMk cId="256353582" sldId="316"/>
            <ac:inkMk id="170" creationId="{CABCBECD-C780-48DC-8FD1-51EB94DA476F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2" creationId="{E7547223-251C-4238-9A7F-D97DBF953CA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3" creationId="{886FDD3D-CA67-4F7A-AD2C-9372393943D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4" creationId="{3B873C0C-9347-476A-B6EE-DE0852DC1B38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6" creationId="{82FAF6CE-14A4-4273-A8AB-613C6F32C583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7" creationId="{730297DB-4B32-483D-90D5-75BCE42F5EDE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79" creationId="{3610E9BA-946C-4A58-B756-2952D2E22F94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0" creationId="{23B37120-6077-4DB3-80B9-505CE506AC17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2" creationId="{DCBF8BA4-35CF-473E-B8AD-F1DF0B647390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3" creationId="{3CA49906-9B4C-4170-8F29-3268715AF75A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5" creationId="{B9F35C34-675B-4F32-A3D6-0D4197F39393}"/>
          </ac:inkMkLst>
        </pc:inkChg>
        <pc:inkChg chg="add">
          <ac:chgData name="Rajat goyal" userId="8f64ab4b-f728-4765-b4ee-b877fd87ccd3" providerId="ADAL" clId="{3F5F1AAE-DC67-41CD-97BC-A45EDA71AC11}" dt="2022-02-24T13:54:09.435" v="569" actId="9405"/>
          <ac:inkMkLst>
            <pc:docMk/>
            <pc:sldMk cId="256353582" sldId="316"/>
            <ac:inkMk id="187" creationId="{8C6F82D7-EB07-417E-99CE-9BEB6CDDBC99}"/>
          </ac:inkMkLst>
        </pc:inkChg>
        <pc:inkChg chg="add mod">
          <ac:chgData name="Rajat goyal" userId="8f64ab4b-f728-4765-b4ee-b877fd87ccd3" providerId="ADAL" clId="{3F5F1AAE-DC67-41CD-97BC-A45EDA71AC11}" dt="2022-02-24T13:54:27.315" v="571"/>
          <ac:inkMkLst>
            <pc:docMk/>
            <pc:sldMk cId="256353582" sldId="316"/>
            <ac:inkMk id="188" creationId="{90BDDDF1-F712-4BBC-BA93-C65DF584DE6B}"/>
          </ac:inkMkLst>
        </pc:inkChg>
      </pc:sldChg>
      <pc:sldChg chg="addSp delSp modSp new mod">
        <pc:chgData name="Rajat goyal" userId="8f64ab4b-f728-4765-b4ee-b877fd87ccd3" providerId="ADAL" clId="{3F5F1AAE-DC67-41CD-97BC-A45EDA71AC11}" dt="2022-02-24T14:01:13.670" v="601"/>
        <pc:sldMkLst>
          <pc:docMk/>
          <pc:sldMk cId="3564993448" sldId="317"/>
        </pc:sldMkLst>
        <pc:spChg chg="del">
          <ac:chgData name="Rajat goyal" userId="8f64ab4b-f728-4765-b4ee-b877fd87ccd3" providerId="ADAL" clId="{3F5F1AAE-DC67-41CD-97BC-A45EDA71AC11}" dt="2022-02-24T14:00:54.675" v="573" actId="478"/>
          <ac:spMkLst>
            <pc:docMk/>
            <pc:sldMk cId="3564993448" sldId="317"/>
            <ac:spMk id="2" creationId="{A78885FE-D352-421B-9EDC-B622F6147EE8}"/>
          </ac:spMkLst>
        </pc:spChg>
        <pc:spChg chg="del">
          <ac:chgData name="Rajat goyal" userId="8f64ab4b-f728-4765-b4ee-b877fd87ccd3" providerId="ADAL" clId="{3F5F1AAE-DC67-41CD-97BC-A45EDA71AC11}" dt="2022-02-24T14:00:56.545" v="574" actId="478"/>
          <ac:spMkLst>
            <pc:docMk/>
            <pc:sldMk cId="3564993448" sldId="317"/>
            <ac:spMk id="3" creationId="{CF1E42AF-B139-4CAE-A414-46B61E8D9163}"/>
          </ac:spMkLst>
        </pc:spChg>
        <pc:grpChg chg="del mod">
          <ac:chgData name="Rajat goyal" userId="8f64ab4b-f728-4765-b4ee-b877fd87ccd3" providerId="ADAL" clId="{3F5F1AAE-DC67-41CD-97BC-A45EDA71AC11}" dt="2022-02-24T14:01:01.159" v="580"/>
          <ac:grpSpMkLst>
            <pc:docMk/>
            <pc:sldMk cId="3564993448" sldId="317"/>
            <ac:grpSpMk id="7" creationId="{72F49BF2-6218-4305-A53C-BF3B8D9CE38C}"/>
          </ac:grpSpMkLst>
        </pc:grpChg>
        <pc:grpChg chg="del mod">
          <ac:chgData name="Rajat goyal" userId="8f64ab4b-f728-4765-b4ee-b877fd87ccd3" providerId="ADAL" clId="{3F5F1AAE-DC67-41CD-97BC-A45EDA71AC11}" dt="2022-02-24T14:01:04.400" v="587"/>
          <ac:grpSpMkLst>
            <pc:docMk/>
            <pc:sldMk cId="3564993448" sldId="317"/>
            <ac:grpSpMk id="9" creationId="{C9EF2353-4E09-43BA-A879-1FD5CB6073D7}"/>
          </ac:grpSpMkLst>
        </pc:grpChg>
        <pc:grpChg chg="mod">
          <ac:chgData name="Rajat goyal" userId="8f64ab4b-f728-4765-b4ee-b877fd87ccd3" providerId="ADAL" clId="{3F5F1AAE-DC67-41CD-97BC-A45EDA71AC11}" dt="2022-02-24T14:01:04.400" v="587"/>
          <ac:grpSpMkLst>
            <pc:docMk/>
            <pc:sldMk cId="3564993448" sldId="317"/>
            <ac:grpSpMk id="16" creationId="{F02810F4-2774-4100-BB6D-7C5C6B4E33D7}"/>
          </ac:grpSpMkLst>
        </pc:grpChg>
        <pc:grpChg chg="del mod">
          <ac:chgData name="Rajat goyal" userId="8f64ab4b-f728-4765-b4ee-b877fd87ccd3" providerId="ADAL" clId="{3F5F1AAE-DC67-41CD-97BC-A45EDA71AC11}" dt="2022-02-24T14:01:13.670" v="601"/>
          <ac:grpSpMkLst>
            <pc:docMk/>
            <pc:sldMk cId="3564993448" sldId="317"/>
            <ac:grpSpMk id="20" creationId="{A89D2CDF-7197-4524-B411-FC2480E4A89E}"/>
          </ac:grpSpMkLst>
        </pc:grpChg>
        <pc:grpChg chg="mod">
          <ac:chgData name="Rajat goyal" userId="8f64ab4b-f728-4765-b4ee-b877fd87ccd3" providerId="ADAL" clId="{3F5F1AAE-DC67-41CD-97BC-A45EDA71AC11}" dt="2022-02-24T14:01:13.670" v="601"/>
          <ac:grpSpMkLst>
            <pc:docMk/>
            <pc:sldMk cId="3564993448" sldId="317"/>
            <ac:grpSpMk id="30" creationId="{9A5A6A78-E51D-40B4-8D88-2BDF4B894A26}"/>
          </ac:grpSpMkLst>
        </pc:grp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4" creationId="{44C79D0E-9546-4EF1-89F8-44FA6EA72B21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5" creationId="{6B2F1AAB-5C75-4BC6-A011-0938D9EF37E9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6" creationId="{4CF5ACA0-4ACE-4661-8A9C-23AFA0A1D226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8" creationId="{BFFA8BF9-4755-4EEA-BE42-84EF52FE9169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0" creationId="{3810E4F0-B5B0-4DF1-B2EA-5041D8A710AD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1" creationId="{B0787740-9CC3-464F-A713-03F0178F5CCD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2" creationId="{DF62001C-BC5C-4BAD-8397-13E8B76DC21C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3" creationId="{E0C33A0A-301A-430C-9EF3-892D74288898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4" creationId="{97FF9163-4ACB-431F-9008-40CB99E11D88}"/>
          </ac:inkMkLst>
        </pc:inkChg>
        <pc:inkChg chg="add mod">
          <ac:chgData name="Rajat goyal" userId="8f64ab4b-f728-4765-b4ee-b877fd87ccd3" providerId="ADAL" clId="{3F5F1AAE-DC67-41CD-97BC-A45EDA71AC11}" dt="2022-02-24T14:01:04.400" v="587"/>
          <ac:inkMkLst>
            <pc:docMk/>
            <pc:sldMk cId="3564993448" sldId="317"/>
            <ac:inkMk id="15" creationId="{0697400B-20D2-4A18-AB6D-523208A29D13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17" creationId="{6CC783BD-7707-4182-942D-1B509055B098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18" creationId="{7681AD07-8FF8-447B-991B-A8D0846DDCF3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19" creationId="{DDD64E11-418F-4F96-B324-9F3CD4980D70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1" creationId="{B34C287C-002E-47D5-A37B-38F0A998279E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2" creationId="{FA892020-B01F-4DE4-A9C5-2434E8AD7F85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3" creationId="{6BD7278E-05F0-43E0-9A27-A0C8DB9585CE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4" creationId="{B1BD4188-3318-49F4-BBA3-EECC8BAEAD8D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5" creationId="{96740A7D-E750-4286-9FAC-F98C2D09FD21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6" creationId="{4BA89461-8D84-427B-9031-4A47AD5D4F3E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7" creationId="{9C7605C0-BB5B-46D4-AEE2-8D3364D3523E}"/>
          </ac:inkMkLst>
        </pc:inkChg>
        <pc:inkChg chg="add mod">
          <ac:chgData name="Rajat goyal" userId="8f64ab4b-f728-4765-b4ee-b877fd87ccd3" providerId="ADAL" clId="{3F5F1AAE-DC67-41CD-97BC-A45EDA71AC11}" dt="2022-02-24T14:01:13.670" v="601"/>
          <ac:inkMkLst>
            <pc:docMk/>
            <pc:sldMk cId="3564993448" sldId="317"/>
            <ac:inkMk id="28" creationId="{2AB6A41F-E1DA-4317-BA13-49B06D222EBE}"/>
          </ac:inkMkLst>
        </pc:inkChg>
        <pc:inkChg chg="add">
          <ac:chgData name="Rajat goyal" userId="8f64ab4b-f728-4765-b4ee-b877fd87ccd3" providerId="ADAL" clId="{3F5F1AAE-DC67-41CD-97BC-A45EDA71AC11}" dt="2022-02-24T14:01:12.779" v="600" actId="9405"/>
          <ac:inkMkLst>
            <pc:docMk/>
            <pc:sldMk cId="3564993448" sldId="317"/>
            <ac:inkMk id="29" creationId="{DC535CB6-C0F9-4A3F-8E4C-F33A7BE04A81}"/>
          </ac:inkMkLst>
        </pc:inkChg>
      </pc:sldChg>
      <pc:sldChg chg="addSp delSp modSp new mod">
        <pc:chgData name="Rajat goyal" userId="8f64ab4b-f728-4765-b4ee-b877fd87ccd3" providerId="ADAL" clId="{3F5F1AAE-DC67-41CD-97BC-A45EDA71AC11}" dt="2022-02-24T14:24:03.394" v="827"/>
        <pc:sldMkLst>
          <pc:docMk/>
          <pc:sldMk cId="4168977638" sldId="318"/>
        </pc:sldMkLst>
        <pc:grpChg chg="del mod">
          <ac:chgData name="Rajat goyal" userId="8f64ab4b-f728-4765-b4ee-b877fd87ccd3" providerId="ADAL" clId="{3F5F1AAE-DC67-41CD-97BC-A45EDA71AC11}" dt="2022-02-24T14:19:27.461" v="684"/>
          <ac:grpSpMkLst>
            <pc:docMk/>
            <pc:sldMk cId="4168977638" sldId="318"/>
            <ac:grpSpMk id="7" creationId="{498B240E-B6BA-4493-81CB-70E333355909}"/>
          </ac:grpSpMkLst>
        </pc:grpChg>
        <pc:grpChg chg="del mod">
          <ac:chgData name="Rajat goyal" userId="8f64ab4b-f728-4765-b4ee-b877fd87ccd3" providerId="ADAL" clId="{3F5F1AAE-DC67-41CD-97BC-A45EDA71AC11}" dt="2022-02-24T14:19:27.461" v="684"/>
          <ac:grpSpMkLst>
            <pc:docMk/>
            <pc:sldMk cId="4168977638" sldId="318"/>
            <ac:grpSpMk id="20" creationId="{53900435-BEE7-4687-8404-AC8E82B9F81C}"/>
          </ac:grpSpMkLst>
        </pc:grpChg>
        <pc:grpChg chg="del mod">
          <ac:chgData name="Rajat goyal" userId="8f64ab4b-f728-4765-b4ee-b877fd87ccd3" providerId="ADAL" clId="{3F5F1AAE-DC67-41CD-97BC-A45EDA71AC11}" dt="2022-02-24T14:19:27.461" v="684"/>
          <ac:grpSpMkLst>
            <pc:docMk/>
            <pc:sldMk cId="4168977638" sldId="318"/>
            <ac:grpSpMk id="21" creationId="{7855408C-80D1-467C-BD5C-AF0794C5D762}"/>
          </ac:grpSpMkLst>
        </pc:grpChg>
        <pc:grpChg chg="del mod">
          <ac:chgData name="Rajat goyal" userId="8f64ab4b-f728-4765-b4ee-b877fd87ccd3" providerId="ADAL" clId="{3F5F1AAE-DC67-41CD-97BC-A45EDA71AC11}" dt="2022-02-24T14:19:27.461" v="684"/>
          <ac:grpSpMkLst>
            <pc:docMk/>
            <pc:sldMk cId="4168977638" sldId="318"/>
            <ac:grpSpMk id="22" creationId="{52F77AC0-2936-4ACE-A901-6CA5FB643D3B}"/>
          </ac:grpSpMkLst>
        </pc:grpChg>
        <pc:grpChg chg="mod">
          <ac:chgData name="Rajat goyal" userId="8f64ab4b-f728-4765-b4ee-b877fd87ccd3" providerId="ADAL" clId="{3F5F1AAE-DC67-41CD-97BC-A45EDA71AC11}" dt="2022-02-24T14:19:27.461" v="684"/>
          <ac:grpSpMkLst>
            <pc:docMk/>
            <pc:sldMk cId="4168977638" sldId="318"/>
            <ac:grpSpMk id="23" creationId="{3EDDB9A8-450D-46FA-A202-17C7D556FED3}"/>
          </ac:grpSpMkLst>
        </pc:grpChg>
        <pc:grpChg chg="del mod">
          <ac:chgData name="Rajat goyal" userId="8f64ab4b-f728-4765-b4ee-b877fd87ccd3" providerId="ADAL" clId="{3F5F1AAE-DC67-41CD-97BC-A45EDA71AC11}" dt="2022-02-24T14:19:31.297" v="687"/>
          <ac:grpSpMkLst>
            <pc:docMk/>
            <pc:sldMk cId="4168977638" sldId="318"/>
            <ac:grpSpMk id="24" creationId="{576A755E-D068-405C-BC02-006EC704EAEF}"/>
          </ac:grpSpMkLst>
        </pc:grpChg>
        <pc:grpChg chg="del mod">
          <ac:chgData name="Rajat goyal" userId="8f64ab4b-f728-4765-b4ee-b877fd87ccd3" providerId="ADAL" clId="{3F5F1AAE-DC67-41CD-97BC-A45EDA71AC11}" dt="2022-02-24T14:19:41.223" v="693"/>
          <ac:grpSpMkLst>
            <pc:docMk/>
            <pc:sldMk cId="4168977638" sldId="318"/>
            <ac:grpSpMk id="27" creationId="{D883B95E-08E0-4989-97F4-DF646B7ECC66}"/>
          </ac:grpSpMkLst>
        </pc:grpChg>
        <pc:grpChg chg="del mod">
          <ac:chgData name="Rajat goyal" userId="8f64ab4b-f728-4765-b4ee-b877fd87ccd3" providerId="ADAL" clId="{3F5F1AAE-DC67-41CD-97BC-A45EDA71AC11}" dt="2022-02-24T14:19:46.631" v="699"/>
          <ac:grpSpMkLst>
            <pc:docMk/>
            <pc:sldMk cId="4168977638" sldId="318"/>
            <ac:grpSpMk id="33" creationId="{D5AE7080-CEDA-4905-92CD-93B1A83C6E87}"/>
          </ac:grpSpMkLst>
        </pc:grpChg>
        <pc:grpChg chg="del mod">
          <ac:chgData name="Rajat goyal" userId="8f64ab4b-f728-4765-b4ee-b877fd87ccd3" providerId="ADAL" clId="{3F5F1AAE-DC67-41CD-97BC-A45EDA71AC11}" dt="2022-02-24T14:19:58.158" v="712"/>
          <ac:grpSpMkLst>
            <pc:docMk/>
            <pc:sldMk cId="4168977638" sldId="318"/>
            <ac:grpSpMk id="39" creationId="{7A88AC6D-F505-4093-8A40-E9FFB6631ACB}"/>
          </ac:grpSpMkLst>
        </pc:grpChg>
        <pc:grpChg chg="del mod">
          <ac:chgData name="Rajat goyal" userId="8f64ab4b-f728-4765-b4ee-b877fd87ccd3" providerId="ADAL" clId="{3F5F1AAE-DC67-41CD-97BC-A45EDA71AC11}" dt="2022-02-24T14:20:04.647" v="719"/>
          <ac:grpSpMkLst>
            <pc:docMk/>
            <pc:sldMk cId="4168977638" sldId="318"/>
            <ac:grpSpMk id="52" creationId="{D46748BD-1715-4AD4-B834-52A9CFD37326}"/>
          </ac:grpSpMkLst>
        </pc:grpChg>
        <pc:grpChg chg="del mod">
          <ac:chgData name="Rajat goyal" userId="8f64ab4b-f728-4765-b4ee-b877fd87ccd3" providerId="ADAL" clId="{3F5F1AAE-DC67-41CD-97BC-A45EDA71AC11}" dt="2022-02-24T14:20:12.320" v="725"/>
          <ac:grpSpMkLst>
            <pc:docMk/>
            <pc:sldMk cId="4168977638" sldId="318"/>
            <ac:grpSpMk id="59" creationId="{FEE49BFB-446D-4EE5-BE7A-CB54871C04D2}"/>
          </ac:grpSpMkLst>
        </pc:grpChg>
        <pc:grpChg chg="del mod">
          <ac:chgData name="Rajat goyal" userId="8f64ab4b-f728-4765-b4ee-b877fd87ccd3" providerId="ADAL" clId="{3F5F1AAE-DC67-41CD-97BC-A45EDA71AC11}" dt="2022-02-24T14:21:37.987" v="769"/>
          <ac:grpSpMkLst>
            <pc:docMk/>
            <pc:sldMk cId="4168977638" sldId="318"/>
            <ac:grpSpMk id="65" creationId="{55C827D0-C115-4FEA-A5D2-B4D7B9196071}"/>
          </ac:grpSpMkLst>
        </pc:grpChg>
        <pc:grpChg chg="del mod">
          <ac:chgData name="Rajat goyal" userId="8f64ab4b-f728-4765-b4ee-b877fd87ccd3" providerId="ADAL" clId="{3F5F1AAE-DC67-41CD-97BC-A45EDA71AC11}" dt="2022-02-24T14:20:23.070" v="738"/>
          <ac:grpSpMkLst>
            <pc:docMk/>
            <pc:sldMk cId="4168977638" sldId="318"/>
            <ac:grpSpMk id="71" creationId="{CD847990-7A3B-4EDB-A533-7054BC462F7F}"/>
          </ac:grpSpMkLst>
        </pc:grpChg>
        <pc:grpChg chg="del mod">
          <ac:chgData name="Rajat goyal" userId="8f64ab4b-f728-4765-b4ee-b877fd87ccd3" providerId="ADAL" clId="{3F5F1AAE-DC67-41CD-97BC-A45EDA71AC11}" dt="2022-02-24T14:20:33.118" v="751"/>
          <ac:grpSpMkLst>
            <pc:docMk/>
            <pc:sldMk cId="4168977638" sldId="318"/>
            <ac:grpSpMk id="78" creationId="{070D54F8-43E1-4627-9F96-3B2779393CE3}"/>
          </ac:grpSpMkLst>
        </pc:grpChg>
        <pc:grpChg chg="mod">
          <ac:chgData name="Rajat goyal" userId="8f64ab4b-f728-4765-b4ee-b877fd87ccd3" providerId="ADAL" clId="{3F5F1AAE-DC67-41CD-97BC-A45EDA71AC11}" dt="2022-02-24T14:20:33.118" v="751"/>
          <ac:grpSpMkLst>
            <pc:docMk/>
            <pc:sldMk cId="4168977638" sldId="318"/>
            <ac:grpSpMk id="86" creationId="{FBA017E7-4252-4D2F-937F-AA7AD1E69F44}"/>
          </ac:grpSpMkLst>
        </pc:grpChg>
        <pc:grpChg chg="mod">
          <ac:chgData name="Rajat goyal" userId="8f64ab4b-f728-4765-b4ee-b877fd87ccd3" providerId="ADAL" clId="{3F5F1AAE-DC67-41CD-97BC-A45EDA71AC11}" dt="2022-02-24T14:20:46.235" v="762"/>
          <ac:grpSpMkLst>
            <pc:docMk/>
            <pc:sldMk cId="4168977638" sldId="318"/>
            <ac:grpSpMk id="97" creationId="{28BB8295-1F0B-4433-9D63-659FF13617F3}"/>
          </ac:grpSpMkLst>
        </pc:grpChg>
        <pc:grpChg chg="del mod">
          <ac:chgData name="Rajat goyal" userId="8f64ab4b-f728-4765-b4ee-b877fd87ccd3" providerId="ADAL" clId="{3F5F1AAE-DC67-41CD-97BC-A45EDA71AC11}" dt="2022-02-24T14:21:46.556" v="778"/>
          <ac:grpSpMkLst>
            <pc:docMk/>
            <pc:sldMk cId="4168977638" sldId="318"/>
            <ac:grpSpMk id="100" creationId="{0B241088-C23C-44A5-BE15-FEB7CC24EDCD}"/>
          </ac:grpSpMkLst>
        </pc:grpChg>
        <pc:grpChg chg="del mod">
          <ac:chgData name="Rajat goyal" userId="8f64ab4b-f728-4765-b4ee-b877fd87ccd3" providerId="ADAL" clId="{3F5F1AAE-DC67-41CD-97BC-A45EDA71AC11}" dt="2022-02-24T14:21:46.556" v="778"/>
          <ac:grpSpMkLst>
            <pc:docMk/>
            <pc:sldMk cId="4168977638" sldId="318"/>
            <ac:grpSpMk id="105" creationId="{75C0402B-B05E-421E-914A-DB77331E9143}"/>
          </ac:grpSpMkLst>
        </pc:grpChg>
        <pc:grpChg chg="del mod">
          <ac:chgData name="Rajat goyal" userId="8f64ab4b-f728-4765-b4ee-b877fd87ccd3" providerId="ADAL" clId="{3F5F1AAE-DC67-41CD-97BC-A45EDA71AC11}" dt="2022-02-24T14:21:47.223" v="780"/>
          <ac:grpSpMkLst>
            <pc:docMk/>
            <pc:sldMk cId="4168977638" sldId="318"/>
            <ac:grpSpMk id="109" creationId="{1A62E642-E3C4-4FEE-AAEF-B50D86A6EC11}"/>
          </ac:grpSpMkLst>
        </pc:grpChg>
        <pc:grpChg chg="del mod">
          <ac:chgData name="Rajat goyal" userId="8f64ab4b-f728-4765-b4ee-b877fd87ccd3" providerId="ADAL" clId="{3F5F1AAE-DC67-41CD-97BC-A45EDA71AC11}" dt="2022-02-24T14:21:50.523" v="782"/>
          <ac:grpSpMkLst>
            <pc:docMk/>
            <pc:sldMk cId="4168977638" sldId="318"/>
            <ac:grpSpMk id="111" creationId="{F354453C-CC98-49F6-BBC8-3E6291112128}"/>
          </ac:grpSpMkLst>
        </pc:grpChg>
        <pc:grpChg chg="del mod">
          <ac:chgData name="Rajat goyal" userId="8f64ab4b-f728-4765-b4ee-b877fd87ccd3" providerId="ADAL" clId="{3F5F1AAE-DC67-41CD-97BC-A45EDA71AC11}" dt="2022-02-24T14:22:04.352" v="784"/>
          <ac:grpSpMkLst>
            <pc:docMk/>
            <pc:sldMk cId="4168977638" sldId="318"/>
            <ac:grpSpMk id="113" creationId="{BD11DEBF-931D-4563-88B2-DEC967082ADD}"/>
          </ac:grpSpMkLst>
        </pc:grpChg>
        <pc:grpChg chg="del mod">
          <ac:chgData name="Rajat goyal" userId="8f64ab4b-f728-4765-b4ee-b877fd87ccd3" providerId="ADAL" clId="{3F5F1AAE-DC67-41CD-97BC-A45EDA71AC11}" dt="2022-02-24T14:22:13.461" v="786"/>
          <ac:grpSpMkLst>
            <pc:docMk/>
            <pc:sldMk cId="4168977638" sldId="318"/>
            <ac:grpSpMk id="115" creationId="{A4B33ABF-0C98-4DF5-A1B3-741AF9F6EBCE}"/>
          </ac:grpSpMkLst>
        </pc:grpChg>
        <pc:grpChg chg="del mod">
          <ac:chgData name="Rajat goyal" userId="8f64ab4b-f728-4765-b4ee-b877fd87ccd3" providerId="ADAL" clId="{3F5F1AAE-DC67-41CD-97BC-A45EDA71AC11}" dt="2022-02-24T14:23:47.059" v="806"/>
          <ac:grpSpMkLst>
            <pc:docMk/>
            <pc:sldMk cId="4168977638" sldId="318"/>
            <ac:grpSpMk id="117" creationId="{248FAB41-0A82-4A9C-B3DB-8C7F30DFD87B}"/>
          </ac:grpSpMkLst>
        </pc:grpChg>
        <pc:grpChg chg="del mod">
          <ac:chgData name="Rajat goyal" userId="8f64ab4b-f728-4765-b4ee-b877fd87ccd3" providerId="ADAL" clId="{3F5F1AAE-DC67-41CD-97BC-A45EDA71AC11}" dt="2022-02-24T14:23:48.210" v="808"/>
          <ac:grpSpMkLst>
            <pc:docMk/>
            <pc:sldMk cId="4168977638" sldId="318"/>
            <ac:grpSpMk id="120" creationId="{C6F0F75B-56F9-4EBA-843C-FA39006B9C36}"/>
          </ac:grpSpMkLst>
        </pc:grpChg>
        <pc:grpChg chg="del mod">
          <ac:chgData name="Rajat goyal" userId="8f64ab4b-f728-4765-b4ee-b877fd87ccd3" providerId="ADAL" clId="{3F5F1AAE-DC67-41CD-97BC-A45EDA71AC11}" dt="2022-02-24T14:23:53.554" v="812"/>
          <ac:grpSpMkLst>
            <pc:docMk/>
            <pc:sldMk cId="4168977638" sldId="318"/>
            <ac:grpSpMk id="122" creationId="{BE9A0C98-436C-4609-820D-DDA95134B37E}"/>
          </ac:grpSpMkLst>
        </pc:grpChg>
        <pc:grpChg chg="del mod">
          <ac:chgData name="Rajat goyal" userId="8f64ab4b-f728-4765-b4ee-b877fd87ccd3" providerId="ADAL" clId="{3F5F1AAE-DC67-41CD-97BC-A45EDA71AC11}" dt="2022-02-24T14:23:58.026" v="819"/>
          <ac:grpSpMkLst>
            <pc:docMk/>
            <pc:sldMk cId="4168977638" sldId="318"/>
            <ac:grpSpMk id="126" creationId="{5C57A18B-32D3-44CA-A4B9-344DC0CA7FD9}"/>
          </ac:grpSpMkLst>
        </pc:grpChg>
        <pc:grpChg chg="del mod">
          <ac:chgData name="Rajat goyal" userId="8f64ab4b-f728-4765-b4ee-b877fd87ccd3" providerId="ADAL" clId="{3F5F1AAE-DC67-41CD-97BC-A45EDA71AC11}" dt="2022-02-24T14:23:58.026" v="819"/>
          <ac:grpSpMkLst>
            <pc:docMk/>
            <pc:sldMk cId="4168977638" sldId="318"/>
            <ac:grpSpMk id="130" creationId="{92FD0C1D-A184-4370-837D-8AE64D63897C}"/>
          </ac:grpSpMkLst>
        </pc:grpChg>
        <pc:grpChg chg="del mod">
          <ac:chgData name="Rajat goyal" userId="8f64ab4b-f728-4765-b4ee-b877fd87ccd3" providerId="ADAL" clId="{3F5F1AAE-DC67-41CD-97BC-A45EDA71AC11}" dt="2022-02-24T14:24:00.252" v="822"/>
          <ac:grpSpMkLst>
            <pc:docMk/>
            <pc:sldMk cId="4168977638" sldId="318"/>
            <ac:grpSpMk id="133" creationId="{CD36B716-89A1-4C7F-A5AA-091AC68EA10E}"/>
          </ac:grpSpMkLst>
        </pc:grpChg>
        <pc:grpChg chg="del mod">
          <ac:chgData name="Rajat goyal" userId="8f64ab4b-f728-4765-b4ee-b877fd87ccd3" providerId="ADAL" clId="{3F5F1AAE-DC67-41CD-97BC-A45EDA71AC11}" dt="2022-02-24T14:24:02.384" v="825"/>
          <ac:grpSpMkLst>
            <pc:docMk/>
            <pc:sldMk cId="4168977638" sldId="318"/>
            <ac:grpSpMk id="136" creationId="{E02095C0-B2FF-48F2-B1C3-331CB8B8503B}"/>
          </ac:grpSpMkLst>
        </pc:grpChg>
        <pc:grpChg chg="del mod">
          <ac:chgData name="Rajat goyal" userId="8f64ab4b-f728-4765-b4ee-b877fd87ccd3" providerId="ADAL" clId="{3F5F1AAE-DC67-41CD-97BC-A45EDA71AC11}" dt="2022-02-24T14:24:03.394" v="827"/>
          <ac:grpSpMkLst>
            <pc:docMk/>
            <pc:sldMk cId="4168977638" sldId="318"/>
            <ac:grpSpMk id="139" creationId="{4B1CF1FB-978D-445E-9F54-97A3AD2F65DF}"/>
          </ac:grpSpMkLst>
        </pc:grpChg>
        <pc:grpChg chg="mod">
          <ac:chgData name="Rajat goyal" userId="8f64ab4b-f728-4765-b4ee-b877fd87ccd3" providerId="ADAL" clId="{3F5F1AAE-DC67-41CD-97BC-A45EDA71AC11}" dt="2022-02-24T14:24:03.394" v="827"/>
          <ac:grpSpMkLst>
            <pc:docMk/>
            <pc:sldMk cId="4168977638" sldId="318"/>
            <ac:grpSpMk id="141" creationId="{10DF7466-CC57-4297-B9DA-08A38BA950F0}"/>
          </ac:grpSpMkLst>
        </pc:grp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2" creationId="{E32EB5DA-C680-4ACB-82D0-AC1CAB992C05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3" creationId="{3043F2A9-2F5E-4ADB-BA95-3C6CE0E7E824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4" creationId="{91E18A12-3C0F-401F-B834-238483EB6EED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5" creationId="{F7B36A27-7EA9-4766-B0A4-E95856131D13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6" creationId="{C30ECF00-F555-4410-BCB0-A30EC319447B}"/>
          </ac:inkMkLst>
        </pc:inkChg>
        <pc:inkChg chg="add mod">
          <ac:chgData name="Rajat goyal" userId="8f64ab4b-f728-4765-b4ee-b877fd87ccd3" providerId="ADAL" clId="{3F5F1AAE-DC67-41CD-97BC-A45EDA71AC11}" dt="2022-02-24T14:19:27.461" v="684"/>
          <ac:inkMkLst>
            <pc:docMk/>
            <pc:sldMk cId="4168977638" sldId="318"/>
            <ac:inkMk id="8" creationId="{126E6A35-3ACC-49FB-ACEA-BE5F66418738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9" creationId="{5BB4A5E0-1436-44B2-BF1D-B01143B9E52A}"/>
          </ac:inkMkLst>
        </pc:inkChg>
        <pc:inkChg chg="add mod">
          <ac:chgData name="Rajat goyal" userId="8f64ab4b-f728-4765-b4ee-b877fd87ccd3" providerId="ADAL" clId="{3F5F1AAE-DC67-41CD-97BC-A45EDA71AC11}" dt="2022-02-24T14:19:27.461" v="684"/>
          <ac:inkMkLst>
            <pc:docMk/>
            <pc:sldMk cId="4168977638" sldId="318"/>
            <ac:inkMk id="10" creationId="{4DB1EC7A-1B6F-4B82-AAE9-90C4D619EED2}"/>
          </ac:inkMkLst>
        </pc:inkChg>
        <pc:inkChg chg="add mod">
          <ac:chgData name="Rajat goyal" userId="8f64ab4b-f728-4765-b4ee-b877fd87ccd3" providerId="ADAL" clId="{3F5F1AAE-DC67-41CD-97BC-A45EDA71AC11}" dt="2022-02-24T14:19:27.461" v="684"/>
          <ac:inkMkLst>
            <pc:docMk/>
            <pc:sldMk cId="4168977638" sldId="318"/>
            <ac:inkMk id="11" creationId="{6DE96D45-BF6C-4BFB-BDD3-2791DD610687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12" creationId="{BD647583-A814-4126-A9AA-E1A496E41C81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13" creationId="{D9405CC8-7F2F-4C5E-BF4C-0D6E790A326B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4" creationId="{764C9A74-97B5-42DB-992C-BCEC836AA4E0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5" creationId="{03261DED-4116-4C33-9F13-A7F5061D3248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6" creationId="{FA39B26C-46B3-491B-9372-91410561F8D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7" creationId="{CC7B8D34-2F97-418E-BB2D-1DC45056B85F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8" creationId="{C520E7A3-07C2-4CD7-A093-3B34122271C0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9" creationId="{A7CABE04-1823-41C7-BF0B-85192D87DEEB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25" creationId="{AE50902A-6D34-4B9A-B135-79679318C2E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26" creationId="{C85C49B4-51DA-46AE-8472-1F16A3F40240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28" creationId="{41808FE9-B750-4629-AB7F-A9062AA89CDD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29" creationId="{658D79C0-5008-4F0B-B378-5AB2A1290015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0" creationId="{183D6E44-711C-4BF2-AAA3-AACA7657928B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1" creationId="{903194AA-253C-4F86-B053-CA49A66803E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2" creationId="{53657652-D645-4AA7-A7D8-74AF20E6DA3D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4" creationId="{B28B3169-EA42-47DB-ABC3-ED98B781FD58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5" creationId="{2148C05D-215D-4803-848A-24DBE713F07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6" creationId="{644F1613-D4B4-444A-B800-91B5CF5CF867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7" creationId="{8EB37DD4-270F-4225-8655-FE1834101A3D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38" creationId="{B5CF601D-FAD0-4E5A-BEA3-CA74E970B234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0" creationId="{E715ACFA-3205-4AE2-8291-730F4EDB59C7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1" creationId="{43B9537A-7CC1-48C2-B2C6-454A66946BE4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2" creationId="{58435550-24B5-49F4-8ECE-80C04663D51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3" creationId="{7BDB2FF4-75F9-48E1-AB87-CA9B9C8026BB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4" creationId="{B47C8D19-A0A9-4E4D-AF27-AEE295B9FF0E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5" creationId="{1F3BB9D4-0625-4D9E-BECB-D8647E5BB44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6" creationId="{3B49D50D-CE9E-440C-AACB-FB8B4B756037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7" creationId="{CCC50456-5952-4302-9859-355FAF05C0F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8" creationId="{0E3A3248-CE69-437F-A94E-85914B86C957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49" creationId="{5473C595-F1A1-4637-8F1C-9E672F7D0E6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0" creationId="{1DE2A80E-93B6-44E1-B1A3-186F3FC15EC5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1" creationId="{67FC3A28-B779-40BB-8B77-52B99B589398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3" creationId="{5959DD22-FDCD-4A63-9A2C-37405222BB30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4" creationId="{740DEA2C-F9BF-42C3-B7B8-150F88076C7C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5" creationId="{5BEBDD83-F26E-440C-9CA5-000CDABAB744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6" creationId="{8C9FF21A-6650-4B5B-AE61-9B2BC8EC4F39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7" creationId="{3466682F-9B75-4EEF-AF2A-2D45F637888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58" creationId="{5864BA19-DDC0-4831-AF86-4749D5F1812E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60" creationId="{8356192C-1092-4B5F-9FF5-7FF23B3B479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61" creationId="{6E803BBA-6F38-41F7-B705-CBDA9633107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62" creationId="{99BBB766-CF8B-4E02-AD09-67C7183090F4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63" creationId="{B2343100-8F0C-46F2-AA5F-5730683934C8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64" creationId="{EF5AE966-E0B8-400A-8A8A-D62E2CA68B44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66" creationId="{8BC4FF66-BDBD-471B-8D37-5667D3FE29EE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67" creationId="{B467F5C4-335B-40FC-8925-F2BA620A5ED0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68" creationId="{33593045-FC75-4C1B-97E6-9245B7968F4F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69" creationId="{760B1E42-C183-4B09-8EA1-132ABAE962B4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70" creationId="{6A8A1A5E-8A8C-4B79-9CAC-D5C1344B0FD7}"/>
          </ac:inkMkLst>
        </pc:inkChg>
        <pc:inkChg chg="add del mod">
          <ac:chgData name="Rajat goyal" userId="8f64ab4b-f728-4765-b4ee-b877fd87ccd3" providerId="ADAL" clId="{3F5F1AAE-DC67-41CD-97BC-A45EDA71AC11}" dt="2022-02-24T14:20:25.225" v="742"/>
          <ac:inkMkLst>
            <pc:docMk/>
            <pc:sldMk cId="4168977638" sldId="318"/>
            <ac:inkMk id="72" creationId="{D7E24D4E-4BCE-43EA-9E34-F819AF23CFC7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73" creationId="{E1E0F81F-870C-428C-BEF1-E4609C53DECC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74" creationId="{44CB6A3A-872B-47D5-9100-BFA13C65E7E5}"/>
          </ac:inkMkLst>
        </pc:inkChg>
        <pc:inkChg chg="add del mod">
          <ac:chgData name="Rajat goyal" userId="8f64ab4b-f728-4765-b4ee-b877fd87ccd3" providerId="ADAL" clId="{3F5F1AAE-DC67-41CD-97BC-A45EDA71AC11}" dt="2022-02-24T14:20:25.037" v="739"/>
          <ac:inkMkLst>
            <pc:docMk/>
            <pc:sldMk cId="4168977638" sldId="318"/>
            <ac:inkMk id="75" creationId="{1AD26B1F-1430-4DF1-89DD-30CE4A378F58}"/>
          </ac:inkMkLst>
        </pc:inkChg>
        <pc:inkChg chg="add del mod">
          <ac:chgData name="Rajat goyal" userId="8f64ab4b-f728-4765-b4ee-b877fd87ccd3" providerId="ADAL" clId="{3F5F1AAE-DC67-41CD-97BC-A45EDA71AC11}" dt="2022-02-24T14:20:25.039" v="740"/>
          <ac:inkMkLst>
            <pc:docMk/>
            <pc:sldMk cId="4168977638" sldId="318"/>
            <ac:inkMk id="76" creationId="{F48E9C67-ED8E-491B-A9AF-387192C68C32}"/>
          </ac:inkMkLst>
        </pc:inkChg>
        <pc:inkChg chg="add del mod">
          <ac:chgData name="Rajat goyal" userId="8f64ab4b-f728-4765-b4ee-b877fd87ccd3" providerId="ADAL" clId="{3F5F1AAE-DC67-41CD-97BC-A45EDA71AC11}" dt="2022-02-24T14:20:25.929" v="743"/>
          <ac:inkMkLst>
            <pc:docMk/>
            <pc:sldMk cId="4168977638" sldId="318"/>
            <ac:inkMk id="77" creationId="{B034C1D9-18BE-450B-9803-25B0E2D0DA51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79" creationId="{118D4483-7BBB-4143-AF4B-D787C31040DF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0" creationId="{1E8A87B5-5CD5-4F0A-BFCB-B7DF51C85CDB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1" creationId="{99786BC3-22B4-4A56-BFB5-4C8C612A4C45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2" creationId="{CD62D5F3-E420-466F-B02E-A527E407F81B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3" creationId="{B791BF8D-F0A5-44B5-B186-53A47F1E5F60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4" creationId="{98F827D0-3361-422C-A04E-31C67504CAD9}"/>
          </ac:inkMkLst>
        </pc:inkChg>
        <pc:inkChg chg="add mod">
          <ac:chgData name="Rajat goyal" userId="8f64ab4b-f728-4765-b4ee-b877fd87ccd3" providerId="ADAL" clId="{3F5F1AAE-DC67-41CD-97BC-A45EDA71AC11}" dt="2022-02-24T14:20:33.118" v="751"/>
          <ac:inkMkLst>
            <pc:docMk/>
            <pc:sldMk cId="4168977638" sldId="318"/>
            <ac:inkMk id="85" creationId="{F0DAEDAC-B22D-47A5-BCE2-873A377C36FD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87" creationId="{12618B88-5E67-400C-A2B7-617489E86143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88" creationId="{A1DF77FD-73CA-40F4-8AB2-2EC7B6790018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89" creationId="{6FE00EE4-33AF-4F08-A5BC-62BD0AD0BAF6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0" creationId="{518015B6-26F0-402F-AAC9-A5A6B4B2C8FD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1" creationId="{9A07660C-264F-4580-B16D-D238A4CB156A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2" creationId="{BB0808A7-86DF-4204-A4BD-EEC9B6639735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3" creationId="{42748BDF-155F-4C2D-A619-6011670AA5D0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4" creationId="{EE0A26E3-1C38-44CA-BA4F-57EC64093463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5" creationId="{37DADFB6-BE63-495C-A50A-BB0F66B90213}"/>
          </ac:inkMkLst>
        </pc:inkChg>
        <pc:inkChg chg="add mod">
          <ac:chgData name="Rajat goyal" userId="8f64ab4b-f728-4765-b4ee-b877fd87ccd3" providerId="ADAL" clId="{3F5F1AAE-DC67-41CD-97BC-A45EDA71AC11}" dt="2022-02-24T14:20:46.235" v="762"/>
          <ac:inkMkLst>
            <pc:docMk/>
            <pc:sldMk cId="4168977638" sldId="318"/>
            <ac:inkMk id="96" creationId="{4A591C55-DD91-4015-9B56-A453CB6904F2}"/>
          </ac:inkMkLst>
        </pc:inkChg>
        <pc:inkChg chg="add">
          <ac:chgData name="Rajat goyal" userId="8f64ab4b-f728-4765-b4ee-b877fd87ccd3" providerId="ADAL" clId="{3F5F1AAE-DC67-41CD-97BC-A45EDA71AC11}" dt="2022-02-24T14:20:57.103" v="763" actId="9405"/>
          <ac:inkMkLst>
            <pc:docMk/>
            <pc:sldMk cId="4168977638" sldId="318"/>
            <ac:inkMk id="98" creationId="{1787E118-038B-4B7D-8211-952A84DCE7DF}"/>
          </ac:inkMkLst>
        </pc:inkChg>
        <pc:inkChg chg="add mod">
          <ac:chgData name="Rajat goyal" userId="8f64ab4b-f728-4765-b4ee-b877fd87ccd3" providerId="ADAL" clId="{3F5F1AAE-DC67-41CD-97BC-A45EDA71AC11}" dt="2022-02-24T14:21:46.556" v="778"/>
          <ac:inkMkLst>
            <pc:docMk/>
            <pc:sldMk cId="4168977638" sldId="318"/>
            <ac:inkMk id="99" creationId="{725D9547-C9D1-4E4A-86B8-FFBDFA9F154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1" creationId="{2A751B4F-4FDD-4E45-9D81-3D3CA0012A07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2" creationId="{C1A71454-5BD0-42D0-9CC1-129AF886A44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3" creationId="{2CD94A6E-7535-453E-A005-AAFE5FE13B2B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4" creationId="{EED2B16B-831D-4C48-9524-9BC40FDEF07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6" creationId="{99656FD4-EF10-435F-ACFC-40279D6702F5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7" creationId="{0F18CE66-7BD5-4370-A26A-EC6F27B8B8E8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08" creationId="{7A2E89CF-0C15-48C8-AF65-228710A6C411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10" creationId="{1E118A8B-14F0-4731-A361-4E3615ECAB53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12" creationId="{F502E2AC-2C47-4E5E-91BA-32AF3B7241D6}"/>
          </ac:inkMkLst>
        </pc:inkChg>
        <pc:inkChg chg="add mod">
          <ac:chgData name="Rajat goyal" userId="8f64ab4b-f728-4765-b4ee-b877fd87ccd3" providerId="ADAL" clId="{3F5F1AAE-DC67-41CD-97BC-A45EDA71AC11}" dt="2022-02-24T14:22:13.461" v="786"/>
          <ac:inkMkLst>
            <pc:docMk/>
            <pc:sldMk cId="4168977638" sldId="318"/>
            <ac:inkMk id="114" creationId="{6A3FB80C-CD7F-4200-A174-2F705CA3A6AC}"/>
          </ac:inkMkLst>
        </pc:inkChg>
        <pc:inkChg chg="add mod">
          <ac:chgData name="Rajat goyal" userId="8f64ab4b-f728-4765-b4ee-b877fd87ccd3" providerId="ADAL" clId="{3F5F1AAE-DC67-41CD-97BC-A45EDA71AC11}" dt="2022-02-24T14:23:47.059" v="806"/>
          <ac:inkMkLst>
            <pc:docMk/>
            <pc:sldMk cId="4168977638" sldId="318"/>
            <ac:inkMk id="116" creationId="{DA6A4BA8-18D0-4AED-9FBC-A15E89B89DAE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18" creationId="{BC97F9DC-FB39-4E9D-8B1D-930B32778A89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19" creationId="{92A0C046-9709-4FC0-BE6B-0898F7A23A10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1" creationId="{7DF061F2-BF4E-43F3-81A2-B1937F86FE42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3" creationId="{CAD7A627-6D81-452D-A5A7-54A56B0DAB43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4" creationId="{5264A3AE-F9BE-455B-A2E9-6F9FBDCF3BC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5" creationId="{A7990030-9D32-4556-AC4A-FC7093797023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7" creationId="{0B810028-A30E-458D-A42B-697305E04BC2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8" creationId="{D416782D-3110-47D3-B4C4-D6C07E6CA869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29" creationId="{C7C09C29-D3B5-4848-A5DA-53953968C02A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1" creationId="{E24865EE-6D74-498A-A943-142965B6749F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2" creationId="{D8DAB5F5-531B-4D3D-9CF9-C03158BC22CE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4" creationId="{CB2BEB96-9B2F-4630-BFB5-A093E3C16E0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5" creationId="{F045A724-9772-4990-B3D5-2B9D5EF1E123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7" creationId="{D548E711-D919-443E-960E-34E1337F6682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38" creationId="{3C062800-1D23-47B0-8F56-FFF6AA5D24B6}"/>
          </ac:inkMkLst>
        </pc:inkChg>
        <pc:inkChg chg="add mod">
          <ac:chgData name="Rajat goyal" userId="8f64ab4b-f728-4765-b4ee-b877fd87ccd3" providerId="ADAL" clId="{3F5F1AAE-DC67-41CD-97BC-A45EDA71AC11}" dt="2022-02-24T14:24:03.394" v="827"/>
          <ac:inkMkLst>
            <pc:docMk/>
            <pc:sldMk cId="4168977638" sldId="318"/>
            <ac:inkMk id="140" creationId="{4F4127F9-7695-40DC-BFA6-321E9FA519F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4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1 484 17407,'0'0'1383,"1"1"-923,4 2-440,-1 0 1,1 0-1,-1 1 1,1-1-1,-1 1 0,0 0 1,-1 0-1,6 8 0,23 40 25,-30-49-28,3 5 100,2 5 196,0 0 0,0 1 0,7 23-1,-6-9-109,-2 0 0,5 39-1,10 79-202,-16-117 0,20 102 0,-23-120-7,-1-6 18,0 0 1,0 1-1,0-1 0,1 0 1,0 0-1,5 9 0,-7-12 848,0-3-788,0 0-1,0 1 1,-1-1-1,1 0 1,0 1 0,-1-1-1,1 0 1,-1 1 0,1-1-1,-1 1 1,0-2-1,-2-1 104,-2-7 139,0 1 0,0-1-1,1 1 1,-5-21-1,-6-45 267,6 26-577,-9-35-2,-20-96 0,29 122 0,-3-65 0,12 110 0,-3-128 0,4 110 0,1 0 0,11-46 0,-9 57 0,2 0 0,14-36 0,-16 47 0,0 1 0,1 1 0,0-1 0,0 1 0,0-1 0,1 2 0,0-1 0,14-11 0,-14 14 0,0 0 0,1 0 0,-1 0 0,1 1 0,0 0 0,0 0 0,1 1 0,-1 0 0,0 0 0,1 0 0,-1 1 0,1 1 0,-1-1 0,1 1 0,0 0 0,-1 1 0,1 0 0,-1 0 0,1 0 0,-1 1 0,1 0 0,-1 1 0,0 0 0,0 0 0,0 0 0,-1 1 0,1 0 0,9 8 0,-10-8 0,-1 0 0,1 1 0,-1 0 0,0 1 0,0-1 0,-1 1 0,1 0 0,-1 0 0,-1 0 0,5 10 0,-1 1 0,-2 0 0,0 1 0,0-1 0,-2 1 0,0 0 0,-1 0 0,-1 1 0,-1-1 0,-1 0 0,-5 34 0,4-37 0,-2 1 0,0 0 0,-1-1 0,0 0 0,-1 0 0,-1-1 0,-1 0 0,0 0 0,0 0 0,-1-1 0,-1 0 0,-1-1 0,1 0 0,-2-1 0,-15 13 0,1-3 0,9-7 0,-2 0 0,1 0 0,-23 10 0,-53 22 0,87-43 0,0 0 0,-1 0 0,1 0 0,-1-1 0,0-1 0,0 1 0,1-1 0,-11 0 0,83 3 0,-14 0 0,-35-3-3,0-2 0,0 0 0,27-5 0,-13 2-254,154-27-11225,-106 11 6610,12-10 4905,-69 23 1518,-19 6-1107,1-1 0,0 1 0,0 0 0,-1 1 0,1-1 0,0 0 0,4 0 0,0 2 801,-1 0 1,1-1-1,-1 2 0,10 2 1,-4-1-698,-9-2-496,0-1 0,0-1 0,0 1 0,0 0 0,0-1 0,-1 1 0,1-1 0,0 0 0,0 0 0,4-2 0,5-1-8,103-45 1512,-63 26-1080,-23 9-473,0 0 0,-1-2-1,0-1 1,-1-1 0,47-42-1,-66 53-2,-1-1 0,0 0 0,-1 0 0,0-1 0,0 1 0,-1-1 0,0 0 0,-1-1 0,0 1 0,0-1 0,-1 0 0,0 0 0,2-16 0,-5 22 79,1-1 0,-1 0 0,-1 0-1,1 0 1,-1 1 0,1-1 0,-2 0-1,1 0 1,0 1 0,-1-1 0,0 1-1,-2-5 1,3 7-41,0 0 0,-1 0 0,1 0 0,0 0 0,-1 1 0,1-1 0,-1 1 0,0-1 0,1 1-1,-1-1 1,0 1 0,0 0 0,0 0 0,0 0 0,0 0 0,0 0 0,0 0 0,0 1 0,-1-1 0,1 1 0,0-1 0,0 1 0,0 0-1,-1 0 1,1 0 0,-4 1 0,1 0-133,0 0-1,0 0 0,1 1 1,-1 0-1,0 0 1,1 0-1,-1 0 1,1 1-1,0 0 0,0 0 1,-7 6-1,-1 3-320,-22 29-1,33-40 421,-107 147-20,96-128 13,-14 30 1,22-39 16,0 0 0,0 0-1,1 1 1,-4 19 0,7-27 55,0 0 0,0-1 0,0 1 0,0 0 0,1-1-1,-1 1 1,1 0 0,0-1 0,0 1 0,0-1 0,1 1 0,-1-1-1,1 0 1,0 1 0,0-1 0,0 0 0,0 0 0,0 0 0,1-1-1,-1 1 1,1 0 0,0-1 0,0 0 0,0 0 0,0 0 0,0 0-1,5 2 1,2 1-67,0-1-1,0-1 1,1 1-1,-1-2 1,1 0-1,-1 0 0,19 0 1,-3-1-50,0-2-1,27-4 1,-37 3-823,-1-1 0,1 0 1,-1-1-1,24-10 0,-27 8-1138,-1 0 1,1 0-1,13-11 0,-8 2-1060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37 10624,'-5'-11'1806,"3"9"-1326,1 0 0,0-1 1,0 0-1,0 1 0,0-1 0,1 0 0,-2-3 1,3 6-362,-1 0 0,1 0 0,-1-1 0,0 1 0,1 0 0,-1 0 1,1 0-1,-1 0 0,0 0 0,1 0 0,-1 0 0,1 0 0,-1 0 1,1 0-1,-1 0 0,0 0 0,1 0 0,-1 0 0,1 0 0,0 0 1,16 3 10,-12-2 5,14 3-66,0 1-1,23 10 1,-20-8-83,-5 0 6,0 0 0,17 9 0,-26-11 7,0 0 0,-1 0 0,0 0 0,0 1 0,0 0 0,7 9-1,-8-6 2,0-1-1,-1 1 0,0 1 0,0-1 0,-1 1 0,0 0 1,-1 0-1,0 0 0,-1 0 0,0 0 0,0 1 0,-1-1 0,-1 1 1,0-1-1,0 1 0,-1-1 0,0 1 0,-4 14 0,3-17-4,-1-1 0,0 1 0,0-1 0,-1 0 0,0 0 0,0 0-1,-1-1 1,-8 11 0,9-13 25,0 0 0,-1 0 0,0-1 0,0 1-1,0-1 1,0 0 0,0-1 0,0 1 0,-1-1 0,1 0 0,-10 2-1,7-2 43,-1 0-1,1-1 1,0 0-1,-1-1 1,1 0-1,-1 0 1,1-1-1,-10-1 1,15 1-20,0 1 1,-1-1 0,1-1 0,0 1-1,0 0 1,0-1 0,0 1-1,0-1 1,0 0 0,0 0 0,1 0-1,-1 0 1,1-1 0,-1 1 0,1-1-1,0 1 1,0-1 0,0 0-1,0 0 1,1 0 0,-1 0 0,-1-5-1,2 3-37,0 1 0,0 0 0,0-1-1,1 1 1,0-1 0,0 1 0,0-1-1,0 1 1,1 0 0,-1-1 0,1 1-1,0 0 1,1-1 0,-1 1 0,4-7 0,-1 3-379,1 0 0,0 1 1,0-1-1,1 1 1,-1 0-1,13-11 1,24-17-1233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19047 0 0,'0'1'410'0'0,"0"6"-348"0"0,1 0 0 0 0,0 0 0 0 0,0-1 0 0 0,1 1 0 0 0,0 0 0 0 0,0-1 0 0 0,1 1 0 0 0,-1-1 0 0 0,5 8 0 0 0,7 9-100 0 0,18 23 0 0 0,0 1 7 0 0,9 20-584 0 0,40 69-711 0 0,68 193-535 0 0,-148-324 3068 0 0,-2-5-375 0 0,-7-7 13 0 0,-8-14-316 0 0,7 5-169 0 0,-9-21 1 0 0,-4-8-4 0 0,2 10-40 0 0,3 0-1 0 0,-18-49 1 0 0,20 43-7 0 0,3 8 130 0 0,-9-39 0 0 0,13 38-184 0 0,2 8-37 0 0,0-1 0 0 0,2 0-1 0 0,-2-30 1 0 0,6 49-223 0 0,0 0 0 0 0,1 0 1 0 0,0 0-1 0 0,0 1 0 0 0,1-1 0 0 0,-1 0 0 0 0,2 0 0 0 0,-1 1 1 0 0,1-1-1 0 0,0 1 0 0 0,1 0 0 0 0,0 0 0 0 0,0 0 0 0 0,0 0 0 0 0,7-6 1 0 0,-8 9-6 0 0,0 1 1 0 0,1 0 0 0 0,-1 0-1 0 0,1 0 1 0 0,0 0 0 0 0,0 0 0 0 0,0 1-1 0 0,0 0 1 0 0,1 0 0 0 0,-1 0-1 0 0,9-2 1 0 0,-6 2-1 0 0,0 1-1 0 0,0 0 0 0 0,0 0 1 0 0,0 1-1 0 0,0 0 1 0 0,1 1-1 0 0,7 0 1 0 0,1 3-9 0 0,-1-1 1 0 0,-1 2-1 0 0,1 0 0 0 0,0 0 1 0 0,-1 2-1 0 0,21 12 1 0 0,-13-6-28 0 0,0 2 0 0 0,-1 1 0 0 0,32 30 0 0 0,-40-32 0 0 0,-1-1 0 0 0,0 2 0 0 0,-1 0-1 0 0,-1 0 1 0 0,17 33 0 0 0,-14-20-25 0 0,-2 0 0 0 0,0 1 0 0 0,-2 0 0 0 0,7 44 0 0 0,-13-59 67 0 0,-2 1-1 0 0,0 0 0 0 0,0 0 0 0 0,-2 0 0 0 0,0 0 0 0 0,0-1 0 0 0,-1 1 0 0 0,-1 0 0 0 0,-1-1 0 0 0,0 0 0 0 0,-7 17 0 0 0,6-21-103 0 0,-1 0 0 0 0,0 0 0 0 0,-1-1 0 0 0,0 0 1 0 0,0 0-1 0 0,-1-1 0 0 0,0 1 0 0 0,-1-2 0 0 0,0 1 0 0 0,0-1 0 0 0,0-1 0 0 0,-1 1 0 0 0,0-2 1 0 0,0 1-1 0 0,-1-1 0 0 0,1-1 0 0 0,-17 5 0 0 0,5-5-1490 0 0,-3-4-357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20391 0 0,'32'291'1611'0'0,"-16"-142"-2254"0"0,-12-121-4 0 0,1 0-1 0 0,12 38 1 0 0,-16-63 492 0 0,0 0 0 0 0,0 0 0 0 0,0 0 0 0 0,1 0-1 0 0,-1 0 1 0 0,1 0 0 0 0,3 4 0 0 0,-4-6 147 0 0,0-1-1 0 0,-1 1 0 0 0,1 0 0 0 0,-1-1 1 0 0,1 1-1 0 0,0-1 0 0 0,0 1 0 0 0,-1-1 0 0 0,1 0 1 0 0,0 1-1 0 0,0-1 0 0 0,-1 0 0 0 0,1 1 1 0 0,0-1-1 0 0,0 0 0 0 0,0 0 0 0 0,0 0 1 0 0,0 0-1 0 0,-1 0 0 0 0,1 0 0 0 0,0 0 0 0 0,0 0 1 0 0,0 0-1 0 0,0 0 0 0 0,-1 0 0 0 0,1 0 1 0 0,0-1-1 0 0,0 1 0 0 0,0 0 0 0 0,-1-1 1 0 0,1 1-1 0 0,0-1 0 0 0,0 1 0 0 0,-1-1 1 0 0,2 0-1 0 0,2-3 136 0 0,1 0-1 0 0,-1 0 1 0 0,-1 0 0 0 0,1 0 0 0 0,-1-1 0 0 0,1 1-1 0 0,-1-1 1 0 0,-1 0 0 0 0,4-7 0 0 0,3-9 381 0 0,5-22 1 0 0,-10 29-338 0 0,6-16 32 0 0,4-10 69 0 0,-2-1 0 0 0,8-59-1 0 0,4-79 797 0 0,-24 179-1068 0 0,5-18 117 0 0,-5 18-115 0 0,0 0 0 0 0,0-1 0 0 0,0 1 0 0 0,0 0 0 0 0,1-1-1 0 0,-1 1 1 0 0,0 0 0 0 0,0-1 0 0 0,0 1 0 0 0,1 0 0 0 0,-1-1-1 0 0,0 1 1 0 0,0 0 0 0 0,1 0 0 0 0,-1-1 0 0 0,0 1 0 0 0,1 0-1 0 0,-1 0 1 0 0,0 0 0 0 0,1-1 0 0 0,-1 1 0 0 0,0 0 0 0 0,1 0-1 0 0,-1 0 1 0 0,0 0 0 0 0,1 0 0 0 0,-1 0 0 0 0,0 0 0 0 0,1 0-1 0 0,-1 0 1 0 0,1 0 0 0 0,-1 0 0 0 0,0 0 0 0 0,1 0 0 0 0,-1 0-1 0 0,0 0 1 0 0,1 0 0 0 0,-1 0 0 0 0,0 0 0 0 0,1 1 0 0 0,-1-1-1 0 0,1 0 1 0 0,2 2 1 0 0,-1 0-1 0 0,1 0 1 0 0,0 0 0 0 0,-1 1-1 0 0,0-1 1 0 0,1 1-1 0 0,-1 0 1 0 0,0-1-1 0 0,3 6 1 0 0,13 30 41 0 0,-15-33-39 0 0,28 76 48 0 0,-9-18-53 0 0,-9-24 0 0 0,18 65-146 0 0,-11-34-1636 0 0,-7-36-2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55 21359 0 0,'-9'-6'288'0'0,"-1"0"353"0"0,9 8-427 0 0,4 5-199 0 0,136 307-529 0 0,-102-226-50 0 0,-12-26-193 0 0,-3 1-1 0 0,21 94 0 0 0,-41-140-190 0 0,0 0 0 0 0,-1 25 0 0 0,-1-38 602 0 0,0-4 329 0 0,0 0 1 0 0,0 0-1 0 0,0 1 1 0 0,0-1-1 0 0,0 0 1 0 0,0 0-1 0 0,0 0 1 0 0,0 0 0 0 0,0 0-1 0 0,0 0 1 0 0,0 0-1 0 0,0 0 1 0 0,0 0-1 0 0,0 0 1 0 0,0 0-1 0 0,0 1 1 0 0,0-1 0 0 0,0 0-1 0 0,0 0 1 0 0,0 0-1 0 0,-1 0 1 0 0,1 0-1 0 0,0 0 1 0 0,0 0-1 0 0,0 0 1 0 0,0 0 0 0 0,0 0-1 0 0,0 0 1 0 0,0 0-1 0 0,0 0 1 0 0,0 0-1 0 0,0 0 1 0 0,0 1-1 0 0,0-1 1 0 0,0 0 0 0 0,0 0-1 0 0,-1 0 1 0 0,1 0-1 0 0,0 0 1 0 0,0 0-1 0 0,0 0 1 0 0,0 0-1 0 0,0 0 1 0 0,0 0 0 0 0,0 0-1 0 0,0 0 1 0 0,0 0-1 0 0,-3 0-90 0 0,1 0 0 0 0,-1 0-1 0 0,1 0 1 0 0,-1 0 0 0 0,1 0-1 0 0,0 0 1 0 0,-1-1 0 0 0,1 1-1 0 0,0-1 1 0 0,-1 0 0 0 0,1 1-1 0 0,-5-3 1 0 0,-3-3-302 0 0,-14-9 0 0 0,10 6 237 0 0,-24-16-170 0 0,11 6 992 0 0,-2 2 1 0 0,0 0-1 0 0,-33-12 1 0 0,52 26 261 0 0,1-1 1 0 0,-1 0-1 0 0,1-1 1 0 0,-15-10 2082 0 0,25 13-2915 0 0,1 0 0 0 0,-1 0 0 0 0,0 0 0 0 0,1 0-1 0 0,-1 0 1 0 0,1 0 0 0 0,0 1 0 0 0,0-1 0 0 0,-1 0 0 0 0,1 1 0 0 0,4-3-1 0 0,2-2-105 0 0,47-37-986 0 0,-23 20-413 0 0,-3 0 175 0 0</inkml:trace>
  <inkml:trace contextRef="#ctx0" brushRef="#br0" timeOffset="1">579 1 20087 0 0,'0'0'860'0'0,"0"1"-705"0"0,-2 3-110 0 0,1 0-1 0 0,0 1 1 0 0,0-1 0 0 0,0 0-1 0 0,1 1 1 0 0,-1-1 0 0 0,1 6-1 0 0,-1 5 64 0 0,0 124 42 0 0,2-72-293 0 0,12 112-325 0 0,-9-145 496 0 0,-2-15-236 0 0,0-1 0 0 0,1 0 0 0 0,1 0 0 0 0,1 0 0 0 0,13 32 0 0 0,-17-47 113 0 0,0-1 0 0 0,0 1 0 0 0,1-1 0 0 0,0 0 0 0 0,-1 1 0 0 0,1-1 0 0 0,3 3 0 0 0,-4-5 66 0 0,-1 1-1 0 0,1-1 0 0 0,0 1 1 0 0,0-1-1 0 0,0 1 0 0 0,-1-1 1 0 0,1 0-1 0 0,0 1 0 0 0,0-1 1 0 0,0 0-1 0 0,0 0 0 0 0,0 1 1 0 0,0-1-1 0 0,-1 0 0 0 0,1 0 1 0 0,0 0-1 0 0,0 0 0 0 0,0 0 1 0 0,0-1-1 0 0,0 1 0 0 0,0 0 1 0 0,0 0-1 0 0,-1 0 0 0 0,1-1 0 0 0,0 1 1 0 0,0-1-1 0 0,0 1 0 0 0,4-3 65 0 0,-1 0-1 0 0,-1 1 1 0 0,1-1-1 0 0,0-1 1 0 0,-1 1-1 0 0,1 0 1 0 0,-1-1-1 0 0,0 0 1 0 0,0 1-1 0 0,-1-1 1 0 0,1-1-1 0 0,-1 1 1 0 0,0 0-1 0 0,2-7 1 0 0,2-6 268 0 0,-1 0 1 0 0,4-27-1 0 0,-5 22-195 0 0,1-9 420 0 0,-2 0-1 0 0,-1-54 0 0 0,-3 63-178 0 0,1 6 118 0 0,-1 1-1 0 0,0-1 1 0 0,-1 1 0 0 0,-6-19-1 0 0,8 34-451 0 0,0-1 0 0 0,0 1-1 0 0,0 0 1 0 0,-1-1 0 0 0,1 1 0 0 0,0 0-1 0 0,0 0 1 0 0,0-1 0 0 0,0 1 0 0 0,0 0-1 0 0,0-1 1 0 0,0 1 0 0 0,0 0-1 0 0,0-1 1 0 0,0 1 0 0 0,0 0 0 0 0,0-1-1 0 0,0 1 1 0 0,0 0 0 0 0,1 0-1 0 0,-1-1 1 0 0,0 1 0 0 0,0 0 0 0 0,0-1-1 0 0,0 1 1 0 0,0 0 0 0 0,1 0 0 0 0,-1-1-1 0 0,1 1-7 0 0,-1 0-1 0 0,0 0 1 0 0,1 0-1 0 0,-1 0 1 0 0,0 0-1 0 0,1 0 0 0 0,-1 0 1 0 0,0 1-1 0 0,1-1 1 0 0,-1 0-1 0 0,0 0 1 0 0,0 0-1 0 0,1 0 1 0 0,-1 1-1 0 0,0-1 1 0 0,1 0-1 0 0,-1 0 0 0 0,0 0 1 0 0,0 1-1 0 0,1-1 1 0 0,-1 0-1 0 0,0 1 1 0 0,0-1-1 0 0,0 0 1 0 0,1 0-1 0 0,-1 1 1 0 0,5 8-26 0 0,-1-1 0 0 0,0 1 1 0 0,-1 0-1 0 0,0 0 1 0 0,0 1-1 0 0,2 10 1 0 0,5 18-32 0 0,13 30-695 0 0,37 74 0 0 0,-47-119 109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17167 0 0,'0'0'1456'0'0,"1"1"-1328"0"0,5 11-144 0 0,-1 0 0 0 0,-1 0 0 0 0,7 25-1 0 0,-7-20 104 0 0,62 192 1373 0 0,-63-202-1412 0 0,14 37 286 0 0,5 12 33 0 0,30 199-997 0 0,-48-235 440 0 0,0 8-1585 0 0,0 35 1 0 0,-4-60 1129 0 0,-4 3 5 0 0</inkml:trace>
  <inkml:trace contextRef="#ctx0" brushRef="#br0" timeOffset="1">0 561 20007 0 0,'0'0'588'0'0,"2"-1"-12"0"0,53-26-923 0 0,-2-3-1 0 0,54-40 1 0 0,-81 51 66 0 0,37-31-128 0 0,-58 46 1 0 0,-1-2-1 0 0,7-8 1 0 0,-4 4-580 0 0,2-1-206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18063 0 0,'-8'44'632'0'0,"-5"54"0"0"0,-8 169-1316 0 0,20-246 566 0 0,3 28-1 0 0,0-3-64 0 0,-2-43 162 0 0,0 0 0 0 0,1-1-1 0 0,-1 1 1 0 0,1 0 0 0 0,1 5-1 0 0,8-22 192 0 0,-2-2 23 0 0,0 1 1 0 0,-2-1 0 0 0,9-29-1 0 0,-7 19-15 0 0,1 0-1 0 0,2 0 1 0 0,20-37-1 0 0,49-67 324 0 0,-75 122-432 0 0,2-3 35 0 0,1 0 0 0 0,0 1-1 0 0,1 0 1 0 0,18-16-1 0 0,-21 21-43 0 0,0 1 0 0 0,0-1 0 0 0,0 1 0 0 0,1 1 0 0 0,0-1 0 0 0,0 1 0 0 0,0 0 0 0 0,0 1 0 0 0,13-4 0 0 0,-16 6-34 0 0,0-1-1 0 0,1 1 1 0 0,-1 0 0 0 0,0 1 0 0 0,0-1 0 0 0,1 1-1 0 0,-1-1 1 0 0,0 1 0 0 0,0 1 0 0 0,7 2 0 0 0,4 3 71 0 0,20 12 0 0 0,-27-15-71 0 0,15 11 30 0 0,-1 1 0 0 0,0 1 0 0 0,27 27 0 0 0,-22-14-146 0 0,-1 0-2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5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17191 0 0,'-9'-19'824'0'0,"5"12"-352"0"0,4-2 16 0 0,0 2-392 0 0,0 0-96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1508 1150 12216 0 0,'-3'-2'99'0'0,"1"-1"0"0"0,-1 1 0 0 0,1-1 0 0 0,0 1 0 0 0,0-1 0 0 0,0 0 1 0 0,0 0-1 0 0,0 0 0 0 0,1 0 0 0 0,0 0 0 0 0,-1 0 0 0 0,0-6 0 0 0,1 3-6 0 0,0 1 0 0 0,0-1 0 0 0,0 0 1 0 0,1 1-1 0 0,0-1 0 0 0,1 0 0 0 0,0-5 0 0 0,2-2 78 0 0,0 1 1 0 0,0 0 0 0 0,1 0-1 0 0,1 0 1 0 0,0 1 0 0 0,9-16-1 0 0,6-5 289 0 0,1 1 0 0 0,1 1 0 0 0,48-48-1 0 0,-31 41-253 0 0,2 2-1 0 0,47-32 0 0 0,-32 28 9 0 0,169-114 421 0 0,11 20-174 0 0,-210 120-415 0 0,207-89 356 0 0,-174 80-311 0 0,309-98 385 0 0,-266 98-410 0 0,1 4 1 0 0,0 5-1 0 0,137 0 0 0 0,-208 13-64 0 0,152 2 32 0 0,1 13-6 0 0,57 27-28 0 0,-226-39 0 0 0,182 42 54 0 0,-131-29-33 0 0,17 7-24 0 0,147 61 0 0 0,71 57-24 0 0,-242-112 25 0 0,30 19 2 0 0,-1 3 0 0 0,126 96 0 0 0,-106-59 0 0 0,128 133 0 0 0,-179-159 0 0 0,-2 2 0 0 0,-4 3 0 0 0,72 117 0 0 0,-102-144 23 0 0,-2 2 0 0 0,-1 0-1 0 0,-2 2 1 0 0,11 48-1 0 0,-11-21 44 0 0,15 137-1 0 0,-28-152-38 0 0,-3-1-1 0 0,-8 73 1 0 0,-30 109 29 0 0,20-163 130 0 0,-45 116 0 0 0,39-134 24 0 0,-56 99-1 0 0,-51 41 66 0 0,-42 6-49 0 0,82-110-49 0 0,-102 80 1 0 0,-112 63-66 0 0,112-106-35 0 0,124-85-34 0 0,-122 67 29 0 0,-7-12 29 0 0,-338 135 275 0 0,485-215-364 0 0,-276 99 45 0 0,-7-21-38 0 0,-43-19 49 0 0,254-60-34 0 0,-139 3 0 0 0,117-20-4 0 0,0-6 0 0 0,-171-28 0 0 0,188 10 45 0 0,2-5 1 0 0,-208-74-1 0 0,258 71-56 0 0,2-3 0 0 0,2-3 0 0 0,1-3 0 0 0,2-3 0 0 0,-89-73 0 0 0,82 51 21 0 0,2-4 0 0 0,3-3 0 0 0,-117-157 0 0 0,142 164 6 0 0,-39-80 1 0 0,-24-74 14 0 0,54 99-59 0 0,6-2-1 0 0,-58-227 0 0 0,68 101 86 0 0,32 163 36 0 0,7-149-1 0 0,4 188-95 0 0,1 1 1 0 0,2 0-1 0 0,2 0 0 0 0,25-67 0 0 0,-6 36 31 0 0,68-121 0 0 0,-67 146-47 0 0,2 2 0 0 0,2 2 0 0 0,2 1 0 0 0,53-52 0 0 0,-30 42-22 0 0,2 2 0 0 0,101-67 1 0 0,-143 108 4 0 0,247-158-27 0 0,-174 115-195 0 0,55-30-106 0 0,-99 60-605 0 0,58-21 0 0 0,-45 24-57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6 131 11272 0 0,'-1'-1'416'0'0,"0"1"-368"0"0,1 0 0 0 0,0 0 0 0 0,0 0 0 0 0,0 0 0 0 0,0 0 1 0 0,0 0-1 0 0,0 0 0 0 0,0 0 0 0 0,-1 0 0 0 0,1 0 0 0 0,0 0 0 0 0,0 0 1 0 0,0 0-1 0 0,0 0 0 0 0,0 0 0 0 0,0 0 0 0 0,-1 0 0 0 0,1 0 1 0 0,0 0-1 0 0,0 0 0 0 0,0 0 0 0 0,0 0 0 0 0,0 0 0 0 0,0 0 0 0 0,0 0 1 0 0,0 0-1 0 0,-1 0 0 0 0,1 1 0 0 0,0-1 0 0 0,0 0 0 0 0,0 0 1 0 0,0 0-1 0 0,0 0 0 0 0,0 0 0 0 0,0 0 0 0 0,0 0 0 0 0,0 0 0 0 0,0 1 1 0 0,0-1-1 0 0,0 0 0 0 0,0 0 0 0 0,0 0 0 0 0,0 0 0 0 0,0 0 1 0 0,0 0-1 0 0,0 0 0 0 0,0 1 0 0 0,0-1 0 0 0,0 0 0 0 0,0 0 0 0 0,0 0 1 0 0,0 0-1 0 0,0 0 0 0 0,0 0 0 0 0,0 1 0 0 0,0-1 0 0 0,0 0 1 0 0,0 0-1 0 0,0 0 0 0 0,0 0 0 0 0,4 16 425 0 0,11 19-662 0 0,12 16 293 0 0,22 43 323 0 0,-47-90-405 0 0,86 230 273 0 0,-83-217-306 0 0,20 61 9 0 0,-4-23-1 0 0,19 43 18 0 0,-22-57 79 0 0,-11-22 49 0 0,16 28 0 0 0,-23-45 113 0 0,-5-11-54 0 0,-76-147 1003 0 0,46 83-436 0 0,27 53-480 0 0,-11-28 321 0 0,3 0 1 0 0,-19-93 0 0 0,29 109-573 0 0,1 1 1 0 0,2-1-1 0 0,0-62 1 0 0,4 79-31 0 0,1 0-1 0 0,0 0 1 0 0,0 0 0 0 0,2 1-1 0 0,0 0 1 0 0,0-1 0 0 0,2 1-1 0 0,0 1 1 0 0,0-1 0 0 0,14-20-1 0 0,-17 30-14 0 0,1-1 1 0 0,0 1-1 0 0,0-1 0 0 0,0 1 0 0 0,0 0 0 0 0,1 1 0 0 0,-1-1 0 0 0,1 1 0 0 0,9-5 0 0 0,-6 5-7 0 0,0-1-1 0 0,0 1 1 0 0,0 1-1 0 0,1 0 1 0 0,15-2-1 0 0,-21 4 13 0 0,1 0 0 0 0,-1 0-1 0 0,1 0 1 0 0,-1 1 0 0 0,1-1 0 0 0,-1 1-1 0 0,1 0 1 0 0,-1 0 0 0 0,0 0-1 0 0,0 1 1 0 0,1-1 0 0 0,-1 1 0 0 0,0 0-1 0 0,0 0 1 0 0,-1 0 0 0 0,5 3-1 0 0,1 3-2 0 0,1 0 0 0 0,-1 0 0 0 0,11 16-1 0 0,4 5-28 0 0,-9-12-36 0 0,19 32 0 0 0,-27-39 48 0 0,1 2 0 0 0,0 0-1 0 0,0 1 1 0 0,-1 0 0 0 0,-1 1-1 0 0,7 25 1 0 0,-9-19-57 0 0,0 1 1 0 0,-1 0 0 0 0,-2 30 0 0 0,-1-40 35 0 0,0 1 0 0 0,-1-1 1 0 0,0 1-1 0 0,-1-1 1 0 0,0 0-1 0 0,-1 0 1 0 0,-8 18-1 0 0,4-14 22 0 0,-1 0 0 0 0,0 0-1 0 0,-1 0 1 0 0,-19 21 0 0 0,16-22 3 0 0,-1-1 0 0 0,-20 17 0 0 0,21-20 18 0 0,0-2 0 0 0,-1 1 0 0 0,-23 10 0 0 0,30-16 22 0 0,0 0-1 0 0,0-1 0 0 0,-1 1 1 0 0,1-2-1 0 0,-1 1 0 0 0,-12 0 1 0 0,17-3 47 0 0,-3-1 24 0 0,5 1 9 0 0,2-14 284 0 0,-1 14-379 0 0,0 0 0 0 0,1 1 1 0 0,-1-1-1 0 0,1 1 0 0 0,-1-1 0 0 0,1 0 0 0 0,0 1 0 0 0,-1-1 0 0 0,1 1 0 0 0,0 0 0 0 0,-1-1 0 0 0,1 1 0 0 0,0-1 0 0 0,-1 1 0 0 0,1 0 0 0 0,0 0 0 0 0,0-1 0 0 0,1 1 0 0 0,15-2 59 0 0,10 3-55 0 0,1 2 0 0 0,-1 1-1 0 0,0 1 1 0 0,-1 1 0 0 0,46 17-1 0 0,-42-12-26 0 0,48 16-132 0 0,-62-22 101 0 0,-1-1 0 0 0,1-1 0 0 0,19 1 0 0 0,-15-2-102 0 0,-12-1-163 0 0,-1 0 0 0 0,0-1 0 0 0,1 0 0 0 0,10-1 0 0 0,4-3-1155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139 277 11520 0 0,'-2'0'248'0'0,"-12"-1"22"0"0,8 0-241 0 0,0 0 0 0 0,-13 0 0 0 0,18 1 39 0 0,-3 4 64 0 0,-2 0-16 0 0,5-3-103 0 0,-1 1-14 0 0,2 13 84 0 0,0-15-81 0 0,0 1 0 0 0,0 0 0 0 0,0-1 0 0 0,0 1 1 0 0,0 0-1 0 0,0-1 0 0 0,0 1 0 0 0,0 0 0 0 0,0-1 1 0 0,1 1-1 0 0,-1-1 0 0 0,0 1 0 0 0,0 0 0 0 0,1-1 1 0 0,-1 1-1 0 0,0-1 0 0 0,1 1 0 0 0,-1-1 0 0 0,1 1 1 0 0,-1-1-1 0 0,1 1 0 0 0,-1-1 0 0 0,1 1 0 0 0,-1-1 1 0 0,1 0-1 0 0,-1 1 0 0 0,1-1 0 0 0,0 0 0 0 0,-1 1 0 0 0,1-1 1 0 0,-1 0-1 0 0,1 0 0 0 0,0 1 0 0 0,-1-1 0 0 0,1 0 1 0 0,0 0-1 0 0,-1 0 0 0 0,1 0 0 0 0,0 0 0 0 0,-1 0 1 0 0,1 0-1 0 0,0 0 0 0 0,-1-1 0 0 0,1 1 0 0 0,1 0 1 0 0,3-1 31 0 0,0-1 0 0 0,0 1 0 0 0,0-1 0 0 0,7-4 1 0 0,-4 3 3 0 0,0-2 1 0 0,0 1 0 0 0,0-1 0 0 0,0-1 0 0 0,-1 1 0 0 0,13-14 0 0 0,-8 9-9 0 0,14-12 1 0 0,-16 14-14 0 0,0 0 0 0 0,14-16 0 0 0,-14 12 39 0 0,-1-1 0 0 0,0 0 0 0 0,-1-1 0 0 0,0 0 0 0 0,5-15 0 0 0,-2 7 82 0 0,-7 15 14 0 0,-1 0 0 0 0,1-1-1 0 0,3-13 1 0 0,-7 20-123 0 0,0 0 1 0 0,0 0 0 0 0,0 0-1 0 0,0 0 1 0 0,0 0-1 0 0,0 0 1 0 0,0 1-1 0 0,-1-1 1 0 0,1 0-1 0 0,0 0 1 0 0,0 0-1 0 0,-1 0 1 0 0,1 0-1 0 0,-1 0 1 0 0,1 1 0 0 0,-1-1-1 0 0,1 0 1 0 0,-2-1-1 0 0,2 2-5 0 0,0-1 0 0 0,-1 1 0 0 0,1 0 0 0 0,0-1 0 0 0,-1 1 0 0 0,1-1 0 0 0,-1 1 0 0 0,1 0 0 0 0,-1-1 0 0 0,1 1 0 0 0,-1 0 0 0 0,1 0 0 0 0,-1-1 0 0 0,1 1 0 0 0,-1 0-1 0 0,1 0 1 0 0,-1 0 0 0 0,1 0 0 0 0,-1 0 0 0 0,0 0 0 0 0,1 0 0 0 0,-1 0 0 0 0,1 0 0 0 0,-1 0 0 0 0,1 0 0 0 0,-1 0 0 0 0,0 0 0 0 0,1 0 0 0 0,-1 0 0 0 0,-9 6 348 0 0,1 0 1 0 0,-17 15 0 0 0,14-12-277 0 0,-7 7 44 0 0,-66 55 222 0 0,73-59-307 0 0,-1 1 1 0 0,2 0-1 0 0,0 1 1 0 0,-13 21-1 0 0,8-4 117 0 0,-18 51 1 0 0,23-55-113 0 0,0 4-106 0 0,1 0-1 0 0,2 0 0 0 0,1 1 0 0 0,1-1 0 0 0,2 2 0 0 0,-1 49 0 0 0,5-73 62 0 0,0 1 0 0 0,1-1 0 0 0,0 0 0 0 0,1 0 0 0 0,0 0 0 0 0,4 10-1 0 0,-4-14-2 0 0,0 0-1 0 0,0 0 0 0 0,1-1 1 0 0,-1 1-1 0 0,1-1 0 0 0,0 0 1 0 0,1 0-1 0 0,-1 0 0 0 0,1 0 1 0 0,-1 0-1 0 0,9 5 0 0 0,-4-3 42 0 0,1 0 0 0 0,0-1 0 0 0,0-1-1 0 0,15 6 1 0 0,-18-8-19 0 0,0 0-1 0 0,0-1 1 0 0,0 0 0 0 0,0 0-1 0 0,0 0 1 0 0,1-1 0 0 0,-1 0-1 0 0,0 0 1 0 0,7-1-1 0 0,0-1-30 0 0,1-1-1 0 0,-1 0 0 0 0,0-1 1 0 0,0-1-1 0 0,0 0 0 0 0,19-11 0 0 0,23-17-911 0 0,-29 12 338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6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106 269 15496 0 0,'-10'8'72'0'0,"1"0"0"0"0,1 1 0 0 0,-1 1 0 0 0,2 0 0 0 0,-1 0 0 0 0,1 0 0 0 0,1 1 0 0 0,0 0 0 0 0,0 0 0 0 0,1 0 0 0 0,1 1 0 0 0,0 0 0 0 0,0 0-1 0 0,-2 15 1 0 0,5-20-69 0 0,-1 1 13 0 0,0 0 1 0 0,1 1-1 0 0,0 12 0 0 0,1-19-14 0 0,0 0-1 0 0,1 0 1 0 0,-1 0 0 0 0,0 0-1 0 0,1 0 1 0 0,-1 0-1 0 0,1 0 1 0 0,0 0-1 0 0,-1 0 1 0 0,1 0-1 0 0,0 0 1 0 0,0-1-1 0 0,0 1 1 0 0,1 0-1 0 0,-1-1 1 0 0,0 1 0 0 0,1 0-1 0 0,-1-1 1 0 0,3 2-1 0 0,-2-2-25 0 0,-1-1 0 0 0,1 1 0 0 0,0-1-1 0 0,0 1 1 0 0,-1-1 0 0 0,1 0 0 0 0,0 0 0 0 0,0 1 0 0 0,0-1-1 0 0,-1-1 1 0 0,1 1 0 0 0,0 0 0 0 0,0 0 0 0 0,-1-1 0 0 0,1 1-1 0 0,0-1 1 0 0,0 1 0 0 0,2-3 0 0 0,4 1-79 0 0,2-2-204 0 0,-1 1 0 0 0,0-2 0 0 0,0 1 0 0 0,0-1 0 0 0,0 0 0 0 0,-1-1 0 0 0,0 0 0 0 0,0-1 0 0 0,0 0 1 0 0,-1 0-1 0 0,11-14 0 0 0,3-7-1020 0 0,-1-1 0 0 0,16-32 0 0 0,-32 53 1179 0 0,2-4 120 0 0,0-1 0 0 0,-1 1 0 0 0,-1-1 0 0 0,6-26 0 0 0,-7 22 998 0 0,-1 0-1 0 0,0-22 1 0 0,-1 21 675 0 0,4-32 1 0 0,-1 20-230 0 0,-4 23-1051 0 0,0 1-1 0 0,1 0 1 0 0,0 0 0 0 0,2-7-1 0 0,1-7 764 0 0,-4 20-1109 0 0,0 0 1 0 0,0 0-1 0 0,0 0 0 0 0,0 0 0 0 0,0-1 0 0 0,0 1 0 0 0,0 0 0 0 0,1 0 0 0 0,-1 0 0 0 0,0 0 0 0 0,0 0 0 0 0,0-1 0 0 0,0 1 0 0 0,0 0 0 0 0,0 0 1 0 0,0 0-1 0 0,0 0 0 0 0,0 0 0 0 0,0-1 0 0 0,0 1 0 0 0,1 0 0 0 0,-1 0 0 0 0,0 0 0 0 0,0 0 0 0 0,0 0 0 0 0,0 0 0 0 0,0 0 0 0 0,0 0 0 0 0,1 0 0 0 0,-1 0 1 0 0,0 0-1 0 0,0-1 0 0 0,0 1 0 0 0,0 0 0 0 0,1 0 0 0 0,-1 0 0 0 0,0 0 0 0 0,0 0 0 0 0,0 0 0 0 0,0 0 0 0 0,0 0 0 0 0,1 0 0 0 0,-1 0 0 0 0,0 1 0 0 0,0-1 1 0 0,0 0-1 0 0,0 0 0 0 0,0 0 0 0 0,1 0 0 0 0,6 3 59 0 0,5 7-98 0 0,-1 1 0 0 0,1 0 0 0 0,13 19 0 0 0,2 3 26 0 0,3 3 54 0 0,41 67 0 0 0,-60-86-2 0 0,-1 0-80 0 0,-1 1 0 0 0,14 34 0 0 0,-14-25-263 0 0,6 31 0 0 0,-12-44 169 0 0,-2-1 1 0 0,1 1-1 0 0,-2 0 0 0 0,-1 21 1 0 0,-1-15-31 0 0,-1 0 0 0 0,-2 0 0 0 0,0 0 0 0 0,-1-1 0 0 0,-14 31 0 0 0,4-17-87 0 0,-1-2-1 0 0,-30 40 1 0 0,38-58 222 0 0,-2 1 1 0 0,0-2-1 0 0,-1 1 0 0 0,-18 14 1 0 0,22-20 113 0 0,0-2 1 0 0,-1 1 0 0 0,1-1-1 0 0,-1 0 1 0 0,-1-1 0 0 0,1 0-1 0 0,0 0 1 0 0,-19 4 0 0 0,24-8-25 0 0,0 1 0 0 0,-1-1 0 0 0,1 1-1 0 0,0-1 1 0 0,-1-1 0 0 0,1 1 0 0 0,-1-1 0 0 0,1 1 0 0 0,0-1 0 0 0,0 0 0 0 0,-1-1 0 0 0,1 1 0 0 0,0-1 0 0 0,-5-2-1 0 0,6 2-51 0 0,1 1-1 0 0,-1-1 0 0 0,1 0 0 0 0,0 0 1 0 0,0 0-1 0 0,0 0 0 0 0,0 0 0 0 0,0 0 0 0 0,0 0 1 0 0,1-1-1 0 0,-1 1 0 0 0,0 0 0 0 0,1-1 0 0 0,0 0 1 0 0,0 1-1 0 0,0-1 0 0 0,0 0 0 0 0,0 0 1 0 0,1 1-1 0 0,-1-1 0 0 0,1 0 0 0 0,-1-5 0 0 0,2-4-170 0 0,0-1-1 0 0,1 1 0 0 0,0 0 1 0 0,1 0-1 0 0,0 0 0 0 0,1 0 1 0 0,9-20-1 0 0,48-76-1518 0 0,-41 76 1163 0 0,-7 11 97 0 0,2 1 0 0 0,19-22-1 0 0,39-34-585 0 0,-67 71 915 0 0,42-51-1393 0 0,-41 48 1260 0 0,-7 7 191 0 0,1 1 1 0 0,0-1 0 0 0,0 0 0 0 0,-1 1 0 0 0,1-1 0 0 0,0 1-1 0 0,0-1 1 0 0,0 1 0 0 0,0 0 0 0 0,0-1 0 0 0,-1 1 0 0 0,1 0-1 0 0,0 0 1 0 0,0-1 0 0 0,0 1 0 0 0,0 0 0 0 0,0 0 0 0 0,0 0-1 0 0,0 0 1 0 0,0 0 0 0 0,2 1 0 0 0,2-1 35 0 0,-4 0 79 0 0,0 1 12 0 0,8 4 300 0 0,-1 1 0 0 0,0 0 0 0 0,0 0 0 0 0,-1 1 0 0 0,1 0 0 0 0,7 11 0 0 0,-1-4 120 0 0,-9-8-325 0 0,0 1 0 0 0,5 7 0 0 0,8 12 94 0 0,47 44 187 0 0,-43-47-422 0 0,19 27 0 0 0,-27-31-65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81 10816,'14'-41'3477,"-14"40"-3393,0 0 1,1 1-1,-1-1 0,0 0 1,1 0-1,-1 1 0,0-1 1,1 0-1,-1 0 0,1 1 1,-1-1-1,1 0 0,-1 1 1,1-1-1,0 0 0,3-2 48,-1-1 57,0 1 0,1 0 0,7-5 0,-9 8-144,-1-1 0,1 0 0,0 0 0,0 0-1,-1 1 1,1-1 0,0 1 0,0-1 0,0 1 0,0 0-1,0 0 1,0 0 0,-1 0 0,1 0 0,4 1-1,5 2-16,0 1 0,-1 0 0,1 1-1,-1 1 1,0-1 0,0 1-1,-1 1 1,0 0 0,0 0-1,10 11 1,5 8 62,42 59 1,-22-21 23,-36-50-81,-1-1 0,12 29 0,-19-41-23,1-1 0,-1 1 0,0 0 1,1 0-1,-1 0 0,0 0 0,0 0 0,0-1 0,0 1 0,0 0 0,0 0 0,0 0 1,0 0-1,0 0 0,-1-1 0,1 1 0,0 0 0,0 0 0,-1 0 0,1 0 0,-1 1 0,0-1 1,0-1 0,0 1-1,0 0 1,0 0-1,0-1 1,0 1 0,0 0-1,0-1 1,0 1-1,-1-1 1,1 0-1,0 1 1,-2-1 0,-5 1 18,0 0 1,0-1 0,0 0 0,-8-1 0,9 0-11,-17 1 5,1 0 0,-1 2 0,1 1 0,0 1 0,-39 11 0,49-11 82,0 1 0,0 1 0,0 0 1,1 0-1,0 2 0,-14 10 0,19-12-55,0-1 0,0 1 0,1 1-1,0-1 1,1 1 0,-1 0-1,1 1 1,0-1 0,1 1-1,-5 11 1,8-18-36,1 1-1,-1-1 1,1 0 0,-1 1-1,1-1 1,0 1-1,-1-1 1,1 0 0,0 1-1,0-1 1,0 1-1,0-1 1,0 1 0,1-1-1,-1 1 1,0-1-1,1 0 1,0 3 0,0-3 1,-1 0 1,1-1-1,0 1 0,0 0 1,0-1-1,0 1 0,0-1 1,0 1-1,0-1 1,0 0-1,0 1 0,0-1 1,0 0-1,0 0 1,0 1-1,0-1 0,0 0 1,0 0-1,0 0 1,0 0-1,1-1 0,-1 1 1,0 0-1,0 0 1,1-1-1,28-7 244,-1-2-1,55-25 1,-14 4-223,-61 28-120,0-1 1,0 0-1,-1 0 0,1-1 1,10-9-1,-8 5-72,0 0-1181,0 0 0,-1-1 0,9-11 1,-9 6 471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31 119 19423 0 0,'-13'-50'408'0'0,"9"36"80"0"0,-1-7-392 0 0,1 10-96 0 0,0-4 0 0 0,4 8 152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7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40 349 19119 0 0,'-11'-10'414'0'0,"9"8"-12"0"0,0 3-392 0 0,1 0 0 0 0,0 0 0 0 0,0 0 0 0 0,0 0 0 0 0,0 1 0 0 0,0-1 0 0 0,0 0 0 0 0,0 0 0 0 0,0 1 0 0 0,0-1 0 0 0,0 1 0 0 0,1-1 0 0 0,-1 1 0 0 0,0 2 0 0 0,-6 23 1 0 0,7-25-12 0 0,-2 12 1 0 0,1 1 0 0 0,0-1 0 0 0,1 1 0 0 0,0 0 0 0 0,2-1 0 0 0,3 20 0 0 0,0-12 0 0 0,0 0 0 0 0,2 0 0 0 0,12 27 0 0 0,-17-44-53 0 0,1 0 0 0 0,0 0-1 0 0,0 0 1 0 0,0 0 0 0 0,0 0-1 0 0,1-1 1 0 0,0 0 0 0 0,0 0-1 0 0,0 0 1 0 0,0 0 0 0 0,1 0-1 0 0,-1-1 1 0 0,1 0 0 0 0,10 5-1 0 0,-11-6 0 0 0,1 0 0 0 0,0-1 0 0 0,-1 0 0 0 0,1 0-1 0 0,0 0 1 0 0,0 0 0 0 0,0-1 0 0 0,-1 0-1 0 0,1 0 1 0 0,0 0 0 0 0,0-1 0 0 0,0 1 0 0 0,0-1-1 0 0,-1 0 1 0 0,1-1 0 0 0,0 1 0 0 0,8-5-1 0 0,-5 2-2 0 0,0-1 0 0 0,0 0 0 0 0,0-1 0 0 0,-1 1 0 0 0,0-1 0 0 0,0-1 0 0 0,0 0 0 0 0,-1 0 0 0 0,0 0 0 0 0,0 0 0 0 0,-1-1 0 0 0,0 0 0 0 0,0 0 0 0 0,-1-1 0 0 0,6-13 0 0 0,-3 2 261 0 0,0 1 0 0 0,5-31-1 0 0,-11 42-115 0 0,0-1-1 0 0,0 1 0 0 0,-1-1 1 0 0,0 1-1 0 0,0-1 1 0 0,-1 1-1 0 0,-1-1 0 0 0,-3-14 1 0 0,0 9 177 0 0,-1-1 1 0 0,-1 1 0 0 0,-1 0-1 0 0,-12-17 1 0 0,-4 2-296 0 0,22 27-179 0 0</inkml:trace>
  <inkml:trace contextRef="#ctx0" brushRef="#br0" timeOffset="0.11">394 222 15080 0 0,'0'0'874'0'0,"2"2"-718"0"0,1-1-154 0 0,-1 1 0 0 0,1 0 1 0 0,-1 0-1 0 0,0 1 0 0 0,1-1 0 0 0,-1 0 0 0 0,3 5 0 0 0,14 24 213 0 0,-9-14 108 0 0,18 38 348 0 0,-20-38-547 0 0,0-1 0 0 0,11 17 1 0 0,-7-14-91 0 0,-9-15-32 0 0,-1 1 1 0 0,1-1-1 0 0,0 0 1 0 0,0 0-1 0 0,0 0 0 0 0,0 0 1 0 0,1-1-1 0 0,0 1 1 0 0,-1-1-1 0 0,2 0 1 0 0,-1 0-1 0 0,0 0 0 0 0,5 2 1 0 0,-8-4-14 0 0,1-1 1 0 0,-1 1-1 0 0,0-1 0 0 0,0 0 1 0 0,0 1-1 0 0,1-1 1 0 0,-1 0-1 0 0,0 0 0 0 0,1 0 1 0 0,-1 0-1 0 0,0 0 1 0 0,0 0-1 0 0,1 0 0 0 0,-1 0 1 0 0,0-1-1 0 0,0 1 0 0 0,0 0 1 0 0,1-1-1 0 0,0 0 1 0 0,0 0-26 0 0,0 0 1 0 0,0-1-1 0 0,0 1 1 0 0,0-1 0 0 0,-1 1-1 0 0,1-1 1 0 0,-1 0 0 0 0,1 1-1 0 0,2-5 1 0 0,0-1-63 0 0,0-1 0 0 0,-1 1 0 0 0,0-1 0 0 0,5-16 0 0 0,13-64-136 0 0,9-32 1152 0 0,-21 93-205 0 0,0 1 0 0 0,19-37-1 0 0,-24 56-532 0 0,1-1-1 0 0,-1 1 0 0 0,1 0 1 0 0,1 0-1 0 0,0 0 0 0 0,-1 1 0 0 0,2-1 1 0 0,10-7-1 0 0,-14 12-147 0 0,0 0 1 0 0,1-1-1 0 0,-1 2 0 0 0,1-1 1 0 0,-1 0-1 0 0,1 1 0 0 0,0-1 1 0 0,-1 1-1 0 0,1 0 0 0 0,0 1 1 0 0,0-1-1 0 0,0 1 0 0 0,0-1 1 0 0,0 1-1 0 0,0 0 1 0 0,0 0-1 0 0,0 1 0 0 0,0-1 1 0 0,-1 1-1 0 0,1 0 0 0 0,4 2 1 0 0,-3-1-32 0 0,0 1 0 0 0,-1 0 0 0 0,1 0 0 0 0,-1 0 0 0 0,0 1 1 0 0,0-1-1 0 0,0 1 0 0 0,0 0 0 0 0,3 5 0 0 0,2 2-2 0 0,0-1-17 0 0,-1 1 0 0 0,0 0 1 0 0,8 15-1 0 0,-4-4-33 0 0,2 1-367 0 0,0 1 1 0 0,-2 1 0 0 0,13 40-1 0 0,-13-26-1118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1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1213 15200 0 0,'-59'15'558'0'0,"-15"4"-60"0"0,55-14-478 0 0,15-5 3 0 0,0 1 0 0 0,0 0 0 0 0,-8 3 0 0 0,11-3 88 0 0,2-2 1 0 0,171-72-97 0 0,-59 27-125 0 0,395-180-434 0 0,452-166 744 0 0,-856 351-128 0 0,208-89 457 0 0,0 0 393 0 0,-171 74-408 0 0,146-57 483 0 0,-213 90-1089 0 0,-36 11 21 0 0,7-3-25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 13528 0 0,'-8'-14'1072'0'0,"7"12"-958"0"0,0 1 0 0 0,1-1 0 0 0,-1 0-1 0 0,1 0 1 0 0,-1 1 0 0 0,1-1 0 0 0,0 0 0 0 0,0 0 0 0 0,-1 0-1 0 0,1 1 1 0 0,1-4 0 0 0,-1 5-89 0 0,0 0 0 0 0,0 0 0 0 0,0 0-1 0 0,0 0 1 0 0,1-1 0 0 0,-1 1 0 0 0,0 0-1 0 0,0 0 1 0 0,0 0 0 0 0,1 0 0 0 0,-1 0 0 0 0,0 0-1 0 0,0 0 1 0 0,1 0 0 0 0,-1 0 0 0 0,0-1 0 0 0,0 1-1 0 0,0 0 1 0 0,1 0 0 0 0,-1 0 0 0 0,0 0-1 0 0,0 0 1 0 0,1 0 0 0 0,-1 1 0 0 0,0-1 0 0 0,0 0-1 0 0,1 0 1 0 0,-1 0 0 0 0,0 0 0 0 0,9 3 28 0 0,-7-2 6 0 0,10 4 32 0 0,-7-3-56 0 0,0 0 0 0 0,1 0 1 0 0,-1 0-1 0 0,0 1 0 0 0,0 0 0 0 0,8 6 0 0 0,20 26 82 0 0,-9-9-30 0 0,9 9 140 0 0,29 43 0 0 0,-20-23-101 0 0,22 35-126 0 0,-38-50 0 0 0,21 27-134 0 0,-37-45 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92 127 19543 0 0,'-22'-19'824'0'0,"4"4"-664"0"0,1-1 48 0 0,4 2 8 0 0,4-2 0 0 0,1 4 0 0 0,3 1-216 0 0,5 3 0 0 0,0 1 0 0 0,5 3 0 0 0,3 0-416 0 0,5 8-64 0 0,0 0-24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0 771 19511 0 0,'3'0'61'0'0,"-1"0"-1"0"0,1 1 0 0 0,-1-1 0 0 0,0 1 0 0 0,1 0 1 0 0,-1 0-1 0 0,0 0 0 0 0,1 0 0 0 0,3 3 0 0 0,0-1 73 0 0,-1 1 0 0 0,9 8-1 0 0,178 196-292 0 0,-171-182 160 0 0,25 40 0 0 0,39 53-26 0 0,-69-101-250 0 0,-15-17 138 0 0,-3-55 246 0 0,-12-63-1 0 0,0-2 473 0 0,14 103-404 0 0,0 1-1 0 0,1-1 1 0 0,1 1-1 0 0,0-1 1 0 0,1 1 0 0 0,10-27-1 0 0,-12 38-121 0 0,0 0 0 0 0,1 1 0 0 0,0-1-1 0 0,0 0 1 0 0,0 1 0 0 0,0 0 0 0 0,1-1-1 0 0,-1 1 1 0 0,1 0 0 0 0,0 0 0 0 0,5-3-1 0 0,-6 4-31 0 0,0 0 0 0 0,1 1 0 0 0,-1-1 0 0 0,1 1 0 0 0,0 0 1 0 0,-1 0-1 0 0,1 0 0 0 0,0 0 0 0 0,0 1 0 0 0,-1-1 0 0 0,1 1 0 0 0,0-1 0 0 0,0 1 0 0 0,0 0 0 0 0,0 0 0 0 0,0 0 0 0 0,4 1 0 0 0,9 3-26 0 0,1 1 0 0 0,-1 0 0 0 0,0 1 0 0 0,0 0 0 0 0,-1 2 0 0 0,0 0 0 0 0,0 0 0 0 0,19 16 0 0 0,3 5-247 0 0,58 62 0 0 0,-79-76-898 0 0,1 0 0 0 0,23 16-1 0 0,-18-19-666 0 0</inkml:trace>
  <inkml:trace contextRef="#ctx0" brushRef="#br0" timeOffset="1">836 514 15632 0 0,'-31'-149'1551'0'0,"12"0"-1371"0"0,19 129-12 0 0,0 0-1 0 0,2 0 1 0 0,0 0-1 0 0,7-32 1 0 0,-7 47-131 0 0,-1-1 1 0 0,1 0-1 0 0,0 1 1 0 0,1 0 0 0 0,0-1-1 0 0,-1 1 1 0 0,1 0-1 0 0,1 0 1 0 0,-1 0-1 0 0,1 1 1 0 0,4-5-1 0 0,-6 7-27 0 0,0 0 0 0 0,0 1 0 0 0,0-1 0 0 0,0 1 0 0 0,0 0 0 0 0,1-1-1 0 0,-1 1 1 0 0,1 0 0 0 0,-1 0 0 0 0,0 0 0 0 0,1 1 0 0 0,-1-1 0 0 0,1 1-1 0 0,0-1 1 0 0,-1 1 0 0 0,1 0 0 0 0,-1 0 0 0 0,1 0 0 0 0,0 0 0 0 0,-1 0-1 0 0,1 1 1 0 0,-1-1 0 0 0,1 1 0 0 0,-1 0 0 0 0,1-1 0 0 0,-1 1 0 0 0,4 2-1 0 0,1 1-3 0 0,0 1 0 0 0,0-1 0 0 0,0 1 0 0 0,0 1 0 0 0,-1-1-1 0 0,0 1 1 0 0,7 9 0 0 0,35 51 26 0 0,-37-51-31 0 0,12 20-1 0 0,21 44 0 0 0,12 41 0 0 0,-45-95 0 0 0,2 3 19 0 0,-5-13-71 0 0,-1 0 0 0 0,9 31 0 0 0,-3 24-1649 0 0,-9-32 660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72 735 17799 0 0,'-52'-33'912'0'0,"38"23"-846"0"0,11 3 154 0 0,2 3-12 0 0,0 2-134 0 0,1 1 0 0 0,0-1 1 0 0,-1 0-1 0 0,1 0 1 0 0,0 0-1 0 0,0 0 0 0 0,0 0 1 0 0,0 1-1 0 0,1-1 0 0 0,-1 0 1 0 0,0 0-1 0 0,1 0 1 0 0,-1 1-1 0 0,1-1 0 0 0,0 0 1 0 0,-1 0-1 0 0,1 1 0 0 0,0-1 1 0 0,0 1-1 0 0,0-1 1 0 0,0 1-1 0 0,2-2 0 0 0,3-4 21 0 0,-1 0 0 0 0,2 1-1 0 0,10-9 1 0 0,102-69-247 0 0,-61 45-88 0 0,17-12-640 0 0,107-78-1719 0 0,-124 86 1612 0 0,40-33-394 0 0,-81 61 1303 0 0,0 0 0 0 0,-2-1 0 0 0,21-28 1 0 0,-29 35 186 0 0,-5 7-47 0 0,0 0 0 0 0,-1 0 1 0 0,1 0-1 0 0,-1 0 1 0 0,1 0-1 0 0,-1 0 0 0 0,0 0 1 0 0,0-1-1 0 0,0 1 0 0 0,0 0 1 0 0,0-1-1 0 0,0 1 1 0 0,-1-1-1 0 0,1 1 0 0 0,-1-1 1 0 0,0 1-1 0 0,0-6 1 0 0,0 3 123 0 0,-1 1 67 0 0,1 1 0 0 0,-1-1 0 0 0,0 0 1 0 0,1 1-1 0 0,-4-7 0 0 0,3 9 377 0 0,-8-2 377 0 0,6 3-985 0 0,1 0 0 0 0,-1 0 0 0 0,0 1 0 0 0,1-1 0 0 0,-1 1 0 0 0,1 0 0 0 0,-1-1 0 0 0,1 1 0 0 0,-1 0 0 0 0,1 1 0 0 0,0-1 0 0 0,-1 0 0 0 0,-3 4 0 0 0,3-2 34 0 0,0 0-1 0 0,0 0 1 0 0,0 0 0 0 0,0 1 0 0 0,0 0-1 0 0,1-1 1 0 0,-4 7 0 0 0,1 0 26 0 0,1 0 0 0 0,1 0 0 0 0,0 1 1 0 0,0-1-1 0 0,1 1 0 0 0,-2 13 0 0 0,4-14-86 0 0,0 0-1 0 0,1-1 0 0 0,0 1 0 0 0,0 0 0 0 0,1-1 1 0 0,0 1-1 0 0,1-1 0 0 0,0 0 0 0 0,0 0 0 0 0,1 0 1 0 0,1 0-1 0 0,-1 0 0 0 0,1-1 0 0 0,8 11 0 0 0,-6-11 27 0 0,-1-1-1 0 0,1 0 0 0 0,0 0 0 0 0,0-1 0 0 0,0 0 0 0 0,13 8 0 0 0,-15-11-10 0 0,-1 0 0 0 0,1-1-1 0 0,0 0 1 0 0,0 0-1 0 0,0 0 1 0 0,-1 0-1 0 0,2-1 1 0 0,-1 0 0 0 0,0 0-1 0 0,0 0 1 0 0,0-1-1 0 0,0 1 1 0 0,8-2-1 0 0,0-1-184 0 0,0-1 0 0 0,0-1 0 0 0,0 0-1 0 0,-1-1 1 0 0,0 0 0 0 0,15-9-1 0 0,-5-1-1285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74 409 20175 0 0,'-9'-8'169'0'0,"-1"0"0"0"0,2-1 0 0 0,-1 1 0 0 0,1-2 0 0 0,-10-14 0 0 0,12 15-143 0 0,4 7-13 0 0,-1-3 250 0 0,5 6 115 0 0,6 4-192 0 0,11 6-240 0 0,0 0 0 0 0,20 17 0 0 0,50 41-15 0 0,-23-19 136 0 0,-33-25-5 0 0,37 30-4 0 0,-64-49-64 0 0,17 14-102 0 0,0 1 1 0 0,-1 1 0 0 0,25 32-1 0 0,-47-53 107 0 0,1 0-23 0 0,0 0 0 0 0,0 0 0 0 0,0 1-1 0 0,-1-1 1 0 0,1 0 0 0 0,0 1 0 0 0,-1-1-1 0 0,1 1 1 0 0,0-1 0 0 0,-1 1 0 0 0,0-1 0 0 0,1 3-1 0 0,-1-3-220 0 0,-8 3-162 0 0,2 0 346 0 0,2-3 70 0 0,0-1-1 0 0,0 1 1 0 0,0-1 0 0 0,0 0-1 0 0,0 0 1 0 0,0 0-1 0 0,0-1 1 0 0,-5 0 0 0 0,-32-10 201 0 0,38 10-197 0 0,-7-2 108 0 0,1-1-1 0 0,1 0 1 0 0,-1 0-1 0 0,1-1 0 0 0,-1 0 1 0 0,1 0-1 0 0,0-1 1 0 0,1 0-1 0 0,0 0 0 0 0,0-1 1 0 0,0 0-1 0 0,1 0 1 0 0,-11-16-1 0 0,11 13 25 0 0,1 0 1 0 0,-1 0-1 0 0,1 0 1 0 0,1-1 0 0 0,0 0-1 0 0,1 0 1 0 0,0 0-1 0 0,0 0 1 0 0,1-1-1 0 0,1 1 1 0 0,-1-15-1 0 0,2 12-75 0 0,1 1-1 0 0,0-1 0 0 0,1 0 0 0 0,7-26 1 0 0,-7 34-81 0 0,0-1 0 0 0,1 1 1 0 0,0 0-1 0 0,0 0 1 0 0,0 0-1 0 0,1 0 1 0 0,0 1-1 0 0,0-1 1 0 0,0 1-1 0 0,1 0 1 0 0,0 0-1 0 0,5-4 1 0 0,-1 2-143 0 0,1 1 0 0 0,0 0 1 0 0,1 1-1 0 0,-1 0 1 0 0,1 0-1 0 0,12-3 1 0 0,-5 3-318 0 0</inkml:trace>
  <inkml:trace contextRef="#ctx0" brushRef="#br0" timeOffset="1">798 137 18663 0 0,'0'-1'547'0'0,"0"-14"634"0"0,9 20-1054 0 0,-5-2-148 0 0,-1 1 1 0 0,0-1-1 0 0,0 1 1 0 0,0 0-1 0 0,0 0 1 0 0,0 0-1 0 0,3 8 0 0 0,5 6-18 0 0,-4-6 6 0 0,11 21-1 0 0,-8-12 10 0 0,13 35-74 0 0,-12-28 36 0 0,-5-12 72 0 0,-1 0 0 0 0,-1 0-1 0 0,0 1 1 0 0,-2-1 0 0 0,1 1-1 0 0,-2 0 1 0 0,0 17 0 0 0,-2-23 71 0 0,1-10-78 0 0,0-1 1 0 0,0 1-1 0 0,-1-1 1 0 0,1 1-1 0 0,0-1 0 0 0,0 1 1 0 0,0-1-1 0 0,-1 0 1 0 0,1 1-1 0 0,0-1 1 0 0,0 1-1 0 0,-1-1 0 0 0,1 0 1 0 0,0 1-1 0 0,-1-1 1 0 0,1 0-1 0 0,-1 1 0 0 0,0-1-2 0 0,0 1-1 0 0,0-1 1 0 0,0 0 0 0 0,0 0-1 0 0,0 0 1 0 0,0 0-1 0 0,0 0 1 0 0,0 0-1 0 0,0 0 1 0 0,0 0-1 0 0,0 0 1 0 0,0 0-1 0 0,1 0 1 0 0,-1-1-1 0 0,0 1 1 0 0,0 0 0 0 0,0-1-1 0 0,0 1 1 0 0,0-1-1 0 0,0 1 1 0 0,0-1-1 0 0,0 0 1 0 0,-2-1 9 0 0,0 0-1 0 0,1 0 1 0 0,-1 0 0 0 0,1-1 0 0 0,0 1 0 0 0,-3-4 0 0 0,0-3 43 0 0,-1-1 1 0 0,2 1 0 0 0,-1-1-1 0 0,1 0 1 0 0,1 0 0 0 0,0-1-1 0 0,0 1 1 0 0,-1-18 0 0 0,0-8 328 0 0,2-44 0 0 0,3 63-193 0 0,-1 3-57 0 0,0 0 1 0 0,2 1 0 0 0,0-1-1 0 0,0 1 1 0 0,1 0-1 0 0,1-1 1 0 0,7-16 0 0 0,-8 23-110 0 0,0 0 1 0 0,1 1-1 0 0,0-1 1 0 0,0 0 0 0 0,1 1-1 0 0,-1 0 1 0 0,1 0-1 0 0,1 1 1 0 0,-1-1-1 0 0,1 1 1 0 0,0 0 0 0 0,0 1-1 0 0,1-1 1 0 0,9-4-1 0 0,-10 6-23 0 0,0 0 0 0 0,0 0 0 0 0,0 0 0 0 0,1 1 0 0 0,-1 0 0 0 0,1 1 0 0 0,0-1 0 0 0,0 1 0 0 0,8 0 0 0 0,-6 2-2 0 0,0 1 0 0 0,-1 0-1 0 0,1 0 1 0 0,-1 1-1 0 0,1 0 1 0 0,-1 1 0 0 0,0-1-1 0 0,0 2 1 0 0,10 6 0 0 0,-1 1-75 0 0,0 1 1 0 0,28 30-1 0 0,-28-24 5 0 0,-1 2-1 0 0,16 26 1 0 0,-17-24-23 0 0,21 34-677 0 0,-19-30 325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11672 0 0,'0'0'341'0'0,"-1"0"-1"0"0,-7-4-219 0 0,0-3 3318 0 0,8 6-3488 0 0,4-1 33 0 0,0 2 16 0 0,0 0 10 0 0,-4 0-9 0 0,0 0 1 0 0,1 0-1 0 0,-1 0 0 0 0,0-1 1 0 0,0 1-1 0 0,0 0 0 0 0,0 0 1 0 0,0 0-1 0 0,1 0 0 0 0,-1 0 0 0 0,0 0 1 0 0,0 0-1 0 0,0 0 0 0 0,0-1 1 0 0,0 1-1 0 0,0 0 0 0 0,0 0 1 0 0,1 0-1 0 0,-1 0 0 0 0,0 0 0 0 0,0-1 1 0 0,0 1-1 0 0,0 0 0 0 0,0 0 1 0 0,0 0-1 0 0,0 0 0 0 0,0-1 1 0 0,0 1-1 0 0,0 0 0 0 0,0 0 0 0 0,0-1 1 0 0,0 1 4 0 0,0 0 1 0 0,0 0 0 0 0,0 0-1 0 0,0 0 1 0 0,0-1-1 0 0,0 1 1 0 0,0 0 0 0 0,0 0-1 0 0,0 0 1 0 0,0 0 0 0 0,0-1-1 0 0,0 1 1 0 0,0 0-1 0 0,0 0 1 0 0,0 0 0 0 0,1 0-1 0 0,-1 0 1 0 0,0-1-1 0 0,0 1 1 0 0,0 0 0 0 0,0 0-1 0 0,0 0 1 0 0,0 0 0 0 0,1 0-1 0 0,-1 0 1 0 0,0-1-1 0 0,0 1 1 0 0,0 0 0 0 0,0 0-1 0 0,0 0 1 0 0,1 0 0 0 0,28-3 1120 0 0,-28 3-1110 0 0,1 0-1 0 0,-1 0 0 0 0,0 0 0 0 0,1-1 1 0 0,-1 1-1 0 0,1 0 0 0 0,-1-1 1 0 0,0 1-1 0 0,2-2 0 0 0,-2 2-5 0 0,1-1 0 0 0,-1 1 0 0 0,0-1 0 0 0,0 1 0 0 0,1 0 0 0 0,-1-1 0 0 0,1 1 0 0 0,-1 0 0 0 0,2 0-1 0 0,23 0 2020 0 0,-21-10-1734 0 0,-4 7-265 0 0,-2 3 37 0 0,-7 5 130 0 0,7-4-170 0 0,-1 0 0 0 0,1 1 0 0 0,-1-1 1 0 0,1 1-1 0 0,0 0 0 0 0,0-1 0 0 0,-1 1 0 0 0,1 0 0 0 0,-1 2 0 0 0,-1 13-21 0 0,1 0 1 0 0,1 0-1 0 0,2 32 0 0 0,12 51 43 0 0,-11-89-20 0 0,1 0 1 0 0,0 0-1 0 0,1-1 0 0 0,0 1 1 0 0,6 9-1 0 0,-7-15-10 0 0,0 0-1 0 0,0 0 0 0 0,0 0 1 0 0,1 0-1 0 0,0-1 0 0 0,0 1 1 0 0,0-1-1 0 0,1 0 1 0 0,-1 0-1 0 0,1-1 0 0 0,6 5 1 0 0,-8-7-2 0 0,0 1 1 0 0,-1-1 0 0 0,1 0 0 0 0,0 0-1 0 0,0 0 1 0 0,0-1 0 0 0,0 1 0 0 0,0-1-1 0 0,0 1 1 0 0,0-1 0 0 0,0 0-1 0 0,0 0 1 0 0,0 0 0 0 0,0-1 0 0 0,0 1-1 0 0,0-1 1 0 0,3-1 0 0 0,-1 1 12 0 0,-1-1 0 0 0,0-1 0 0 0,1 1 0 0 0,-1-1 0 0 0,0 1 0 0 0,0-1 0 0 0,0 0 0 0 0,-1-1 0 0 0,6-5 0 0 0,2-4 31 0 0,-2 0 0 0 0,1-1 0 0 0,-2 0 0 0 0,0-1-1 0 0,7-16 1 0 0,-11 20 18 0 0,1-1 0 0 0,-2 1 0 0 0,0-1 0 0 0,0 0 0 0 0,-1-1 0 0 0,0 1 0 0 0,-1 0 0 0 0,-1 0 0 0 0,0-1 0 0 0,-1-13 0 0 0,0 23-12 0 0,0-1-1 0 0,0 1 0 0 0,0-1 1 0 0,0 1-1 0 0,0 0 0 0 0,-4-6 0 0 0,5 8-54 0 0,0 1-1 0 0,-1-1 1 0 0,1 0-1 0 0,0 1 1 0 0,-1-1-1 0 0,1 1 1 0 0,0-1-1 0 0,-1 1 1 0 0,1-1-1 0 0,-1 1 0 0 0,1-1 1 0 0,-1 1-1 0 0,0-1 1 0 0,1 1-1 0 0,-1-1 1 0 0,1 1-1 0 0,-1 0 1 0 0,0 0-1 0 0,1-1 1 0 0,-1 1-1 0 0,1 0 0 0 0,-1 0 1 0 0,0 0-1 0 0,0-1 1 0 0,1 1-1 0 0,-1 0 1 0 0,0 0-1 0 0,1 0 1 0 0,-1 0-1 0 0,0 0 1 0 0,1 0-1 0 0,-1 1 0 0 0,0-1 1 0 0,1 0-1 0 0,-1 0 1 0 0,0 0-1 0 0,1 1 1 0 0,-1-1-1 0 0,-1 1 1 0 0,-4 4-34 0 0,1 0 0 0 0,-1 1 0 0 0,1 0 0 0 0,0 0 0 0 0,1 0 0 0 0,-8 13 0 0 0,4-5-27 0 0,1 0 0 0 0,0 0 1 0 0,-6 21-1 0 0,-9 47-48 0 0,16-60 96 0 0,-8 33-38 0 0,-8 72 0 0 0,20-105 46 0 0,0 1 0 0 0,2-1 1 0 0,0 0-1 0 0,2 1 0 0 0,0-1 0 0 0,7 27 1 0 0,-8-43-4 0 0,1 0 0 0 0,0 0 1 0 0,0 0-1 0 0,1 0 0 0 0,0-1 1 0 0,0 1-1 0 0,0-1 0 0 0,0 1 0 0 0,1-1 1 0 0,0 0-1 0 0,6 5 0 0 0,-6-7-22 0 0,-1 0-1 0 0,1 0 0 0 0,0 0 0 0 0,0-1 1 0 0,0 0-1 0 0,1 0 0 0 0,-1 0 1 0 0,1 0-1 0 0,-1-1 0 0 0,1 1 0 0 0,-1-1 1 0 0,1 0-1 0 0,0-1 0 0 0,-1 1 0 0 0,8-1 1 0 0,-4-1-265 0 0,0 1 1 0 0,0-2 0 0 0,0 1 0 0 0,0-1 0 0 0,-1 0 0 0 0,11-5 0 0 0,16-7-1777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13 381 16416 0 0,'-5'-46'493'0'0,"1"0"1057"0"0,0-77 0 0 0,6 97-852 0 0,1-32 301 0 0,-2 51-825 0 0,1 0 0 0 0,-1 0 1 0 0,1 0-1 0 0,0 0 0 0 0,6-12 0 0 0,-7 17-163 0 0,0 1-1 0 0,0-1 1 0 0,1 0-1 0 0,-1 0 1 0 0,0 1-1 0 0,1-1 0 0 0,-1 1 1 0 0,1-1-1 0 0,-1 1 1 0 0,1-1-1 0 0,0 1 1 0 0,-1 0-1 0 0,1 0 1 0 0,0 0-1 0 0,0 0 0 0 0,0 0 1 0 0,0 1-1 0 0,0-1 1 0 0,0 0-1 0 0,0 1 1 0 0,0-1-1 0 0,0 1 1 0 0,0 0-1 0 0,0 0 0 0 0,0 0 1 0 0,0 0-1 0 0,0 0 1 0 0,1 0-1 0 0,2 1 1 0 0,2 1-23 0 0,0 1 1 0 0,0-1 0 0 0,-1 1 0 0 0,1 0-1 0 0,-1 1 1 0 0,0-1 0 0 0,7 6 0 0 0,40 35-127 0 0,-45-36 132 0 0,30 30-99 0 0,53 69 1 0 0,-69-80 73 0 0,6 10-208 0 0,31 57-1 0 0,-50-79 134 0 0,13 22-133 0 0</inkml:trace>
  <inkml:trace contextRef="#ctx0" brushRef="#br0" timeOffset="1">215 622 17327 0 0,'-93'-42'1891'0'0,"55"23"140"0"0,35 17-1843 0 0,1 1-1 0 0,-1-1 1 0 0,1 0 0 0 0,-1 0 0 0 0,1 0 0 0 0,0 0 0 0 0,-1-1 0 0 0,1 1 0 0 0,0-1-1 0 0,-2-3 1 0 0,4 5-139 0 0,-1 0 0 0 0,1-1 0 0 0,0 1-1 0 0,-1 0 1 0 0,1-1 0 0 0,0 1 0 0 0,0 0-1 0 0,0-1 1 0 0,0 1 0 0 0,0 0 0 0 0,0-1-1 0 0,0 1 1 0 0,1-1 0 0 0,-1 1 0 0 0,0 0 0 0 0,1-1-1 0 0,-1 1 1 0 0,1 0 0 0 0,-1 0 0 0 0,1-1-1 0 0,0 1 1 0 0,0 0 0 0 0,-1 0 0 0 0,1 0-1 0 0,0 0 1 0 0,0 0 0 0 0,0 0 0 0 0,2-1-1 0 0,2-3 42 0 0,2 0-1 0 0,-1 1 1 0 0,13-7-1 0 0,-14 8-43 0 0,50-26-155 0 0,1 3 0 0 0,80-26 0 0 0,-10 3-1459 0 0,-48 17-296 0 0,-8 6 121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34 879 7392,'-23'-6'2373,"15"5"-1455,5 3-360,4-2-542,-1 1 0,0-1-1,0 0 1,0 0 0,0 1 0,1-1 0,-1 0 0,0 0 0,0 1-1,1-1 1,-1 0 0,0 0 0,0 0 0,1 0 0,-1 1 0,0-1-1,1 0 1,-1 0 0,0 0 0,1 0 0,-1 0 0,0 0 0,1 0 0,-1 0-1,0 0 1,1 0 0,-1 0 0,8 0 70,0-1 0,0 0 0,0-1 0,-1 1 0,1-2 0,10-3 0,45-24 610,-31 14-239,325-127 1257,9 25-1440,-125 43-188,314-120 554,-380 127-368,270-85 539,-442 152-862,20-6 8,41-18 0,-56 20-750,0 1-1,8-7 1,-5-1-743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2157 17079 0 0,'-10'-11'164'0'0,"0"0"75"0"0,0-2 0 0 0,-16-24-1 0 0,26 36-241 0 0,0 0 0 0 0,-1-1 0 0 0,1 1-1 0 0,0 0 1 0 0,0 0 0 0 0,0 0 0 0 0,-1 0-1 0 0,1 0 1 0 0,0 0 0 0 0,1-1 0 0 0,-1 1-1 0 0,0 0 1 0 0,0 0 0 0 0,0 0 0 0 0,1 0-1 0 0,-1 0 1 0 0,0 0 0 0 0,1 0 0 0 0,0-2 0 0 0,14-20-216 0 0,-15 23 218 0 0,7-9-198 0 0,0 1-1 0 0,1 0 1 0 0,12-10-1 0 0,-1 1 14 0 0,90-83 126 0 0,-53 54 60 0 0,72-44 0 0 0,-66 48 0 0 0,204-145 0 0 0,-63 48 8 0 0,280-190 62 0 0,-81 71 125 0 0,-175 115 147 0 0,61-37 450 0 0,81-53 448 0 0,-360 228-1206 0 0,78-56 357 0 0,-73 50-268 0 0,0-1 1 0 0,0-1-1 0 0,19-24 1 0 0,-31 33-102 0 0,1 1 0 0 0,-1 0 0 0 0,0-1 0 0 0,0 1 0 0 0,0-1 0 0 0,-1 0 0 0 0,1 0 0 0 0,1-4 1 0 0,-3 6-9 0 0,0 1 1 0 0,0-1 0 0 0,0 1 0 0 0,1-1 0 0 0,-1 1 0 0 0,-1-1 0 0 0,1 1 0 0 0,0-1 0 0 0,0 1 0 0 0,0-1 0 0 0,-1 1 0 0 0,1 0 0 0 0,-1-1 0 0 0,1 1 0 0 0,-1-1 0 0 0,0 1 0 0 0,0 0 0 0 0,1-1 0 0 0,-1 1 0 0 0,0 0 0 0 0,0 0 0 0 0,0 0 0 0 0,0 0 0 0 0,0 0-1 0 0,0 0 1 0 0,-2-1 0 0 0,-1 0 4 0 0,0-1-1 0 0,0 1 1 0 0,0 0 0 0 0,0 1-1 0 0,-1-1 1 0 0,1 1-1 0 0,-1 0 1 0 0,1 0-1 0 0,-1 0 1 0 0,1 0 0 0 0,-1 1-1 0 0,1 0 1 0 0,-6 0-1 0 0,-8 2-664 0 0,-35 7 0 0 0,41-7-206 0 0,2-1-184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0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321 346 19319 0 0,'-7'-9'80'0'0,"-46"-48"676"0"0,49 53-733 0 0,-1-1-1 0 0,1 0 1 0 0,0 0-1 0 0,1 0 0 0 0,0 0 1 0 0,-1-1-1 0 0,-2-8 1 0 0,5 12-20 0 0,0-1 1 0 0,0 1-1 0 0,0-1 1 0 0,1 0-1 0 0,-1 0 1 0 0,1 1-1 0 0,0-1 1 0 0,0 0 0 0 0,0 1-1 0 0,0-1 1 0 0,0 0-1 0 0,0 0 1 0 0,1 1-1 0 0,-1-1 1 0 0,1 0-1 0 0,0 1 1 0 0,0-1-1 0 0,2-4 1 0 0,0 2-7 0 0,1 0-1 0 0,0 0 1 0 0,0 1-1 0 0,1-1 1 0 0,-1 1 0 0 0,1-1-1 0 0,0 2 1 0 0,0-1-1 0 0,0 0 1 0 0,0 1 0 0 0,1 0-1 0 0,0 0 1 0 0,9-3-1 0 0,9-2-20 0 0,0 2-1 0 0,28-5 1 0 0,-41 9 22 0 0,41-6 2 0 0,0 3 0 0 0,77 1 0 0 0,-97 5-10 0 0,0 0 0 0 0,0 3-1 0 0,0 0 1 0 0,-1 2-1 0 0,1 2 1 0 0,43 16 0 0 0,-55-16-4 0 0,-1 0 0 0 0,-1 2 0 0 0,0 0 0 0 0,26 20 1 0 0,-32-20 2 0 0,0 1 1 0 0,0 0 0 0 0,-1 0 0 0 0,0 2 0 0 0,-1-1-1 0 0,12 21 1 0 0,-15-21-90 0 0,-1 0-1 0 0,-1 0 1 0 0,0 0 0 0 0,-1 1 0 0 0,0 0-1 0 0,-1 0 1 0 0,3 23 0 0 0,-4-20-6 0 0,-2 1 1 0 0,0-1 0 0 0,0 1-1 0 0,-2-1 1 0 0,-6 32-1 0 0,4-34 77 0 0,-5 24-116 0 0,-26 68-1 0 0,30-94 146 0 0,0 1 0 0 0,1 0 0 0 0,0 0 0 0 0,-3 22 0 0 0,7-31 0 0 0,-1 1 0 0 0,1-1 0 0 0,0 1 0 0 0,1-1 0 0 0,-1 1 0 0 0,1-1 0 0 0,2 8 0 0 0,-2-9 0 0 0,0 0 0 0 0,0-1 0 0 0,0 0 0 0 0,0 1 0 0 0,1-1 0 0 0,-1 0 0 0 0,1 0 0 0 0,0 0 0 0 0,-1 0 0 0 0,1 0 0 0 0,0 0 0 0 0,0 0 0 0 0,1 0 0 0 0,2 1 0 0 0,2 1 40 0 0,0-1 0 0 0,0 1 0 0 0,1-1 0 0 0,0-1 0 0 0,-1 1 0 0 0,1-2 0 0 0,0 1-1 0 0,0-1 1 0 0,10 1 0 0 0,11-2 272 0 0,35-3 0 0 0,-36 1-207 0 0,-4 1-35 0 0,0 1 0 0 0,0 1 0 0 0,0 1 0 0 0,0 1 0 0 0,0 1 0 0 0,0 2 0 0 0,23 7 0 0 0,-36-9-78 0 0,0 1 0 0 0,0 0 0 0 0,-1 1 0 0 0,0-1 0 0 0,0 2 0 0 0,-1 0 0 0 0,0 0 0 0 0,9 9-1 0 0,-11-10 1 0 0,-1 1 0 0 0,-1 0 0 0 0,1 1-1 0 0,-1-1 1 0 0,-1 1 0 0 0,1 0-1 0 0,-1 0 1 0 0,-1 1 0 0 0,1-1 0 0 0,3 18-1 0 0,-5-10 0 0 0,0 0 0 0 0,-1 0-1 0 0,-1 0 1 0 0,-1-1 0 0 0,0 1-1 0 0,-6 26 1 0 0,3-25 7 0 0,-1 0-1 0 0,-1-1 1 0 0,-1 1 0 0 0,-15 28 0 0 0,10-22 2 0 0,-43 72 88 0 0,3-6-57 0 0,43-73-72 0 0,-1-1-1 0 0,0 1 1 0 0,-1-2 0 0 0,-14 16-1 0 0,23-28 46 0 0,1 0 0 0 0,-1-1 0 0 0,0 1 0 0 0,0-1 0 0 0,0 1 0 0 0,0-1 0 0 0,-1 1 0 0 0,1-1 0 0 0,0 0 0 0 0,0 0 0 0 0,-1 0 0 0 0,1-1 0 0 0,-1 1 0 0 0,1 0 0 0 0,-1-1 0 0 0,1 0 0 0 0,-1 1 0 0 0,1-1 0 0 0,-3 0 0 0 0,3 0 30 0 0,0 0-1 0 0,-1 1 1 0 0,1 0-1 0 0,0-1 1 0 0,0 1-1 0 0,-3 2 1 0 0,-8 2 41 0 0,-2-3-14 0 0,-21 8 0 0 0,-9 2 19 0 0,4-5-58 0 0,0-1-1 0 0,-50-1 0 0 0,25-4-97 0 0,-121-16 0 0 0,139 6 129 0 0,-68-20-1 0 0,88 19-15 0 0,0-1 0 0 0,0-2 0 0 0,-40-23-1 0 0,30 11 114 0 0,-57-47-1 0 0,75 55-77 0 0,2-1 1 0 0,0 0-1 0 0,1-2 0 0 0,-20-30 0 0 0,8 6-28 0 0,3-2 0 0 0,2-1-1 0 0,2 0 1 0 0,1-2-1 0 0,4-1 1 0 0,-22-90 0 0 0,-12-167-445 0 0,44 265 374 0 0,-24-91-189 0 0,0 5 26 0 0,30 117 145 0 0,0 1 0 0 0,1 0 0 0 0,0 0 0 0 0,2-20-1 0 0,12-39-333 0 0,-12 63 351 0 0,1-5-105 0 0,1 0 1 0 0,0 0-1 0 0,0 0 0 0 0,12-18 1 0 0,30-35-444 0 0,-20 29 248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1113 15528 0 0,'9'-18'73'0'0,"1"0"1"0"0,1 1 0 0 0,1 1 0 0 0,0 0-1 0 0,26-25 1 0 0,-8 15-329 0 0,2 2-1 0 0,34-20 1 0 0,71-34 770 0 0,-136 77-501 0 0,269-122 1067 0 0,9 22-904 0 0,-272 99-159 0 0,372-117 310 0 0,-140 46-268 0 0,88-27 230 0 0,-17 12 76 0 0,444-100 1579 0 0,-722 180-1729 0 0,-24 5-148 0 0,0 1-1 0 0,-1 0 0 0 0,1 0 0 0 0,0 1 1 0 0,12 0-1 0 0,-19 1-266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663 523 18831 0 0,'-8'-19'665'0'0,"6"14"-461"0"0,-1-1 0 0 0,1 0 0 0 0,0 1 0 0 0,1-1-1 0 0,-2-9 1 0 0,2 6-215 0 0,1-1-1 0 0,0 1 1 0 0,0-1-1 0 0,1 1 1 0 0,0-1-1 0 0,1 1 1 0 0,0-1-1 0 0,1 1 1 0 0,-1 0-1 0 0,2 0 1 0 0,-1 0-1 0 0,2 1 1 0 0,-1-1-1 0 0,1 1 1 0 0,0 0 0 0 0,0 0-1 0 0,1 0 1 0 0,0 1-1 0 0,1 0 1 0 0,12-10-1 0 0,8-5-37 0 0,2 1 1 0 0,0 1-1 0 0,2 2 0 0 0,0 1 1 0 0,0 1-1 0 0,2 2 0 0 0,36-11 1 0 0,31-5-42 0 0,114-17 0 0 0,-113 31 36 0 0,161-7 1 0 0,103 35-38 0 0,-270-1 81 0 0,-2 3-1 0 0,0 4 0 0 0,-1 5 1 0 0,105 39-1 0 0,-118-28 142 0 0,104 61-1 0 0,-120-56-122 0 0,-2 2 0 0 0,-2 3-1 0 0,73 68 1 0 0,-76-54 0 0 0,-1 2 1 0 0,-4 2-1 0 0,-2 3 0 0 0,55 96 0 0 0,-55-74-8 0 0,-5 2 0 0 0,-3 2 0 0 0,35 120 0 0 0,-53-134-49 0 0,-3 1 0 0 0,16 143-1 0 0,-33-169 0 0 0,-1 0-1 0 0,-3-1 1 0 0,-2 1-1 0 0,-2 0 0 0 0,-2-1 1 0 0,-3 1-1 0 0,-17 50 0 0 0,12-56 33 0 0,-2 0 0 0 0,-2-1 0 0 0,-2-1 0 0 0,-2 0-1 0 0,-2-2 1 0 0,-2-1 0 0 0,-50 60 0 0 0,42-63 15 0 0,-2-2 0 0 0,-67 51 0 0 0,-95 46 144 0 0,138-99-22 0 0,-104 43 1 0 0,-75 5 473 0 0,154-60-208 0 0,-92 12 1 0 0,-92-6 329 0 0,165-23-547 0 0,-1-5-1 0 0,1-5 0 0 0,-126-22 1 0 0,168 16-72 0 0,1-4 0 0 0,-67-25 0 0 0,-115-59 169 0 0,162 60-190 0 0,1-3 1 0 0,-87-61 0 0 0,107 59-73 0 0,2-3 1 0 0,1-2 0 0 0,-52-60-1 0 0,-59-91-3 0 0,136 154 0 0 0,2-1 0 0 0,-41-84 0 0 0,44 70 22 0 0,3-1-1 0 0,-27-103 0 0 0,28 58-21 0 0,5-1 0 0 0,5-1 0 0 0,-1-154 0 0 0,16 207 46 0 0,2 1-1 0 0,3 0 0 0 0,2 0 1 0 0,3 0-1 0 0,30-93 0 0 0,-25 107-11 0 0,1 0 0 0 0,2 1 0 0 0,2 1 0 0 0,1 0 0 0 0,2 2 0 0 0,2 1 0 0 0,51-56 0 0 0,-44 59-48 0 0,1 3-1 0 0,1 0 0 0 0,1 3 1 0 0,2 1-1 0 0,53-28 0 0 0,-53 33-285 0 0,2 2-1 0 0,0 1 0 0 0,71-20 1 0 0,-62 26-1108 0 0,78-10 1 0 0,-71 17-344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125 375 19423 0 0,'0'0'831'0'0,"0"1"-686"0"0,1 23-157 0 0,2 0 0 0 0,5 27 0 0 0,2 7-16 0 0,6 32 28 0 0,3 23 0 0 0,-9 46-214 0 0,-9-126 80 0 0,-2 0 0 0 0,-9 59 0 0 0,8-80-90 0 0,2-9 145 0 0,-1-1 0 0 0,1 0 0 0 0,0 1 0 0 0,-1-1 0 0 0,1 0 0 0 0,-1 0 0 0 0,0 0-1 0 0,0 1 1 0 0,0-1 0 0 0,0 0 0 0 0,-2 3 0 0 0,3-5 73 0 0,-1 0-1 0 0,1 1 1 0 0,-1-1 0 0 0,1 0-1 0 0,-1 0 1 0 0,1 0 0 0 0,0 0-1 0 0,-1 0 1 0 0,1 0 0 0 0,-1 0-1 0 0,1-1 1 0 0,0 1 0 0 0,-1 0-1 0 0,1 0 1 0 0,-1 0 0 0 0,1 0-1 0 0,0 0 1 0 0,-1-1 0 0 0,1 1-1 0 0,0 0 1 0 0,-1 0 0 0 0,1-1-1 0 0,0 1 1 0 0,-1 0 0 0 0,0-1-13 0 0,-2-1 13 0 0,-1-1 0 0 0,1 1 0 0 0,0-1 0 0 0,0 1 0 0 0,0-1 0 0 0,1 0 0 0 0,-1 0 0 0 0,-3-5 0 0 0,-16-30 147 0 0,19 32-116 0 0,-36-84 471 0 0,34 77-362 0 0,-9-29 488 0 0,-9-47 0 0 0,14 41 37 0 0,2-1 1 0 0,1-49-1 0 0,6 56-300 0 0,5-44 0 0 0,-2 57-219 0 0,-1 1 4 0 0,2 0-1 0 0,2 0 1 0 0,0 0-1 0 0,17-45 1 0 0,-17 57-122 0 0,2 0 1 0 0,-1 0-1 0 0,2 1 1 0 0,0 0-1 0 0,1 1 1 0 0,1-1-1 0 0,0 2 1 0 0,23-23-1 0 0,-21 25-26 0 0,0 1-1 0 0,0 0 1 0 0,1 1-1 0 0,0 0 1 0 0,1 1-1 0 0,0 1 1 0 0,26-9-1 0 0,-31 13-48 0 0,0 1-1 0 0,0-1 0 0 0,0 2 1 0 0,0 0-1 0 0,0 0 1 0 0,0 1-1 0 0,0 0 0 0 0,1 0 1 0 0,-1 1-1 0 0,0 1 0 0 0,0 0 1 0 0,0 0-1 0 0,13 5 1 0 0,-13-3-1 0 0,-1 0-1 0 0,0 1 1 0 0,0 0 0 0 0,0 0 0 0 0,-1 1 0 0 0,0 0 0 0 0,0 1 0 0 0,0-1 0 0 0,-1 2 0 0 0,0-1 0 0 0,-1 1-1 0 0,1 0 1 0 0,5 9 0 0 0,-6-5-43 0 0,1 0-1 0 0,-2 0 0 0 0,0 1 0 0 0,0-1 1 0 0,-1 1-1 0 0,-1 0 0 0 0,0 0 0 0 0,-1 0 1 0 0,2 19-1 0 0,-4-18 2 0 0,0 1 0 0 0,0 0 0 0 0,-1-1 0 0 0,-1 1 0 0 0,0-1 1 0 0,-1 0-1 0 0,-1 1 0 0 0,0-1 0 0 0,-1-1 0 0 0,0 1 0 0 0,-1-1 0 0 0,-1 0 0 0 0,-15 23 0 0 0,8-18-58 0 0,0 0-1 0 0,-1-2 0 0 0,-1 0 0 0 0,-1-1 0 0 0,0 0 0 0 0,-28 17 0 0 0,40-28 314 0 0,-1-1-1 0 0,0 1 1 0 0,-1-1 0 0 0,1-1-1 0 0,-1 1 1 0 0,1-1-1 0 0,-1 0 1 0 0,0-1-1 0 0,1 1 1 0 0,-1-1-1 0 0,0-1 1 0 0,0 1-1 0 0,0-1 1 0 0,0-1-1 0 0,0 1 1 0 0,0-1-1 0 0,1 0 1 0 0,-12-4-1 0 0,18 5-132 0 0,-1 0-1 0 0,1 0 1 0 0,0 0-1 0 0,0 0 1 0 0,0 0-1 0 0,-1 0 1 0 0,1 0 0 0 0,0 0-1 0 0,0 0 1 0 0,-1-1-1 0 0,1 1 1 0 0,0 0-1 0 0,0 0 1 0 0,0 0-1 0 0,-1 0 1 0 0,1-1-1 0 0,0 1 1 0 0,0 0-1 0 0,0 0 1 0 0,0 0-1 0 0,0-1 1 0 0,-1 1-1 0 0,1 0 1 0 0,0 0 0 0 0,0-1-1 0 0,0 1 1 0 0,0 0-12 0 0,0-1 0 0 0,0 1 1 0 0,0 0-1 0 0,0 0 0 0 0,0 0 1 0 0,0 0-1 0 0,0 0 0 0 0,1-1 1 0 0,-1 1-1 0 0,0 0 0 0 0,0 0 0 0 0,0 0 1 0 0,0 0-1 0 0,0 0 0 0 0,0 0 1 0 0,0-1-1 0 0,0 1 0 0 0,1 0 1 0 0,-1 0-1 0 0,0 0 0 0 0,0 0 1 0 0,0 0-1 0 0,0 0 0 0 0,0 0 1 0 0,1 0-1 0 0,-1 0 0 0 0,0 0 1 0 0,0 0-1 0 0,0 0 0 0 0,0 0 1 0 0,1 0-1 0 0,-1 0 0 0 0,0 0 1 0 0,0 0-1 0 0,5 0-11 0 0,0 1 0 0 0,0 0 0 0 0,0 0 0 0 0,0 0 0 0 0,0 1 1 0 0,-1 0-1 0 0,1 0 0 0 0,0 0 0 0 0,4 3 0 0 0,7 3-57 0 0,27 14-28 0 0,9 3 26 0 0,15 6-83 0 0,-45-20-306 0 0,1 0 0 0 0,0-2 0 0 0,1-1 1 0 0,36 9-1 0 0,-25-12-694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2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161 379 23519 0 0,'-4'-27'645'0'0,"2"13"-359"0"0,-6-22-1 0 0,8 35-285 0 0,0 1 0 0 0,0 0 0 0 0,0-1 0 0 0,0 1 0 0 0,-1-1 0 0 0,1 1 0 0 0,0-1 0 0 0,0 1 0 0 0,0-1 0 0 0,0 1 0 0 0,0 0 0 0 0,0-1 0 0 0,0 1 0 0 0,0-1 0 0 0,0 1 0 0 0,0-1 0 0 0,0 1 0 0 0,1-1 0 0 0,-1 1 0 0 0,0 0 0 0 0,0-1 0 0 0,0 1 0 0 0,0-1 0 0 0,1 1 0 0 0,6-2 0 0 0,-5 2 0 0 0,126-38-3424 0 0,-121 35 3322 0 0,-1 0 0 0 0,0-1 0 0 0,0 0 1 0 0,0 0-1 0 0,0 0 0 0 0,-1 0 0 0 0,0-1 0 0 0,0 0 0 0 0,0 0 0 0 0,6-9 0 0 0,-4 4 102 0 0,-1 1 0 0 0,0-1 1 0 0,-1 0-1 0 0,0 0 0 0 0,6-19 0 0 0,-9 22 72 0 0,-1 1 1 0 0,0-1-1 0 0,0 0 0 0 0,0 0 0 0 0,0 0 0 0 0,-2-11 0 0 0,1 14-5 0 0,0 1 1 0 0,-1 0-1 0 0,1 0 1 0 0,-1 0-1 0 0,0-1 1 0 0,0 1-1 0 0,0 0 1 0 0,-1 0-1 0 0,1 0 1 0 0,0 0-1 0 0,-1 1 0 0 0,0-1 1 0 0,0 0-1 0 0,0 1 1 0 0,-4-5-1 0 0,4 6-15 0 0,0 0 0 0 0,-1 0 0 0 0,1 0 0 0 0,0 1 0 0 0,0-1 0 0 0,-1 1 0 0 0,1-1 0 0 0,-1 1 0 0 0,1 0 0 0 0,0 0 0 0 0,-1 0 0 0 0,1 0 0 0 0,-1 0 0 0 0,-2 1 0 0 0,-9 0 79 0 0,8-1-125 0 0,0 1 0 0 0,0 0 0 0 0,0 0 0 0 0,0 1 0 0 0,1 0 0 0 0,-1 0 0 0 0,0 0 0 0 0,1 1 0 0 0,-1 0 0 0 0,1 0 0 0 0,0 0 0 0 0,0 0 0 0 0,-8 8 0 0 0,2-1-41 0 0,0 1 0 0 0,0 0 0 0 0,1 1 0 0 0,-11 17 0 0 0,-1 1-17 0 0,-12 21 44 0 0,-17 44 1 0 0,42-74-23 0 0,0 1-1 0 0,-9 36 1 0 0,12-36-26 0 0,-2 12-56 0 0,-7 50 0 0 0,14-73 108 0 0,0 0 1 0 0,1 1 0 0 0,1-1 0 0 0,-1 0-1 0 0,2 1 1 0 0,0-1 0 0 0,0 0 0 0 0,6 17-1 0 0,-5-21 8 0 0,-1-2 4 0 0,-1 0 0 0 0,1-1 0 0 0,0 1 0 0 0,0-1 0 0 0,1 1 0 0 0,-1-1 0 0 0,1 0 0 0 0,0 0 0 0 0,3 4 0 0 0,5 2 53 0 0,16 13 152 0 0,-24-21-188 0 0,0-1 0 0 0,-1 1 0 0 0,1 0 0 0 0,0-1 1 0 0,0 0-1 0 0,0 0 0 0 0,0 0 0 0 0,6 2 0 0 0,1-2-1 0 0,1 0 0 0 0,-1 0 0 0 0,1-1 0 0 0,-1 0 0 0 0,11-2 0 0 0,-16 1-25 0 0,16-2-105 0 0,23-6 1 0 0,-38 7 73 0 0,1 0 1 0 0,-1-1 0 0 0,0 1-1 0 0,0-1 1 0 0,0-1-1 0 0,0 1 1 0 0,10-9-1 0 0,-12 8-130 0 0,0 0 0 0 0,-1-1 0 0 0,1 0 0 0 0,-1 0 0 0 0,5-9 0 0 0,0-2-727 0 0,1-2-107 0 0,-5 6 477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87 18127 0 0,'-2'1'24'0'0,"-1"-1"0"0"0,0 0 0 0 0,1 1 0 0 0,-1-1 0 0 0,1 1-1 0 0,-1 0 1 0 0,1-1 0 0 0,-1 1 0 0 0,1 1 0 0 0,-1-1 0 0 0,1 0 0 0 0,0 1-1 0 0,0-1 1 0 0,0 1 0 0 0,-1-1 0 0 0,2 1 0 0 0,-1 0 0 0 0,0 0-1 0 0,0 0 1 0 0,1 0 0 0 0,-1 0 0 0 0,1 0 0 0 0,-1 1 0 0 0,-1 3-1 0 0,-1 3 34 0 0,1 0 0 0 0,-1 1-1 0 0,2-1 1 0 0,-1 1 0 0 0,-1 10-1 0 0,4-18-76 0 0,0 0 0 0 0,0 0 0 0 0,-1 0 0 0 0,1 0 0 0 0,0 0 0 0 0,0-1 0 0 0,1 1 0 0 0,-1 0 0 0 0,0 0 0 0 0,1 0 0 0 0,-1 0 0 0 0,1-1 0 0 0,-1 1 0 0 0,1 0 0 0 0,0 0 0 0 0,0-1 0 0 0,0 1 0 0 0,0-1 0 0 0,0 1 0 0 0,0-1 0 0 0,0 1 0 0 0,1-1 0 0 0,-1 0 0 0 0,0 1 0 0 0,4 1 0 0 0,-5-2-20 0 0,1-1 0 0 0,0 1 0 0 0,0 0 0 0 0,0-1 0 0 0,0 1 0 0 0,0-1 0 0 0,0 1 0 0 0,0-1 0 0 0,0 0-1 0 0,0 1 1 0 0,1-1 0 0 0,-1 0 0 0 0,0 0 0 0 0,0 0 0 0 0,0 0 0 0 0,0 0 0 0 0,0 0 0 0 0,0 0 0 0 0,1 0-1 0 0,-1 0 1 0 0,0 0 0 0 0,0-1 0 0 0,0 1 0 0 0,0 0 0 0 0,0-1 0 0 0,2 0 0 0 0,10-5-296 0 0,0 0 1 0 0,0-1-1 0 0,-1-1 1 0 0,1 0 0 0 0,-2 0-1 0 0,1-1 1 0 0,-2-1-1 0 0,1 1 1 0 0,11-15-1 0 0,-16 16 193 0 0,15-18 2203 0 0,33-52 0 0 0,-52 75-1738 0 0,-1 0 0 0 0,0 0 0 0 0,0 0 0 0 0,-1 0 0 0 0,2-3 0 0 0,0-5 700 0 0,-1 9 411 0 0,-1 14-1032 0 0,37 133-593 0 0,-33-125 199 0 0,8 33-173 0 0,8 97 0 0 0,-19-135 42 0 0,-1 1 1 0 0,0-1-1 0 0,-1 0 1 0 0,-1 1-1 0 0,0-1 1 0 0,-1 0-1 0 0,-1 0 1 0 0,-1 0-1 0 0,0 0 0 0 0,0-1 1 0 0,-9 15-1 0 0,10-20-6 0 0,-1 0-1 0 0,-1 0 1 0 0,1-1-1 0 0,-2 0 1 0 0,1 0-1 0 0,-1-1 1 0 0,-12 12-1 0 0,10-13 135 0 0,0-1-1 0 0,0 1 0 0 0,0-1 0 0 0,0-1 1 0 0,-1 0-1 0 0,1 0 0 0 0,-1-1 0 0 0,0-1 1 0 0,0 1-1 0 0,0-1 0 0 0,-1-1 0 0 0,1 0 0 0 0,0-1 1 0 0,-1 1-1 0 0,1-2 0 0 0,0 0 0 0 0,-1 0 1 0 0,1-1-1 0 0,0 0 0 0 0,-14-5 0 0 0,20 6 64 0 0,-15-7 446 0 0,0 0 1 0 0,-23-14-1 0 0,37 19-403 0 0,-1 0 1 0 0,2-1-1 0 0,-1 0 1 0 0,0 0-1 0 0,1 0 0 0 0,0-1 1 0 0,0 1-1 0 0,0-1 0 0 0,0 0 1 0 0,1 0-1 0 0,0 0 0 0 0,-4-7 1 0 0,6 7-87 0 0,0 1 1 0 0,0 0-1 0 0,0 0 1 0 0,0-1-1 0 0,0 1 1 0 0,1-1-1 0 0,0 1 1 0 0,0 0-1 0 0,0-1 1 0 0,0 1-1 0 0,1-1 1 0 0,0 1-1 0 0,0 0 1 0 0,0-1-1 0 0,0 1 1 0 0,3-4-1 0 0,-1 1-86 0 0,0 0 1 0 0,1 0-1 0 0,0 0 1 0 0,0 1-1 0 0,1-1 1 0 0,-1 1-1 0 0,1 1 1 0 0,8-8-1 0 0,-11 11 38 0 0,12-10-427 0 0,0-1-1 0 0,29-17 1 0 0,-26 19 104 0 0,4-2-746 0 0,36-16-1 0 0,-20 13-326 0 0,-1 1-39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19439 0 0,'0'0'1759'0'0,"2"0"-1438"0"0,0 1-312 0 0,0 0-1 0 0,0 0 0 0 0,0 1 0 0 0,-1-1 0 0 0,1 0 1 0 0,0 1-1 0 0,0 0 0 0 0,-1-1 0 0 0,1 1 0 0 0,-1 0 1 0 0,1 0-1 0 0,1 2 0 0 0,14 28 37 0 0,-16-29-45 0 0,28 67 35 0 0,-3-6-6 0 0,6 14-283 0 0,-17-41-470 0 0,-6-10 134 0 0</inkml:trace>
  <inkml:trace contextRef="#ctx0" brushRef="#br0" timeOffset="1">125 160 21247 0 0,'-4'-7'472'0'0,"-1"-7"96"0"0,1-7 16 0 0,0 0 8 0 0,-1 0-472 0 0,1 2-120 0 0,-1 5 0 0 0,1-2 0 0 0,4 4 0 0 0,0 5 0 0 0,4 0 0 0 0,5 7 0 0 0,0 0-1088 0 0,0 7-184 0 0,-1-4-40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22943 0 0,'0'-7'498'0'0,"0"6"-9"0"0,0 3-312 0 0,1 14-172 0 0,1 0 1 0 0,0 0-1 0 0,6 16 0 0 0,1 10-23 0 0,-9-41 15 0 0,3 16-80 0 0,0 1-1 0 0,-1 23 1 0 0,3 77-775 0 0,-5-73-1626 0 0,0-46 2390 0 0,-1-1 0 0 0,1 1 0 0 0,0 0 0 0 0,-1 0 0 0 0,1 0 0 0 0,-1-1-1 0 0,1 1 1 0 0,-1 0 0 0 0,0 0 0 0 0,1 0 0 0 0,-2-2 0 0 0,-4-5-149 0 0,4-1 264 0 0,-1-1 0 0 0,1 1 0 0 0,0 0 0 0 0,1 0 0 0 0,0-11 0 0 0,-1 3 97 0 0,1-10 515 0 0,1 0 0 0 0,1 1-1 0 0,1-1 1 0 0,2 1-1 0 0,0-1 1 0 0,12-35-1 0 0,-12 47-519 0 0,2 1-1 0 0,-1 1 1 0 0,2-1-1 0 0,0 1 0 0 0,0 0 1 0 0,2 0-1 0 0,-1 1 1 0 0,18-18-1 0 0,-22 25-97 0 0,1 1 0 0 0,0 0 0 0 0,0 0-1 0 0,1 0 1 0 0,-1 1 0 0 0,1 0 0 0 0,0 0-1 0 0,0 0 1 0 0,7-2 0 0 0,-10 4-27 0 0,1 0-1 0 0,-1 0 1 0 0,0 1-1 0 0,1-1 1 0 0,-1 1-1 0 0,0-1 1 0 0,1 1-1 0 0,-1 0 1 0 0,1 0-1 0 0,-1 1 1 0 0,1-1-1 0 0,-1 1 1 0 0,0 0-1 0 0,1 0 1 0 0,-1 0-1 0 0,0 0 1 0 0,0 0-1 0 0,5 3 1 0 0,-2 0-90 0 0,-1 1-1 0 0,1 0 1 0 0,-1 0 0 0 0,0 0-1 0 0,6 8 1 0 0,19 31-828 0 0,-26-37 777 0 0,1 0-42 0 0,0 0 0 0 0,10 10 0 0 0,-1-3-67 0 0,-1-2 224 0 0,7 3 53 0 0,-17-14 44 0 0,3-4 17 0 0,0 1 82 0 0,-4 2-137 0 0,5-7 331 0 0,-6 6-350 0 0,0 0 1 0 0,-1 0-1 0 0,1-1 1 0 0,-1 1 0 0 0,1 0-1 0 0,-1 0 1 0 0,0-1-1 0 0,0 1 1 0 0,1 0 0 0 0,-1 0-1 0 0,0-1 1 0 0,0 1-1 0 0,0 0 1 0 0,0-1 0 0 0,-1 1-1 0 0,1 0 1 0 0,0 0-1 0 0,-1-3 1 0 0,0 1 1 0 0,0 0-1 0 0,0 1 1 0 0,0-1 0 0 0,0 0-1 0 0,0 0 1 0 0,-1 1 0 0 0,1-1 0 0 0,-3-2-1 0 0,-5-4-3 0 0,-1 0 0 0 0,-1 0 0 0 0,-13-8 0 0 0,4 3 0 0 0,14 10 8 0 0,0 1-1 0 0,0-1 1 0 0,0 1-1 0 0,-1 1 1 0 0,1-1-1 0 0,-1 1 1 0 0,-12-3-1 0 0,-6 5 16 0 0,10 1 20 0 0,11 0-38 0 0,-1 1-1 0 0,1 0 1 0 0,0 0 0 0 0,0 0 0 0 0,-1 0 0 0 0,1 1 0 0 0,1-1 0 0 0,-1 1 0 0 0,0 0 0 0 0,1 0 0 0 0,-1 0 0 0 0,1 1-1 0 0,0-1 1 0 0,0 1 0 0 0,-4 7 0 0 0,-2 5 24 0 0,0 0-1 0 0,-10 30 1 0 0,13-30-27 0 0,-6 10 23 0 0,7-16-16 0 0,1 1-1 0 0,-1 1 1 0 0,-3 15 0 0 0,4-7-1 0 0,1 0-1 0 0,0 1 0 0 0,1 30 0 0 0,2-41-2 0 0,1 0 0 0 0,0-1-1 0 0,0 1 1 0 0,1 0 0 0 0,1-1-1 0 0,0 1 1 0 0,0-1 0 0 0,1 0 0 0 0,7 14-1 0 0,-9-18-5 0 0,1 0 0 0 0,-1-1 0 0 0,1 1 0 0 0,0-1-1 0 0,1 0 1 0 0,-1 0 0 0 0,1 0 0 0 0,-1-1 0 0 0,1 1 0 0 0,0-1-1 0 0,0 0 1 0 0,1 0 0 0 0,-1 0 0 0 0,1-1 0 0 0,7 4 0 0 0,-5-4-15 0 0,0 0 1 0 0,0 0-1 0 0,1 0 1 0 0,-1-1-1 0 0,0 0 1 0 0,1-1-1 0 0,-1 1 1 0 0,1-2-1 0 0,-1 1 1 0 0,1-1-1 0 0,11-2 1 0 0,-6-1 48 0 0,0 0 0 0 0,0-1 0 0 0,0 0 1 0 0,-1-1-1 0 0,17-11 0 0 0,-16 9 7 0 0,-5 4 30 0 0,0-1 0 0 0,0 0 0 0 0,0-1 0 0 0,-1 0 0 0 0,1 0 1 0 0,5-8-1 0 0,-8 9-18 0 0,43-60 648 0 0,-43 58-606 0 0,-1 0-1 0 0,0-1 1 0 0,0 1 0 0 0,-1-1-1 0 0,0 0 1 0 0,-1-1-1 0 0,3-9 1 0 0,-5 16-74 0 0,2-9 101 0 0,0 1 0 0 0,-1-1 0 0 0,0 0 0 0 0,-1 1-1 0 0,-2-20 1 0 0,-2 2-70 0 0,-1 1 0 0 0,-11-33 1 0 0,13 50-142 0 0,-1 1 0 0 0,-1-1 0 0 0,1 1 0 0 0,-1 0 0 0 0,-1 0 0 0 0,0 0 0 0 0,0 0 0 0 0,-1 1 0 0 0,-9-8 0 0 0,14 13 24 0 0,-1 1 1 0 0,1 1-1 0 0,-1-1 1 0 0,0 0 0 0 0,0 1-1 0 0,0-1 1 0 0,0 1 0 0 0,-3-1-1 0 0,4 1 32 0 0,-14-6-301 0 0</inkml:trace>
  <inkml:trace contextRef="#ctx0" brushRef="#br0" timeOffset="1">856 11 20127 0 0,'0'0'2022'0'0,"1"2"-1854"0"0,1 8-166 0 0,1 1 0 0 0,-2 0 0 0 0,1 0 0 0 0,-1 0 0 0 0,-1 0 1 0 0,-1 15-1 0 0,1-3-12 0 0,-8 80-42 0 0,2-39 37 0 0,4-45-220 0 0,-1 0 0 0 0,-10 33 0 0 0,-3 16-616 0 0,16-55 55 0 0,0-10 68 0 0,-1-3 250 0 0,1-1 452 0 0,-1 1 0 0 0,1 0 0 0 0,0 0 0 0 0,0-1 0 0 0,-1 1 0 0 0,1 0 0 0 0,0-1 0 0 0,0 1-1 0 0,0 0 1 0 0,0-1 0 0 0,-1 1 0 0 0,1 0 0 0 0,0-1 0 0 0,0 1 0 0 0,0 0 0 0 0,0-1 0 0 0,0 1 0 0 0,0-1 0 0 0,0 1 0 0 0,0 0 0 0 0,0-1 0 0 0,-1-11-47 0 0,1 12 71 0 0,1-20 830 0 0,1 0-1 0 0,7-31 1 0 0,1-4 142 0 0,-7 37-642 0 0,1 1 0 0 0,0-1 1 0 0,1 1-1 0 0,1 0 0 0 0,11-22 0 0 0,-4 11 151 0 0,-9 17-328 0 0,1 0-1 0 0,1 1 1 0 0,0 0 0 0 0,7-10-1 0 0,-6 11-93 0 0,0 1 0 0 0,1 0 0 0 0,0 0 0 0 0,0 1 0 0 0,1 0 0 0 0,-1 1 1 0 0,2-1-1 0 0,13-6 0 0 0,-18 11-64 0 0,0 0 0 0 0,1 0 0 0 0,-1 0 0 0 0,1 1 1 0 0,-1 0-1 0 0,1 0 0 0 0,-1 0 0 0 0,1 1 0 0 0,0-1 1 0 0,-1 1-1 0 0,1 1 0 0 0,0-1 0 0 0,-1 1 0 0 0,1 0 0 0 0,-1 0 1 0 0,1 1-1 0 0,-1 0 0 0 0,7 2 0 0 0,-4 1-22 0 0,1 0 0 0 0,-1 0 1 0 0,0 0-1 0 0,0 1 0 0 0,-1 0 0 0 0,0 1 0 0 0,0-1 0 0 0,0 1 0 0 0,-1 1 0 0 0,11 15 0 0 0,0 5-154 0 0,25 56-1 0 0,-25-42-905 0 0,21 81-1 0 0,-34-106 274 0 0,-1 0 0 0 0,0 33 0 0 0,-2-45 668 0 0,2 40-1304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3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722 965 13104 0 0,'-366'43'920'0'0,"116"-2"1130"0"0,152-21-234 0 0,91-20-1358 0 0,7-3 194 0 0,12-5-155 0 0,16-7-157 0 0,0 2 1 0 0,50-17-1 0 0,-45 18-219 0 0,68-26-76 0 0,263-92-42 0 0,187-44 235 0 0,36-12 163 0 0,-146 45 475 0 0,6 22-7 0 0,384-36 115 0 0,-789 149-939 0 0,123-15 86 0 0,-27 3-348 0 0,-124 18-40 0 0,-5 3-21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11 122 8736,'0'-29'2810,"0"29"-2773,0-1 0,0 1 0,0 0 0,0-1 0,0 1 0,0 0 0,0-1 0,0 1 0,0 0 0,0-1 0,0 1 0,0 0 0,-1-1 0,1 1 0,0 0 0,0-1 0,0 1 0,0 0-1,-1-1 1,1 1 0,0 0 0,0 0 0,0-1 0,-1 1 0,1 0 0,0 0 0,0-1 0,-1 1 0,1 0 0,0 0 0,-1 0 0,1 0 0,0 0 0,-1-1 0,1 1 0,0 0 0,-1 0 0,1 0 0,-1 0 0,1 0 111,-3 0 351,4 5-452,0 6 234,0-6-71,-1-1 1,2 0 0,-1 1 0,0-1 0,1 0-1,0 0 1,0 0 0,0 0 0,0 0 0,5 5 0,6 14 72,4 16-149,-2 0 0,15 67 1,-19-63-90,-4-21 77,-5-14 60,1 0 1,-1 0-1,-1 0 0,1 0 1,-1 11-1,-2-11 315,1-8-482,-1 1-1,1-1 1,0 0-1,0 0 1,0 0-1,0 0 1,0 0-1,0 0 1,-1 0-1,1 0 1,0 0-1,0 0 1,0 0-1,0 0 1,0 0-1,0 0 1,-1 0-1,1 0 1,0 0-1,0 0 1,0 0-1,0 0 1,0 0-1,0 0 1,-1 0-1,1 0 1,0 0-1,0-1 1,0 1-1,0 0 1,0 0-1,0 0 1,0 0-1,-1 0 1,-12-17 612,-11-25-295,1-1 1,-19-52-1,38 85-287,1-1 0,0 1 0,0-1 0,1 0 0,-1-21 0,2 28-35,2-1 0,-1 0 0,1 0 0,-1 0 1,1 0-1,1 0 0,-1 1 0,1-1 0,-1 0 0,1 1 1,1-1-1,-1 1 0,1 0 0,-1 0 0,6-5 0,-1 1-20,1 0 1,0 0-1,1 1 0,0 1 0,0 0 0,0 0 0,18-8 0,-19 10 9,-1 1-1,1 1 1,0-1-1,0 2 1,0-1 0,0 1-1,1 0 1,-1 0 0,0 1-1,0 0 1,11 2-1,-7 0-1,1 2 0,-1-1 0,0 1 0,0 1 1,0 0-1,0 1 0,-1 0 0,0 1 0,-1 0 0,1 1 0,-1 0 0,-1 1 0,1 0 0,-1 0 0,-1 1 0,0 0 0,9 15 0,-15-24 112,-1-5-74,0-10-75,-1 2 32,1 8 19,1-1 0,-1 1 0,0-1 0,1 1 0,0-1 0,0 1 0,0 0 0,1-1 0,0 2-1,-1-1 1,1 0 0,7-6 0,2-1-5,0 1 0,20-12 0,-21 14-11,1 1 1,0 1-1,0 0 1,1 1-1,-1 0 0,1 1 1,0 0-1,26-3 1,-33 6-6,0 1 1,0 0-1,0 0 1,0 0-1,0 0 1,0 1-1,0 0 1,0 1-1,0-1 1,0 1-1,-1 0 1,1 0-1,-1 1 0,1 0 1,-1 0-1,0 0 1,0 1-1,0-1 1,0 1-1,-1 0 1,8 10-1,-6-7-28,-1 1 0,0 1 0,-1-1 0,0 1 0,0 0 0,4 14 0,-7-20-333,0 0 1,0 0 0,0 0 0,1 0-1,-1 0 1,5 5 0,2 4-1124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285 437 8752 0 0,'-7'-7'136'0'0,"0"0"0"0"0,-10-13 0 0 0,11 13-102 0 0,6 7 80 0 0,-1-1 1 0 0,1 1-1 0 0,-1-1 0 0 0,1 1 1 0 0,-1-1-1 0 0,1 1 0 0 0,-1-1 1 0 0,1 1-1 0 0,0-1 0 0 0,-1 1 1 0 0,1-1-1 0 0,0 0 0 0 0,-1 1 1 0 0,1-1-1 0 0,0 1 1 0 0,-1-5 3721 0 0,7-3-2344 0 0,1 4-1277 0 0,-1 1 0 0 0,1 0 0 0 0,0 1 0 0 0,0-1 0 0 0,0 1 1 0 0,0 0-1 0 0,0 1 0 0 0,0 0 0 0 0,8-1 0 0 0,30 0 490 0 0,78-14-1 0 0,-70 7-473 0 0,191-25 153 0 0,407-67-30 0 0,-623 96-380 0 0,246-32 10 0 0,-230 31 16 0 0,283-25 0 0 0,-201 20 12 0 0,214-20 102 0 0,-144 16-58 0 0,-78 7-38 0 0,141-8-18 0 0,-60 5 0 0 0,327-1 385 0 0,-505 12-380 0 0,82-4 84 0 0,-68 1-45 0 0,-11 4 11 0 0,0 0 1 0 0,1 1-1 0 0,-1 1 1 0 0,43 12-1 0 0,-40-8 32 0 0,-18-4-26 0 0,1 0 0 0 0,-1-1 0 0 0,1 0 0 0 0,17 1 0 0 0,24 1 243 0 0,-48-3-297 0 0,-1-1 0 0 0,0 1 0 0 0,0-1 0 0 0,0 1 0 0 0,0 0 0 0 0,0 0 0 0 0,0 0 0 0 0,0 0 0 0 0,0 0 0 0 0,0 0-1 0 0,-1 0 1 0 0,1 1 0 0 0,0-1 0 0 0,-1 1 0 0 0,1-1 0 0 0,-1 1 0 0 0,1 0 0 0 0,-1-1 0 0 0,2 4 0 0 0,3 5-11 0 0,0 0 1 0 0,5 13-1 0 0,-9-20 4 0 0,-1 1 0 0 0,0-1 0 0 0,-1 0 0 0 0,1 1 0 0 0,0 3 0 0 0,2 11 0 0 0,0-2-1 0 0,-1-1 0 0 0,0 0 0 0 0,-1 24 0 0 0,0 3-48 0 0,1-23 35 0 0,22 282-140 0 0,27-3 95 0 0,152 410 123 0 0,-191-673-66 0 0,131 336 95 0 0,-127-332 62 0 0,17 70 0 0 0,-14-39 28 0 0,-9-36 189 0 0,6 40 0 0 0,-15-67-236 0 0,-1-1-1 0 0,0 14 1 0 0,0-6 180 0 0,-1-13-301 0 0,1-1 1 0 0,-1 1-1 0 0,1 0 0 0 0,0 0 1 0 0,-1-1-1 0 0,1 1 0 0 0,-1 0 1 0 0,0-1-1 0 0,1 1 0 0 0,-1-1 1 0 0,0 1-1 0 0,1-1 0 0 0,-1 1 1 0 0,0-1-1 0 0,0 1 0 0 0,-12 6 88 0 0,7-5-44 0 0,0-1 0 0 0,0 0 1 0 0,0 0-1 0 0,0-1 0 0 0,0 0 0 0 0,-9 0 1 0 0,2 0 12 0 0,-173 4-135 0 0,-194 31 0 0 0,-8-6-230 0 0,126-13 117 0 0,-257 36 42 0 0,239-22 89 0 0,-65 16-4 0 0,1 15-21 0 0,214-38 61 0 0,-279 54 73 0 0,79-12-76 0 0,-78 15-29 0 0,342-69 70 0 0,-164 31-5 0 0,154-28-77 0 0,-1-3 0 0 0,-120 2-1 0 0,148-12 69 0 0,-58-2 34 0 0,102 0-23 0 0,1 1 0 0 0,-1-1 0 0 0,1 0 0 0 0,-1 0 0 0 0,1-1 0 0 0,0 1 0 0 0,-1-1 0 0 0,1 0 1 0 0,0 0-1 0 0,-6-5 0 0 0,7 6-10 0 0,1-1 0 0 0,0 1 1 0 0,0-1-1 0 0,1 0 1 0 0,-1 0-1 0 0,0 0 0 0 0,0 0 1 0 0,1 0-1 0 0,-1 0 1 0 0,1 0-1 0 0,0-1 1 0 0,0 1-1 0 0,0 0 0 0 0,0-1 1 0 0,0 1-1 0 0,0-1 1 0 0,1 1-1 0 0,-1-1 0 0 0,0-4 1 0 0,3-19 59 0 0,0 0 0 0 0,8-30 0 0 0,-7 36-63 0 0,13-47-13 0 0,2-13 0 0 0,-16 66 0 0 0,26-182-80 0 0,-16-2 8 0 0,-25-206-359 0 0,6 271 193 0 0,-15-218-818 0 0,0-14 821 0 0,16 287 194 0 0,-1-29 10 0 0,7 81 24 0 0,-1 11 49 0 0,1 0 0 0 0,3-23 0 0 0,-2 33-40 0 0,0 1 1 0 0,0-1-1 0 0,1 1 0 0 0,-1-1 0 0 0,1 1 0 0 0,0 0 0 0 0,0-1 0 0 0,0 1 0 0 0,1 0 1 0 0,-1 0-1 0 0,1 1 0 0 0,5-6 0 0 0,-3 4-11 0 0,2-1 0 0 0,-1 2 0 0 0,0-1-1 0 0,1 1 1 0 0,0 0 0 0 0,0 1 0 0 0,0-1 0 0 0,10-2 0 0 0,9-2-12 0 0,28-5 1 0 0,-18 6 12 0 0,180-54 8 0 0,-173 48 0 0 0,60-20 0 0 0,-66 21-157 0 0,1 1 0 0 0,1 1 0 0 0,67-7 0 0 0,-77 13-1083 0 0,-6-3-396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19319 0 0,'-1'3'106'0'0,"-1"1"-1"0"0,1-1 0 0 0,0 0 0 0 0,0 0 0 0 0,0 1 0 0 0,1-1 1 0 0,-1 1-1 0 0,1-1 0 0 0,0 0 0 0 0,0 1 0 0 0,0-1 0 0 0,0 1 1 0 0,2 6-1 0 0,1 4-271 0 0,9 27 0 0 0,-8-27 233 0 0,55 155-339 0 0,-22-65 160 0 0,43 101 56 0 0,-77-199 104 0 0,0-1 0 0 0,0 0 0 0 0,0 0-1 0 0,4 4 1 0 0,4 7 328 0 0,-10-15 36 0 0,0-1 89 0 0,0 0-435 0 0,0-1 0 0 0,-1 1 0 0 0,1 0 0 0 0,0-1-1 0 0,0 1 1 0 0,-1 0 0 0 0,1-1 0 0 0,0 1-1 0 0,0-1 1 0 0,-1 1 0 0 0,1-1 0 0 0,-1 1 0 0 0,1-1-1 0 0,0 1 1 0 0,-1-1 0 0 0,1 0 0 0 0,-1 1 0 0 0,0-1-1 0 0,1 0 1 0 0,-1 0 0 0 0,1 1 0 0 0,-1-1 0 0 0,0 0-1 0 0,0 0 1 0 0,1 0 0 0 0,-1 1 0 0 0,0-2 0 0 0,5-26 445 0 0,-5 28-489 0 0,1-95 668 0 0,-2 52-606 0 0,-3-40-73 0 0,1 49-11 0 0,2-46-1 0 0,2 73 1 0 0,0-18 0 0 0,2 0 0 0 0,7-34 0 0 0,-8 51 0 0 0,0 1 0 0 0,1 0 0 0 0,-1-1 0 0 0,2 1 0 0 0,-1 0 0 0 0,1 1 0 0 0,0-1 0 0 0,0 1 0 0 0,1-1 0 0 0,0 1 0 0 0,0 1 0 0 0,7-7 0 0 0,-8 9-8 0 0,0 0 0 0 0,0 0 0 0 0,0 0-1 0 0,0 1 1 0 0,0 0 0 0 0,1 0 0 0 0,-1 0 0 0 0,1 0-1 0 0,-1 1 1 0 0,1 0 0 0 0,9-2 0 0 0,-3 2-18 0 0,0 1 1 0 0,1 0-1 0 0,-1 1 0 0 0,11 2 1 0 0,-5 0 3 0 0,0 0 1 0 0,0 1 0 0 0,-1 1-1 0 0,0 0 1 0 0,0 1 0 0 0,0 1-1 0 0,-1 0 1 0 0,0 2 0 0 0,0-1-1 0 0,-1 2 1 0 0,0 0 0 0 0,17 16-1 0 0,-20-15 29 0 0,-1 0 0 0 0,0 0 0 0 0,-1 1 0 0 0,0 0 0 0 0,-1 1 0 0 0,0 0 0 0 0,-1 0 0 0 0,8 22 0 0 0,-11-25-28 0 0,-1-1 0 0 0,0 1-1 0 0,0 0 1 0 0,-1 0 0 0 0,0 0 0 0 0,-1 1 0 0 0,0-1-1 0 0,-1 0 1 0 0,-1 14 0 0 0,1-20 20 0 0,-2 7 0 0 0,0 1 0 0 0,0-1 0 0 0,-1-1 0 0 0,0 1 0 0 0,-7 15 0 0 0,5-15 37 0 0,0 0 0 0 0,-1 0 0 0 0,0 0 0 0 0,-1-1-1 0 0,0 0 1 0 0,-1-1 0 0 0,-13 14 0 0 0,6-10-4 0 0,7-6-11 0 0,0 0 1 0 0,0 0-1 0 0,-18 10 0 0 0,9-8 35 0 0,-1 0 0 0 0,0-1 0 0 0,-1-1 0 0 0,0 0 0 0 0,-35 6 0 0 0,26-9 120 0 0,-52-1 0 0 0,74-3-174 0 0,1 0 0 0 0,-1-1 0 0 0,1 0 0 0 0,-1 0 1 0 0,1-1-1 0 0,0 0 0 0 0,-1 1 0 0 0,1-2 0 0 0,-6-2 0 0 0,4 1-229 0 0,0-1 0 0 0,0 0 1 0 0,0 0-1 0 0,1 0 0 0 0,-8-8 0 0 0,5 1-441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17 14192 0 0,'-14'-7'644'0'0,"12"5"-572"0"0,0 1 0 0 0,0 0 0 0 0,0 0 0 0 0,-1 0 0 0 0,1 0 0 0 0,-4-1 0 0 0,5 2-51 0 0,0 0 0 0 0,1 0 0 0 0,-1 0 0 0 0,0 0 0 0 0,0 0 0 0 0,0 0 0 0 0,0 0 0 0 0,0 0 1 0 0,0 0-1 0 0,0 1 0 0 0,1-1 0 0 0,-1 0 0 0 0,0 1 0 0 0,0-1 0 0 0,0 0 0 0 0,1 1 0 0 0,-1-1 0 0 0,0 1 0 0 0,1 0 1 0 0,-1-1-1 0 0,0 1 0 0 0,0 1 0 0 0,-9 9 218 0 0,2 1 0 0 0,-1 1 0 0 0,-5 13 1 0 0,-3 2 412 0 0,1 2 225 0 0,0 0 0 0 0,2 1-1 0 0,2 1 1 0 0,-11 40 0 0 0,16-45-417 0 0,-5 39-1 0 0,10-51-340 0 0,1 0-1 0 0,0 0 1 0 0,2 1-1 0 0,1 16 1 0 0,-1-26-84 0 0,1 0 1 0 0,-1 0-1 0 0,1 0 1 0 0,0-1-1 0 0,0 1 1 0 0,1 0-1 0 0,0-1 1 0 0,0 0-1 0 0,0 1 1 0 0,0-1-1 0 0,1 0 1 0 0,5 5-1 0 0,-7-8-14 0 0,1-1-1 0 0,-1 1 1 0 0,0-1-1 0 0,1 1 1 0 0,0-1 0 0 0,-1 0-1 0 0,1 0 1 0 0,-1 0-1 0 0,5 0 1 0 0,26 4 128 0 0,-14-3-72 0 0,-7 0-252 0 0,0 0 0 0 0,-1-2 0 0 0,1 1 1 0 0,0-1-1 0 0,0-1 0 0 0,-1 0 0 0 0,1-1 0 0 0,-1 0 0 0 0,13-5 0 0 0,3-3-972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2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35 20999 0 0,'0'0'456'0'0,"0"2"-8"0"0,5 25-265 0 0,-1-6-190 0 0,-2-13 7 0 0,0 1 0 0 0,1-1 0 0 0,3 10 0 0 0,-2-8 0 0 0,5 19 0 0 0,-1 6 144 0 0,18 50 0 0 0,-14-42-45 0 0,-3-10-48 0 0,4 15-2 0 0,8 24 59 0 0,-16-55-209 0 0,0 2-1 0 0</inkml:trace>
  <inkml:trace contextRef="#ctx0" brushRef="#br0" timeOffset="1">1 918 22095 0 0,'0'0'1124'0'0,"5"-1"-688"0"0,6-3-301 0 0,-1-1 0 0 0,0-1 1 0 0,1 1-1 0 0,11-10 0 0 0,-8 5-105 0 0,20-10 0 0 0,14-2-26 0 0,-19 9-56 0 0,0-1 0 0 0,32-21 0 0 0,-42 22-691 0 0,-1-1-1 0 0,18-17 1 0 0,-19 12-459 0 0</inkml:trace>
  <inkml:trace contextRef="#ctx0" brushRef="#br0" timeOffset="2">18 0 21367 0 0,'-8'5'896'0'0,"3"2"-496"0"0,5 5-336 0 0,0-1-384 0 0,5 1-72 0 0,-1 4-24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1203 638 15616 0 0,'-1'-1'168'0'0,"-1"0"0"0"0,0 0 0 0 0,0 1 0 0 0,1-1 1 0 0,-1 1-1 0 0,0 0 0 0 0,0-1 0 0 0,1 1 1 0 0,-1 0-1 0 0,-3 0 0 0 0,13 6 317 0 0,-7-4-397 0 0,3 0-19 0 0,-1 1 1 0 0,1-1-1 0 0,0 0 0 0 0,-1 1 0 0 0,1-2 0 0 0,0 1 0 0 0,1 0 0 0 0,-1-1 0 0 0,0 0 0 0 0,0 0 0 0 0,0 0 0 0 0,6 0 0 0 0,8 0 121 0 0,29-1 1 0 0,-39-1-138 0 0,236-27 627 0 0,-126 11-508 0 0,542-90 156 0 0,-147 19-144 0 0,938-166-274 0 0,-1131 206 611 0 0,-173 28-16 0 0,-94 12-335 0 0,166-26 591 0 0,-157 24-618 0 0,78-16 143 0 0,-107 16-170 0 0,-27 7-71 0 0,0 1 0 0 0,0 0 1 0 0,1 0-1 0 0,-1 1 0 0 0,0 0 0 0 0,8-1 0 0 0,-14 2-42 0 0,1 1 0 0 0,-1-1-1 0 0,1 0 1 0 0,-1 0-1 0 0,1 0 1 0 0,0 1 0 0 0,-1-1-1 0 0,1 0 1 0 0,-1 0 0 0 0,1 1-1 0 0,-1-1 1 0 0,0 1-1 0 0,1-1 1 0 0,-1 0 0 0 0,1 1-1 0 0,-1-1 1 0 0,0 1 0 0 0,1-1-1 0 0,-1 1 1 0 0,0-1-1 0 0,1 1 1 0 0,-1-1 0 0 0,0 1-1 0 0,0-1 1 0 0,1 1 0 0 0,-1 1-1 0 0,4 17-19 0 0,-3-15 14 0 0,4 40-46 0 0,-1-1-1 0 0,-2 61 1 0 0,-3-54 54 0 0,9 66-1 0 0,26 103-68 0 0,-6-53 46 0 0,28 140-28 0 0,-15-121 45 0 0,80 368 13 0 0,-70-323 68 0 0,7 39-43 0 0,-8 15 36 0 0,-33-181-28 0 0,-10-67-37 0 0,17 143 458 0 0,-23-144-320 0 0,3 75 289 0 0,-5-89-127 0 0,-1 0 1 0 0,0 0 0 0 0,-6 23 0 0 0,7-40-275 0 0,0 0 0 0 0,-1 0 0 0 0,1 0 0 0 0,-1 0 0 0 0,0-1 0 0 0,0 1 0 0 0,0-1-1 0 0,0 1 1 0 0,-4 3 0 0 0,5-5-36 0 0,-1-1-1 0 0,0 1 1 0 0,1-1-1 0 0,-1 1 1 0 0,0-1-1 0 0,0 0 1 0 0,0 0-1 0 0,0 0 0 0 0,0 0 1 0 0,0 0-1 0 0,0 0 1 0 0,-1 0-1 0 0,1-1 1 0 0,0 1-1 0 0,0-1 1 0 0,-1 1-1 0 0,-3-1 1 0 0,-152-13 249 0 0,56 3-140 0 0,-64-7-123 0 0,-69-3-80 0 0,-103 18-349 0 0,189 3 300 0 0,-676 32-123 0 0,2 39 40 0 0,764-66 226 0 0,-795 104 2 0 0,291-32 0 0 0,451-64 4 0 0,-364 38 88 0 0,421-48-48 0 0,-121 7 336 0 0,132-11-176 0 0,-86-9 0 0 0,114 6-193 0 0,0 0-1 0 0,0-1 0 0 0,0-1 0 0 0,1 0 1 0 0,-30-15-1 0 0,36 15 6 0 0,0 0 0 0 0,1-1 1 0 0,0 0-1 0 0,-1 0 0 0 0,2-1 0 0 0,-1 0 0 0 0,1-1 1 0 0,0 1-1 0 0,1-2 0 0 0,-8-12 0 0 0,2 1-15 0 0,2-1 0 0 0,-14-41 0 0 0,-8-48-30 0 0,18 58-43 0 0,-70-358-948 0 0,57 254 658 0 0,-41-268-453 0 0,37-1 494 0 0,34 213 470 0 0,19 5 242 0 0,-17 181-268 0 0,1 1 0 0 0,1 0 0 0 0,1 0 1 0 0,21-44-1 0 0,-22 55-105 0 0,1 0 0 0 0,1 1 0 0 0,0 0 0 0 0,1 1 0 0 0,0 0 0 0 0,1 0 0 0 0,0 1 0 0 0,1 0 0 0 0,15-10 0 0 0,7-2-18 0 0,1 2 0 0 0,1 2 0 0 0,58-23 0 0 0,292-97-92 0 0,-192 83-136 0 0,41-11-410 0 0,0-1-941 0 0,-198 56-914 0 0,-21 6 1035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71 282 22007 0 0,'-1'0'647'0'0,"-1"0"-606"0"0,-1 1 0 0 0,1-1 1 0 0,0 0-1 0 0,-1 1 0 0 0,1 0 0 0 0,0 0 0 0 0,0 0 1 0 0,0 0-1 0 0,0 0 0 0 0,0 0 0 0 0,0 0 0 0 0,0 1 1 0 0,0-1-1 0 0,0 1 0 0 0,0-1 0 0 0,1 1 0 0 0,-1 0 1 0 0,1-1-1 0 0,-1 1 0 0 0,1 0 0 0 0,0 0 0 0 0,-2 4 1 0 0,-1 1-110 0 0,1 0 1 0 0,0 0-1 0 0,1 0 1 0 0,-1 1-1 0 0,-1 12 1 0 0,1 1-82 0 0,2 0 0 0 0,0 0 0 0 0,2 24 0 0 0,11 62-46 0 0,-3-34 172 0 0,39 187-314 0 0,-38-217 435 0 0,19 47 0 0 0,-29-87-52 0 0,1 0 1 0 0,0-1-1 0 0,-1 1 1 0 0,1-1-1 0 0,-1 1 1 0 0,0 4-1 0 0,0-5 158 0 0,5-10 563 0 0,3-14-203 0 0,0 0 1 0 0,5-34-1 0 0,-6 18-403 0 0,-2 0-1 0 0,-1-62 1 0 0,-2 35-101 0 0,2-186-135 0 0,19 11-184 0 0,-19 223 240 0 0,0 0 0 0 0,1 0 0 0 0,1 1 0 0 0,1-1 0 0 0,0 1 0 0 0,1 0 0 0 0,12-18 0 0 0,-15 27 12 0 0,0 1-1 0 0,1-1 0 0 0,-1 1 1 0 0,1 0-1 0 0,1 1 1 0 0,-1-1-1 0 0,1 1 1 0 0,0 0-1 0 0,0 1 0 0 0,0 0 1 0 0,1 0-1 0 0,0 0 1 0 0,-1 1-1 0 0,1 0 0 0 0,0 1 1 0 0,0 0-1 0 0,1 0 1 0 0,-1 1-1 0 0,10-1 1 0 0,-6 1-12 0 0,1 1 1 0 0,-1 0 0 0 0,1 1 0 0 0,0 1 0 0 0,-1-1 0 0 0,0 2 0 0 0,1 0 0 0 0,-1 1 0 0 0,0 0 0 0 0,-1 0 0 0 0,1 1 0 0 0,14 9 0 0 0,-2 1-28 0 0,-1 1 1 0 0,-1 1 0 0 0,34 33-1 0 0,-43-36 44 0 0,1 0-11 0 0,0 1 1 0 0,-1 0-1 0 0,15 23 0 0 0,23 55-60 0 0,-43-76 56 0 0,-1 0 1 0 0,0 1 0 0 0,6 29-1 0 0,-11-40 17 0 0,3 15 0 0 0,-1 1 0 0 0,2 40 0 0 0,-6-40 0 0 0,-1 1 0 0 0,-7 44 0 0 0,6-59 0 0 0,-1 7 11 0 0,0 0-1 0 0,-2-1 1 0 0,1 1 0 0 0,-13 23 0 0 0,10-24 3 0 0,-1-1 0 0 0,-1 0 0 0 0,-1 0 0 0 0,0-1 0 0 0,-1 0 0 0 0,-21 19 0 0 0,13-15 42 0 0,0-1-1 0 0,-2-2 0 0 0,0 0 0 0 0,0-1 1 0 0,-1-1-1 0 0,-1-1 0 0 0,0-1 0 0 0,0 0 1 0 0,-1-2-1 0 0,-26 5 0 0 0,41-12-43 0 0,0 1 0 0 0,0-1 0 0 0,0-1 0 0 0,0 0 0 0 0,0 0 0 0 0,0-1-1 0 0,0 0 1 0 0,-11-3 0 0 0,14 3-123 0 0,1-1 1 0 0,-1 0-1 0 0,0 0 0 0 0,1-1 0 0 0,-1 1 1 0 0,1-1-1 0 0,0 0 0 0 0,0-1 0 0 0,0 1 0 0 0,1-1 1 0 0,-1 0-1 0 0,1 0 0 0 0,-5-6 0 0 0,-5-10-645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4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0 18055 0 0,'0'0'1364'0'0,"-2"1"-924"0"0,-3 1-416 0 0,0 1-1 0 0,0-1 1 0 0,1 1-1 0 0,-1 0 1 0 0,1 1-1 0 0,0-1 0 0 0,-1 1 1 0 0,1-1-1 0 0,1 1 1 0 0,-7 8-1 0 0,-3 6 60 0 0,-14 24 0 0 0,25-39-71 0 0,-16 27 46 0 0,-17 30 39 0 0,14-16 486 0 0,-30 87 1 0 0,46-112-443 0 0,-31 119 790 0 0,32-115-740 0 0,0 0 1 0 0,2 0 0 0 0,1 0 0 0 0,1 27-1 0 0,1-42-125 0 0,0 0 0 0 0,0 0 0 0 0,1 0 0 0 0,0 0 0 0 0,0 0 0 0 0,1-1 0 0 0,5 13 0 0 0,-5-16-44 0 0,-1 0 1 0 0,1 0 0 0 0,-1 0-1 0 0,1-1 1 0 0,0 1-1 0 0,1-1 1 0 0,-1 0 0 0 0,0 1-1 0 0,1-2 1 0 0,0 1-1 0 0,0 0 1 0 0,0-1 0 0 0,0 1-1 0 0,8 2 1 0 0,-4-2 6 0 0,-1-1 0 0 0,1 0 0 0 0,0-1 0 0 0,0 0 0 0 0,0 0 0 0 0,0-1 0 0 0,0 1 0 0 0,0-2 0 0 0,0 1 0 0 0,8-3 1 0 0,3 0-384 0 0,-1-2 0 0 0,0-1 0 0 0,21-9 0 0 0,0 0-521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20471 0 0,'2'-4'186'0'0,"1"0"-1"0"0,0 0 0 0 0,0 0 0 0 0,0 0 0 0 0,1 1 0 0 0,-1-1 0 0 0,1 1 1 0 0,0 0-1 0 0,0 0 0 0 0,0 1 0 0 0,5-4 0 0 0,-1 3-184 0 0,0 0-1 0 0,1 0 0 0 0,-1 0 1 0 0,0 1-1 0 0,13-1 0 0 0,-6 0-18 0 0,1 2 0 0 0,-1 0-1 0 0,0 1 1 0 0,0 0 0 0 0,0 2-1 0 0,0-1 1 0 0,0 2-1 0 0,0 0 1 0 0,0 1 0 0 0,0 0-1 0 0,-1 1 1 0 0,0 1 0 0 0,0 0-1 0 0,0 1 1 0 0,-1 0 0 0 0,23 18-1 0 0,-31-21 19 0 0,-1 0 0 0 0,0 0 0 0 0,0 0 0 0 0,-1 1 0 0 0,1-1 0 0 0,-1 1 0 0 0,0 0 0 0 0,-1 0 0 0 0,1 0 0 0 0,-1 0 0 0 0,0 1 0 0 0,0-1 0 0 0,0 1 0 0 0,-1-1 0 0 0,2 9 0 0 0,-1 3 0 0 0,-1 1 0 0 0,-1 0 0 0 0,-2 28 0 0 0,-1-20-1 0 0,-1-1 0 0 0,-2 1-1 0 0,-9 28 1 0 0,-32 74 47 0 0,31-88 21 0 0,-6 11 22 0 0,-12 34 122 0 0,30-73-136 0 0,1 0 0 0 0,0 1 0 0 0,1-1 1 0 0,0 0-1 0 0,0 16 0 0 0,2-24-4 0 0,0 0-1 0 0,0 0 1 0 0,1 0-1 0 0,-1 0 1 0 0,1 0-1 0 0,0 0 1 0 0,2 5 0 0 0,-3-8-42 0 0,1 0 0 0 0,-1 0 1 0 0,1 0-1 0 0,0 0 0 0 0,-1 0 1 0 0,1 0-1 0 0,0 0 1 0 0,0 0-1 0 0,0 0 0 0 0,0 0 1 0 0,0 0-1 0 0,0-1 0 0 0,0 1 1 0 0,0 0-1 0 0,0-1 0 0 0,0 1 1 0 0,0-1-1 0 0,1 1 0 0 0,-1-1 1 0 0,0 1-1 0 0,0-1 0 0 0,1 0 1 0 0,-1 0-1 0 0,0 1 1 0 0,0-1-1 0 0,3 0 0 0 0,4-1 84 0 0,1 0 0 0 0,-1 0 0 0 0,0 0 0 0 0,0-1 0 0 0,0 0 0 0 0,15-7 0 0 0,47-26 376 0 0,-57 28-409 0 0,26-15-449 0 0,-1-2-1 0 0,0-2 0 0 0,-2-1 1 0 0,50-50-1 0 0,-51 43-798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1925 730 8592 0 0,'-12'-10'73'0'0,"0"1"0"0"0,0 0 0 0 0,-1 1 0 0 0,-14-7 0 0 0,19 11 311 0 0,0 1-1 0 0,-1 0 1 0 0,1 0-1 0 0,-1 0 0 0 0,0 1 1 0 0,0 1-1 0 0,0-1 0 0 0,-10 1 1 0 0,0-1 1684 0 0,12 2 379 0 0,16 1-1560 0 0,4 0-735 0 0,-1-1 1 0 0,0-1-1 0 0,0 0 0 0 0,0-1 0 0 0,16-4 1 0 0,-20 4-114 0 0,234-51 650 0 0,93-20-438 0 0,117-17-129 0 0,-345 68-121 0 0,384-83 25 0 0,366-69 1 0 0,-343 83 75 0 0,-397 74 114 0 0,-7 2 170 0 0,-90 13-243 0 0,-1 0 1 0 0,23 2-1 0 0,-29 0-77 0 0,-13 0 110 0 0,5 9 24 0 0,-3-3-139 0 0,0 0-1 0 0,-1 0 0 0 0,1 1 0 0 0,-1-1 0 0 0,-1 0 0 0 0,1 7 1 0 0,3 21 133 0 0,74 230 42 0 0,-62-213-210 0 0,42 113-13 0 0,1 9-16 0 0,-21-54-8 0 0,82 294-66 0 0,-113-385 78 0 0,65 296 62 0 0,-71-319-63 0 0,72 446-53 0 0,-4 347 330 0 0,-63-632-64 0 0,5 75 166 0 0,19 72 458 0 0,-17-187-383 0 0,4 27-1 0 0,-13-126-220 0 0,0 9 1310 0 0,-5-37-1416 0 0,-7-6-138 0 0,0 0 1 0 0,0 1-1 0 0,0 0 1 0 0,-1 1-1 0 0,0 0 1 0 0,0 0-1 0 0,0 1 1 0 0,-11-4-1 0 0,-82-19-168 0 0,56 16 82 0 0,-18-3-77 0 0,0 2-1 0 0,-98-4 0 0 0,-304 10-269 0 0,-259 50 249 0 0,-1 17 146 0 0,-275 74 49 0 0,784-98 0 0 0,-359 72 0 0 0,550-103 0 0 0,-341 71 0 0 0,353-75 2 0 0,-262 39 50 0 0,245-37-7 0 0,0-1 0 0 0,0-1 1 0 0,-1-2-1 0 0,1-2 0 0 0,-39-5 1 0 0,57 4 1 0 0,-1 0-1 0 0,1-1 1 0 0,0-1 0 0 0,0 0 0 0 0,1 0 0 0 0,-14-9 0 0 0,18 9-16 0 0,-1-1 1 0 0,1 0-1 0 0,1 0 1 0 0,-1-1-1 0 0,1 0 0 0 0,0-1 1 0 0,0 0-1 0 0,1 0 1 0 0,-6-10-1 0 0,-7-14-31 0 0,2-2 0 0 0,-21-54 0 0 0,25 51 6 0 0,-48-146-180 0 0,30 62 7 0 0,-89-395-555 0 0,-38-592-485 0 0,135 887 951 0 0,-11-127 563 0 0,32 315-206 0 0,-6-108 230 0 0,8 110-279 0 0,1 0-1 0 0,9-48 1 0 0,-3 52-48 0 0,11-32 1 0 0,-12 43-4 0 0,0-2-10 0 0,2 1 0 0 0,0 0 0 0 0,1 0 0 0 0,0 1-1 0 0,2 0 1 0 0,0 1 0 0 0,1 0 0 0 0,16-16 0 0 0,-19 22-13 0 0,-4 2 17 0 0,1 0 0 0 0,0 1-1 0 0,1 0 1 0 0,0 0 0 0 0,0 1-1 0 0,0 0 1 0 0,9-5 0 0 0,13-1-16 0 0,0 0 1 0 0,47-9-1 0 0,-30 8-31 0 0,62-16 10 0 0,48-13 0 0 0,318-100 42 0 0,-157 66 1 0 0,-118 31-12 0 0,-103 26-310 0 0,-28 6-268 0 0,-61 10 520 0 0,9-1-548 0 0,-1 0 0 0 0,21 0 0 0 0,-30 4-1809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10 303 20975 0 0,'0'0'763'0'0,"-1"1"-483"0"0,0 2-265 0 0,-1 0 1 0 0,1 0-1 0 0,0 0 0 0 0,0 0 0 0 0,1 0 1 0 0,-1 0-1 0 0,0 0 0 0 0,1 1 1 0 0,0 4-1 0 0,2 32 131 0 0,0-20-120 0 0,19 166-48 0 0,-2-26 40 0 0,12 81 303 0 0,-31-239-318 0 0,5 29 22 0 0,1-1 0 0 0,12 36 0 0 0,-16-59-3 0 0,-1-5 10 0 0,-1 0 0 0 0,1 0 0 0 0,0 1 0 0 0,-1-1 0 0 0,1 0 0 0 0,0 0 0 0 0,0 0 0 0 0,0-1-1 0 0,1 1 1 0 0,-1 0 0 0 0,0 0 0 0 0,1-1 0 0 0,2 3 0 0 0,-4-3-22 0 0,0-1 1 0 0,0 0-1 0 0,1 0 0 0 0,-1 0 0 0 0,0 0 0 0 0,0 0 1 0 0,1 0-1 0 0,-1 0 0 0 0,0 0 0 0 0,1 0 0 0 0,-1 0 1 0 0,0 0-1 0 0,0 0 0 0 0,1 0 0 0 0,-1 0 0 0 0,0 0 1 0 0,1 0-1 0 0,-1 0 0 0 0,0 0 0 0 0,0 0 0 0 0,1 0 1 0 0,-1 0-1 0 0,0 0 0 0 0,0-1 0 0 0,1 1 0 0 0,-1 0 1 0 0,0 0-1 0 0,0 0 0 0 0,0 0 0 0 0,1-1 0 0 0,-1 1 0 0 0,0 0 1 0 0,0 0-1 0 0,0 0 0 0 0,0-1 0 0 0,1 1 0 0 0,-1 0 1 0 0,0 0-1 0 0,0-1 0 0 0,6-13 416 0 0,-5 9-257 0 0,4-13 214 0 0,-1-1 1 0 0,-1-1-1 0 0,0 1 0 0 0,-1-24 1 0 0,2-6-396 0 0,-1-15-18 0 0,-5-86 0 0 0,-2 29 30 0 0,10-71 63 0 0,-3 152-125 0 0,3 0 0 0 0,18-69 1 0 0,-18 87 8 0 0,1 1 1 0 0,1 0-1 0 0,1 1 1 0 0,1 0 0 0 0,20-30-1 0 0,-24 43 44 0 0,-1-1-1 0 0,1 1 1 0 0,0 0 0 0 0,1 1-1 0 0,-1 0 1 0 0,1 0-1 0 0,1 0 1 0 0,-1 1-1 0 0,1 0 1 0 0,0 0 0 0 0,0 1-1 0 0,0 0 1 0 0,1 0-1 0 0,-1 1 1 0 0,1 0-1 0 0,11-2 1 0 0,-14 5-4 0 0,0-1 1 0 0,0 1-1 0 0,-1 1 1 0 0,1-1-1 0 0,0 1 1 0 0,-1 0-1 0 0,1 0 1 0 0,0 1-1 0 0,-1 0 1 0 0,0 0-1 0 0,9 4 1 0 0,1 2-22 0 0,-1 0 1 0 0,24 18-1 0 0,-19-10-1 0 0,0 1-1 0 0,-1 1 0 0 0,-1 0 1 0 0,-1 1-1 0 0,-1 1 1 0 0,22 37-1 0 0,-21-28 19 0 0,-1 0 1 0 0,-2 1 0 0 0,-1 1-1 0 0,14 55 1 0 0,-16-36-5 0 0,-1-1 1 0 0,2 72 0 0 0,-10-102 24 0 0,-2 0-1 0 0,0-1 1 0 0,-1 1-1 0 0,0 0 1 0 0,-2-1-1 0 0,0 0 1 0 0,-12 33 0 0 0,11-40-1 0 0,0 0 1 0 0,0-1-1 0 0,-1 0 1 0 0,0 0 0 0 0,0 0-1 0 0,-1-1 1 0 0,-1 0-1 0 0,0-1 1 0 0,0 1 0 0 0,0-1-1 0 0,-1-1 1 0 0,0 0-1 0 0,-18 11 1 0 0,10-10 32 0 0,0 0 1 0 0,-1-1-1 0 0,0 0 0 0 0,-1-2 1 0 0,1 0-1 0 0,-1-1 0 0 0,-23 1 1 0 0,25-3-84 0 0,-1-2 1 0 0,1 0 0 0 0,0 0-1 0 0,-1-2 1 0 0,1 0-1 0 0,0-1 1 0 0,0-1 0 0 0,-17-6-1 0 0,26 6-252 0 0,1 1-1 0 0,-1-1 1 0 0,0 0-1 0 0,1-1 1 0 0,0 0 0 0 0,0 0-1 0 0,0 0 1 0 0,1-1-1 0 0,-6-6 1 0 0,3-3-879 0 0,4 0-34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59 10720,'4'-44'3456,"-4"36"-2566,-2 5-420,1 3-415,1-1 0,-1 1 0,0-1 0,0 1 0,0 0 0,1-1 0,-1 1 0,0 0 0,0 0 0,0 0 0,0 0 0,0-1 0,0 1 0,1 0 0,-1 0 0,0 1 1,0-1-1,0 0 0,0 0 0,0 0 0,0 1 0,1-1 0,-1 0 0,0 1 0,0-1 0,-1 1 0,0 1 33,-1 0 0,0 1 0,1-1-1,-1 1 1,1 0 0,-3 3 0,0 1-30,1 0 0,0 0 0,1 0 0,-5 11-1,6-11-21,-4 8 75,-7 29 0,11-37-86,1-1 0,0 1-1,1 0 1,-1 0-1,1 0 1,2 11 0,-2-16-1,1 1 0,-1-1 1,1 0-1,0 0 0,0 0 0,0 0 0,0 0 1,0 0-1,0 0 0,0-1 0,0 1 1,1 0-1,-1 0 0,1-1 0,-1 1 1,1-1-1,0 0 0,0 1 0,0-1 1,-1 0-1,1 0 0,0 0 0,3 1 1,-1-1 5,-1-1 0,0 1 0,0 0 0,0-1-1,0 0 1,1 0 0,-1 0 0,0 0 0,0-1 0,1 1 0,-1-1 0,0 1 0,0-1 0,0 0 0,5-3 0,3-3 90,-1 0 0,0 0 0,0-1 0,-1-1 0,0 1 0,0-1 0,12-19 0,3 0 297,-22 26-384,0 0 0,0 0 0,0 1 0,0-1 0,0 1-1,0-1 1,1 1 0,-1 0 0,0 0 0,5-2 0,-6 3-34,0 0 1,0 0 0,0 0 0,0 0-1,0 0 1,0 1 0,0-1-1,0 0 1,0 0 0,0 1 0,0-1-1,0 0 1,0 1 0,0-1-1,0 1 1,-1-1 0,1 1-1,0 0 1,0-1 0,-1 1 0,1 0-1,1 1 1,0 1-6,0 0 0,0 0 0,0 0-1,2 5 1,9 28-701,-9-23-177,1-1 0,8 17 0,-11-26 654,0 0 1,0 1 0,1-1-1,-1 0 1,1 0 0,0 0-1,0 0 1,0-1 0,0 1-1,0-1 1,1 0 0,3 3-1,-4-4-8,0 0 0,0 0 0,0 0-1,-1-1 1,1 1 0,0-1 0,0 1-1,0-1 1,0 0 0,0 0 0,0-1 0,0 1-1,0 0 1,3-2 0,19-5-247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75 15288 0 0,'0'-5'106'0'0,"0"-1"0"0"0,0 0 1 0 0,-1 1-1 0 0,0-1 1 0 0,0 0-1 0 0,0 1 0 0 0,-1-1 1 0 0,0 1-1 0 0,-2-6 1 0 0,3 10-87 0 0,1 0 0 0 0,-1 0 0 0 0,1 1 1 0 0,-1-1-1 0 0,1 0 0 0 0,-1 0 1 0 0,0 1-1 0 0,1-1 0 0 0,-1 0 1 0 0,0 1-1 0 0,0-1 0 0 0,1 0 1 0 0,-1 1-1 0 0,0-1 0 0 0,0 1 1 0 0,0 0-1 0 0,0-1 0 0 0,0 1 1 0 0,0 0-1 0 0,0-1 0 0 0,0 1 0 0 0,0 0 1 0 0,0 0-1 0 0,0 0 0 0 0,0 0 1 0 0,0 0-1 0 0,0 0 0 0 0,0 0 1 0 0,0 0-1 0 0,1 0 0 0 0,-1 1 1 0 0,0-1-1 0 0,0 0 0 0 0,0 1 1 0 0,0-1-1 0 0,-1 1 0 0 0,-3 2 132 0 0,1 0 0 0 0,-1 0-1 0 0,1 0 1 0 0,0 1-1 0 0,-5 5 1 0 0,6-6-127 0 0,-5 6 38 0 0,0 0 1 0 0,0 1-1 0 0,1 0 0 0 0,-7 14 1 0 0,-21 47 646 0 0,26-49-528 0 0,-25 55 594 0 0,3 1 0 0 0,-32 128-1 0 0,51-154-576 0 0,3 0 0 0 0,2 1 0 0 0,2 0 0 0 0,3 0-1 0 0,5 66 1 0 0,-2-105-164 0 0,1 0 0 0 0,1 0 0 0 0,0 0 0 0 0,0 0 0 0 0,2-1 0 0 0,6 16 0 0 0,-7-21-9 0 0,0 0 1 0 0,1 0-1 0 0,-1-1 1 0 0,2 0-1 0 0,-1 0 0 0 0,1 0 1 0 0,0-1-1 0 0,0 0 0 0 0,1 0 1 0 0,0 0-1 0 0,8 4 1 0 0,-6-4 16 0 0,0-2 0 0 0,0 1 1 0 0,0-1-1 0 0,0-1 0 0 0,1 0 1 0 0,-1 0-1 0 0,1-1 0 0 0,0 0 1 0 0,0 0-1 0 0,0-1 1 0 0,0-1-1 0 0,13 0 0 0 0,-11-1-198 0 0,-1 0 0 0 0,1-1 0 0 0,-1-1 0 0 0,0 0 0 0 0,0 0 0 0 0,0-1-1 0 0,0 0 1 0 0,-1-1 0 0 0,1 0 0 0 0,13-11 0 0 0,6-6-784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4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18207 0 0,'0'-3'18'0'0,"0"0"0"0"0,0 0 0 0 0,0 0 0 0 0,1 0 0 0 0,-1 0 0 0 0,1 0 0 0 0,0 0 0 0 0,0 0-1 0 0,0 0 1 0 0,0 0 0 0 0,0 1 0 0 0,1-1 0 0 0,-1 0 0 0 0,1 1 0 0 0,0-1 0 0 0,0 1 0 0 0,0 0-1 0 0,0-1 1 0 0,0 1 0 0 0,0 0 0 0 0,1 0 0 0 0,-1 0 0 0 0,1 1 0 0 0,-1-1 0 0 0,1 0 0 0 0,0 1 0 0 0,-1 0-1 0 0,1 0 1 0 0,0 0 0 0 0,5-1 0 0 0,27-7 274 0 0,-1 2 0 0 0,1 2 0 0 0,1 1 0 0 0,36 1 0 0 0,-52 3-271 0 0,0 2 0 0 0,-1-1-1 0 0,1 2 1 0 0,-1 1 0 0 0,0 0 0 0 0,28 11 0 0 0,-39-12-16 0 0,1 1 1 0 0,-1 0 0 0 0,0 0-1 0 0,0 0 1 0 0,0 1-1 0 0,-1 1 1 0 0,0-1 0 0 0,0 1-1 0 0,0 0 1 0 0,-1 1 0 0 0,1 0-1 0 0,-2 0 1 0 0,1 0-1 0 0,-1 0 1 0 0,0 1 0 0 0,4 9-1 0 0,-7-11-10 0 0,1 1 0 0 0,-2 0 0 0 0,1 0 0 0 0,-1 0 0 0 0,0 0 0 0 0,0 0-1 0 0,-1 0 1 0 0,0 0 0 0 0,0 0 0 0 0,-1 0 0 0 0,1 0 0 0 0,-2 0 0 0 0,-2 11-1 0 0,-2 1-12 0 0,-1 1 0 0 0,-1-2 0 0 0,-14 27 0 0 0,-9 9 67 0 0,-1-1 0 0 0,-42 50 0 0 0,70-98-39 0 0,-11 13 92 0 0,-18 31-1 0 0,33-49-86 0 0,-1 1 0 0 0,1 0-1 0 0,-1-1 1 0 0,1 1-1 0 0,0 0 1 0 0,-1-1 0 0 0,1 1-1 0 0,0 0 1 0 0,0 0 0 0 0,0-1-1 0 0,0 1 1 0 0,-1 0-1 0 0,1 0 1 0 0,0-1 0 0 0,0 1-1 0 0,0 0 1 0 0,0 0 0 0 0,1-1-1 0 0,-1 1 1 0 0,0 0-1 0 0,0 0 1 0 0,0-1 0 0 0,1 2-1 0 0,0-1 2 0 0,-1 0-1 0 0,1-1 1 0 0,0 1-1 0 0,0 0 0 0 0,-1-1 1 0 0,1 1-1 0 0,0 0 1 0 0,0-1-1 0 0,0 1 1 0 0,0-1-1 0 0,0 0 1 0 0,0 1-1 0 0,0-1 0 0 0,0 0 1 0 0,1 1-1 0 0,6 0 52 0 0,0 0-1 0 0,0-1 0 0 0,14 0 1 0 0,-12-1-27 0 0,1 2-30 0 0,0 0-1 0 0,0 0 1 0 0,0 1-1 0 0,0 0 0 0 0,0 1 1 0 0,10 5-1 0 0,60 28 13 0 0,-70-30 9 0 0,-1 0 0 0 0,1 0 0 0 0,-2 1 0 0 0,1 0 0 0 0,-1 0 0 0 0,0 1 0 0 0,0 1 0 0 0,-1-1 0 0 0,-1 1 0 0 0,1 1 0 0 0,-1-1 0 0 0,-1 1 0 0 0,0 1 0 0 0,0-1 0 0 0,6 16 0 0 0,-11-22-23 0 0,0-1-1 0 0,-1 1 0 0 0,1-1 0 0 0,-1 1 0 0 0,1-1 1 0 0,-1 1-1 0 0,0-1 0 0 0,0 1 0 0 0,0-1 1 0 0,-1 1-1 0 0,0-1 0 0 0,1 1 0 0 0,-1-1 0 0 0,0 0 1 0 0,0 1-1 0 0,-1-1 0 0 0,1 0 0 0 0,-1 0 1 0 0,0 0-1 0 0,1 0 0 0 0,-1 0 0 0 0,-1 0 0 0 0,1 0 1 0 0,0-1-1 0 0,-5 5 0 0 0,0-2 25 0 0,1 1 0 0 0,-1-1-1 0 0,0-1 1 0 0,-1 1 0 0 0,1-1 0 0 0,-1-1-1 0 0,0 1 1 0 0,0-1 0 0 0,-14 3 0 0 0,-136 25 441 0 0,71-16-380 0 0,48-8-516 0 0,0-2-1 0 0,-1-2 0 0 0,-50-2 1 0 0,13-5-571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5:5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40 13904 0 0,'-9'-6'251'0'0,"-2"0"0"0"0,1 1 0 0 0,0 1 0 0 0,-1 0 0 0 0,0 0 0 0 0,0 1 0 0 0,-16-3 0 0 0,25 6-183 0 0,-1-1 1 0 0,1 1 0 0 0,-1 0 0 0 0,1 0 0 0 0,-1 0-1 0 0,1 0 1 0 0,-1 0 0 0 0,1 1 0 0 0,0-1-1 0 0,-1 1 1 0 0,1 0 0 0 0,-1-1 0 0 0,1 1 0 0 0,0 0-1 0 0,0 0 1 0 0,-1 1 0 0 0,1-1 0 0 0,0 0 0 0 0,0 1-1 0 0,0-1 1 0 0,0 1 0 0 0,1 0 0 0 0,-1-1 0 0 0,-3 5-1 0 0,1 1 237 0 0,1 1-1 0 0,-1 0 0 0 0,1-1 1 0 0,1 1-1 0 0,-4 15 0 0 0,4-7 23 0 0,0 0 0 0 0,2 19 0 0 0,0-28-248 0 0,-1 20 253 0 0,2 1-1 0 0,0-1 1 0 0,11 51-1 0 0,-10-70-297 0 0,1-1-1 0 0,-1 0 0 0 0,1 1 1 0 0,1-1-1 0 0,-1-1 0 0 0,1 1 1 0 0,1 0-1 0 0,-1-1 0 0 0,6 6 1 0 0,-7-8-14 0 0,0-1 0 0 0,1 0 0 0 0,-1 0 0 0 0,1-1 0 0 0,-1 1 0 0 0,1-1 0 0 0,0 0 0 0 0,0 1 0 0 0,0-2 0 0 0,0 1 0 0 0,0 0 0 0 0,1-1 0 0 0,-1 0 0 0 0,0 0 0 0 0,1 0 0 0 0,-1-1 0 0 0,6 1 0 0 0,1-2 32 0 0,0 0 0 0 0,-1-1 0 0 0,1 0 0 0 0,19-7 0 0 0,9-2 54 0 0,-14 5-185 0 0,-1-2 0 0 0,0 0-1 0 0,25-13 1 0 0,27-20-3582 0 0,-45 22 1559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22 185 10944 0 0,'8'-31'1164'0'0,"2"13"3917"0"0,-9 18-4863 0 0,0 0 0 0 0,0 0 1 0 0,1 0-1 0 0,-1 0 0 0 0,0 0 0 0 0,0 1 1 0 0,0-1-1 0 0,0 0 0 0 0,3 2 0 0 0,-3-1-154 0 0,0 0-1 0 0,0 0 0 0 0,0 0 1 0 0,0 0-1 0 0,0 0 1 0 0,0 0-1 0 0,0 0 0 0 0,0 0 1 0 0,0 0-1 0 0,0 1 0 0 0,-1-1 1 0 0,1 0-1 0 0,-1 1 0 0 0,1-1 1 0 0,0 2-1 0 0,5 25 659 0 0,-2-7-254 0 0,22 59 354 0 0,-23-70-861 0 0,1 0 1 0 0,1-1 0 0 0,0 0-1 0 0,0 0 1 0 0,1 0 0 0 0,0-1-1 0 0,7 8 1 0 0,-7-11-617 0 0,6 3-37 0 0</inkml:trace>
  <inkml:trace contextRef="#ctx0" brushRef="#br0" timeOffset="1">9 31 8064 0 0,'0'0'392'0'0,"-8"-3"-168"0"0</inkml:trace>
  <inkml:trace contextRef="#ctx0" brushRef="#br0" timeOffset="2">5 1 8352 0 0,'0'0'864'0'0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0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13464 0 0,'0'-2'73'0'0,"1"1"1"0"0,0-1 0 0 0,0 1 0 0 0,0 0 0 0 0,0-1 0 0 0,0 1 0 0 0,0 0 0 0 0,0 0-1 0 0,0 0 1 0 0,1 0 0 0 0,-1 0 0 0 0,0 0 0 0 0,1 0 0 0 0,-1 0 0 0 0,1 0 0 0 0,-1 1-1 0 0,1-1 1 0 0,-1 0 0 0 0,1 1 0 0 0,-1 0 0 0 0,1-1 0 0 0,-1 1 0 0 0,3 0 0 0 0,2 0 70 0 0,0 0 1 0 0,0 0 0 0 0,0 1-1 0 0,0 0 1 0 0,7 3 0 0 0,-2-1 98 0 0,-1 0-1 0 0,0 1 1 0 0,0 1 0 0 0,-1-1 0 0 0,13 9-1 0 0,43 35 1022 0 0,-50-34-960 0 0,0 0 1 0 0,-1 0 0 0 0,0 2 0 0 0,-1 0-1 0 0,17 26 1 0 0,-6-1-4 0 0,23 56 0 0 0,0 20-389 0 0,-38-95-24 0 0,7 25 0 0 0,-11-26 32 0 0</inkml:trace>
  <inkml:trace contextRef="#ctx0" brushRef="#br0" timeOffset="1">169 532 21663 0 0,'-17'-35'448'0'0,"12"24"112"0"0,5-1-448 0 0,5 0-112 0 0,-1 2 0 0 0,5-1 0 0 0,-1-5 72 0 0,10 0-8 0 0,-1-3 0 0 0,5 4 0 0 0,0-5-280 0 0,0 5-56 0 0,2-3-16 0 0,2 2 0 0 0,0-3-1328 0 0,1 0-272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60 18631 0 0,'0'0'422'0'0,"0"2"56"0"0,-6 11 169 0 0,3-9-528 0 0,1 0 0 0 0,0 0 0 0 0,-2 8 0 0 0,2-2-115 0 0,0 0-1 0 0,0 0 1 0 0,0 12-1 0 0,2-18 2 0 0,0-1-1 0 0,0 1 0 0 0,0 0 1 0 0,1-1-1 0 0,0 1 0 0 0,-1 0 1 0 0,1-1-1 0 0,0 1 0 0 0,1-1 1 0 0,-1 1-1 0 0,1-1 0 0 0,2 5 1 0 0,-2-6 7 0 0,0 0 1 0 0,-1 0-1 0 0,1-1 1 0 0,0 1 0 0 0,0 0-1 0 0,1-1 1 0 0,-1 0-1 0 0,0 1 1 0 0,0-1-1 0 0,1 0 1 0 0,-1 0 0 0 0,1 0-1 0 0,-1 0 1 0 0,1-1-1 0 0,3 1 1 0 0,-1 0 2 0 0,-1 0 0 0 0,0-1 0 0 0,0 0 0 0 0,0 0 0 0 0,0 0 0 0 0,1-1 0 0 0,-1 1 1 0 0,0-1-1 0 0,4-1 0 0 0,4-2-12 0 0,-1-1 1 0 0,0 0-1 0 0,-1-1 1 0 0,1 0-1 0 0,-1-1 1 0 0,0 0-1 0 0,0-1 1 0 0,-1 1-1 0 0,0-2 1 0 0,-1 1-1 0 0,0-2 1 0 0,0 1-1 0 0,8-15 1 0 0,-10 16-20 0 0,2-5-329 0 0,9-19 0 0 0,-15 28 155 0 0,0-1-1 0 0,0 0 1 0 0,0 0-1 0 0,-1-1 1 0 0,0 1 0 0 0,0 0-1 0 0,0-10 1 0 0,-1 15 183 0 0,0 0-1 0 0,0 0 1 0 0,0 0 0 0 0,0 0 0 0 0,0 0 0 0 0,0 0 0 0 0,0-1 0 0 0,0 1-1 0 0,0 0 1 0 0,0 0 0 0 0,0 0 0 0 0,0 0 0 0 0,0 0 0 0 0,0 0-1 0 0,0 0 1 0 0,0 0 0 0 0,0 0 0 0 0,0-1 0 0 0,0 1 0 0 0,0 0 0 0 0,0 0-1 0 0,0 0 1 0 0,0 0 0 0 0,0 0 0 0 0,0 0 0 0 0,1 0 0 0 0,-1 0-1 0 0,0 0 1 0 0,0 0 0 0 0,0 0 0 0 0,0 0 0 0 0,0 0 0 0 0,0 0 0 0 0,0 0-1 0 0,0 0 1 0 0,0-1 0 0 0,0 1 0 0 0,1 0 0 0 0,-1 0 0 0 0,0 0 0 0 0,0 0-1 0 0,0 0 1 0 0,0 0 0 0 0,6 3-29 0 0,3 5 144 0 0,30 45 437 0 0,-29-40-412 0 0,-1 0 0 0 0,10 19-1 0 0,-9-14-111 0 0,-5-8-5 0 0,0-1 1 0 0,-1 1-1 0 0,0 1 0 0 0,-1-1 0 0 0,3 17 1 0 0,4 54 152 0 0,-9-56-62 0 0,-2 0 1 0 0,0-1 0 0 0,-2 1 0 0 0,-9 39-1 0 0,11-59-57 0 0,-1 0 0 0 0,1-1 0 0 0,-1 1-1 0 0,1 0 1 0 0,-1-1 0 0 0,-1 0 0 0 0,1 1-1 0 0,0-1 1 0 0,-6 6 0 0 0,8-10-12 0 0,-1 1 0 0 0,1-1 0 0 0,-1 0 0 0 0,1 1 0 0 0,-1-1 0 0 0,1 1 0 0 0,-1-1 0 0 0,0 0 0 0 0,1 0 0 0 0,-1 1 0 0 0,0-1 0 0 0,1 0 0 0 0,-1 0 0 0 0,0 0 0 0 0,1 0-1 0 0,-1 0 1 0 0,0 0 0 0 0,1 0 0 0 0,-1 0 0 0 0,0 0 0 0 0,1 0 0 0 0,-1 0 0 0 0,0 0 0 0 0,1 0 0 0 0,-1-1 0 0 0,0 1 0 0 0,1 0 0 0 0,-1 0 0 0 0,1-1 0 0 0,-1 1 0 0 0,0 0 0 0 0,1-1 0 0 0,-1 0 0 0 0,-1 0 39 0 0,0 0 0 0 0,1-1 0 0 0,-1 1 0 0 0,1-1 0 0 0,0 1 0 0 0,-1-1-1 0 0,-1-3 1 0 0,1-1-31 0 0,0 0-1 0 0,0 1 1 0 0,0-1-1 0 0,1 0 1 0 0,0 0 0 0 0,0 0-1 0 0,1 0 1 0 0,0 0-1 0 0,0 0 1 0 0,0 0-1 0 0,0 0 1 0 0,3-8-1 0 0,1-3-176 0 0,0-1-1 0 0,13-30 1 0 0,8-7-2341 0 0,-13 26 998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18991 0 0,'0'0'1192'0'0,"9"5"-1064"0"0,0 6-128 0 0,-2-1 0 0 0,6 11 0 0 0,-4-2 112 0 0,-1-5-8 0 0,1 9 0 0 0,4 1 0 0 0,-4-1-40 0 0,-5 4-64 0 0,5 4 88 0 0,-5-1-88 0 0,-4-3 0 0 0,0 3-136 0 0,0 2 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91 14560 0 0,'-6'-3'119'0'0,"1"-1"0"0"0,-1 0 0 0 0,1 0 1 0 0,0 0-1 0 0,0 0 0 0 0,0-1 0 0 0,1 0 1 0 0,0 0-1 0 0,0 0 0 0 0,-7-10 1 0 0,10 13 72 0 0,0 0 1 0 0,0 1 0 0 0,0-1 0 0 0,0 0-1 0 0,1 0 1 0 0,-1 0 0 0 0,0 0 0 0 0,1 0 0 0 0,-1-3-1 0 0,1 5-127 0 0,0-1 0 0 0,0 1 0 0 0,0-1-1 0 0,0 1 1 0 0,0-1 0 0 0,0 1 0 0 0,0 0-1 0 0,-1-1 1 0 0,1 1 0 0 0,0-1-1 0 0,0 1 1 0 0,0 0 0 0 0,0-1 0 0 0,-1 1-1 0 0,1 0 1 0 0,0-1 0 0 0,0 1 0 0 0,-1 0-1 0 0,1-1 1 0 0,0 1 0 0 0,-1 0-1 0 0,1-1 1 0 0,0 1 0 0 0,-1 0 0 0 0,1 0-1 0 0,0-1 1 0 0,-1 1 0 0 0,1 0 0 0 0,0 0-1 0 0,-1 0 1 0 0,1 0 0 0 0,-1 0-1 0 0,0-1 1 0 0,0 1 29 0 0,0 0 1 0 0,0 0-1 0 0,0 0 0 0 0,0 0 1 0 0,0 0-1 0 0,0 0 0 0 0,0 1 0 0 0,0-1 1 0 0,0 0-1 0 0,0 1 0 0 0,-2 0 0 0 0,-3 3 26 0 0,0 0-1 0 0,0 1 1 0 0,0 0-1 0 0,1 0 1 0 0,0 0-1 0 0,-5 7 1 0 0,-2 1-3 0 0,2-1-8 0 0,1 0 1 0 0,0 1-1 0 0,0 0 1 0 0,1 1-1 0 0,-6 15 1 0 0,-25 74 535 0 0,35-90-582 0 0,1 1 1 0 0,0-1-1 0 0,0 1 0 0 0,1 0 0 0 0,1 0 0 0 0,1 0 0 0 0,0 0 0 0 0,0 0 1 0 0,2 0-1 0 0,-1 0 0 0 0,2 0 0 0 0,0-1 0 0 0,9 25 0 0 0,-10-32-54 0 0,0-1-1 0 0,1 1 0 0 0,0-1 1 0 0,0 0-1 0 0,1 0 0 0 0,-1 0 1 0 0,1-1-1 0 0,0 1 1 0 0,0-1-1 0 0,6 5 0 0 0,-3-4 1 0 0,0 0 0 0 0,0 0 0 0 0,1-1 0 0 0,0 0 0 0 0,0 0 0 0 0,11 3 0 0 0,1-2 28 0 0,1 0 0 0 0,-1-1 0 0 0,1-1-1 0 0,0-2 1 0 0,24 0 0 0 0,-17-1 27 0 0,0-1 0 0 0,48-8 0 0 0,51-23-1324 0 0,-85 21 512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120 250 20119 0 0,'-3'-15'432'0'0,"2"11"-4"0"0,0 6-273 0 0,-1 3-175 0 0,1 0 0 0 0,-1 1 0 0 0,1-1-1 0 0,0 1 1 0 0,0-1 0 0 0,1 1 0 0 0,0 0 0 0 0,0 9 0 0 0,0-7 10 0 0,0 13 53 0 0,1-1 0 0 0,0 1 0 0 0,1-1 0 0 0,1 0 0 0 0,8 25 0 0 0,8 26 588 0 0,-13-45-336 0 0,1 0 1 0 0,2-1-1 0 0,11 25 1 0 0,-17-46-267 0 0,0 1-1 0 0,0-1 1 0 0,0 1 0 0 0,7 5 0 0 0,6 10-260 0 0,-6-19-3945 0 0</inkml:trace>
  <inkml:trace contextRef="#ctx0" brushRef="#br0" timeOffset="1">4 5 22247 0 0,'-4'-4'1592'0'0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19295 0 0,'1'-1'30'0'0,"0"1"-1"0"0,0-1 0 0 0,0 1 0 0 0,0-1 0 0 0,0 1 0 0 0,0-1 1 0 0,0 1-1 0 0,0-1 0 0 0,0 1 0 0 0,1 0 0 0 0,-1 0 1 0 0,0 0-1 0 0,0 0 0 0 0,0-1 0 0 0,0 2 0 0 0,1-1 0 0 0,-1 0 1 0 0,0 0-1 0 0,0 0 0 0 0,0 0 0 0 0,1 1 0 0 0,-1-1 0 0 0,0 1 1 0 0,0-1-1 0 0,0 1 0 0 0,0-1 0 0 0,0 1 0 0 0,0-1 0 0 0,0 1 1 0 0,0 0-1 0 0,0 0 0 0 0,0 0 0 0 0,1 1 0 0 0,5 4 1 0 0,-1 2 0 0 0,1-1-1 0 0,-1 1 1 0 0,-1 0 0 0 0,7 11-1 0 0,20 47 216 0 0,-25-50-224 0 0,1 4 0 0 0,-1 1-1 0 0,-1-1 0 0 0,0 2 1 0 0,-2-1-1 0 0,0 0 0 0 0,-2 1 1 0 0,0 34-1 0 0,0 0 83 0 0,0-29-27 0 0,-2 30 0 0 0,-4-12-1074 0 0,-9 45 1 0 0,9-71-1126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5568,'4'-51'1786,"-2"30"-1071,0 11-863,0-8 1429,8-34-1,-8 46-991,0 1-1,0 0 1,0-1 0,0 1-1,1 0 1,0 0 0,0 1-1,0-1 1,0 0 0,1 1 0,7-7-1,-9 9-215,0 1-1,0-1 1,0 1-1,1-1 1,-1 1 0,0 0-1,1 0 1,-1 0-1,1 0 1,-1 0-1,1 1 1,-1-1-1,1 1 1,-1 0 0,1 0-1,4 0 1,-4 0-44,0 1 1,-1 0 0,1 0 0,-1 0 0,0 0 0,1 0 0,-1 1-1,0-1 1,1 0 0,-1 1 0,0 0 0,0 0 0,-1-1-1,1 1 1,0 0 0,0 1 0,1 2 0,5 8 158,-1 0 1,0 0-1,9 26 1,9 46 312,3 9-119,-11-54-227,-10-25 373,-1 0 0,7 23 0,-13-33 41,-2-7-122,-5-12 25,4 5-442,0 0-1,1 0 1,0 0 0,0-11 0,-1-9-122,2 0 1,2 1-1,0-1 0,7-31 0,-4 41-78,0 0 0,2 1-1,11-25 1,-12 33 67,0 0 0,0 0 0,1 1 0,1 0 0,0 0 0,15-15 0,-19 21 85,-1 1 1,1 0-1,0 0 0,0 0 1,0 0-1,0 0 0,0 1 1,0 0-1,0-1 0,1 1 1,-1 0-1,7 0 1,-8 0 11,-1 1 1,1 1 0,0-1 0,-1 0 0,1 0 0,0 0 0,0 1-1,-1-1 1,1 1 0,-1 0 0,1-1 0,0 1 0,-1 0 0,0 0-1,1 0 1,-1 0 0,1 0 0,-1 0 0,0 0 0,0 1-1,0-1 1,1 0 0,-1 1 0,-1-1 0,1 1 0,0-1 0,1 3-1,0 2-22,1 0 0,-1 1 0,-1-1 0,1 1-1,-1-1 1,0 1 0,0 0 0,-1-1-1,0 1 1,0 0 0,-1-1 0,-2 13 0,-1-4-571,0-1 1,0 0-1,-2 0 1,1-1 0,-10 15-1,-1-1-182,-2-1 0,-1-1-1,-32 33 1,-14 10 344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70 535 11520 0 0,'-9'-8'1078'0'0,"0"-1"1"0"0,1 1 0 0 0,0-2-1 0 0,0 1 1 0 0,1-1-1 0 0,-7-12 1 0 0,13 20-930 0 0,0-1-1 0 0,0 0 0 0 0,0 1 1 0 0,0-1-1 0 0,0 0 1 0 0,1 0-1 0 0,0 1 0 0 0,-1-1 1 0 0,1 0-1 0 0,0 0 1 0 0,0 0-1 0 0,1 0 1 0 0,-1 1-1 0 0,1-1 0 0 0,-1 0 1 0 0,1 0-1 0 0,1-3 1 0 0,0 0-29 0 0,1 0 0 0 0,0 0 0 0 0,0 1 0 0 0,0-1 0 0 0,1 1 0 0 0,6-8 0 0 0,62-61-267 0 0,-34 41-2491 0 0,47-31-1 0 0,-29 28-2297 0 0,114-55 0 0 0,-157 85 4621 0 0,60-26 1058 0 0,-70 31-319 0 0,0 0-1 0 0,1 0 0 0 0,-1 0 0 0 0,1 1 1 0 0,0-1-1 0 0,4 1 0 0 0,-6 0 490 0 0,-3 1-7 0 0,-34 68 3489 0 0,28-56-3691 0 0,0 1-1 0 0,0 0 1 0 0,2 0-1 0 0,-8 26 1 0 0,11-32-503 0 0,1 0 1 0 0,0 0-1 0 0,0 0 1 0 0,0 0-1 0 0,1 1 0 0 0,0-1 1 0 0,1 0-1 0 0,0 0 1 0 0,0 0-1 0 0,5 14 1 0 0,-5-18-167 0 0,0-1 0 0 0,1 0 0 0 0,-1 0 0 0 0,1 0 0 0 0,0 0-1 0 0,0-1 1 0 0,0 1 0 0 0,0 0 0 0 0,1-1 0 0 0,-1 0 0 0 0,0 1 0 0 0,1-1 0 0 0,0 0 0 0 0,0 0 0 0 0,-1 0 0 0 0,1-1 0 0 0,0 1 0 0 0,0-1 0 0 0,1 0 0 0 0,3 2 0 0 0,2-1 14 0 0,0 0 1 0 0,0-1-1 0 0,0 1 1 0 0,1-2-1 0 0,-1 1 0 0 0,12-2 1 0 0,-14 0-35 0 0,-1-1 0 0 0,1 1 0 0 0,-1-1 0 0 0,0 0 0 0 0,0-1 0 0 0,1 1 0 0 0,-2-1 0 0 0,1 0 0 0 0,8-6 0 0 0,14-7 49 0 0,-17 10-88 0 0,-1 0-1 0 0,0 0 0 0 0,14-11 1 0 0,-19 13-3 0 0,-1-1 0 0 0,1 1 1 0 0,-1-1-1 0 0,0 0 0 0 0,0-1 1 0 0,0 1-1 0 0,5-11 0 0 0,0-4-141 0 0,9-29 0 0 0,-6 20-46 0 0,-11 27 148 0 0,2 2 65 0 0,0 0 0 0 0,0 1-1 0 0,0-1 1 0 0,0 1 0 0 0,0 0 0 0 0,0 0-1 0 0,-1 0 1 0 0,1 0 0 0 0,0 1-1 0 0,0-1 1 0 0,-1 1 0 0 0,1 0 0 0 0,-1 0-1 0 0,1-1 1 0 0,-1 1 0 0 0,4 5-1 0 0,3 3 49 0 0,-1 1 0 0 0,12 18 1 0 0,-7-8-26 0 0,29 44 130 0 0,-32-49-144 0 0,0 0 1 0 0,-1 0-1 0 0,0 1 1 0 0,-2 0-1 0 0,0 1 1 0 0,-1 0-1 0 0,0 0 0 0 0,-2 0 1 0 0,0 0-1 0 0,2 36 1 0 0,-5-39-4 0 0,-1 1 1 0 0,-1-1 0 0 0,0 0-1 0 0,-2 1 1 0 0,1-1-1 0 0,-2 0 1 0 0,0 0-1 0 0,0-1 1 0 0,-2 1-1 0 0,0-1 1 0 0,0 0-1 0 0,-1 0 1 0 0,-14 19-1 0 0,16-27 44 0 0,1 1-1 0 0,-1-1 1 0 0,0-1-1 0 0,-1 1 1 0 0,-11 9-1 0 0,15-14-32 0 0,-1 1-1 0 0,1-1 0 0 0,0 0 1 0 0,0 0-1 0 0,0 0 0 0 0,-1 0 1 0 0,1-1-1 0 0,0 1 0 0 0,-1-1 1 0 0,1 1-1 0 0,-1-1 0 0 0,1 0 1 0 0,-1 0-1 0 0,1 0 0 0 0,0 0 1 0 0,-1 0-1 0 0,1 0 1 0 0,-1-1-1 0 0,1 1 0 0 0,-1-1 1 0 0,1 0-1 0 0,-4-1 0 0 0,-3-2 67 0 0,0-1 1 0 0,-15-10-1 0 0,21 13-53 0 0,0 0 0 0 0,0-1 0 0 0,0 1 0 0 0,1-1 0 0 0,-1 0 0 0 0,1 1 1 0 0,0-1-1 0 0,0 0 0 0 0,0 0 0 0 0,0 0 0 0 0,-2-6 0 0 0,1 1-14 0 0,1-1 0 0 0,1 1-1 0 0,-1 0 1 0 0,1-1 0 0 0,0 1-1 0 0,1-1 1 0 0,0 1 0 0 0,1-1-1 0 0,-1 1 1 0 0,2-1 0 0 0,-1 1-1 0 0,1-1 1 0 0,0 1 0 0 0,1 0-1 0 0,0 0 1 0 0,0 0 0 0 0,7-10-1 0 0,3-6-168 0 0,0-3-20 0 0</inkml:trace>
  <inkml:trace contextRef="#ctx0" brushRef="#br0" timeOffset="1">1339 48 19319 0 0,'0'-2'54'0'0,"1"-1"0"0"0,0 1 0 0 0,1 0-1 0 0,-1-1 1 0 0,0 1 0 0 0,1 0 0 0 0,-1 0-1 0 0,1 0 1 0 0,-1 0 0 0 0,1 0 0 0 0,0 0 0 0 0,0 0-1 0 0,0 1 1 0 0,0-1 0 0 0,0 1 0 0 0,1-1-1 0 0,-1 1 1 0 0,0 0 0 0 0,1 0 0 0 0,-1 0-1 0 0,1 0 1 0 0,-1 0 0 0 0,1 0 0 0 0,2 0-1 0 0,4-1-32 0 0,1 1-1 0 0,-1 0 0 0 0,1 0 1 0 0,-1 1-1 0 0,1 0 0 0 0,-1 1 1 0 0,1 0-1 0 0,-1 0 0 0 0,0 1 0 0 0,1 0 1 0 0,-1 0-1 0 0,16 8 0 0 0,-2 1 46 0 0,0 1 0 0 0,-2 0 0 0 0,35 28 0 0 0,-42-30-70 0 0,-9-7-1 0 0,1 1 0 0 0,-1-1 1 0 0,0 1-1 0 0,0 1 1 0 0,-1-1-1 0 0,1 1 1 0 0,-1 0-1 0 0,0 0 1 0 0,-1 0-1 0 0,5 8 1 0 0,-4-5 40 0 0,-1 1 1 0 0,0 0-1 0 0,-1 0 1 0 0,0 1 0 0 0,-1-1-1 0 0,0 0 1 0 0,0 0-1 0 0,-1 1 1 0 0,0-1 0 0 0,0 1-1 0 0,-1-1 1 0 0,-1 0-1 0 0,0 0 1 0 0,-3 11 0 0 0,-5 11 78 0 0,-2 0 1 0 0,-26 48 0 0 0,28-58-86 0 0,-34 56-13 0 0,8-13-18 0 0,32-57-4 0 0,1 0 0 0 0,-4 11-1 0 0,6-16 2 0 0,1 0 0 0 0,-1 0 0 0 0,1-1 0 0 0,-1 1-1 0 0,1 0 1 0 0,0 0 0 0 0,0 0 0 0 0,0 0 0 0 0,0 0 0 0 0,0 0-1 0 0,0 0 1 0 0,0 0 0 0 0,1 0 0 0 0,0 3 0 0 0,0-5 15 0 0,-1 1-1 0 0,0-1 1 0 0,1 0 0 0 0,-1 1 0 0 0,1-1 0 0 0,-1 0 0 0 0,1 1 0 0 0,-1-1 0 0 0,1 0 0 0 0,-1 1-1 0 0,1-1 1 0 0,-1 0 0 0 0,1 0 0 0 0,-1 0 0 0 0,1 0 0 0 0,-1 1 0 0 0,1-1 0 0 0,-1 0 0 0 0,1 0-1 0 0,-1 0 1 0 0,1 0 0 0 0,0 0 0 0 0,-1 0 0 0 0,1 0 0 0 0,-1 0 0 0 0,1-1 0 0 0,-1 1 0 0 0,1 0-1 0 0,0 0 1 0 0,20-9 235 0 0,-15 6-177 0 0,10-3-7 0 0,-1 0-29 0 0,0 0-1 0 0,21-13 1 0 0,-20 8-23 0 0,71-43-1548 0 0,-48 31 647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 18207 0 0,'-17'-1'519'0'0,"-1"1"-136"0"0,1 1 0 0 0,-23 2 0 0 0,34-2-368 0 0,0 1 0 0 0,1-1-1 0 0,-1 1 1 0 0,1 0 0 0 0,-1 0-1 0 0,1 0 1 0 0,0 1 0 0 0,0 0-1 0 0,0 0 1 0 0,0 0 0 0 0,-4 5-1 0 0,-4 5 218 0 0,2 1-1 0 0,0 0 1 0 0,0 1-1 0 0,-9 17 0 0 0,5-9 168 0 0,1 0 13 0 0,1 0-1 0 0,0 1 0 0 0,2 0 1 0 0,1 1-1 0 0,1 0 0 0 0,1 1 1 0 0,-4 26-1 0 0,10-41-358 0 0,1 0 1 0 0,1 0-1 0 0,0 0 0 0 0,1 0 1 0 0,0 0-1 0 0,3 15 0 0 0,-3-22-38 0 0,0 0 1 0 0,0 0-1 0 0,0 1 0 0 0,1-1 0 0 0,0-1 1 0 0,0 1-1 0 0,0 0 0 0 0,0 0 0 0 0,0-1 1 0 0,1 1-1 0 0,-1-1 0 0 0,1 0 0 0 0,0 1 1 0 0,0-2-1 0 0,0 1 0 0 0,1 0 0 0 0,-1 0 1 0 0,1-1-1 0 0,-1 0 0 0 0,8 3 0 0 0,7 3 43 0 0,1-1-1 0 0,0-1 1 0 0,1-1 0 0 0,0 0-1 0 0,0-2 1 0 0,0 0-1 0 0,0-1 1 0 0,0-1 0 0 0,32-3-1 0 0,-31 0-513 0 0,0 0 0 0 0,0-1 0 0 0,0-2 0 0 0,-1 0 0 0 0,1-1 0 0 0,-1-1 0 0 0,0-1 0 0 0,26-14 0 0 0,-21 10-1124 0 0,-2 0-40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10416 0 0,'0'-1'225'0'0,"4"-5"-8"0"0,0 2-58 0 0,-4 3 422 0 0,0 1-503 0 0,0 0-1 0 0,0 0 0 0 0,1 0 1 0 0,-1 0-1 0 0,0 0 0 0 0,0 0 1 0 0,0-1-1 0 0,0 1 1 0 0,0 0-1 0 0,0 0 0 0 0,0 0 1 0 0,0 0-1 0 0,0 0 0 0 0,0 0 1 0 0,1 0-1 0 0,-1 0 0 0 0,0 0 1 0 0,0-1-1 0 0,0 1 0 0 0,0 0 1 0 0,0 0-1 0 0,0 0 1 0 0,0 0-1 0 0,1 0 0 0 0,-1 0 1 0 0,0 0-1 0 0,0 0 0 0 0,0 0 1 0 0,0 0-1 0 0,0 0 0 0 0,1 0 1 0 0,-1 0-1 0 0,0 0 0 0 0,0 0 1 0 0,0 0-1 0 0,0 0 0 0 0,0 0 1 0 0,1 0-1 0 0,-1 0 1 0 0,0 0-1 0 0,0 0 0 0 0,0 0 1 0 0,0 0-1 0 0,0 1 0 0 0,0-1 1 0 0,0 0-1 0 0,1 0 0 0 0,-1 0 1 0 0,0 0-1 0 0,0 0 0 0 0,0 0 1 0 0,0 0-1 0 0,0 0 1 0 0,0 1-1 0 0,7 3 1539 0 0,-3 0-1481 0 0,-2-2-6 0 0,1 0 0 0 0,-1 0 1 0 0,0 0-1 0 0,0 0 0 0 0,0 1 1 0 0,0-1-1 0 0,-1 1 0 0 0,1-1 1 0 0,-1 1-1 0 0,2 2 0 0 0,2 5 206 0 0,8 19 744 0 0,12 33 0 0 0,-17-35-551 0 0,-2 0 0 0 0,5 35-1 0 0,-1 58 350 0 0,6 32-337 0 0,-15-148-527 0 0,3 77 156 0 0,1-30-2027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5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20663 0 0,'-4'-9'584'0'0,"-5"2"128"0"0,5 0-568 0 0</inkml:trace>
  <inkml:trace contextRef="#ctx0" brushRef="#br0" timeOffset="1">386 92 19727 0 0,'0'-2'117'0'0,"1"-1"0"0"0,0 0-1 0 0,-1 1 1 0 0,1-1-1 0 0,0 0 1 0 0,3-3-1 0 0,-4 5-109 0 0,1 1 0 0 0,-1-1 1 0 0,1 1-1 0 0,-1-1 0 0 0,1 1 0 0 0,-1-1 0 0 0,1 1 0 0 0,-1 0 0 0 0,1-1 0 0 0,0 1 0 0 0,-1 0 0 0 0,1-1 0 0 0,-1 1 0 0 0,1 0 0 0 0,0 0 0 0 0,-1 0 0 0 0,1 0 0 0 0,0-1 0 0 0,-1 1 1 0 0,1 0-1 0 0,0 0 0 0 0,-1 0 0 0 0,1 0 0 0 0,0 0 0 0 0,-1 1 0 0 0,1-1 0 0 0,0 0 0 0 0,-1 0 0 0 0,1 0 0 0 0,-1 1 0 0 0,1-1 0 0 0,0 0 0 0 0,0 1 0 0 0,6 2 131 0 0,-1 0 0 0 0,1 0 0 0 0,-1 0-1 0 0,0 1 1 0 0,0 0 0 0 0,-1 1-1 0 0,1-1 1 0 0,-1 1 0 0 0,7 7 0 0 0,-1 0-44 0 0,0 1 1 0 0,-1 1 0 0 0,-1-1-1 0 0,14 27 1 0 0,-10-11 122 0 0,-1 0 1 0 0,-2 0-1 0 0,10 45 0 0 0,-11-13-21 0 0,-2 1 0 0 0,-1 83 0 0 0,-4-107-244 0 0,-1-27-347 0 0,-1-1 1 0 0,0 1-1 0 0,0-1 1 0 0,-1 1-1 0 0,0-1 0 0 0,-1 0 1 0 0,-5 20-1 0 0,6-29 194 0 0,1 0 0 0 0,0 0-1 0 0,-1 0 1 0 0,1 0 0 0 0,-1 0 0 0 0,1 0 0 0 0,-1 0 0 0 0,1 0-1 0 0,-1-1 1 0 0,1 1 0 0 0,-1 0 0 0 0,0 0 0 0 0,1-1-1 0 0,-1 1 1 0 0,0-1 0 0 0,0 1 0 0 0,0 0 0 0 0,1-1-1 0 0,-1 1 1 0 0,0-1 0 0 0,0 0 0 0 0,0 1 0 0 0,0-1-1 0 0,0 0 1 0 0,0 1 0 0 0,0-1 0 0 0,0 0 0 0 0,0 0 0 0 0,0 0-1 0 0,0 0 1 0 0,0 0 0 0 0,0 0 0 0 0,0 0 0 0 0,0 0-1 0 0,0-1 1 0 0,0 1 0 0 0,0 0 0 0 0,-1-1 0 0 0,-3-1-313 0 0,-1-1-1 0 0,0 0 1 0 0,1 0 0 0 0,0 0 0 0 0,-5-4 0 0 0,2 1 280 0 0,-6-2 687 0 0,-25-11-1 0 0,25 12 1297 0 0,-23-13 1 0 0,30 15-963 0 0,0 0 0 0 0,1 0 0 0 0,-1 0 0 0 0,1-1-1 0 0,-9-11 1 0 0,13 15-635 0 0,1 0 0 0 0,-1 0 0 0 0,1 0-1 0 0,0 0 1 0 0,0 0 0 0 0,0 0-1 0 0,0 0 1 0 0,0-1 0 0 0,1 1 0 0 0,-1 0-1 0 0,1-1 1 0 0,-1 1 0 0 0,1-1-1 0 0,0 1 1 0 0,0 0 0 0 0,0-1 0 0 0,0 1-1 0 0,0-1 1 0 0,1 1 0 0 0,-1 0-1 0 0,1-1 1 0 0,-1 1 0 0 0,1 0 0 0 0,2-4-1 0 0,0 1 18 0 0,0 0 1 0 0,0 0-1 0 0,0 1 0 0 0,1 0 0 0 0,0 0 0 0 0,0 0 0 0 0,0 0 0 0 0,7-4 0 0 0,40-25-157 0 0,-43 29 33 0 0,37-22-290 0 0,2 2 1 0 0,59-21 0 0 0,-71 33-250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35 6496 0 0,'0'0'2569'0'0,"-1"-2"-1772"0"0,-1-1 401 0 0,1 0 1 0 0,0 0-1 0 0,-1-1 0 0 0,0-3 0 0 0,2 7-1162 0 0,0-1 0 0 0,0 1 0 0 0,0 0 1 0 0,0-1-1 0 0,0 1 0 0 0,0 0 0 0 0,0-1 0 0 0,0 1 0 0 0,0 0 1 0 0,0-1-1 0 0,0 1 0 0 0,0 0 0 0 0,-1 0 0 0 0,1-1 0 0 0,0 1 1 0 0,-3-8 6642 0 0,-2 16-6551 0 0,1 3-50 0 0,0 0 0 0 0,0 0 0 0 0,1 1 0 0 0,0-1-1 0 0,1 1 1 0 0,1 0 0 0 0,0-1 0 0 0,0 1 0 0 0,1 0-1 0 0,2 19 1 0 0,0-12 163 0 0,7 32 0 0 0,-8-45-216 0 0,1 0 0 0 0,0 0 0 0 0,0 0 1 0 0,1-1-1 0 0,0 1 0 0 0,0-1 0 0 0,0 1 0 0 0,1-1 0 0 0,5 7 1 0 0,-7-11-17 0 0,0 1 0 0 0,0 0 1 0 0,0-1-1 0 0,0 0 1 0 0,1 1-1 0 0,-1-1 0 0 0,0 0 1 0 0,1 0-1 0 0,-1 0 1 0 0,1 0-1 0 0,-1-1 0 0 0,1 1 1 0 0,-1-1-1 0 0,1 0 1 0 0,-1 1-1 0 0,1-1 0 0 0,3 0 1 0 0,2-1 20 0 0,0 0 0 0 0,0 0 0 0 0,0-1 0 0 0,8-2 1 0 0,-8 1-30 0 0,0 0 1 0 0,-1 0 0 0 0,1-1 0 0 0,-1 0 0 0 0,0 0 0 0 0,11-10 0 0 0,36-35-5 0 0,-51 45 3 0 0,3-2 0 0 0,-1 0 0 0 0,0-1 0 0 0,0 0 0 0 0,-1 0 0 0 0,5-9 0 0 0,11-19 0 0 0,-14 25 26 0 0,1 0 0 0 0,5-14-1 0 0,6-12 26 0 0,-18 35-51 0 0,1 0 0 0 0,0 0 0 0 0,-1 0 0 0 0,1-1 0 0 0,0 1 0 0 0,0 0 0 0 0,0 0 0 0 0,0 1 0 0 0,0-1 0 0 0,0 0 0 0 0,0 0 0 0 0,0 0 0 0 0,0 1 0 0 0,0-1 0 0 0,0 0 0 0 0,0 1 0 0 0,1-1 0 0 0,0 0 0 0 0,0 1 0 0 0,-1 0 0 0 0,0 1 0 0 0,0-1 0 0 0,1 0 0 0 0,-1 0 0 0 0,0 0 0 0 0,1 1 0 0 0,-1-1 0 0 0,0 1 0 0 0,0-1 0 0 0,0 1 0 0 0,0-1 0 0 0,1 1 0 0 0,-1 0 0 0 0,0 0 0 0 0,0-1 0 0 0,0 1 0 0 0,1 1 0 0 0,14 13 0 0 0,-1 1 0 0 0,0 0 0 0 0,17 24 0 0 0,30 60 0 0 0,-55-87 0 0 0,-1-1 0 0 0,0 2 0 0 0,7 23 0 0 0,-11-28 0 0 0,0 0 0 0 0,0 0 0 0 0,-1 1 0 0 0,0-1 0 0 0,-1 0 0 0 0,-1 17 0 0 0,-3-1 0 0 0,0-1 0 0 0,-10 30 0 0 0,11-43 0 0 0,-1-1 0 0 0,-1 1 0 0 0,0-1 0 0 0,0 0 0 0 0,-1 0 0 0 0,0 0 0 0 0,-10 11 0 0 0,-1-4 13 0 0,-1 0-1 0 0,-1-2 1 0 0,0 0-1 0 0,-1-1 0 0 0,-28 15 1 0 0,44-27-15 0 0,0 0-1 0 0,-1 0 1 0 0,1 0 0 0 0,-1 0-1 0 0,1-1 1 0 0,-1 0 0 0 0,1 0-1 0 0,-1 0 1 0 0,0 0 0 0 0,1-1-1 0 0,-10 0 1 0 0,5-1 13 0 0,0 0 0 0 0,0-1 0 0 0,0 0 0 0 0,0-1-1 0 0,-9-3 1 0 0,14 4 52 0 0,0 0 0 0 0,0 0 0 0 0,0-1 0 0 0,1 1 0 0 0,-1-1 0 0 0,1 0 1 0 0,0 0-1 0 0,0 0 0 0 0,0-1 0 0 0,-4-4 0 0 0,2 1-53 0 0,1 0 0 0 0,0 0 0 0 0,0 0 0 0 0,-5-14 0 0 0,7 15 2 0 0,0 1 0 0 0,1-1 0 0 0,0 0 0 0 0,0 0 0 0 0,0 0 0 0 0,1 0 0 0 0,0 0 0 0 0,0 0 0 0 0,0 0-1 0 0,1 0 1 0 0,0 0 0 0 0,0 0 0 0 0,0 1 0 0 0,1-1 0 0 0,0 0 0 0 0,0 1 0 0 0,4-7 0 0 0,5-8-492 0 0,0 0 1 0 0,2 1-1 0 0,0 0 1 0 0,1 1-1 0 0,19-18 1 0 0,-3 6-1483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19319 0 0,'4'-4'150'0'0,"0"0"-1"0"0,0 0 0 0 0,0 1 1 0 0,1-1-1 0 0,-1 1 0 0 0,1 0 1 0 0,0 0-1 0 0,8-4 0 0 0,-6 5-40 0 0,-1-1-1 0 0,1 1 1 0 0,8-2-1 0 0,-12 4-63 0 0,0 0 1 0 0,0-1-1 0 0,0 1 0 0 0,-1 0 1 0 0,1 0-1 0 0,0 0 0 0 0,0 1 0 0 0,0-1 1 0 0,-1 1-1 0 0,1 0 0 0 0,4 1 1 0 0,-1 0 19 0 0,1 1 1 0 0,-1 0 0 0 0,1 0-1 0 0,-1 1 1 0 0,0 0 0 0 0,-1 0-1 0 0,1 0 1 0 0,-1 1 0 0 0,1-1-1 0 0,-1 2 1 0 0,4 5 0 0 0,3 4-54 0 0,-8-10-7 0 0,1 1 0 0 0,-1 0-1 0 0,0 0 1 0 0,-1 0 0 0 0,1 0-1 0 0,-1 0 1 0 0,0 1 0 0 0,-1-1-1 0 0,0 1 1 0 0,3 14 0 0 0,-4-9 9 0 0,0 0 1 0 0,-2-1 0 0 0,1 1 0 0 0,-1 0-1 0 0,-5 22 1 0 0,0-14 2 0 0,0-1 0 0 0,-14 32-1 0 0,17-46-5 0 0,1 0 0 0 0,0 1 0 0 0,0-1 0 0 0,1 1 1 0 0,-1 7-1 0 0,1-12-7 0 0,1 0 1 0 0,0 0 0 0 0,0 0 0 0 0,0 1-1 0 0,0-1 1 0 0,0 0 0 0 0,0 0 0 0 0,0 0-1 0 0,0 1 1 0 0,0-1 0 0 0,1 0 0 0 0,-1 0-1 0 0,0 0 1 0 0,1 0 0 0 0,-1 1 0 0 0,1-1 0 0 0,0 0-1 0 0,-1 0 1 0 0,1 0 0 0 0,0 0 0 0 0,-1 0-1 0 0,1-1 1 0 0,0 1 0 0 0,0 0 0 0 0,0 0-1 0 0,0 0 1 0 0,0-1 0 0 0,0 1 0 0 0,0 0-1 0 0,0-1 1 0 0,2 2 0 0 0,18 3 178 0 0,28 6 0 0 0,-27-8-205 0 0,27 10-1 0 0,50 15 10 0 0,-55-16 14 0 0,79 32-1 0 0,-118-42 8 0 0,0 1-1 0 0,0 0 0 0 0,0 0 0 0 0,0 0 1 0 0,0 1-1 0 0,-1-1 0 0 0,0 1 0 0 0,6 7 0 0 0,-9-10-1 0 0,0 0 0 0 0,0 1 0 0 0,0-1 0 0 0,0 0 0 0 0,-1 0 0 0 0,1 1 0 0 0,0-1 0 0 0,-1 1 0 0 0,1-1 0 0 0,-1 1-1 0 0,1-1 1 0 0,-1 0 0 0 0,0 1 0 0 0,0-1 0 0 0,0 1 0 0 0,0 0 0 0 0,0-1 0 0 0,0 1 0 0 0,0-1 0 0 0,0 1 0 0 0,-1-1-1 0 0,1 1 1 0 0,0-1 0 0 0,-1 0 0 0 0,1 1 0 0 0,-1-1 0 0 0,0 1 0 0 0,1-1 0 0 0,-1 0 0 0 0,0 0 0 0 0,0 1 0 0 0,0-1-1 0 0,0 0 1 0 0,-2 2 0 0 0,-3 3 49 0 0,0-1-1 0 0,-1 0 1 0 0,0 0-1 0 0,0 0 1 0 0,-15 6 0 0 0,-41 13 263 0 0,59-22-302 0 0,-19 5-4 0 0,1-2 0 0 0,-25 4 1 0 0,-50 2-122 0 0,45-5-193 0 0,-13 1-167 0 0,-8 2-38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0 663 13344 0 0,'0'0'678'0'0,"1"2"-531"0"0,0 1-108 0 0,0-1 0 0 0,0 0 0 0 0,1 0 1 0 0,-1 0-1 0 0,1 0 0 0 0,-1 0 0 0 0,1 0 0 0 0,0-1 0 0 0,0 1 1 0 0,-1 0-1 0 0,1-1 0 0 0,0 0 0 0 0,1 1 0 0 0,-1-1 1 0 0,0 0-1 0 0,0 0 0 0 0,0 0 0 0 0,1 0 0 0 0,-1 0 0 0 0,4 0 1 0 0,16 3 88 0 0,0-2 0 0 0,0 0 1 0 0,0-2-1 0 0,39-3 0 0 0,-15 1 8 0 0,161-10 477 0 0,-172 9-474 0 0,174-22 464 0 0,-91 8-392 0 0,31-7 73 0 0,-60 9-80 0 0,31-4 54 0 0,306-46 291 0 0,-233 35-263 0 0,7 0 23 0 0,-47 9-192 0 0,574-67 772 0 0,-548 69-869 0 0,122-11 46 0 0,-294 30-61 0 0,274-27 110 0 0,274-31 431 0 0,-316 42-34 0 0,-59 5-68 0 0,48-11-256 0 0,-4 3-75 0 0,-60 6-70 0 0,2-10 93 0 0,19-3 139 0 0,-170 25-248 0 0,54-4 135 0 0,108-23 0 0 0,44-8-85 0 0,-201 33-51 0 0,13 0 1 0 0,31-2 37 0 0,-44 2-64 0 0,-16 2 9 0 0,0 0 0 0 0,1 0 0 0 0,-1 1 0 0 0,0 0 0 0 0,7 0 0 0 0,29 4 2 0 0,-17-2-11 0 0,30 6-1 0 0,-47-7 1 0 0,0 0 0 0 0,12 0 0 0 0,-15-1 0 0 0,1-1 0 0 0,-1 2 0 0 0,0-1 0 0 0,1 0 0 0 0,-1 1 0 0 0,0-1 0 0 0,1 1 0 0 0,-1 0 0 0 0,0 0 0 0 0,0 1 0 0 0,0-1 0 0 0,0 0 0 0 0,4 4 0 0 0,0-2-16 0 0,-7-3 16 0 0,1 1 0 0 0,-1-1-1 0 0,1 0 1 0 0,-1 0 0 0 0,1 0-1 0 0,-1 1 1 0 0,1-1 0 0 0,-1 0 0 0 0,1 1-1 0 0,-1-1 1 0 0,1 1 0 0 0,-1-1-1 0 0,0 0 1 0 0,1 1 0 0 0,-1-1-1 0 0,0 1 1 0 0,1-1 0 0 0,-1 1 0 0 0,0-1-1 0 0,0 1 1 0 0,1-1 0 0 0,-1 1-1 0 0,0-1 1 0 0,0 1 0 0 0,0 0-1 0 0,0-1 1 0 0,0 1 0 0 0,1-1-1 0 0,-1 1 1 0 0,0-1 0 0 0,-1 1 0 0 0,1 0-1 0 0,0-1 1 0 0,0 1 0 0 0,0-1-1 0 0,0 1 1 0 0,0-1 0 0 0,-1 2-1 0 0,0 0 21 0 0,0 1 0 0 0,0-1 0 0 0,-1 1 0 0 0,1-1 0 0 0,-3 3-1 0 0,3-4-35 0 0,-1 1 22 0 0,1 0 0 0 0,0-1 0 0 0,-1 1 0 0 0,0-1 0 0 0,1 1 0 0 0,-1-1 0 0 0,0 0 1 0 0,0 1-1 0 0,0-1 0 0 0,0 0 0 0 0,0 0 0 0 0,0-1 0 0 0,0 1 0 0 0,-2 0 0 0 0,-10 5 28 0 0,11-5-29 0 0,1 1-1 0 0,-1-2-1 0 0,1 1 1 0 0,0 0 0 0 0,0 0 0 0 0,0-1-1 0 0,-1 1 1 0 0,1-1 0 0 0,0 0 0 0 0,-1 1-1 0 0,1-1 1 0 0,0 0 0 0 0,-3-1 0 0 0,-11 1 17 0 0,16 0-19 0 0,0 0 0 0 0,-1 0 0 0 0,1 0-1 0 0,0-1 1 0 0,0 1 0 0 0,0 0 0 0 0,0 0 0 0 0,0 0 0 0 0,0 0 0 0 0,-1-1-1 0 0,1 1 1 0 0,0 0 0 0 0,0 0 0 0 0,0 0 0 0 0,0-1 0 0 0,0 1 0 0 0,0 0-1 0 0,0 0 1 0 0,0 0 0 0 0,0-1 0 0 0,0 1 0 0 0,0 0 0 0 0,0 0 0 0 0,0 0-1 0 0,0-1 1 0 0,0 1 0 0 0,0 0 0 0 0,0 0 0 0 0,0 0 0 0 0,0-1 0 0 0,1 1-1 0 0,-1 0 1 0 0,0 0 0 0 0,0 0 0 0 0,0 0 0 0 0,0-1 0 0 0,0 1 0 0 0,4-8 52 0 0,-2 5-49 0 0,1 0 0 0 0,0 1 0 0 0,0-1 0 0 0,0 0 0 0 0,0 1 0 0 0,1 0 0 0 0,-1 0 0 0 0,1 0 1 0 0,-1 0-1 0 0,5-2 0 0 0,5-2 3 0 0,-6 2-4 0 0,1 1-1 0 0,-1 0 1 0 0,1 1-1 0 0,0-1 1 0 0,15-1-1 0 0,-5 2 123 0 0,27 0-1 0 0,8 6-222 0 0,-49-3 77 0 0,0-1-1 0 0,-1 1 1 0 0,1 0 0 0 0,0 0 0 0 0,-1 1-1 0 0,1-1 1 0 0,0 1 0 0 0,-1-1-1 0 0,0 1 1 0 0,1 0 0 0 0,-1 0 0 0 0,5 5-1 0 0,-7-6 19 0 0,1 0 0 0 0,-1 1 0 0 0,0-1 0 0 0,1 1 0 0 0,-1-1 0 0 0,0 1 0 0 0,0 0 0 0 0,0-1 0 0 0,0 1 0 0 0,-1 0 0 0 0,1 0 0 0 0,0-1 0 0 0,-1 1 0 0 0,1 0 0 0 0,-1 0 0 0 0,0 0 0 0 0,1 0 0 0 0,-1 0 0 0 0,0 0 0 0 0,0 0 0 0 0,0 0-1 0 0,0-1 1 0 0,-1 1 0 0 0,1 0 0 0 0,-1 0 0 0 0,0 3 0 0 0,-1-2 2 0 0,1 0 0 0 0,-1 0 0 0 0,0 0 0 0 0,0 0 0 0 0,0 0 0 0 0,0 0 0 0 0,-1-1 0 0 0,1 1 0 0 0,-1-1 0 0 0,0 0 0 0 0,0 1 0 0 0,1-1 0 0 0,-5 2 0 0 0,-2 1 0 0 0,-1-1 0 0 0,1 1 0 0 0,-13 2 0 0 0,12-3 0 0 0,-1-1 0 0 0,-1 0 0 0 0,1-1 0 0 0,0-1 0 0 0,0 0 0 0 0,-1 0 0 0 0,1-1 0 0 0,0 0 0 0 0,-1-1 0 0 0,1-1 0 0 0,-12-2 0 0 0,20 3 8 0 0,0 0 0 0 0,0 0-1 0 0,0-1 1 0 0,1 1 0 0 0,-1-1-1 0 0,0 0 1 0 0,0 1 0 0 0,1-1-1 0 0,-1 0 1 0 0,1-1 0 0 0,0 1-1 0 0,0 0 1 0 0,-1-1 0 0 0,1 1-1 0 0,1-1 1 0 0,-1 0 0 0 0,0 0-1 0 0,1 1 1 0 0,-1-1 0 0 0,1 0-1 0 0,0 0 1 0 0,0 0 0 0 0,0-1-1 0 0,1 1 1 0 0,-1 0 0 0 0,1 0-1 0 0,-1 0 1 0 0,1-1 0 0 0,0 1-1 0 0,0 0 1 0 0,1-5 0 0 0,1 4-10 0 0,0 0 1 0 0,0 0-1 0 0,0 0 1 0 0,0 0-1 0 0,1 0 1 0 0,0 0-1 0 0,-1 1 1 0 0,5-4-1 0 0,-1 1-7 0 0,1 0 0 0 0,-1 0 0 0 0,1 1 0 0 0,0 0 0 0 0,1 1-1 0 0,11-7 1 0 0,-12 8-119 0 0,-5 2-532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0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36 14160 0 0,'11'-2'126'0'0,"0"1"0"0"0,0 0 0 0 0,0 1 0 0 0,0 0 0 0 0,0 1 0 0 0,-1 1 0 0 0,19 3 0 0 0,-19-2-118 0 0,73 18-55 0 0,-74-18 37 0 0,1 1-1 0 0,-1 0 1 0 0,0 1-1 0 0,0 0 1 0 0,0 0-1 0 0,10 9 1 0 0,-18-13 9 0 0,1 0 1 0 0,-1 1 0 0 0,1-1 0 0 0,-1 0 0 0 0,0 1 0 0 0,1-1 0 0 0,-1 1 0 0 0,0-1 0 0 0,0 1-1 0 0,0 0 1 0 0,0 0 0 0 0,0-1 0 0 0,-1 1 0 0 0,1 0 0 0 0,0 0 0 0 0,-1 0 0 0 0,1 0 0 0 0,-1 0-1 0 0,0 0 1 0 0,0-1 0 0 0,0 1 0 0 0,0 0 0 0 0,0 0 0 0 0,0 0 0 0 0,0 0 0 0 0,-1 0 0 0 0,1 0 0 0 0,-1 0-1 0 0,1 0 1 0 0,-1 0 0 0 0,0-1 0 0 0,0 1 0 0 0,-1 3 0 0 0,-2 1 2 0 0,-1 0 0 0 0,1-1 1 0 0,-1 0-1 0 0,0 1 0 0 0,0-2 1 0 0,0 1-1 0 0,-13 7 0 0 0,4-2 80 0 0,-28 13-1 0 0,35-20-24 0 0,-1 0 0 0 0,1-1 0 0 0,-1 1 0 0 0,1-2 0 0 0,-1 1 0 0 0,-11 0 0 0 0,2-1 252 0 0,-1-1 0 0 0,1 0 1 0 0,-35-7-1 0 0,45 6-156 0 0,1-1 0 0 0,-1 0 0 0 0,1 0-1 0 0,-1 0 1 0 0,1-1 0 0 0,0 0 0 0 0,0 0 0 0 0,0 0-1 0 0,0-1 1 0 0,0 0 0 0 0,1 0 0 0 0,-9-10-1 0 0,11 12-81 0 0,1-1 1 0 0,0 0-1 0 0,0-1 0 0 0,1 1 0 0 0,-1 0 0 0 0,1 0 0 0 0,-1-1 0 0 0,1 1 0 0 0,0-1 0 0 0,0 1 0 0 0,1-1 0 0 0,-1 1 0 0 0,1-1 0 0 0,-1 0 0 0 0,1 1 0 0 0,1-6 0 0 0,-1 4-25 0 0,1 0 0 0 0,0-1-1 0 0,1 1 1 0 0,-1 0-1 0 0,1 0 1 0 0,0-1 0 0 0,0 1-1 0 0,0 1 1 0 0,6-10-1 0 0,0 3-220 0 0,1 1-1 0 0,-1 0 1 0 0,2 0-1 0 0,-1 0 1 0 0,17-11-1 0 0,-1 5-491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34 598 16727 0 0,'-4'-1'162'0'0,"1"-1"-1"0"0,-1 0 0 0 0,1 0 0 0 0,-5-3 0 0 0,-3-3 857 0 0,16 10-1014 0 0,1 0-1 0 0,0-1 0 0 0,0 0 0 0 0,-1 0 1 0 0,1 0-1 0 0,0-1 0 0 0,0 0 1 0 0,9 0-1 0 0,194-28 156 0 0,1-14-8 0 0,-78 16 47 0 0,325-44 468 0 0,-242 41-579 0 0,-112 14-74 0 0,530-71 91 0 0,-395 45-104 0 0,15-1 232 0 0,-75 15-96 0 0,177-30-72 0 0,-105 26 129 0 0,-243 30-190 0 0,128-14 265 0 0,-64 4-174 0 0,-50 7-61 0 0,0 1-1 0 0,30-1 1 0 0,-17 3 74 0 0,0 0 0 0 0,40-8-1 0 0,-7 1 228 0 0,5-1 256 0 0,-53 6-466 0 0,0 1 0 0 0,23 0 0 0 0,-40 2-119 0 0,-1 0-1 0 0,1 0 1 0 0,0-1 0 0 0,-1 1-1 0 0,1 0 1 0 0,-1-1-1 0 0,0 1 1 0 0,1-1 0 0 0,-1 1-1 0 0,1-1 1 0 0,-1 1-1 0 0,0-1 1 0 0,1 0 0 0 0,-1 0-1 0 0,0 0 1 0 0,0 0-1 0 0,2-1 1 0 0,-2 1 48 0 0,-1 1-51 0 0,0 0 0 0 0,1 0 0 0 0,-1 0 0 0 0,0 0 0 0 0,0 0 0 0 0,0 0-1 0 0,0 0 1 0 0,1 0 0 0 0,-1 0 0 0 0,0 0 0 0 0,0 0 0 0 0,0 0 0 0 0,0 0 0 0 0,1 0-1 0 0,-1 0 1 0 0,0 0 0 0 0,0 0 0 0 0,0 0 0 0 0,1 0 0 0 0,-1 0 0 0 0,0 0 0 0 0,0 0-1 0 0,0 0 1 0 0,0 1 0 0 0,0-1 0 0 0,1 0 0 0 0,-1 0 0 0 0,0 0 0 0 0,0 0-1 0 0,0 0 1 0 0,0 0 0 0 0,0 1 0 0 0,0-1 0 0 0,1 0 0 0 0,-1 0 0 0 0,0 1-2 0 0,0-1 0 0 0,0 0-1 0 0,0 0 1 0 0,0 0 0 0 0,0 0 0 0 0,1 1 0 0 0,-1-1 0 0 0,0 0 0 0 0,0 0 0 0 0,0 0 0 0 0,0 0 0 0 0,1 0-1 0 0,-1 1 1 0 0,0-1 0 0 0,0 0 0 0 0,0 0 0 0 0,1 0 0 0 0,-1 0 0 0 0,0 0 0 0 0,0 0 0 0 0,0 0 0 0 0,1 0 0 0 0,-1 0-1 0 0,0 0 1 0 0,0 0 0 0 0,0 0 0 0 0,1 0 0 0 0,-1 0 0 0 0,0 0 0 0 0,0 0 0 0 0,0 0 0 0 0,1 0 0 0 0,-1 0-1 0 0,0 0 1 0 0,1 0 3 0 0,-1 0 0 0 0,1 0 0 0 0,-1 0 0 0 0,1 0 0 0 0,-1 0 0 0 0,1 0 0 0 0,-1 0 0 0 0,1 1 0 0 0,-1-1 0 0 0,1 0 0 0 0,-1 0 0 0 0,1 0-1 0 0,-1 1 1 0 0,1-1 0 0 0,-1 0 0 0 0,0 1 0 0 0,1-1 0 0 0,-1 0 0 0 0,1 1 0 0 0,-1-1 0 0 0,1 1 0 0 0,2 3 8 0 0,4 0 51 0 0,-4-4-36 0 0,8 5 86 0 0,-10-5-109 0 0,0 1 0 0 0,0-1 0 0 0,0 1 0 0 0,0-1 0 0 0,-1 1 0 0 0,1 0-1 0 0,0-1 1 0 0,0 1 0 0 0,-1 0 0 0 0,1-1 0 0 0,-1 1 0 0 0,1 0 0 0 0,0 0 0 0 0,-1 0-1 0 0,1 0 1 0 0,-1 0 0 0 0,0 0 0 0 0,1 1 0 0 0,4 7 18 0 0,-1-2 1366 0 0,-6-8-1328 0 0,-13-3-48 0 0,13 3-12 0 0,0-1 1 0 0,2 2 0 0 0,-1-1 0 0 0,1 1 0 0 0,0 0 0 0 0,0 0 0 0 0,0-1 0 0 0,-1 1 0 0 0,1 0 0 0 0,0 0 0 0 0,0-1 0 0 0,0 1 0 0 0,0 0 0 0 0,-1 0 0 0 0,1-1 0 0 0,0 1 0 0 0,0 0 0 0 0,0-1 0 0 0,0 1 0 0 0,0 0 0 0 0,0-1 0 0 0,0 1 0 0 0,0 0 0 0 0,0-1 0 0 0,1 0 0 0 0,-1 0 0 0 0,1 1 0 0 0,0-1 0 0 0,0 0 0 0 0,0 0 0 0 0,0 1 0 0 0,0-1 0 0 0,0 1 0 0 0,0-1 0 0 0,0 1 0 0 0,0-1 0 0 0,0 1 0 0 0,0 0 0 0 0,2-1 0 0 0,17-3 0 0 0,44 13 0 0 0,-60-8 0 0 0,0-1 0 0 0,1 1 0 0 0,-1 0 0 0 0,0 0 0 0 0,0 1-1 0 0,0-1 1 0 0,-1 1 0 0 0,1 0 0 0 0,0 0 0 0 0,5 4 0 0 0,3 1-11 0 0,-7-1-37 0 0,-4-5 46 0 0,-1 0-1 0 0,0-1 0 0 0,1 1 1 0 0,-1 0-1 0 0,0 0 0 0 0,1 0 1 0 0,-1 0-1 0 0,0 0 0 0 0,0 0 1 0 0,0 0-1 0 0,0 0 1 0 0,0 0-1 0 0,0 0 0 0 0,0 0 1 0 0,0 0-1 0 0,0 0 0 0 0,-1 0 1 0 0,1 0-1 0 0,0-1 0 0 0,0 1 1 0 0,-1 0-1 0 0,1 0 0 0 0,-1 0 1 0 0,1 0-1 0 0,-1 0 0 0 0,1-1 1 0 0,-1 1-1 0 0,0 0 1 0 0,1 0-1 0 0,-1-1 0 0 0,0 1 1 0 0,-1 1-1 0 0,-3 1 5 0 0,0 1-1 0 0,0-1 1 0 0,-1 0-1 0 0,-6 2 1 0 0,1 0-7 0 0,-10 8-22 0 0,16-9 9 0 0,-1 0-1 0 0,-11 5 1 0 0,-50 21-116 0 0,51-23 111 0 0,-8 1-26 0 0,16-8 49 0 0,7 0 2 0 0,0 0-1 0 0,0 0 1 0 0,1 0-1 0 0,-1 0 0 0 0,0-1 1 0 0,1 1-1 0 0,-1 0 1 0 0,0-1-1 0 0,1 1 1 0 0,-1-1-1 0 0,1 1 1 0 0,-1 0-1 0 0,0-1 1 0 0,1 1-1 0 0,-1-1 0 0 0,1 0 1 0 0,-1 1-1 0 0,1-1 1 0 0,0 1-1 0 0,-1-1 1 0 0,1 0-1 0 0,0 1 1 0 0,-1-1-1 0 0,1 0 0 0 0,0 1 1 0 0,0-1-1 0 0,-1 0 1 0 0,1 0-1 0 0,0 1 1 0 0,0-1-1 0 0,0 0 1 0 0,0 0-1 0 0,0 1 0 0 0,0-1 1 0 0,0 0-1 0 0,0 0 1 0 0,0 1-1 0 0,1-1 1 0 0,-1-1-1 0 0,2-2 15 0 0,0-1 0 0 0,0 1 0 0 0,1 0 1 0 0,-1 0-1 0 0,5-5 0 0 0,1-2 11 0 0,-1 0-29 0 0,1 1 1 0 0,1 0 0 0 0,-1 1 0 0 0,1-1 0 0 0,1 2-1 0 0,0-1 1 0 0,12-7 0 0 0,-20 15-7 0 0,4-4-45 0 0,-1 1 0 0 0,8-10 0 0 0,-12 13-96 0 0,0 0 1 0 0,0 0-1 0 0,0 0 0 0 0,0 0 0 0 0,-1 0 0 0 0,1 0 1 0 0,0 0-1 0 0,0-1 0 0 0,-1 1 0 0 0,1 0 0 0 0,-1 0 1 0 0,1-1-1 0 0,-1 1 0 0 0,0 0 0 0 0,1-1 0 0 0,-1 1 1 0 0,0-1-1 0 0,0 1 0 0 0,0 0 0 0 0,0-2 0 0 0,-4-1-1475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89 12176 0 0,'0'0'1105'0'0,"-1"-2"-912"0"0,1 1-155 0 0,-1 0-1 0 0,0 0 0 0 0,1 0 1 0 0,-1 0-1 0 0,1-1 1 0 0,0 1-1 0 0,-1 0 0 0 0,1 0 1 0 0,0-1-1 0 0,-1 1 1 0 0,1 0-1 0 0,0 0 0 0 0,0-1 1 0 0,0 1-1 0 0,0 0 1 0 0,1-1-1 0 0,-1-1 0 0 0,1-1 184 0 0,-1 3 73 0 0,5-4 428 0 0,6 1-317 0 0,-5 1-200 0 0,0 0 0 0 0,1 1 0 0 0,-1 0 0 0 0,1 0 0 0 0,0 0 0 0 0,-1 1 0 0 0,1 0 0 0 0,0 0 0 0 0,8 0 0 0 0,84 9 1091 0 0,-85-8-1212 0 0,1 1 0 0 0,16 3 0 0 0,-25-3-61 0 0,0 0 0 0 0,0 1 1 0 0,0 0-1 0 0,0 0 1 0 0,0 0-1 0 0,-1 1 1 0 0,10 5-1 0 0,-13-6-22 0 0,-1-1-1 0 0,1 1 1 0 0,0-1-1 0 0,-1 1 1 0 0,0-1-1 0 0,1 1 1 0 0,-1 0 0 0 0,0 0-1 0 0,0 0 1 0 0,0 0-1 0 0,0 0 1 0 0,0 0-1 0 0,-1 0 1 0 0,1 0-1 0 0,-1 0 1 0 0,1 0 0 0 0,-1 0-1 0 0,1 0 1 0 0,-1 0-1 0 0,0 1 1 0 0,0-1-1 0 0,0 0 1 0 0,-1 0-1 0 0,1 0 1 0 0,0 0-1 0 0,-1 0 1 0 0,0 1 0 0 0,1-1-1 0 0,-1 0 1 0 0,0 0-1 0 0,0 0 1 0 0,0-1-1 0 0,0 1 1 0 0,0 0-1 0 0,-3 3 1 0 0,-3 1-8 0 0,0-1 0 0 0,0 0 0 0 0,0 0-1 0 0,-1 0 1 0 0,0-1 0 0 0,0 0 0 0 0,0-1 0 0 0,0 0 0 0 0,-1 0 0 0 0,1 0-1 0 0,-1-1 1 0 0,0-1 0 0 0,0 0 0 0 0,-14 1 0 0 0,-1-2-9 0 0,-1-2 0 0 0,1 0 0 0 0,-1-1 0 0 0,-25-8 0 0 0,44 10 88 0 0,0-1-1 0 0,0 0 1 0 0,0 0-1 0 0,1-1 0 0 0,-1 0 1 0 0,0 0-1 0 0,1 0 1 0 0,0 0-1 0 0,-7-7 0 0 0,9 7-22 0 0,0 1-1 0 0,1-1 0 0 0,-1 0 1 0 0,1 1-1 0 0,0-1 0 0 0,0 0 1 0 0,0-1-1 0 0,0 1 0 0 0,1 0 1 0 0,-1 0-1 0 0,1-1 0 0 0,0 1 1 0 0,0-1-1 0 0,0 1 0 0 0,0-1 1 0 0,1 0-1 0 0,-1-4 0 0 0,1 3-13 0 0,1 1 0 0 0,0 0-1 0 0,0 0 1 0 0,0-1 0 0 0,1 1-1 0 0,-1 0 1 0 0,1 0 0 0 0,0 1-1 0 0,0-1 1 0 0,0 0 0 0 0,0 0-1 0 0,1 1 1 0 0,0 0 0 0 0,3-4-1 0 0,7-9-138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940 102 3552,'0'0'45,"0"0"0,1 0 1,-1 0-1,0 0 0,0 0 0,1 0 0,-1 0 1,0 0-1,0 0 0,1 0 0,-1 0 0,0 0 1,0 0-1,1 0 0,-1-1 0,0 1 1,0 0-1,1 0 0,-1 0 0,0 0 0,0 0 1,0-1-1,1 1 0,-1 0 0,2-2 670,-1 2-671,-1 0 1,1-1-1,-1 1 0,0 0 0,1 0 1,-1 0-1,0 0 0,0 0 0,1 0 0,-1 0 1,0-1-1,1 1 0,-1 0 0,0 0 1,0-1-1,1 1 0,-1 0 0,0 0 0,0-1 1,1 1-1,-1 0 0,0 0 0,0-1 1,0 1-1,0 0 0,1-1 0,-1 1 0,0 0 1,0-1-1,1-11 3685,1 9-1583,-1 1-1120,-5-1 250,-3 0-1052,1 1 0,-1 0 1,1 0-1,-1 0 0,0 1 0,0 0 0,0 1 1,0-1-1,1 1 0,-1 0 0,0 1 0,-9 2 1,-4 1-119,1 1 0,-1 1-1,-19 8 1,-16 9 307,1 1-1,-58 37 1,18-5 209,-32 22 353,103-62-816,0 2 1,2 0-1,-25 27 0,17-10 39,1 1-1,2 2 0,-33 62 1,49-80-149,0 1 1,1 0-1,1 0 1,1 1-1,2 0 1,0 0 0,0 1-1,2-1 1,0 32-1,3-39 25,1 1 0,1-1-1,0 0 1,1 1-1,0-1 1,1-1 0,1 1-1,0-1 1,1 1-1,1-1 1,0-1 0,1 0-1,1 0 1,16 20 0,45 34 242,-41-41-24,-23-23-38,12 1 25,200 49 308,-152-31-536,49 13-52,-97-31-4,0-1 0,0-1 1,0 0-1,32-2 0,-20-2 35,0-2-1,0-1 0,53-16 1,-18-4-11,-1-2 1,-1-2-1,-1-4 1,-2-2-1,94-73 1,-136 94 26,23-25 0,-34 32-28,-1-1 1,0 0-1,-1 0 1,0 0-1,8-18 1,-6 9-10,-1-1 1,-2 1-1,1-1 1,-2 0 0,2-23-1,-3-2 29,-4-49 0,0 62 24,-1 0 0,-11-42 1,10 55-2,-1 1-1,-1 0 1,0 1 0,-1-1 0,-1 1 0,-10-14 0,7 13-13,-2 1-1,0 0 0,0 1 1,-21-17-1,-67-43 0,38 29-91,27 18 80,-47-34 7,63 48-34,0 1 1,-31-13-1,13 9-7,-1 3 0,-46-10 0,59 17-2,0 2-1,-1 0 1,1 2 0,-40 2 0,52 1-29,-1 1 0,1 1 0,0 0 0,0 1 1,0 0-1,0 1 0,1 1 0,-24 13 0,31-15-424,-1 0 1,2 1-1,-1 0 1,1 0-1,-1 0 1,1 0-1,1 1 1,-7 8-1,9-9-461,-1-1 0,1 1-1,0 0 1,0 0 0,0 0 0,1 0-1,0 0 1,0 1 0,0-1 0,1 0-1,0 0 1,0 10 0,0-12 582,1 1-1,-1-1 1,1 1-1,0-1 1,2 6-1,-1-5 119,0 0 0,1 0 0,5 7 0,-8-11 212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114 287 19047 0 0,'-60'-46'968'0'0,"57"43"-956"0"0,-16-8 8 0 0,18 10-1 0 0,0 1-1 0 0,0-1 0 0 0,1 1 0 0 0,-1-1 0 0 0,0 1 1 0 0,0 0-1 0 0,0-1 0 0 0,0 1 0 0 0,0 0 0 0 0,0 0 1 0 0,0 0-1 0 0,0 0 0 0 0,0 0 0 0 0,0 0 0 0 0,0 0 0 0 0,0 0 1 0 0,0 0-1 0 0,0 0 0 0 0,-1 1 0 0 0,1-1-9 0 0,1 1 0 0 0,-1-1 0 0 0,0 1 0 0 0,0-1 1 0 0,1 1-1 0 0,-1-1 0 0 0,1 1 0 0 0,-1 0 0 0 0,1-1 0 0 0,-1 1 0 0 0,1 0 0 0 0,-1 0 0 0 0,1-1 0 0 0,-1 1 0 0 0,1 0 0 0 0,0 0 0 0 0,-1 1 0 0 0,1 2 16 0 0,-1 0 1 0 0,0 0-1 0 0,1 0 0 0 0,0-1 0 0 0,0 1 0 0 0,0 0 0 0 0,1 0 1 0 0,0 4-1 0 0,24 83 638 0 0,-8-29-120 0 0,13 41-54 0 0,-15-57-378 0 0,-5-11-67 0 0,22 46 0 0 0,-11-22 144 0 0,-20-57-34 0 0,-1-4-1 0 0,-1-3-76 0 0,0 0 1 0 0,0 1-1 0 0,-1-1 0 0 0,0 0 1 0 0,0 0-1 0 0,-4-7 0 0 0,2 6-9 0 0,-4-10 65 0 0,1 0-1 0 0,-7-23 1 0 0,-30-98 49 0 0,39 119-196 0 0,-24-92-120 0 0,24 87 155 0 0,2 0 1 0 0,-2-44-1 0 0,5 52-18 0 0,0 1 0 0 0,1 0 0 0 0,1 0 1 0 0,0-1-1 0 0,1 1 0 0 0,0 0 0 0 0,1 1 0 0 0,1-1 0 0 0,10-20 0 0 0,-12 29 8 0 0,3-7 33 0 0,13-17 1 0 0,-16 25-39 0 0,1 0 1 0 0,-1 1 0 0 0,1-1-1 0 0,-1 1 1 0 0,1 0 0 0 0,0 0 0 0 0,8-4-1 0 0,-7 4-6 0 0,-1 0 0 0 0,1 1 0 0 0,0 0 0 0 0,0 0 0 0 0,0 0 0 0 0,0 1 0 0 0,0 0 0 0 0,1 0 0 0 0,-1 0 0 0 0,0 0 0 0 0,1 1 0 0 0,-1 0 0 0 0,10 1 0 0 0,-8 0 0 0 0,-1 1 0 0 0,0-1 0 0 0,0 1 0 0 0,1 0 0 0 0,-1 1 0 0 0,-1-1 0 0 0,1 1 0 0 0,0 0 0 0 0,-1 1 0 0 0,1 0 0 0 0,-1-1 0 0 0,0 2 0 0 0,0-1 0 0 0,-1 0 0 0 0,1 1 0 0 0,-1 0 0 0 0,0 0 0 0 0,0 0 0 0 0,3 8 0 0 0,0-1-6 0 0,-1 1-1 0 0,-1 0 1 0 0,0 0 0 0 0,0 0-1 0 0,-1 1 1 0 0,-1 0-1 0 0,0 0 1 0 0,-1 0 0 0 0,0 25-1 0 0,-2-24 8 0 0,-2 0-1 0 0,0-1 0 0 0,-4 17 0 0 0,-1 6-25 0 0,4-24-37 0 0,-8 22 0 0 0,8-27-572 0 0,0 0 0 0 0,0 0 0 0 0,1 1 0 0 0,1-1 0 0 0,-2 13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19175 0 0,'9'0'107'0'0,"1"1"0"0"0,-1 0 0 0 0,0 1 0 0 0,1 0 0 0 0,-1 1 0 0 0,0-1 0 0 0,-1 2 0 0 0,1-1-1 0 0,0 1 1 0 0,12 9 0 0 0,5 4-120 0 0,43 38-1 0 0,-48-36 241 0 0,-4-5 13 0 0,-2 0-1 0 0,0 1 1 0 0,-1 1-1 0 0,0 0 0 0 0,-1 1 1 0 0,20 36-1 0 0,-26-38-195 0 0,-2-1-1 0 0,1 1 1 0 0,-2 0-1 0 0,0 0 0 0 0,0 1 1 0 0,1 24-1 0 0,-5-31-25 0 0,0-1 0 0 0,0 0 0 0 0,-1 1 0 0 0,0-1 0 0 0,-1 0 0 0 0,0 0 0 0 0,0 1 0 0 0,-1-1 0 0 0,-6 13 0 0 0,3-9 34 0 0,-1-1 0 0 0,0 0 0 0 0,0-1 0 0 0,-1 1 0 0 0,-15 14 0 0 0,19-21-30 0 0,0-1 0 0 0,-1 0 0 0 0,1 0 0 0 0,-1 0 0 0 0,0 0 0 0 0,0-1 0 0 0,-5 3 0 0 0,-4 1 34 0 0,11-4-37 0 0,0-1 1 0 0,0 0-1 0 0,0 0 0 0 0,0-1 0 0 0,0 1 0 0 0,0 0 1 0 0,0-1-1 0 0,0 0 0 0 0,-1 0 0 0 0,1 0 0 0 0,0 0 1 0 0,-5-1-1 0 0,3 0 26 0 0,0 0 1 0 0,0-1 0 0 0,1 0-1 0 0,-1 0 1 0 0,1 0 0 0 0,-1 0-1 0 0,-6-5 1 0 0,5 2-23 0 0,-1-1 0 0 0,0 1 0 0 0,1-1 0 0 0,0-1 0 0 0,1 1 0 0 0,-1-1 0 0 0,1 0 0 0 0,1 0 1 0 0,-5-9-1 0 0,5 8 0 0 0,1 1 0 0 0,1-1 0 0 0,-1 0 1 0 0,2 0-1 0 0,-1 0 0 0 0,1 0 0 0 0,0 0 1 0 0,0 0-1 0 0,1 0 0 0 0,0 0 0 0 0,2-12 1 0 0,0 8 9 0 0,1 0 1 0 0,0 1 0 0 0,0-1-1 0 0,1 1 1 0 0,1 0-1 0 0,-1 0 1 0 0,9-12 0 0 0,-6 14-32 0 0,0-1 1 0 0,0 2 0 0 0,1-1-1 0 0,11-9 1 0 0,-7 7-2 0 0,5-4-18 0 0,0 2 1 0 0,33-21-1 0 0,-44 30-6 0 0,6-2-367 0 0,0 0 0 0 0,1 1 0 0 0,-1 0 0 0 0,17-4 1 0 0,14-5-2682 0 0,-36 12 1516 0 0,-1 0-1 0 0,0 1 0 0 0,14-2 1 0 0,-14 2 212 0 0,0 0 0 0 0,0 0 0 0 0,12-4 0 0 0,-12 2 751 0 0,-3 3 640 0 0,-1-1 1 0 0,1 0 0 0 0,-1 0 0 0 0,1-1 0 0 0,-1 1 0 0 0,0 0-1 0 0,0-1 1 0 0,1 0 0 0 0,-1 1 0 0 0,0-1 0 0 0,0 0 0 0 0,2-3-1 0 0,9-18 10641 0 0,-8 28-9473 0 0,9 8-197 0 0,16 22 0 0 0,-15-17-602 0 0,-3-2-208 0 0,0-1 0 0 0,-1 2 0 0 0,-1 0 0 0 0,0 0 1 0 0,10 26-1 0 0,48 125 236 0 0,-66-161-680 0 0,1-1 1 0 0,0 1-1 0 0,1-1 0 0 0,-1 0 1 0 0,7 8-1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40 104 19351 0 0,'-9'-15'400'0'0,"1"-1"104"0"0,-1 0-408 0 0,5 6-96 0 0,-1-1 0 0 0,1-1 0 0 0,4 3 72 0 0,0 2-8 0 0,4 3 0 0 0,-4 1 0 0 0,5 6-400 0 0,-1 1 144 0 0,5 0-8 0 0,-1-1-1208 0 0,1 6-232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15312 0 0,'0'0'332'0'0,"5"5"114"0"0,-1 0-267 0 0,1 0 1 0 0,-2 0-1 0 0,1 0 0 0 0,0 1 0 0 0,-1-1 1 0 0,0 1-1 0 0,0 0 0 0 0,-1 0 0 0 0,3 6 1 0 0,11 26 1027 0 0,11 12 198 0 0,26 72 1 0 0,-35-73-872 0 0,12 59 1 0 0,-8-2-359 0 0,-22-97-113 0 0,1-9-55 0 0,-1 0 0 0 0,0 0 1 0 0,1 0-1 0 0,-1 0 1 0 0,0 1-1 0 0,0-1 0 0 0,1 0 1 0 0,-1 0-1 0 0,0 0 1 0 0,1 0-1 0 0,-1 0 1 0 0,0 0-1 0 0,1 0 0 0 0,-1 0 1 0 0,0 0-1 0 0,0 0 1 0 0,1 0-1 0 0,-1 0 0 0 0,0 0 1 0 0,1 0-1 0 0,-1 0 1 0 0,0 0-1 0 0,1 0 0 0 0,-1-1 1 0 0,0 1 11 0 0,2 0 0 0 0,-1-1 0 0 0,0 0 0 0 0,1 0 0 0 0,-1 0 0 0 0,0 0-1 0 0,0 0 1 0 0,0 0 0 0 0,0-1 0 0 0,0 1 0 0 0,0 0 0 0 0,0 0 0 0 0,-1-1 0 0 0,1 1-1 0 0,0 0 1 0 0,-1-1 0 0 0,1 1 0 0 0,-1-1 0 0 0,1-1 0 0 0,3-7 82 0 0,3-8 17 0 0,-1 1 0 0 0,0-1 0 0 0,2-18 0 0 0,-3 13-12 0 0,10-26 1 0 0,-10 33-72 0 0,-3 9-25 0 0,1 0-1 0 0,-1 0 1 0 0,1 0-1 0 0,1 1 1 0 0,-1-1-1 0 0,1 1 1 0 0,0 0-1 0 0,0 0 1 0 0,10-11-1 0 0,-9 12-431 0 0,1 1 0 0 0,-1-1 0 0 0,1 1 1 0 0,0 0-1 0 0,0 0 0 0 0,0 0 0 0 0,0 1 0 0 0,1 0 0 0 0,9-3 0 0 0,-3 2-1442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 14064 0 0,'-11'-6'301'0'0,"9"5"4"0"0,1-7-183 0 0,-2-6 454 0 0,3 12 66 0 0,-1 1 29 0 0,0 0-591 0 0,1-1 0 0 0,-1 1 0 0 0,1-1-1 0 0,-1 1 1 0 0,1-1 0 0 0,0 1 0 0 0,0-1 0 0 0,0 1 0 0 0,0-1 0 0 0,0 1 0 0 0,0-1 0 0 0,0-2-1 0 0,-1-15 3877 0 0,0 20-3929 0 0,-1-1-1 0 0,0 0 1 0 0,1 1-1 0 0,-1-1 1 0 0,1 1-1 0 0,-1-1 1 0 0,0 1-1 0 0,1 0 1 0 0,0 0-1 0 0,-1 0 1 0 0,1-1-1 0 0,-1 1 1 0 0,1 1-1 0 0,-2 1 1 0 0,-17 20 1 0 0,12-9 3 0 0,0 0 1 0 0,-10 27-1 0 0,11-26-13 0 0,-8 26 336 0 0,-13 55 1 0 0,26-89-244 0 0,1 0 0 0 0,0 1 0 0 0,0-1 0 0 0,1 1 0 0 0,0-1 0 0 0,0 1 1 0 0,3 11-1 0 0,-3-14-90 0 0,2 0 1 0 0,-1 0-1 0 0,0 1 1 0 0,1-1-1 0 0,0 0 1 0 0,0 0-1 0 0,1-1 1 0 0,-1 1-1 0 0,1 0 1 0 0,0-1-1 0 0,4 5 1 0 0,-5-7-5 0 0,0-1 1 0 0,1 1-1 0 0,-1 0 1 0 0,1-1-1 0 0,-1 0 1 0 0,1 1 0 0 0,-1-1-1 0 0,1 0 1 0 0,0 0-1 0 0,0 0 1 0 0,-1-1-1 0 0,1 1 1 0 0,0-1 0 0 0,0 0-1 0 0,0 1 1 0 0,0-1-1 0 0,-1-1 1 0 0,1 1 0 0 0,0 0-1 0 0,5-2 1 0 0,2 0 40 0 0,-1 0 1 0 0,0-1-1 0 0,0 0 1 0 0,0-1-1 0 0,8-4 1 0 0,-3 0-12 0 0,-1 0 1 0 0,1-1 0 0 0,-2 0 0 0 0,1-1 0 0 0,-2 0 0 0 0,19-20-1 0 0,-23 22-39 0 0,-1-1 0 0 0,1 0-1 0 0,-2 0 1 0 0,1-1 0 0 0,-1 0-1 0 0,-1 0 1 0 0,0 0-1 0 0,0-1 1 0 0,-1 1 0 0 0,3-16-1 0 0,-1-14 195 0 0,-1-78-1 0 0,-4 104-100 0 0,0 15-90 0 0,0 1-1 0 0,1-1 0 0 0,-1 1 1 0 0,0-1-1 0 0,1 1 0 0 0,0-1 1 0 0,0 3-1 0 0,4 6-13 0 0,20 93-77 0 0,3 21 70 0 0,-22-89-66 0 0,-4-28-275 0 0,-1 1 1 0 0,1-1 0 0 0,1 1-1 0 0,-1-1 1 0 0,2 0 0 0 0,5 10 0 0 0,-9-16 204 0 0,1 0 0 0 0,-1 0 0 0 0,1-1 0 0 0,-1 1-1 0 0,1 0 1 0 0,0-1 0 0 0,-1 1 0 0 0,1-1 0 0 0,0 1 0 0 0,0 0 0 0 0,0-1 0 0 0,-1 0 0 0 0,1 1 0 0 0,0-1 0 0 0,0 1 0 0 0,0-1 0 0 0,0 0 0 0 0,0 0 0 0 0,0 0 0 0 0,1 1 0 0 0,10-7-1577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10 157 18567 0 0,'-4'-21'233'0'0,"2"13"-142"0"0,1 1 0 0 0,0-1-1 0 0,0 1 1 0 0,0-1 0 0 0,1 0 0 0 0,0 1 0 0 0,2-14 0 0 0,-2 21-80 0 0,0-1-1 0 0,1 1 1 0 0,-1-1-1 0 0,0 0 1 0 0,0 1-1 0 0,0-1 0 0 0,1 1 1 0 0,-1-1-1 0 0,0 1 1 0 0,0-1-1 0 0,1 1 1 0 0,-1-1-1 0 0,1 1 1 0 0,-1-1-1 0 0,0 1 0 0 0,1 0 1 0 0,-1-1-1 0 0,1 1 1 0 0,-1-1-1 0 0,1 1 1 0 0,-1 0-1 0 0,1 0 0 0 0,-1-1 1 0 0,1 1-1 0 0,0 0 1 0 0,1-1 39 0 0,-1 1 0 0 0,0 0 0 0 0,0 0 0 0 0,0 0 0 0 0,1 1 0 0 0,-1-1 1 0 0,0 0-1 0 0,0 0 0 0 0,0 1 0 0 0,1-1 0 0 0,1 1 0 0 0,1 2 103 0 0,0-1 0 0 0,0 1-1 0 0,0-1 1 0 0,0 1 0 0 0,5 5 0 0 0,14 17 161 0 0,-1 2 1 0 0,-1 0 0 0 0,-2 1-1 0 0,0 1 1 0 0,-2 1 0 0 0,17 41-1 0 0,-24-44-394 0 0,-2 0 0 0 0,0 0-1 0 0,-2 0 1 0 0,5 48 0 0 0,-10-73-45 0 0,-1 1 1 0 0,0-1-1 0 0,1 1 1 0 0,-1-1-1 0 0,0 1 1 0 0,-1-1-1 0 0,1 1 1 0 0,0 0-1 0 0,-1-1 0 0 0,0 0 1 0 0,-1 5-1 0 0,2-6-387 0 0,-9-6-1104 0 0,3 2 1609 0 0,-10-10-6 0 0,-8-18 17 0 0,18 23-4 0 0,5 7 39 0 0,1 0 0 0 0,0 0 1 0 0,0 0-1 0 0,0 0 0 0 0,-1 0 0 0 0,1 0 0 0 0,0 0 0 0 0,0-1 0 0 0,1 1 0 0 0,-1 0 0 0 0,0 0 0 0 0,0 0 0 0 0,0 0 0 0 0,1 0 0 0 0,-1 1 0 0 0,0-1 0 0 0,1 0 0 0 0,-1 0 0 0 0,1 0 0 0 0,-1 0 0 0 0,1 0 0 0 0,-1 0 0 0 0,1 1 0 0 0,1-2 0 0 0,18-20 961 0 0,1 5-995 0 0,2 1 0 0 0,0 1 0 0 0,33-16 0 0 0,16-10-9 0 0,150-107 4 0 0,-166 105 0 0 0,-34 24 0 0 0,14-15 1085 0 0,-12 11-287 0 0,-24 23-788 0 0,1-1 0 0 0,-1 1 0 0 0,1 0-1 0 0,-1-1 1 0 0,0 1 0 0 0,1-1 0 0 0,-1 1 0 0 0,0 0 0 0 0,1-1 0 0 0,-1 1 0 0 0,0-1 0 0 0,0 1-1 0 0,0-1 1 0 0,1 1 0 0 0,-1-1 0 0 0,0 0 0 0 0,1-3-13 0 0,1 0 3 0 0,-6-3 0 0 0,2 5 0 0 0,0 1 0 0 0,0 0 0 0 0,-1 0 0 0 0,1 0 0 0 0,0 0 0 0 0,-1 0 0 0 0,1 0 0 0 0,-1 0 0 0 0,1 1 0 0 0,-1-1 0 0 0,-3 1 0 0 0,-2-1 0 0 0,0 1 0 0 0,-11 1 0 0 0,14 0 0 0 0,-1 0 0 0 0,0 0 0 0 0,0 1 0 0 0,1 0 0 0 0,-1 0 0 0 0,1 0 0 0 0,0 0 0 0 0,-1 1 0 0 0,1 0 0 0 0,0 0 0 0 0,1 1 0 0 0,-1-1 0 0 0,1 1 0 0 0,-1 0 0 0 0,1 0 0 0 0,0 1 0 0 0,1-1 0 0 0,-1 1 0 0 0,1 0 0 0 0,0 0 0 0 0,0 0 0 0 0,0 0 0 0 0,0 0 0 0 0,1 1 0 0 0,-2 7 0 0 0,1-4 0 0 0,0 1 0 0 0,0-1 0 0 0,1 1 0 0 0,0-1 0 0 0,1 1 0 0 0,0 0 0 0 0,1-1 0 0 0,0 1 0 0 0,3 18 0 0 0,0-13 21 0 0,0 0 0 0 0,1 0 0 0 0,1-1 1 0 0,10 21-1 0 0,-12-29 5 0 0,0 0 0 0 0,1 0-1 0 0,0 0 1 0 0,0-1 0 0 0,0 1 0 0 0,1-1 0 0 0,0 0 0 0 0,0-1 0 0 0,0 1 0 0 0,1-1 0 0 0,-1 0 0 0 0,8 4 0 0 0,-9-6 75 0 0,-1-1-1 0 0,1 0 1 0 0,-1 0 0 0 0,1 0-1 0 0,0 0 1 0 0,0-1 0 0 0,0 1-1 0 0,-1-1 1 0 0,1 0 0 0 0,0 0-1 0 0,0-1 1 0 0,0 1 0 0 0,5-2 0 0 0,5-2-36 0 0,0 0 0 0 0,15-7 0 0 0,-20 7-65 0 0,57-25 0 0 0,-59 25 0 0 0,0-1 0 0 0,0 1 0 0 0,0-1 0 0 0,-1-1 0 0 0,1 1 0 0 0,7-9 0 0 0,-6 4-219 0 0,0 1 0 0 0,-1-2 0 0 0,13-21 0 0 0,-15 20-289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17679 0 0,'0'-2'56'0'0,"0"-1"0"0"0,1 1 0 0 0,-1-1 0 0 0,1 1 0 0 0,-1-1 0 0 0,1 1 0 0 0,0-1 0 0 0,0 1 0 0 0,0 0 0 0 0,0 0 0 0 0,1-1 0 0 0,-1 1 0 0 0,0 0 0 0 0,1 0 0 0 0,0 0 0 0 0,-1 1 0 0 0,1-1 0 0 0,4-3 0 0 0,-1 1 69 0 0,0 1 0 0 0,1-1-1 0 0,-1 1 1 0 0,1 1-1 0 0,0-1 1 0 0,10-3-1 0 0,-10 5-88 0 0,0-1-1 0 0,-1 1 0 0 0,1 1 0 0 0,0-1 0 0 0,0 1 1 0 0,0-1-1 0 0,-1 2 0 0 0,1-1 0 0 0,0 1 0 0 0,0 0 1 0 0,-1 0-1 0 0,1 0 0 0 0,0 1 0 0 0,-1 0 0 0 0,0 0 1 0 0,1 0-1 0 0,-1 1 0 0 0,0 0 0 0 0,0 0 0 0 0,0 0 1 0 0,-1 1-1 0 0,1-1 0 0 0,-1 1 0 0 0,0 0 0 0 0,0 0 1 0 0,0 1-1 0 0,0-1 0 0 0,-1 1 0 0 0,4 5 0 0 0,0 3 87 0 0,-1 1 1 0 0,0-1-1 0 0,-1 1 0 0 0,0 0 0 0 0,-2 0 0 0 0,1 1 0 0 0,-2-1 0 0 0,1 1 0 0 0,-1 17 0 0 0,-2 17 274 0 0,-9 70 0 0 0,1-27-274 0 0,7-70-38 0 0,1 0 1 0 0,1 0-1 0 0,7 34 0 0 0,-8-54-60 0 0,0 1 1 0 0,1-1-1 0 0,0 1 0 0 0,-1-1 0 0 0,1 0 0 0 0,0 1 0 0 0,0-1 1 0 0,0 0-1 0 0,1 0 0 0 0,-1 0 0 0 0,0 0 0 0 0,1 0 1 0 0,0 0-1 0 0,-1 0 0 0 0,1 0 0 0 0,0 0 0 0 0,0-1 0 0 0,4 3 1 0 0,-3-2 54 0 0,0-1 1 0 0,1 0 0 0 0,-1 0-1 0 0,0-1 1 0 0,1 1 0 0 0,-1-1-1 0 0,1 1 1 0 0,-1-1 0 0 0,1 0-1 0 0,-1-1 1 0 0,1 1 0 0 0,-1 0-1 0 0,5-2 1 0 0,14-4 54 0 0,0-2 0 0 0,-1 0-1 0 0,0-1 1 0 0,30-18 0 0 0,-12 3-1002 0 0,49-39 0 0 0,-87 63 832 0 0,27-24-1749 0 0,2-2-86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35 204 18663 0 0,'0'0'1083'0'0,"1"2"-826"0"0,7 29 989 0 0,-6-24-941 0 0,0-1 0 0 0,-1 1 0 0 0,2 6 0 0 0,2 13 649 0 0,9 13-203 0 0,-8-26-716 0 0,4 18-1 0 0,-4-11 18 0 0,2 14 23 0 0,-6-24-641 0 0,0-1 0 0 0,5 17 1 0 0,-3-17-421 0 0</inkml:trace>
  <inkml:trace contextRef="#ctx0" brushRef="#br0" timeOffset="1">18 20 23263 0 0,'-5'-8'664'0'0,"-3"0"136"0"0,3 5-640 0 0,5 14-4328 0 0,0 4 2232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5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19055 0 0,'0'0'960'0'0,"0"1"-800"0"0,0 16 140 0 0,2-1-1 0 0,0 1 1 0 0,1 0-1 0 0,0-1 1 0 0,7 17-1 0 0,33 78 1656 0 0,-28-76-1595 0 0,13 41 191 0 0,-27-74-422 0 0,7-10 57 0 0,-5 4-139 0 0,-1 0 1 0 0,0 0-1 0 0,0 0 1 0 0,-1 0 0 0 0,1-1-1 0 0,-1 1 1 0 0,0-1 0 0 0,1-6-1 0 0,0-1 61 0 0,6-39 272 0 0,-3 13-282 0 0,-1 20-76 0 0,3-27-369 0 0,17-53 0 0 0,-20 89 315 0 0,0 1 0 0 0,0-1 0 0 0,1 1 0 0 0,0 0 0 0 0,0 0 0 0 0,1 0 0 0 0,13-13 0 0 0,-17 19 26 0 0,0 0 0 0 0,0 0 0 0 0,1 0 0 0 0,-1 0 0 0 0,1 1 0 0 0,0-1-1 0 0,0 1 1 0 0,-1-1 0 0 0,1 1 0 0 0,0 0 0 0 0,0 0 0 0 0,0 0 0 0 0,0 1 0 0 0,0-1 0 0 0,1 1 0 0 0,-1-1-1 0 0,0 1 1 0 0,0 0 0 0 0,0 1 0 0 0,0-1 0 0 0,0 0 0 0 0,0 1 0 0 0,0-1 0 0 0,0 1 0 0 0,0 0-1 0 0,0 0 1 0 0,0 0 0 0 0,0 1 0 0 0,0-1 0 0 0,-1 1 0 0 0,1-1 0 0 0,0 1 0 0 0,-1 0 0 0 0,1 0 0 0 0,-1 0-1 0 0,0 1 1 0 0,4 3 0 0 0,12 18-33 0 0,-1 0-1 0 0,-1 1 0 0 0,-1 1 0 0 0,17 39 1 0 0,-15-30-1599 0 0,-8-15 658 0 0</inkml:trace>
  <inkml:trace contextRef="#ctx0" brushRef="#br0" timeOffset="1">648 0 20999 0 0,'0'0'770'0'0,"1"2"-486"0"0,1 2-235 0 0,0 0 1 0 0,-1 0 0 0 0,1 1 0 0 0,-1-1 0 0 0,2 7 0 0 0,3 13 61 0 0,-2-9-58 0 0,3 23-1 0 0,-1-7 35 0 0,-4-18-20 0 0,-1-1-1 0 0,0 1 0 0 0,-1-1 1 0 0,-2 24-1 0 0,0 8-99 0 0,2-39-327 0 0,0 0-1 0 0,1 1 1 0 0,-1-1 0 0 0,3 9 0 0 0,2 2-746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8 20031 0 0,'0'0'31'0'0,"1"-1"0"0"0,-1 1 0 0 0,0-1 0 0 0,1 0 0 0 0,-1 1 0 0 0,0-1 0 0 0,1 1 0 0 0,-1 0-1 0 0,1-1 1 0 0,-1 1 0 0 0,1-1 0 0 0,-1 1 0 0 0,1 0 0 0 0,-1-1 0 0 0,2 0 0 0 0,-3 9 371 0 0,-10 19-264 0 0,-75 122 171 0 0,75-130-85 0 0,1 0-1 0 0,0 1 1 0 0,-13 39-1 0 0,19-44-21 0 0,1 0-1 0 0,0 0 1 0 0,0 0-1 0 0,2 0 0 0 0,0 0 1 0 0,1 23-1 0 0,0-34-150 0 0,1 0 0 0 0,-1 0 0 0 0,1 0 0 0 0,0 0 0 0 0,0 0 0 0 0,1 0 0 0 0,-1-1 0 0 0,1 1 0 0 0,-1 0 0 0 0,1-1 0 0 0,0 1 0 0 0,1-1 0 0 0,-1 0 0 0 0,1 1 0 0 0,-1-1 0 0 0,1 0 0 0 0,0-1 0 0 0,0 1 0 0 0,5 3 0 0 0,-3-3-6 0 0,0 0 1 0 0,0-1-1 0 0,0 0 1 0 0,1 0-1 0 0,-1 0 1 0 0,1 0-1 0 0,-1-1 1 0 0,1 0-1 0 0,0 0 0 0 0,-1 0 1 0 0,1-1-1 0 0,0 0 1 0 0,7-1-1 0 0,2 0 43 0 0,0-2 0 0 0,0 0-1 0 0,17-6 1 0 0,43-19-768 0 0,-59 23 356 0 0,23-10-343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69 6400,'0'-17'2058,"-1"17"-1990,1-1 0,-1 0 0,1 0 0,-1 1 0,1-1-1,-1 0 1,1 1 0,-1-1 0,0 0 0,1 1 0,-1-1 0,0 1-1,0-1 1,1 1 0,-1-1 0,0 1 0,0 0 0,0-1-1,0 1 1,0 0 0,1 0 0,-3 0 0,-3-3 814,-7-3 83,-1 1 1,0 0-1,1 1 1,-20-3-1,7 2 245,-39 0 1,51 5-936,0 0-1,-1 1 1,1 1 0,0 0 0,-25 7 0,30-6-149,0 0 0,0 1 1,0 0-1,1 1 1,0 0-1,-1 0 1,2 0-1,-1 1 1,1 0-1,-8 8 1,-4 11 124,0 1 1,2 1 0,-14 29-1,19-35-180,3-4-4,-58 108 259,53-96-276,2 0 1,-12 44-1,18-49-17,2-1-1,0 1 1,1 0 0,2 0-1,0 0 1,6 47 0,-3-56 5,1 1 0,1-1 0,0 0 1,1 0-1,0 0 0,1 0 1,1-1-1,1 0 0,0 0 0,0-1 1,16 19-1,-20-28-7,1 1-1,-1-1 1,0 0 0,1 0 0,0-1-1,0 1 1,0-1 0,0 0 0,1 0-1,-1-1 1,1 0 0,6 2 0,-5-2 19,0-1 1,1-1 0,-1 1 0,0-1 0,1-1 0,-1 1 0,0-1 0,0 0 0,0-1 0,8-2 0,9-4 73,-1-1 0,-1 0 1,36-22-1,59-48 206,-89 58-184,31-30 0,-50 41-122,0 1 1,-1-1-1,0-1 1,0 0-1,-1 0 1,9-20 0,-8 9-25,0-1 0,-2 0 0,-1 0 0,0-1 0,-2 0 0,-1 1 0,-1-47 0,-2 59 7,0 0 0,-1 0 0,0 0 0,-1 0 0,0 1 0,0-1 1,-1 1-1,-1 0 0,0 0 0,0 0 0,-12-16 0,11 19-27,-1-1-1,0 1 0,0 0 1,0 1-1,-1-1 1,0 2-1,0-1 0,-1 1 1,0 0-1,0 1 1,0 0-1,0 0 0,-11-2 1,12 4-213,0 0 1,0 1-1,0-1 0,0 2 1,-1-1-1,1 1 1,0 1-1,0-1 0,0 1 1,0 1-1,-10 2 0,11-1-780,0 0 0,0 0 0,0 0 0,1 1 0,-1 0 0,1 0 0,-10 9 0,10-8 307,1-1 0,0 1 0,1 1 0,-1-1 0,1 1 0,0-1 0,-5 12 0,8-15 591,0 1-1,1 0 0,-1 0 0,1-1 0,0 1 1,0 4-1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20423 0 0,'0'25'644'0'0,"3"137"-466"0"0,-1-125-315 0 0,2 20-12 0 0,25 136 149 0 0,-29-190 1 0 0,7 42 116 0 0,-6-39-89 0 0,0-1 0 0 0,1 1 0 0 0,0-1 0 0 0,0 1 0 0 0,4 6 0 0 0,-6-11 366 0 0,5-9 52 0 0,-2-3-303 0 0,-1-1 0 0 0,0 1 1 0 0,-1 0-1 0 0,0-1 0 0 0,-2-18 1 0 0,1 17-116 0 0,-6-99 163 0 0,-1-2 146 0 0,11-14-314 0 0,-2 108-24 0 0,1-1 0 0 0,1 1 0 0 0,1 0 0 0 0,8-23 0 0 0,-12 39 1 0 0,8-18 0 0 0,11-22 0 0 0,-17 38 0 0 0,0 0 0 0 0,1 0 0 0 0,0 0 0 0 0,0 1 0 0 0,0 0 0 0 0,1 0 0 0 0,0 0 0 0 0,8-6 0 0 0,-11 9 0 0 0,1 0 0 0 0,0 1 0 0 0,0-1 0 0 0,0 1 0 0 0,0 0 0 0 0,0 0 0 0 0,0 0 0 0 0,0 0 0 0 0,0 1 0 0 0,0-1 0 0 0,0 1 0 0 0,7-1 0 0 0,-8 2 0 0 0,0-1 0 0 0,0 0 0 0 0,0 0 0 0 0,1 1 0 0 0,-1-1 0 0 0,0 1 0 0 0,0 0 0 0 0,0-1 0 0 0,0 1 0 0 0,0 0 0 0 0,0 0 0 0 0,0 1 0 0 0,0-1 0 0 0,0 0 0 0 0,-1 1 0 0 0,1-1 0 0 0,0 1 0 0 0,2 2 0 0 0,-1 1 0 0 0,0 0 0 0 0,0 0 0 0 0,0 1 0 0 0,0 0 0 0 0,-1-1 0 0 0,0 1 0 0 0,0 0 0 0 0,-1 0 0 0 0,1 0 0 0 0,0 7 0 0 0,3 18 0 0 0,-2-19 0 0 0,-1 0 0 0 0,0 0 0 0 0,-1 0 0 0 0,0 0 0 0 0,-2 19 0 0 0,-2-5-12 0 0,-12 44-1 0 0,-6 3-418 0 0,20-70 258 0 0,0-1 0 0 0,1 1-1 0 0,-1-1 1 0 0,0 1 0 0 0,1 0-1 0 0,0 0 1 0 0,-1-1 0 0 0,1 1-1 0 0,1 5 1 0 0,3 3-1590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7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16527 0 0,'0'0'12'0'0,"0"-1"-1"0"0,0 0 0 0 0,0 0 0 0 0,0 1 0 0 0,0-1 0 0 0,0 0 0 0 0,0 0 0 0 0,0 0 0 0 0,0 1 0 0 0,1-1 0 0 0,-1 0 0 0 0,0 0 1 0 0,0 1-1 0 0,1-1 0 0 0,-1 0 0 0 0,0 1 0 0 0,1-1 0 0 0,-1 0 0 0 0,1 1 0 0 0,-1-1 0 0 0,1 0 0 0 0,-1 1 0 0 0,1-1 0 0 0,-1 1 0 0 0,1-1 1 0 0,0 1-1 0 0,-1-1 0 0 0,1 1 0 0 0,0 0 0 0 0,-1-1 0 0 0,1 1 0 0 0,0 0 0 0 0,0-1 0 0 0,-1 1 0 0 0,1 0 0 0 0,0 0 0 0 0,0 0 1 0 0,1 0-1 0 0,2 0 53 0 0,0 0 1 0 0,0 1-1 0 0,0 0 1 0 0,0 0 0 0 0,8 3-1 0 0,-2-1-28 0 0,-1 0 130 0 0,0 1-1 0 0,-1 1 0 0 0,1-1 0 0 0,-1 1 0 0 0,0 1 0 0 0,0 0 0 0 0,13 13 0 0 0,-14-13-54 0 0,28 25 1135 0 0,50 60-1 0 0,-74-77-1097 0 0,-1 0 0 0 0,0 0 0 0 0,0 1-1 0 0,-2 1 1 0 0,0-1 0 0 0,-1 1 0 0 0,6 19 0 0 0,-10-28-91 0 0,-1 1 0 0 0,-1 0 0 0 0,1 0 1 0 0,-1 0-1 0 0,-1 0 0 0 0,1 0 0 0 0,-1 0 1 0 0,-1 0-1 0 0,1 0 0 0 0,-1 0 0 0 0,-1 0 1 0 0,0 0-1 0 0,0 0 0 0 0,0-1 1 0 0,-1 1-1 0 0,0-1 0 0 0,-7 13 0 0 0,6-13-57 0 0,0 0 0 0 0,0 0 0 0 0,-1-1 0 0 0,0 1 0 0 0,0-1 0 0 0,0 0 0 0 0,0 0 0 0 0,-10 7 0 0 0,9-9 0 0 0,-1 1 0 0 0,0-1 0 0 0,0 0 0 0 0,0-1 0 0 0,0 0 0 0 0,-1 0 0 0 0,-9 3 0 0 0,12-6 0 0 0,1 1 0 0 0,-1-1 0 0 0,0 1 0 0 0,0-1 0 0 0,0-1 0 0 0,0 1 0 0 0,0-1 0 0 0,0 1 0 0 0,1-1 0 0 0,-1-1 0 0 0,0 1 0 0 0,1-1 0 0 0,-6-2 0 0 0,4 1 0 0 0,0-1 0 0 0,0 1 0 0 0,0-1 0 0 0,0 0 0 0 0,0-1 0 0 0,1 1 0 0 0,0-1 0 0 0,0 0 0 0 0,0-1 0 0 0,1 1 0 0 0,0-1 0 0 0,0 0 0 0 0,0 0 0 0 0,0 0 0 0 0,1 0 0 0 0,0-1 0 0 0,1 1 0 0 0,-1-1 0 0 0,1 0 0 0 0,1 0 0 0 0,-1 0 0 0 0,1 0 0 0 0,0-8 0 0 0,1 6 0 0 0,0-4 0 0 0,0 0 0 0 0,3-15 0 0 0,-2 24 0 0 0,0-1 0 0 0,0 0 0 0 0,1 0 0 0 0,0 1 0 0 0,0-1 0 0 0,0 0 0 0 0,0 1 0 0 0,1 0 0 0 0,3-4 0 0 0,1-1-125 0 0,0 0 0 0 0,1 1 0 0 0,0 0 0 0 0,0 0 0 0 0,1 1-1 0 0,18-12 1 0 0,-1 3-383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135 265 15664 0 0,'11'-2'718'0'0,"-9"1"-19"0"0,5 5-346 0 0,-6-2-261 0 0,0-1 0 0 0,0 1 1 0 0,0-1-1 0 0,0 1 0 0 0,0 0 0 0 0,0 0 0 0 0,0-1 0 0 0,-1 1 0 0 0,1 0 0 0 0,-1 0 0 0 0,1 2 1 0 0,2 24 964 0 0,-2-15-393 0 0,3 24 228 0 0,9 58 1450 0 0,0-4-2342 0 0,-12-85-1 0 0,3 15-128 0 0,0 1 1 0 0,0 23 0 0 0,-4-44-339 0 0</inkml:trace>
  <inkml:trace contextRef="#ctx0" brushRef="#br0" timeOffset="1">35 59 20423 0 0,'-9'-16'424'0'0,"0"4"96"0"0,1 1-416 0 0,3-1-104 0 0,1 5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18151 0 0,'-1'23'527'0'0,"0"-13"-279"0"0,1-1 1 0 0,1 14-1 0 0,6 13 763 0 0,2 0-1 0 0,23 63 1 0 0,-18-60-555 0 0,-8-22-354 0 0,1 0-1 0 0,1 0 0 0 0,0-1 1 0 0,1 0-1 0 0,16 22 0 0 0,-22-36-93 0 0,-1 1 0 0 0,1-1 1 0 0,-1 1-1 0 0,1-1 0 0 0,0 0 0 0 0,0 0 0 0 0,0 0 0 0 0,0 0 0 0 0,0 0 0 0 0,1-1 0 0 0,-1 1 1 0 0,6 0-1 0 0,-7-1 5 0 0,0-1 0 0 0,0 1 0 0 0,-1-1 0 0 0,1 0-1 0 0,0 0 1 0 0,0 0 0 0 0,0 0 0 0 0,0 0 0 0 0,0 0 0 0 0,0 0 0 0 0,0-1 0 0 0,0 1 0 0 0,0-1 0 0 0,0 1 0 0 0,0-1 0 0 0,-1 0 0 0 0,1 0 0 0 0,0 0 0 0 0,0 0 0 0 0,-1 0 0 0 0,1 0 0 0 0,-1 0 0 0 0,1-1 0 0 0,-1 1 0 0 0,2-3 0 0 0,1 0 193 0 0,0-1-1 0 0,0 0 1 0 0,-1-1 0 0 0,0 1-1 0 0,0 0 1 0 0,3-10 0 0 0,0-1-185 0 0,-2-1-1 0 0,0 0 1 0 0,-1-1 0 0 0,-1 1-1 0 0,0 0 1 0 0,-1-1 0 0 0,-2-22-1 0 0,-1 11-712 0 0,5-37 0 0 0,-3 61 358 0 0,1 0 0 0 0,0 1 0 0 0,0-1 0 0 0,0 0 0 0 0,0 1 0 0 0,1-1-1 0 0,0 1 1 0 0,0-1 0 0 0,2-3 0 0 0,5-5-1189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173 179 16527 0 0,'-2'1'358'0'0,"-1"0"-301"0"0,1 0 0 0 0,-1 1 1 0 0,0-1-1 0 0,1 1 0 0 0,-1-1 0 0 0,1 1 1 0 0,-1 0-1 0 0,-3 5 0 0 0,-17 22 50 0 0,11-14 628 0 0,-1 1-150 0 0,1 0-1 0 0,0 1 0 0 0,2 1 1 0 0,0-1-1 0 0,1 1 1 0 0,0 1-1 0 0,2 0 1 0 0,-6 22-1 0 0,9-24-509 0 0,0 0 1 0 0,-2 33 0 0 0,6-44 43 0 0,0-1 1 0 0,0 1-1 0 0,1-1 1 0 0,0 1-1 0 0,0-1 1 0 0,0 1-1 0 0,1-1 1 0 0,-1 0-1 0 0,1 1 1 0 0,1-1-1 0 0,-1 0 1 0 0,1 0-1 0 0,3 4 1 0 0,-5-7-112 0 0,0 0 1 0 0,1 0 0 0 0,-1-1-1 0 0,1 1 1 0 0,0 0-1 0 0,0-1 1 0 0,-1 0-1 0 0,1 1 1 0 0,0-1-1 0 0,0 0 1 0 0,0 0-1 0 0,1 0 1 0 0,-1 0 0 0 0,0 0-1 0 0,0-1 1 0 0,0 1-1 0 0,1-1 1 0 0,-1 1-1 0 0,0-1 1 0 0,4 0-1 0 0,-2 0-9 0 0,0 0 0 0 0,0-1 0 0 0,1 0-1 0 0,-1 1 1 0 0,0-2 0 0 0,0 1-1 0 0,0 0 1 0 0,0-1 0 0 0,-1 0 0 0 0,7-3-1 0 0,3-3 2 0 0,0 0 0 0 0,22-20 0 0 0,-23 16 0 0 0,0-1 0 0 0,0 0 0 0 0,-1 0 0 0 0,-1-1 0 0 0,0 0 0 0 0,9-19 0 0 0,28-69 0 0 0,-44 95 0 0 0,-3 6 0 0 0,0 2 0 0 0,-3 9 0 0 0,-1 16 0 0 0,1-1 0 0 0,1 27 0 0 0,6 8 0 0 0,1-1 0 0 0,-5-48-157 0 0,3 19-1 0 0,-2-26-230 0 0,-1 0-1 0 0,1-1 0 0 0,0 1 0 0 0,0-1 1 0 0,1 1-1 0 0,-1-1 0 0 0,1 0 0 0 0,0 0 0 0 0,2 4 1 0 0,-4-7 278 0 0,0 1 0 0 0,1-1 1 0 0,-1 1-1 0 0,0-1 1 0 0,1 0-1 0 0,-1 1 0 0 0,1-1 1 0 0,-1 0-1 0 0,0 1 1 0 0,1-1-1 0 0,-1 0 0 0 0,1 0 1 0 0,-1 0-1 0 0,1 1 0 0 0,-1-1 1 0 0,1 0-1 0 0,-1 0 1 0 0,1 0-1 0 0,-1 0 0 0 0,1 0 1 0 0,-1 0-1 0 0,1 0 1 0 0,-1 0-1 0 0,1 0 0 0 0,-1 0 1 0 0,1 0-1 0 0,0 0 0 0 0,7-4-1426 0 0</inkml:trace>
  <inkml:trace contextRef="#ctx0" brushRef="#br0" timeOffset="1">372 56 18151 0 0,'0'-7'144'0'0,"-1"4"-82"0"0,1 1 1 0 0,0-1 0 0 0,0 1 0 0 0,0-1-1 0 0,0 1 1 0 0,0-1 0 0 0,1 1-1 0 0,-1-1 1 0 0,1 1 0 0 0,0-1-1 0 0,0 1 1 0 0,0 0 0 0 0,0-1 0 0 0,0 1-1 0 0,0 0 1 0 0,0 0 0 0 0,4-4-1 0 0,-5 6-33 0 0,1 0 0 0 0,0-1 0 0 0,-1 1 0 0 0,1 0 0 0 0,-1 0-1 0 0,1 0 1 0 0,0 0 0 0 0,-1 0 0 0 0,1 0 0 0 0,0 0 0 0 0,-1 0 0 0 0,1 0-1 0 0,0 0 1 0 0,-1 0 0 0 0,1 0 0 0 0,0 1 0 0 0,-1-1 0 0 0,1 0-1 0 0,0 0 1 0 0,-1 1 0 0 0,1-1 0 0 0,-1 0 0 0 0,1 1 0 0 0,-1-1-1 0 0,1 1 1 0 0,-1-1 0 0 0,1 1 0 0 0,-1-1 0 0 0,1 1 0 0 0,1 1 116 0 0,0 0 0 0 0,0 0 1 0 0,0 0-1 0 0,0 0 0 0 0,0 1 1 0 0,2 3-1 0 0,26 71 92 0 0,-25-60 110 0 0,-1 0-1 0 0,0 0 0 0 0,-1 1 0 0 0,1 34 1 0 0,-8 72-167 0 0,0-93-562 0 0,0 13-556 0 0,0-6-598 0 0,4-37 1024 0 0,-1-2-80 0 0,1 1 592 0 0,-5-9-7 0 0,0 1-1 0 0,-6-18 0 0 0,10 24 12 0 0,0 0 0 0 0,0-1 0 0 0,1 1-1 0 0,-1 0 1 0 0,1-1 0 0 0,-1 1 0 0 0,1-1-1 0 0,0 1 1 0 0,0-1 0 0 0,0 1-1 0 0,0-1 1 0 0,1 1 0 0 0,-1 0 0 0 0,1-1-1 0 0,-1 1 1 0 0,1-1 0 0 0,0 1 0 0 0,1-2-1 0 0,3-4 97 0 0,0 1-1 0 0,1 0 0 0 0,-1 0 0 0 0,2 0 0 0 0,7-6 1 0 0,39-27 832 0 0,-6 5-532 0 0,41-30-400 0 0,-4 4 0 0 0,-76 54 0 0 0,1 1 0 0 0,0 0 0 0 0,0 0 0 0 0,1 1 0 0 0,0 0 0 0 0,17-6 0 0 0,-27 11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1 0 0 0,0-1 0 0 0,0 0 0 0 0,0 0 0 0 0,1 0 0 0 0,-1 0 0 0 0,0 0 0 0 0,0 0 0 0 0,0 0 0 0 0,0 0 0 0 0,0 0 0 0 0,0 0 0 0 0,0 1 0 0 0,-1 4 0 0 0,-1 0 0 0 0,1 1 0 0 0,-1-1 0 0 0,0 0 0 0 0,0 0 0 0 0,-1 0 0 0 0,0 0 0 0 0,-4 6 0 0 0,1 0 0 0 0,-18 28 60 0 0,-13 26 323 0 0,21-27 412 0 0,-15 53-1 0 0,29-84-792 0 0,1 1 0 0 0,-1-1-1 0 0,1 0 1 0 0,0 1 0 0 0,1-1-1 0 0,0 0 1 0 0,0 1 0 0 0,1-1-1 0 0,-1 1 1 0 0,2-1 0 0 0,3 14-1 0 0,-4-18-1 0 0,1 1 0 0 0,-1 0 0 0 0,1 0 0 0 0,0-1-1 0 0,0 1 1 0 0,0-1 0 0 0,0 0 0 0 0,1 0 0 0 0,0 1 0 0 0,-1-2-1 0 0,1 1 1 0 0,0 0 0 0 0,0 0 0 0 0,1-1 0 0 0,-1 0 0 0 0,0 0-1 0 0,1 0 1 0 0,0 0 0 0 0,-1 0 0 0 0,1-1 0 0 0,0 1 0 0 0,0-1-1 0 0,5 1 1 0 0,12 1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14592 0 0,'1'-22'844'0'0,"1"-1"1"0"0,1 1 0 0 0,1 0 0 0 0,8-26-1 0 0,-11 44-638 0 0,1 1-1 0 0,-1-1 0 0 0,1 0 1 0 0,0 0-1 0 0,0 1 1 0 0,4-7-1 0 0,-5 9-98 0 0,0 0 1 0 0,0-1-1 0 0,0 1 0 0 0,0 0 1 0 0,0 0-1 0 0,1 0 0 0 0,-1 0 0 0 0,0 0 1 0 0,1 0-1 0 0,-1 1 0 0 0,1-1 1 0 0,-1 0-1 0 0,0 1 0 0 0,1-1 1 0 0,0 1-1 0 0,-1-1 0 0 0,1 1 1 0 0,-1 0-1 0 0,2 0 0 0 0,-1 0-59 0 0,0 0-1 0 0,0 1 1 0 0,0-1-1 0 0,0 0 1 0 0,0 1-1 0 0,-1 0 0 0 0,1 0 1 0 0,0-1-1 0 0,0 1 1 0 0,-1 0-1 0 0,1 0 1 0 0,-1 0-1 0 0,1 1 1 0 0,-1-1-1 0 0,1 0 1 0 0,-1 1-1 0 0,0-1 0 0 0,1 0 1 0 0,-1 1-1 0 0,0 0 1 0 0,0-1-1 0 0,0 1 1 0 0,0 0-1 0 0,-1-1 1 0 0,2 4-1 0 0,2 6 115 0 0,-1-1-1 0 0,0 1 1 0 0,2 13-1 0 0,-4-20 10 0 0,2 19 55 0 0,-2-1 0 0 0,0 1 0 0 0,-1-1 1 0 0,-5 28-1 0 0,1 29-240 0 0,4-69 8 0 0,4 93 24 0 0,-3-92-35 0 0,1 0 1 0 0,1 0-1 0 0,0 0 1 0 0,0 0-1 0 0,1-1 1 0 0,0 1 0 0 0,6 10-1 0 0,-7-18-1 0 0,-1 1-1 0 0,1 0 0 0 0,0-1 1 0 0,0 0-1 0 0,0 1 0 0 0,1-1 1 0 0,-1 0-1 0 0,1-1 0 0 0,0 1 1 0 0,-1-1-1 0 0,1 1 0 0 0,0-1 1 0 0,1 0-1 0 0,-1-1 1 0 0,0 1-1 0 0,0-1 0 0 0,1 0 1 0 0,-1 0-1 0 0,7 1 0 0 0,5-1 182 0 0,-1 0-1 0 0,0-1 1 0 0,0-1 0 0 0,21-3-1 0 0,-24 2-154 0 0,-1-1-1 0 0,-1 0 1 0 0,1-1-1 0 0,0 0 1 0 0,11-6 0 0 0,0-2-158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165 180 20423 0 0,'1'4'182'0'0,"0"-1"-1"0"0,0 0 1 0 0,0 1-1 0 0,0-1 0 0 0,0 1 1 0 0,-1-1-1 0 0,1 1 0 0 0,-1-1 1 0 0,0 7-1 0 0,1 10 493 0 0,3 10-466 0 0,13 79 192 0 0,-9-45-400 0 0,-3-16-245 0 0,-2-13-339 0 0,-2-22-369 0 0,-1-5-57 0 0</inkml:trace>
  <inkml:trace contextRef="#ctx0" brushRef="#br0" timeOffset="1">56 34 21975 0 0,'-9'-8'624'0'0,"0"4"136"0"0,1-3-608 0 0,-1 2-152 0 0,2-2 0 0 0,-6 4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1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 20063 0 0,'-2'5'106'0'0,"-1"0"-1"0"0,1 0 0 0 0,1 0 0 0 0,-1 1 1 0 0,0-1-1 0 0,1 0 0 0 0,0 6 0 0 0,-1 5 174 0 0,1 17 0 0 0,5 40 171 0 0,-2-46 125 0 0,5 35-1 0 0,0-6-117 0 0,-6-41-457 0 0,-1-15 0 0 0,0 1 0 0 0,0-1 0 0 0,0 0 0 0 0,0 1 0 0 0,0-1 0 0 0,0 1 0 0 0,1-1 0 0 0,-1 0 0 0 0,0 1 0 0 0,0-1 0 0 0,0 0 0 0 0,1 1 0 0 0,-1-1 0 0 0,0 0 0 0 0,0 1 0 0 0,1-1 0 0 0,-1 0 0 0 0,0 0 0 0 0,0 1 0 0 0,1-1 0 0 0,0 0 0 0 0,-1 0 0 0 0,1 0 0 0 0,-1 0 0 0 0,1 0 0 0 0,-1 0 0 0 0,1 0 0 0 0,-1-1 0 0 0,1 1 0 0 0,-1 0 0 0 0,0 0 0 0 0,1 0 0 0 0,-1-1 0 0 0,1 1 0 0 0,-1 0 0 0 0,0-1 0 0 0,1 1 0 0 0,-1 0 0 0 0,0-1 0 0 0,1 1 0 0 0,-1 0 0 0 0,0-1 0 0 0,0 1 0 0 0,1-1 0 0 0,-1 0 0 0 0,9-13 0 0 0,-7 10 0 0 0,12-25 0 0 0,-1 0 0 0 0,-2-1 0 0 0,-1-1 0 0 0,8-38 0 0 0,-15 58 0 0 0,1-1 0 0 0,0 1 0 0 0,0 0 0 0 0,7-12 0 0 0,-9 19 0 0 0,1 0 0 0 0,-1 0 0 0 0,1 0 0 0 0,0 0 0 0 0,1 0 0 0 0,-1 0 0 0 0,1 1 0 0 0,-1 0 0 0 0,1-1 0 0 0,0 1 0 0 0,0 1 0 0 0,8-5 0 0 0,-10 6 0 0 0,1 0 0 0 0,0 0 0 0 0,-1 0 0 0 0,1 0 0 0 0,0 1 0 0 0,0-1 0 0 0,0 1 0 0 0,0 0 0 0 0,0 0 0 0 0,-1 0 0 0 0,1 0 0 0 0,0 0 0 0 0,0 1 0 0 0,0-1 0 0 0,0 1 0 0 0,-1 0 0 0 0,1-1 0 0 0,0 1 0 0 0,0 1 0 0 0,-1-1 0 0 0,1 0 0 0 0,-1 1 0 0 0,1-1 0 0 0,-1 1 0 0 0,4 3 0 0 0,7 8 0 0 0,-10-9 0 0 0,1-1 0 0 0,0 1 0 0 0,-1 0 0 0 0,0 0 0 0 0,5 9 0 0 0,2 8-219 0 0,-1 1 0 0 0,-1 0 0 0 0,8 35 0 0 0,-12-38-289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2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16535 0 0,'0'0'883'0'0,"1"2"-484"0"0,0 1-151 0 0,1 1 1 0 0,-1 0-1 0 0,0 0 1 0 0,-1 0-1 0 0,1 6 0 0 0,0 1-148 0 0,0-5-103 0 0,0 0 1 0 0,-1 1-1 0 0,-1 6 0 0 0,2 18 896 0 0,6 19-40 0 0,-3-30-382 0 0,-1 0 0 0 0,-1 1-1 0 0,-1 0 1 0 0,-2 34-1 0 0,-3-43-1250 0 0,0 2-1104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2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14592 0 0,'5'3'622'0'0,"0"0"-500"0"0,-1 0 1 0 0,1 0-1 0 0,-1 1 0 0 0,0 0 1 0 0,0 0-1 0 0,0 0 0 0 0,-1 0 0 0 0,1 0 1 0 0,-1 1-1 0 0,0-1 0 0 0,-1 1 0 0 0,1 0 1 0 0,3 10-1 0 0,1 4 1193 0 0,-2 1 0 0 0,6 28 0 0 0,-10-41-1008 0 0,17 116 2017 0 0,-5-32-2307 0 0,-13-88-17 0 0,1-1 0 0 0,-1 1 0 0 0,1-1 0 0 0,0 1 0 0 0,0-1 0 0 0,0 1 0 0 0,0-1 0 0 0,0 0 0 0 0,0 1 0 0 0,1-1 0 0 0,2 4 0 0 0,-3-5 0 0 0,1 0 0 0 0,-1 0 0 0 0,0 0 0 0 0,0 0 0 0 0,1-1 0 0 0,-1 1 0 0 0,1 0 0 0 0,-1-1 0 0 0,1 1 0 0 0,-1-1 0 0 0,1 1 0 0 0,-1-1 0 0 0,1 0 0 0 0,-1 1 0 0 0,1-1 0 0 0,-1 0 0 0 0,1 0 0 0 0,0 0 0 0 0,2-1 0 0 0,10-1 170 0 0,0-1-1 0 0,1 0 0 0 0,25-11 0 0 0,39-22 2 0 0,-74 34-249 0 0,18-10-1334 0 0,-1 1-98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403 102 10560,'-1'-11'1383,"1"9"-1104,0 0 0,-1 0 0,1-1 0,0 1 0,-1 0 0,0 0-1,1 0 1,-1 0 0,0 0 0,0 0 0,-1-2 0,1 2-63,0 0 0,0 0 0,1 0-1,-1 0 1,1 0 0,-1 0 0,1 0-1,-1-3 1,1 3-57,0 0 0,0 0 1,0 1-1,-1-1 0,1 0 0,-1 0 0,1 0 0,-1 1 0,0-1 0,1 0 0,-1 1 1,-2-3-1,2 2-90,-1 1-1,1-1 1,-1 1 0,1-1 0,-1 1 0,0 0-1,0 0 1,1 0 0,-1 0 0,0 0 0,0 0-1,0 1 1,0-1 0,0 1 0,0-1 0,0 1-1,0 0 1,0 0 0,-1 0 0,1 0 0,0 0-1,0 0 1,0 0 0,0 1 0,0-1 0,0 1-1,0-1 1,-3 3 0,-6 2-18,1 0-1,0 1 1,0 0 0,-9 8 0,12-9 30,-4 3 16,0 1-1,1 1 0,0 0 0,1 0 0,-15 21 0,-29 61 172,44-77-217,8-13-48,-29 54 127,-23 60-1,46-97-107,1 0 0,0 1 0,2 0 0,0 0 0,1 0 0,1 0 0,1 30 0,2-26 5,2-1 0,1 1 0,1-1 0,1 0 1,1 0-1,1-1 0,1 0 0,1-1 0,17 28 1,-21-39-11,1 0 0,0-1 0,0 0 1,1 0-1,1 0 0,15 12 0,-17-17 3,-1 1 0,1-1 0,0-1-1,0 1 1,1-1 0,-1 0-1,1-1 1,-1 0 0,1 0 0,0 0-1,9 0 1,-3-2 9,0 0 0,0-1 0,0-1 1,17-3-1,56-19 118,-48 11-6,-1-2-1,44-24 1,-58 26 13,0-1 1,-1-2 0,-1 0-1,26-26 1,-39 33-120,0-1 1,-1 0-1,0 0 0,-1-1 1,0 0-1,-1 0 0,0-1 1,-1 0-1,0 0 1,-1 0-1,0 0 0,-1-1 1,-1 0-1,1 0 0,-2 1 1,0-1-1,-1 0 1,-1-19-1,-1 16-25,0 1 1,-1 0-1,0-1 1,-2 1 0,1 0-1,-2 1 1,-10-21-1,10 24-21,-1 1-1,0 0 0,0 1 1,-1-1-1,0 1 1,0 1-1,-1 0 1,0 0-1,-1 0 1,-13-7-1,7 6-235,0 1 0,-1 0-1,0 1 1,0 1 0,-29-7 0,31 11-819,0-1 0,-25 1 1,26 2-921,1 1 0,0 0 0,-19 5 1,13-1-469,-21 9 1,-21 11-320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2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12496 0 0,'0'0'281'0'0,"0"-2"40"0"0,0-5-170 0 0,0 0 0 0 0,1 0 0 0 0,0 1-1 0 0,3-10 1 0 0,7-13 123 0 0,-10 27-171 0 0,1 0-1 0 0,-1-1 1 0 0,1 1 0 0 0,0 0-1 0 0,-1 0 1 0 0,4-2 0 0 0,3-5 545 0 0,7-2 834 0 0,-12 11-1062 0 0,12 9-112 0 0,-1 2 0 0 0,0-1 0 0 0,0 2 0 0 0,-1 0 0 0 0,-1 0 0 0 0,0 1 0 0 0,-1 0 0 0 0,15 23 0 0 0,2 8 130 0 0,36 79 0 0 0,-38-62-202 0 0,-3 1 0 0 0,18 74 0 0 0,-23-69-11 0 0,12 46-262 0 0,-23-83 9 0 0,1-1 0 0 0,24 54 0 0 0,-28-73 164 0 0,1 1 964 0 0,-6-20-280 0 0,-7-75 164 0 0,-28-93-647 0 0,-2-11-290 0 0,12-25-47 0 0,22 148 0 0 0,5-84 0 0 0,0 127 0 0 0,2 1 0 0 0,9-37 0 0 0,-11 57 0 0 0,-1-1 0 0 0,1 0 1 0 0,0 0-1 0 0,0 0 0 0 0,-1 0 0 0 0,1 1 0 0 0,0-1 0 0 0,0 0 0 0 0,1 1 0 0 0,-1-1 0 0 0,0 1 0 0 0,1-1 1 0 0,-1 1-1 0 0,2-2 0 0 0,-2 3-2 0 0,0-1 0 0 0,0 1 0 0 0,0-1 0 0 0,0 1 0 0 0,-1 0 0 0 0,1-1 0 0 0,0 1 0 0 0,0 0 0 0 0,0 0 0 0 0,0 0 0 0 0,0 0 0 0 0,0 0 0 0 0,0 0 0 0 0,0 0 0 0 0,0 0 0 0 0,0 0 0 0 0,0 1 1 0 0,0-1-1 0 0,0 0 0 0 0,0 0 0 0 0,0 1 0 0 0,0-1 0 0 0,0 1 0 0 0,0-1 0 0 0,-1 1 0 0 0,1-1 0 0 0,1 2 0 0 0,3 2-2 0 0,0 1 0 0 0,0-1 0 0 0,0 1 0 0 0,-1 1 0 0 0,1-1 0 0 0,4 9 0 0 0,19 38-42 0 0,-25-47 45 0 0,44 114-16 0 0,-35-85-19 0 0,4 17-8 0 0,-3 1-1 0 0,8 65 1 0 0,0-5 33 0 0,10 30 64 0 0,-11-65-141 0 0,-17-69-376 0 0,1 1 1 0 0,0-1-1 0 0,0 0 0 0 0,1-1 0 0 0,9 14 1 0 0,-9-16-851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2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46 742 19783 0 0,'-6'-3'131'0'0,"1"0"-1"0"0,0-1 0 0 0,0 1 0 0 0,0-1 0 0 0,-5-5 1 0 0,9 8-114 0 0,1 1 0 0 0,-1-1 0 0 0,0 0 0 0 0,0 0 0 0 0,0 0 0 0 0,1 0 0 0 0,-1 0 0 0 0,1 0 0 0 0,-1 0 0 0 0,0 0 0 0 0,1 0 0 0 0,0-1 0 0 0,-1 1 0 0 0,1 0 0 0 0,0 0 0 0 0,0 0 0 0 0,-1 0 0 0 0,1-1 0 0 0,0 1 0 0 0,0 0 0 0 0,0 0 0 0 0,1 0 0 0 0,-1-1 0 0 0,0 1 0 0 0,0 0 0 0 0,1 0 0 0 0,-1 0 0 0 0,0 0 1 0 0,1-1-1 0 0,-1 1 0 0 0,1 0 0 0 0,0 0 0 0 0,-1 0 0 0 0,2-1 0 0 0,4-6 203 0 0,0 1 1 0 0,1 0 0 0 0,0 0-1 0 0,0 1 1 0 0,12-9 0 0 0,35-22-205 0 0,56-51 1 0 0,-40 35-430 0 0,-37 29 19 0 0,16-10-226 0 0,22-18-898 0 0,-35 22 551 0 0,37-30-1231 0 0,-68 56 2132 0 0,0-1 1 0 0,0 1-1 0 0,0-1 1 0 0,0 0-1 0 0,-1-1 1 0 0,0 1 0 0 0,6-11-1 0 0,-4 3 818 0 0,0-1-1 0 0,7-22 0 0 0,-10 29-521 0 0,0 1-1 0 0,0 0 1 0 0,0-1-1 0 0,1 1 0 0 0,-1 1 1 0 0,2-1-1 0 0,-1 0 1 0 0,1 1-1 0 0,-1 0 1 0 0,1 0-1 0 0,1 0 1 0 0,-1 1-1 0 0,1 0 1 0 0,6-4-1 0 0,3-1-20 0 0,1 1-1 0 0,0 1 1 0 0,0 0 0 0 0,27-7-1 0 0,-33 12-182 0 0,0 0 0 0 0,0 1 0 0 0,0 0 1 0 0,1 1-1 0 0,-1 0 0 0 0,0 1 0 0 0,0 0 0 0 0,12 3 0 0 0,-17-4-18 0 0,1 1-7 0 0,-1 0 1 0 0,1 1-1 0 0,-1-1 1 0 0,1 1-1 0 0,-1 0 1 0 0,0 0-1 0 0,0 1 1 0 0,0 0-1 0 0,0-1 0 0 0,0 2 1 0 0,7 5-1 0 0,-7-4 1 0 0,0 0 0 0 0,0 1 0 0 0,-1-1 0 0 0,0 1 0 0 0,0 0 0 0 0,0 0 0 0 0,-1 0 0 0 0,5 10 0 0 0,-4-2 0 0 0,0 1 0 0 0,0-1 0 0 0,-1 0 0 0 0,-1 1 0 0 0,0 0 0 0 0,-1 0 0 0 0,-1-1 0 0 0,-2 23 0 0 0,-1-12 1 0 0,-1-1 0 0 0,-10 33 0 0 0,-20 46 18 0 0,-1 2 3 0 0,28-81-17 0 0,1 1 0 0 0,-3 34 0 0 0,8 0 304 0 0,1-59-302 0 0,1 0 1 0 0,-1 0 0 0 0,0 1-1 0 0,0-1 1 0 0,1 0 0 0 0,-1 0 0 0 0,0 0-1 0 0,1 0 1 0 0,-1 0 0 0 0,0 1-1 0 0,0-1 1 0 0,1 0 0 0 0,-1 0-1 0 0,0 0 1 0 0,1 0 0 0 0,-1 0-1 0 0,0 0 1 0 0,1 0 0 0 0,-1 0 0 0 0,0 0-1 0 0,1 0 1 0 0,-1 0 0 0 0,0 0-1 0 0,1 0 1 0 0,-1-1 0 0 0,0 1-1 0 0,1 0 1 0 0,-1 0 1 0 0,9-3 130 0 0,0-1 1 0 0,0 0-1 0 0,0-1 0 0 0,0 1 0 0 0,-1-2 0 0 0,1 1 0 0 0,8-9 1 0 0,5-2 20 0 0,22-18-1293 0 0,57-55 0 0 0,-83 70-55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2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20479 0 0,'0'-61'1118'0'0,"8"69"-393"0"0,32 60 350 0 0,-9-4-978 0 0,-4 1-1 0 0,23 78 1 0 0,-13-16-1161 0 0,-26-81-224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10 434 17991 0 0,'-6'-23'558'0'0,"4"15"-297"0"0,2 8-258 0 0,0 0 0 0 0,0 0 1 0 0,0 0-1 0 0,0 0 0 0 0,0 0 1 0 0,0 0-1 0 0,0 0 0 0 0,0 0 1 0 0,0 0-1 0 0,0 1 0 0 0,0-1 1 0 0,0 0-1 0 0,0 0 0 0 0,0 0 1 0 0,0 0-1 0 0,-1 0 0 0 0,1 0 1 0 0,0 0-1 0 0,0 0 0 0 0,0 0 1 0 0,0 0-1 0 0,0 0 0 0 0,0 0 1 0 0,0 0-1 0 0,0 0 0 0 0,0 0 0 0 0,0 0 1 0 0,0 0-1 0 0,0 0 0 0 0,0 0 1 0 0,0 0-1 0 0,0 0 0 0 0,0 3-9 0 0,1 0 0 0 0,0 0 0 0 0,-1 0 0 0 0,1 1 0 0 0,0-1 0 0 0,1 0 0 0 0,-1 0 0 0 0,0-1 0 0 0,1 1 0 0 0,3 4 0 0 0,2 5-20 0 0,89 190-97 0 0,-94-197 122 0 0,72 180 918 0 0,-45-106-578 0 0,-12-35 25 0 0,3 0-1 0 0,1-1 0 0 0,43 64 1 0 0,-64-107-343 0 0,0 0 0 0 0,0 0 0 0 0,0 0-1 0 0,0 0 1 0 0,0 0 0 0 0,0 0 0 0 0,0 0 0 0 0,0 1 0 0 0,0-1 0 0 0,0 0 0 0 0,0 0 0 0 0,0 0 0 0 0,0 0 0 0 0,0 0 0 0 0,0 0 0 0 0,0 0 0 0 0,0 0 0 0 0,0 0 0 0 0,1 0 0 0 0,-1 1 0 0 0,0-1 0 0 0,0 0 0 0 0,0 0-1 0 0,0 0 1 0 0,0 0 0 0 0,0 0 0 0 0,0 0 0 0 0,0 0 0 0 0,0 0 0 0 0,1 0 0 0 0,-1 0 0 0 0,0 0 0 0 0,0 0 0 0 0,0 0 0 0 0,0 0 0 0 0,0 0 0 0 0,0 0 0 0 0,0 0 0 0 0,0 0 0 0 0,1 0 0 0 0,-1 0 0 0 0,0 0 0 0 0,0 0 0 0 0,0 0-1 0 0,0 0 1 0 0,0 0 0 0 0,0 0 0 0 0,0 0 0 0 0,0 0 0 0 0,1-1 0 0 0,-1 1 0 0 0,0 0 0 0 0,0 0 0 0 0,0 0 0 0 0,0 0 0 0 0,0 0 0 0 0,0 0 0 0 0,0 0 0 0 0,0 0 0 0 0,0 0 0 0 0,0 0 0 0 0,0-1 0 0 0,0 1 0 0 0,2-12 431 0 0,-4-18-81 0 0,-9-23-180 0 0,-2 0 1 0 0,-27-65-1 0 0,-29-81-124 0 0,33 66-54 0 0,25 87-13 0 0,-19-130 0 0 0,27 145 0 0 0,1 0 0 0 0,2 1 0 0 0,1-1 0 0 0,2 1 0 0 0,6-35 0 0 0,-7 58 2 0 0,0-1-1 0 0,0 1 1 0 0,1-1 0 0 0,0 1-1 0 0,0 0 1 0 0,1 0 0 0 0,-1 0-1 0 0,2 0 1 0 0,-1 1-1 0 0,10-11 1 0 0,-11 14 0 0 0,0-1 1 0 0,1 1-1 0 0,-1 0 0 0 0,1 1 1 0 0,0-1-1 0 0,0 0 0 0 0,0 1 1 0 0,0 0-1 0 0,0 0 0 0 0,0 0 0 0 0,1 1 1 0 0,-1-1-1 0 0,1 1 0 0 0,-1 0 1 0 0,1 0-1 0 0,-1 1 0 0 0,1-1 1 0 0,0 1-1 0 0,5 0 0 0 0,-4 2-2 0 0,0-1 0 0 0,0 0 0 0 0,-1 1 0 0 0,1 0 0 0 0,-1 1 0 0 0,1-1 0 0 0,-1 1 0 0 0,0 0 0 0 0,0 0 0 0 0,0 1 0 0 0,0-1 0 0 0,-1 1 0 0 0,8 8 0 0 0,2 3 0 0 0,-1 1 0 0 0,17 26 0 0 0,-16-19 0 0 0,0 0 0 0 0,-2 1 0 0 0,11 31 0 0 0,17 78 0 0 0,-13-5 0 0 0,11 138 0 0 0,-33-215 1 0 0,3 32-16 0 0,-3-21-1872 0 0,-1-47-140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0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0 774 23319 0 0,'0'-15'664'0'0,"0"4"136"0"0,5-5-640 0 0,8 4-160 0 0,0-3 0 0 0,3-1 0 0 0,5 2 0 0 0,6-2 64 0 0,3-3-64 0 0,1 0 0 0 0,-1-4-280 0 0,3 4-88 0 0,-2-4-16 0 0,-1 3-8 0 0,1 1-1040 0 0,-1-4-200 0 0,-5 4-48 0 0</inkml:trace>
  <inkml:trace contextRef="#ctx0" brushRef="#br0" timeOffset="1">556 168 18903 0 0,'-3'-33'407'0'0,"2"30"-368"0"0,1-1 0 0 0,0 1 1 0 0,0-1-1 0 0,0 1 0 0 0,1-1 0 0 0,-1 1 0 0 0,1-1 0 0 0,0 1 0 0 0,0 0 1 0 0,0-1-1 0 0,1 1 0 0 0,-1 0 0 0 0,1 0 0 0 0,-1 0 0 0 0,1 0 0 0 0,0 0 1 0 0,0 0-1 0 0,0 0 0 0 0,1 1 0 0 0,-1-1 0 0 0,1 1 0 0 0,-1 0 0 0 0,1 0 1 0 0,5-3-1 0 0,8-4 161 0 0,1 1 1 0 0,0 1-1 0 0,0 0 1 0 0,0 1-1 0 0,1 1 1 0 0,0 1 0 0 0,0 0-1 0 0,21 0 1 0 0,-20 2-170 0 0,1 2 1 0 0,0 0-1 0 0,0 1 1 0 0,0 1-1 0 0,0 1 1 0 0,-1 1-1 0 0,27 8 1 0 0,-36-8-2 0 0,0 0 0 0 0,0 1 0 0 0,0 0 1 0 0,0 0-1 0 0,-1 1 0 0 0,10 8 0 0 0,-14-10-19 0 0,0 1 0 0 0,1 0 0 0 0,-2 0 0 0 0,1 0-1 0 0,-1 1 1 0 0,1 0 0 0 0,-1 0 0 0 0,-1 0 0 0 0,1 0 0 0 0,2 8 0 0 0,-1 1 5 0 0,0 2 1 0 0,-2-1-1 0 0,1 0 1 0 0,-2 1-1 0 0,0 0 1 0 0,-1-1 0 0 0,-2 34-1 0 0,-5 0 9 0 0,-16 64 0 0 0,17-90-7 0 0,-71 234 152 0 0,58-201-170 0 0,-7 38 0 0 0,24-87 20 0 0,0 0 0 0 0,1 0 0 0 0,0 9 0 0 0,0-5 258 0 0,1-12-253 0 0,-1 1 0 0 0,0-1 0 0 0,1 0 0 0 0,-1 0 0 0 0,0 0 0 0 0,1 0 0 0 0,-1 0 0 0 0,0 0 0 0 0,0 1 0 0 0,1-1 0 0 0,-1 0 0 0 0,0 0 0 0 0,1 0 0 0 0,-1 0 0 0 0,0 0 0 0 0,1 0 0 0 0,-1 0 0 0 0,0-1 0 0 0,1 1 0 0 0,-1 0 0 0 0,0 0 0 0 0,1 0 0 0 0,-1 0 0 0 0,0 0 0 0 0,1-1 0 0 0,11-6 355 0 0,-1-1-1 0 0,13-11 1 0 0,-1 0-53 0 0,15-10-255 0 0,126-95-1023 0 0,-131 100-4990 0 0,-3-1-2080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20607 0 0,'0'-16'604'0'0,"0"14"-558"0"0,1 1 0 0 0,-1-1 0 0 0,1 1 0 0 0,-1-1 0 0 0,1 1 0 0 0,0-1 0 0 0,0 1 0 0 0,-1-1 0 0 0,1 1 0 0 0,0 0 0 0 0,0 0 0 0 0,0-1 0 0 0,0 1 0 0 0,1 0 0 0 0,-1 0 0 0 0,0 0 0 0 0,3-2 0 0 0,1 1-25 0 0,1-1 0 0 0,-1 1 0 0 0,1 0 0 0 0,0 1-1 0 0,0-1 1 0 0,0 1 0 0 0,0 0 0 0 0,0 1 0 0 0,8-1-1 0 0,6 1-36 0 0,0 0-1 0 0,25 3 0 0 0,-35-2-6 0 0,0 1-1 0 0,0 0 0 0 0,0 0 0 0 0,0 1 1 0 0,0 1-1 0 0,12 6 0 0 0,-9-3 33 0 0,25 18 1 0 0,-34-22-5 0 0,1 1 0 0 0,-1 0 0 0 0,0 0 0 0 0,0 0 0 0 0,-1 1 0 0 0,1-1 0 0 0,-1 1 0 0 0,4 7 0 0 0,-3-1-7 0 0,0-1 0 0 0,0 1-1 0 0,-1 0 1 0 0,-1 0 0 0 0,0 0-1 0 0,0 0 1 0 0,0 13-1 0 0,-2 2-30 0 0,-5 50 0 0 0,-22 71-43 0 0,0 0 264 0 0,25-98-59 0 0,2-36-85 0 0,0-10-13 0 0,0 0 0 0 0,0-1 1 0 0,0 1-1 0 0,1 0 0 0 0,-1 0 0 0 0,1 0 0 0 0,0-1 0 0 0,0 1 0 0 0,0 0 0 0 0,0-1 0 0 0,0 1 0 0 0,0-1 0 0 0,1 1 0 0 0,-1-1 0 0 0,1 0 0 0 0,3 4 0 0 0,-4-4 22 0 0,1-1 0 0 0,0 0 0 0 0,0 0 0 0 0,0 0-1 0 0,0 0 1 0 0,0 0 0 0 0,0 0 0 0 0,0 0 0 0 0,0-1-1 0 0,0 1 1 0 0,0-1 0 0 0,0 1 0 0 0,0-1 0 0 0,0 0-1 0 0,1 0 1 0 0,-1 0 0 0 0,0 0 0 0 0,0 0 0 0 0,0 0 0 0 0,0-1-1 0 0,1 1 1 0 0,1-2 0 0 0,16-3 249 0 0,-1-1-1 0 0,30-13 1 0 0,18-15-130 0 0,-1-4-1 0 0,87-65 1 0 0,-136 91-272 0 0,-1-1 0 0 0,-1-1 1 0 0,0 0-1 0 0,20-25 0 0 0,-26 27-111 0 0,-6 9-134 0 0,-1 0 0 0 0,1 0 1 0 0,-1 0-1 0 0,0-1 0 0 0,0 1 0 0 0,0 0 1 0 0,-1-1-1 0 0,1 0 0 0 0,1-4 1 0 0,-2-4-1566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51 353 17047 0 0,'-40'-57'880'0'0,"31"47"-420"0"0,7 10-119 0 0,6 6-132 0 0,21 36 164 0 0,-2 1 0 0 0,20 48-1 0 0,-22-35 519 0 0,26 109 0 0 0,-4 63 303 0 0,-43-225-1184 0 0,2 6 22 0 0,20 111 258 0 0,-14-85-83 0 0,16 45 0 0 0,-24-80-199 0 0,0 0 0 0 0,0 0 0 0 0,0 0-1 0 0,0-1 1 0 0,0 1 0 0 0,0 0 0 0 0,0 0 0 0 0,1 0 0 0 0,-1 0 0 0 0,0 0 0 0 0,0 0 0 0 0,0 0 0 0 0,0 0 0 0 0,0 0 0 0 0,0 0 0 0 0,0 0 0 0 0,0 0 0 0 0,0 0 0 0 0,0 0 0 0 0,0 0 0 0 0,0 0 0 0 0,0-1 0 0 0,1 1 0 0 0,-1 0 0 0 0,0 0 0 0 0,0 0 0 0 0,0 0 0 0 0,0 0 0 0 0,0 0 0 0 0,0 0 0 0 0,0 0 0 0 0,0 0 0 0 0,0 0-1 0 0,0 0 1 0 0,1 0 0 0 0,-1 0 0 0 0,0 0 0 0 0,0 0 0 0 0,0 1 0 0 0,0-1 0 0 0,0 0 0 0 0,0 0 0 0 0,0 0 0 0 0,0 0 0 0 0,0 0 0 0 0,0 0 0 0 0,0 0 0 0 0,0 0 0 0 0,1 0 0 0 0,-1 0 0 0 0,0 0 0 0 0,0 0 0 0 0,0 0 0 0 0,0 0 0 0 0,0 0 0 0 0,0 1 0 0 0,0-1 0 0 0,0 0 0 0 0,0 0 0 0 0,0 0 0 0 0,0 0 0 0 0,0 0 0 0 0,0 0-1 0 0,2-6 176 0 0,-2 6-173 0 0,2-15 265 0 0,0-1-1 0 0,-1 1 1 0 0,-2-27-1 0 0,1 12-34 0 0,-13-185 40 0 0,0-39-274 0 0,16 188-5 0 0,13-70 1 0 0,-10 103-9 0 0,1 0 1 0 0,2 1 0 0 0,1 0-1 0 0,16-34 1 0 0,-18 50-64 0 0,0 1-1 0 0,2-1 1 0 0,-1 2 0 0 0,16-18-1 0 0,-17 23 60 0 0,0 0 0 0 0,0 1-1 0 0,1 0 1 0 0,1 1-1 0 0,-1 0 1 0 0,1 0 0 0 0,13-6-1 0 0,-19 11 12 0 0,1 0 0 0 0,-1 0 0 0 0,0 1 0 0 0,1 0 0 0 0,-1 0 0 0 0,1 0 0 0 0,-1 0 0 0 0,1 1 0 0 0,0-1 0 0 0,-1 1 0 0 0,1 0 0 0 0,-1 1 0 0 0,1-1 0 0 0,0 1 0 0 0,-1 0 0 0 0,1 0 0 0 0,-1 0 0 0 0,0 1 0 0 0,1-1 0 0 0,-1 1 0 0 0,0 0 0 0 0,0 1 0 0 0,0-1 0 0 0,0 1 0 0 0,-1-1 0 0 0,1 1 0 0 0,-1 0 0 0 0,1 1 0 0 0,-1-1 0 0 0,4 6 0 0 0,0 0 0 0 0,-1 1 0 0 0,1 0 0 0 0,-2 0 0 0 0,0 1 0 0 0,7 18 0 0 0,12 59 0 0 0,-17-47 0 0 0,5 72 0 0 0,-9 42 0 0 0,-3-149 0 0 0,-5 87 0 0 0,1 1 0 0 0,-2-17 0 0 0,3-47 0 0 0,-9 39-1844 0 0,11-61 832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49 364 18479 0 0,'-43'-37'936'0'0,"37"29"-718"0"0,7 4-63 0 0,0 3-76 0 0,1-2-9 0 0,0 0 0 0 0,1 0 0 0 0,-1-1 0 0 0,1 2 0 0 0,-1-1 0 0 0,1 0 0 0 0,0 0 0 0 0,0 1 0 0 0,0 0 0 0 0,6-4-1 0 0,38-18 701 0 0,-35 18-705 0 0,33-17 39 0 0,36-16 240 0 0,159-60 1264 0 0,-221 90-2308 0 0,1-1 0 0 0,-2-1-1 0 0,21-14 1 0 0,-37 24 510 0 0,-1 0 0 0 0,1-1 1 0 0,-1 1-1 0 0,1 0 0 0 0,-1-1 0 0 0,0 1 0 0 0,0-1 0 0 0,1 0 0 0 0,-1 1 1 0 0,0-1-1 0 0,0 0 0 0 0,0-2 0 0 0,4-8-1309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5 132 10696 0 0,'-4'-30'496'0'0,"4"25"-407"0"0,0 3 67 0 0,0 0-1 0 0,0 0 0 0 0,0 1 1 0 0,0-1-1 0 0,0 0 1 0 0,0 1-1 0 0,0-1 1 0 0,1 1-1 0 0,-1-1 1 0 0,1 0-1 0 0,-1 1 1 0 0,1-1-1 0 0,0 1 1 0 0,0-1-1 0 0,-1 1 1 0 0,1-1-1 0 0,2-1 1 0 0,1-2 187 0 0,1 1 1 0 0,-1 0 0 0 0,1 0 0 0 0,0 0 0 0 0,0 0 0 0 0,0 1-1 0 0,0 0 1 0 0,12-5 0 0 0,2 1 473 0 0,27-7-1 0 0,-37 12-730 0 0,0 1 0 0 0,0 0 0 0 0,0 0 0 0 0,0 0 0 0 0,0 1 0 0 0,0 1 0 0 0,0 0 0 0 0,0 0 0 0 0,0 0 0 0 0,0 1 0 0 0,0 1 0 0 0,0 0 0 0 0,-1 0-1 0 0,1 0 1 0 0,-1 1 0 0 0,0 0 0 0 0,0 1 0 0 0,-1 0 0 0 0,1 0 0 0 0,-1 0 0 0 0,0 1 0 0 0,0 0 0 0 0,-1 1 0 0 0,0 0 0 0 0,0 0 0 0 0,0 0 0 0 0,-1 0 0 0 0,0 1-1 0 0,-1 0 1 0 0,5 9 0 0 0,-4-5-86 0 0,0 1 0 0 0,0 0 0 0 0,-1 0 0 0 0,-1 0 0 0 0,0 0 0 0 0,-1 1 0 0 0,-1-1 0 0 0,0 1 0 0 0,-1 24 0 0 0,-5 2 85 0 0,-2 0 0 0 0,-2-1 0 0 0,-25 72 0 0 0,-60 107 506 0 0,58-125 343 0 0,21-52-751 0 0,6-12-183 0 0,8-27 0 0 0,1 0 0 0 0,0 0 0 0 0,-1 1 0 0 0,1-1 0 0 0,0 0 0 0 0,0 1 0 0 0,1-1 0 0 0,-1 0 0 0 0,0 1 0 0 0,2 2 0 0 0,-2-4 12 0 0,1-1 1 0 0,-1 1-1 0 0,1-1 0 0 0,-1 1 0 0 0,1-1 0 0 0,-1 0 0 0 0,1 1 0 0 0,-1-1 0 0 0,1 0 0 0 0,-1 1 1 0 0,1-1-1 0 0,0 0 0 0 0,-1 0 0 0 0,1 1 0 0 0,-1-1 0 0 0,1 0 0 0 0,0 0 0 0 0,-1 0 1 0 0,1 0-1 0 0,0 0 0 0 0,-1 0 0 0 0,1 0 0 0 0,0 0 0 0 0,-1 0 0 0 0,1 0 0 0 0,0 0 0 0 0,0-1 1 0 0,19-4 578 0 0,-9 1-238 0 0,1-2 0 0 0,14-8-1 0 0,8-3-293 0 0,-6 2-59 0 0,0 0 0 0 0,30-24 0 0 0,-13 9 0 0 0,15-13 0 0 0,-30 21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104 161 20423 0 0,'-1'-17'114'0'0,"1"8"39"0"0,0 0-1 0 0,0 1 1 0 0,0-1 0 0 0,1 1 0 0 0,3-13 0 0 0,-3 19-152 0 0,0 0 1 0 0,0-1-1 0 0,0 1 0 0 0,1 0 0 0 0,-1 0 1 0 0,1 0-1 0 0,-1 0 0 0 0,1 1 0 0 0,0-1 1 0 0,-1 0-1 0 0,1 1 0 0 0,0-1 0 0 0,0 1 1 0 0,0 0-1 0 0,0-1 0 0 0,3 0 0 0 0,5-2-2 0 0,0 0 0 0 0,14-3 0 0 0,-12 3 0 0 0,13-4 86 0 0,-1 2 0 0 0,1 0 0 0 0,46-3 0 0 0,-61 8-40 0 0,0 1 1 0 0,0 0-1 0 0,0 1 1 0 0,0 0-1 0 0,0 1 1 0 0,0 0-1 0 0,-1 0 1 0 0,1 1-1 0 0,-1 0 1 0 0,1 1-1 0 0,-1 0 0 0 0,14 9 1 0 0,-19-10-10 0 0,0 0 0 0 0,0 1 0 0 0,0-1 0 0 0,-1 1 0 0 0,1 0 0 0 0,-1 0 0 0 0,0 1 0 0 0,0-1 0 0 0,-1 1 0 0 0,1-1 0 0 0,-1 1 0 0 0,0 0 0 0 0,0 0 0 0 0,-1 0 1 0 0,1 0-1 0 0,-1 0 0 0 0,0 0 0 0 0,0 9 0 0 0,0-5 3 0 0,-1 0 0 0 0,0 0 1 0 0,-1 0-1 0 0,0 0 0 0 0,0 0 1 0 0,-1 0-1 0 0,0 0 0 0 0,-1-1 1 0 0,0 1-1 0 0,-5 9 0 0 0,-9 13-39 0 0,-38 50 0 0 0,12-19 0 0 0,42-62 0 0 0,-9 15 0 0 0,1-1 0 0 0,1 2 0 0 0,0-1 0 0 0,-6 19 0 0 0,13-31 0 0 0,0-1 0 0 0,0 1 0 0 0,1 0 0 0 0,0 0 0 0 0,0 0 0 0 0,-1 0 0 0 0,2 0 0 0 0,-1 0 0 0 0,0 0 0 0 0,1 0 0 0 0,-1 0 0 0 0,1 0 0 0 0,0 0 0 0 0,0 0 0 0 0,0 0 0 0 0,0-1 0 0 0,0 1 0 0 0,1 0 0 0 0,-1-1 0 0 0,1 1 0 0 0,0-1 0 0 0,0 1 0 0 0,0-1 0 0 0,2 3 0 0 0,20 10 0 0 0,0 0 0 0 0,47 21 0 0 0,0 1 0 0 0,-56-29 0 0 0,93 57 0 0 0,-86-50 0 0 0,-1 0 0 0 0,33 31 0 0 0,-53-45 0 0 0,0 0 0 0 0,0 0 0 0 0,0 0 0 0 0,0 0 0 0 0,0 1 0 0 0,-1-1 0 0 0,1 0 0 0 0,0 0 0 0 0,0 0 0 0 0,-1 1 0 0 0,1-1 0 0 0,-1 0 0 0 0,1 1 0 0 0,-1-1 0 0 0,1 1 0 0 0,-1-1 0 0 0,0 0 0 0 0,0 1 0 0 0,0-1 0 0 0,0 1 0 0 0,0-1 0 0 0,0 1 0 0 0,0-1 0 0 0,0 1 0 0 0,0-1 0 0 0,-1 0 0 0 0,1 1 0 0 0,-1-1 0 0 0,1 1 0 0 0,-1-1 0 0 0,-1 2 0 0 0,0 0 0 0 0,0 0 0 0 0,0-1 0 0 0,0 1 0 0 0,-1-1 0 0 0,0 0 0 0 0,1 1 0 0 0,-1-1 0 0 0,0 0 0 0 0,0-1 0 0 0,0 1 0 0 0,0-1 0 0 0,-3 2 0 0 0,-21 6 0 0 0,1-2 0 0 0,-2 0 0 0 0,-31 2 0 0 0,10-1 0 0 0,-235 31 15 0 0,170-25-231 0 0,37-6-835 0 0,0-1-377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65 12480,'-6'-12'1478,"4"9"-1068,0-1 1,0 0-1,0 1 1,0 0 0,-1-1-1,0 1 1,1 0-1,-1 0 1,-5-4-1,5 5-339,1 1-1,0-1 0,0 1 0,-1-1 0,1 1 1,-1 0-1,1 0 0,-1 0 0,0 0 0,1 0 0,-1 0 1,0 1-1,1 0 0,-1-1 0,0 1 0,0 0 1,1 0-1,-1 0 0,0 1 0,0-1 0,1 1 1,-1 0-1,0-1 0,-3 3 0,-9 6-72,1 0 0,-25 22-1,-23 28 906,50-46-751,1 1 1,0 0-1,1 0 0,1 1 1,0 1-1,1 0 1,0 0-1,-6 22 0,-2 16 128,-12 69 0,21-85-236,1 0 1,2 0 0,2 0 0,2 0 0,1 0-1,2 0 1,1 0 0,2-1 0,17 58 0,-12-62 16,2 0 0,1-1 1,28 46-1,-34-66-9,0 0 0,0-1 0,1 0 0,19 17 1,-24-24-26,0 0 1,1-1 0,0 1 0,0-1 0,0 0 0,0-1 0,0 1-1,1-1 1,-1 0 0,1-1 0,0 1 0,-1-1 0,12 1 0,-10-2 20,1-1 0,-1 1 0,0-1 0,0 0 0,0-1 0,0 0-1,12-5 1,1-2 57,24-15-1,-7 2 17,-1-2 0,-1-2 1,61-58-1,-84 72-81,0 0 0,-1-1 1,-1-1-1,-1 1 0,0-2 0,0 1 1,-1-1-1,-1 0 0,-1-1 0,9-32 1,-10 25-7,0-1 0,-2 0 0,-1 0 0,-1 0 0,-1 0 0,-5-40 0,2 48-43,0 1 1,-1-1 0,0 1-1,-1 0 1,-1 0 0,0 0 0,-1 1-1,-1 0 1,0 0 0,-1 1 0,-13-15-1,8 12-146,-2 1 0,0 1-1,-1 0 1,-1 1 0,-25-14 0,22 15-898,0 2-1,0 0 1,-1 2 0,-42-11 0,52 16 728,0 1-1,-17 0 1,-26 4-102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4156 15400 0 0,'-18'-15'666'0'0,"18"15"-663"0"0,0-1 0 0 0,0 1 0 0 0,0 0 0 0 0,0 0 0 0 0,0 0-1 0 0,0 0 1 0 0,0 0 0 0 0,-1 0 0 0 0,1 0 0 0 0,0 0 0 0 0,0 0 0 0 0,0 0 0 0 0,0-1 0 0 0,0 1-1 0 0,0 0 1 0 0,0 0 0 0 0,0 0 0 0 0,0 0 0 0 0,0 0 0 0 0,0 0 0 0 0,0-1 0 0 0,0 1 0 0 0,0 0-1 0 0,0 0 1 0 0,0 0 0 0 0,0 0 0 0 0,0 0 0 0 0,0 0 0 0 0,0-1 0 0 0,0 1 0 0 0,0 0-1 0 0,0 0 1 0 0,0 0 0 0 0,0 0 0 0 0,0 0 0 0 0,0 0 0 0 0,0-1 0 0 0,6-2 21 0 0,-6 3-24 0 0,34-12 0 0 0,-17 6 0 0 0,24-11 0 0 0,51-30 0 0 0,126-67 0 0 0,-21-5 145 0 0,158-87 261 0 0,141-74-54 0 0,-40 22-78 0 0,11 21 224 0 0,-213 111-60 0 0,232-108 391 0 0,-434 209-809 0 0,176-86 31 0 0,-35 16-14 0 0,530-257 234 0 0,104-35 341 0 0,-638 300-538 0 0,136-60 254 0 0,500-225 882 0 0,-304 150-76 0 0,-129 69-830 0 0,-65 26-263 0 0,-209 81-74 0 0,-13 5 35 0 0,204-84 222 0 0,-146 62-5 0 0,-38 15 115 0 0,-96 36-207 0 0,1 1 1 0 0,-1 2-1 0 0,39-8 0 0 0,-15 6-125 0 0,-35 6 29 0 0,0 1-1 0 0,0 2 1 0 0,26-2-1 0 0,8 4-7 0 0,-65 10 84 0 0,6-5-90 0 0,5-4-34 0 0,0 1-1 0 0,1-1 0 0 0,-1 0 1 0 0,0 0-1 0 0,0 0 1 0 0,-1 0-1 0 0,1 0 1 0 0,0 0-1 0 0,0-1 0 0 0,0 1 1 0 0,-4 0-1 0 0,-12 6 7 0 0,15-6-6 0 0,0 1 0 0 0,0-1 0 0 0,-1 0 0 0 0,1 0 0 0 0,-6 1 0 0 0,0-1-342 0 0,0 1 1 0 0,0-1-1 0 0,1 1 0 0 0,-16 6 1 0 0,6 0-1372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9208 0 0,'0'-2'333'0'0,"0"-11"1406"0"0,0 12-1206 0 0,5-2 92 0 0,-2 2-576 0 0,-1 1 0 0 0,1 0 0 0 0,-1 0 0 0 0,1 0-1 0 0,-1 0 1 0 0,1 0 0 0 0,-1 0 0 0 0,1 1 0 0 0,-1-1 0 0 0,1 1-1 0 0,-1 0 1 0 0,1-1 0 0 0,2 3 0 0 0,31 16 95 0 0,-15-5 8 0 0,-1 2 0 0 0,23 21 0 0 0,-28-24-86 0 0,233 216 853 0 0,-18 16-354 0 0,219 312 99 0 0,-385-473-667 0 0,70 95 18 0 0,215 274 325 0 0,-331-433-329 0 0,401 444 1251 0 0,-242-287-684 0 0,232 248 1186 0 0,-366-377-1714 0 0,77 84-38 0 0,9-11 44 0 0,-105-100-39 0 0,38 28 80 0 0,-47-37-55 0 0,-5-4-3 0 0,18 10 0 0 0,-24-16-28 0 0,-1 0 1 0 0,1-1-1 0 0,0 1 1 0 0,0-1-1 0 0,0 0 1 0 0,0 0-1 0 0,0 0 1 0 0,0-1 0 0 0,5 1-1 0 0,2-1 4 0 0,16-1-17 0 0,-14-1 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3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11064 3054 16416 0 0,'1'-3'30'0'0,"0"0"0"0"0,-1 0 0 0 0,1 1 0 0 0,-1-1 0 0 0,0 0 0 0 0,0 0 0 0 0,0 0 0 0 0,0 0 0 0 0,0 0 0 0 0,0 1 0 0 0,-1-1 0 0 0,1 0 0 0 0,-1 0 0 0 0,0 1 0 0 0,0-1 0 0 0,0 0 0 0 0,0 1 0 0 0,0-1 0 0 0,-1 1 0 0 0,1-1 0 0 0,-1 1 0 0 0,0 0 0 0 0,1-1 0 0 0,-1 1 1 0 0,0 0-1 0 0,0 0 0 0 0,-1 0 0 0 0,1 1 0 0 0,0-1 0 0 0,-1 0 0 0 0,-4-1 0 0 0,-21-8 422 0 0,-1 1 0 0 0,-57-11 0 0 0,53 14-10 0 0,-65-14-278 0 0,-55-13-1440 0 0,-463-143 1115 0 0,526 150 162 0 0,-340-119 194 0 0,8-21 140 0 0,184 71-225 0 0,-244-104 788 0 0,-164-64 424 0 0,-36 11-1010 0 0,105 65-228 0 0,212 74-84 0 0,10 2 0 0 0,-373-103-9 0 0,-291-76 173 0 0,291 110 61 0 0,-5 32 139 0 0,430 86-65 0 0,204 43-190 0 0,-285-46 399 0 0,164 31-180 0 0,-103-25 116 0 0,107 40-180 0 0,147 16-193 0 0,10 0-13 0 0,-377-12 392 0 0,331 15-374 0 0,-42 3 120 0 0,75 5-143 0 0,65-6-109 0 0,0 1 1 0 0,1-1-1 0 0,-1 1 0 0 0,1 0 0 0 0,-8 5 1 0 0,13-7-37 0 0,0 1 0 0 0,0 0 0 0 0,0 0 1 0 0,1 0-1 0 0,-1 0 0 0 0,0 0 1 0 0,1 0-1 0 0,-1 0 0 0 0,1 0 1 0 0,-1 0-1 0 0,1 0 0 0 0,-1 0 0 0 0,1 0 1 0 0,0 0-1 0 0,-1 3 0 0 0,1-3-143 0 0,-1 8-1440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4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788 770 16192 0 0,'2'-14'275'0'0,"0"0"0"0"0,7-26 0 0 0,-7 36-243 0 0,0-1-1 0 0,1 0 1 0 0,-1 1 0 0 0,1 0-1 0 0,0-1 1 0 0,0 1 0 0 0,1 0-1 0 0,-1 1 1 0 0,1-1 0 0 0,-1 0-1 0 0,8-4 1 0 0,3-4 285 0 0,6-5-100 0 0,2 2 0 0 0,0 0 0 0 0,1 1-1 0 0,25-12 1 0 0,58-18 25 0 0,-71 31-163 0 0,275-86 223 0 0,-232 78-274 0 0,517-133 546 0 0,-307 94-311 0 0,-37 7 346 0 0,464-37-1 0 0,-690 89-574 0 0,421-12 428 0 0,-87 35-339 0 0,-67 17-53 0 0,-4 18 15 0 0,-141-22-135 0 0,-1 5 0 0 0,205 88 0 0 0,-153-40 50 0 0,-13 6 0 0 0,-7 16 0 0 0,-91-50 0 0 0,149 133 0 0 0,-175-133 0 0 0,-3 3 0 0 0,-2 2 0 0 0,67 102 0 0 0,-93-122 0 0 0,56 88 0 0 0,-67-100 0 0 0,-2 0 0 0 0,15 42 0 0 0,-20-44-10 0 0,-3 0 0 0 0,0 0 0 0 0,5 45 0 0 0,-12-60 6 0 0,-1 0 0 0 0,-1-1 0 0 0,0 1 0 0 0,-1 0 0 0 0,0 0 0 0 0,-2-1 0 0 0,0 1 0 0 0,0-1 0 0 0,-7 15 0 0 0,3-12 18 0 0,0-1-1 0 0,-2-1 1 0 0,0 0-1 0 0,0 0 0 0 0,-2-1 1 0 0,0 0-1 0 0,0-1 1 0 0,-15 14-1 0 0,10-13 11 0 0,-2 0-1 0 0,0-2 1 0 0,0 1-1 0 0,-1-2 1 0 0,0-1-1 0 0,-28 12 1 0 0,-36 11 106 0 0,-1-4 0 0 0,-138 29 0 0 0,-183 14 72 0 0,355-66-178 0 0,-566 62 170 0 0,290-56-195 0 0,99-6 17 0 0,-717 41-12 0 0,684-33 153 0 0,-222 7-87 0 0,386-21-88 0 0,-262 3-165 0 0,1-18 369 0 0,146-9 183 0 0,-402-96-1 0 0,251 0-368 0 0,286 89-5 0 0,2-3-1 0 0,1-4 1 0 0,-117-78-1 0 0,147 84 7 0 0,2-1 0 0 0,1-2 0 0 0,2-2 0 0 0,1-2 0 0 0,2-1-1 0 0,-55-81 1 0 0,72 92 19 0 0,1-1-1 0 0,2-1 1 0 0,1 0-1 0 0,1-1 0 0 0,1-1 1 0 0,-10-51-1 0 0,15 50 2 0 0,2-1-1 0 0,2 1 1 0 0,1-1 0 0 0,1 1-1 0 0,2-1 1 0 0,6-38-1 0 0,-1 41 4 0 0,1 0 1 0 0,2 0-1 0 0,1 1 0 0 0,1 0 0 0 0,1 0 1 0 0,2 2-1 0 0,1 0 0 0 0,1 0 0 0 0,2 1 0 0 0,0 1 1 0 0,28-29-1 0 0,-7 13 0 0 0,2 3 1 0 0,68-53-1 0 0,-30 37-21 0 0,2 3-1 0 0,3 4 0 0 0,1 4 1 0 0,117-44-1 0 0,-14 20-142 0 0,357-78 0 0 0,-335 108-670 0 0,-111 25 332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1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17407,'103'334'0,"-90"-291"0,21 74 0,19 55 0,-14-74 0,-32-86 0,-1 0 0,1 0 0,1 0 0,0-1 0,15 16 0,-1-4 68,-22-23-16,1 0 0,-1-1 0,1 1 0,-1-1 0,0 1 0,0 0 0,1-1 0,-1 1 0,0-1 0,0 1 0,1-1 0,-1 1 0,0-1 0,0 1 0,0-2 0,1-7 200,-1 0-1,0 0 0,-1 1 0,1-1 0,-2 0 0,0 0 1,-3-12-1,-3-14 295,-20-110-188,-12-78-108,36 97 431,4 91-431,1-12 29,2 0 1,2-1-1,12-50 0,-13 80-284,2-1 0,-1 1-1,2 0 1,0 1 0,2-1-1,0 2 1,0-1 0,2 1-1,0 1 1,0 0 0,26-25-1,-31 35-143,2-1-1,-1 1 0,1 0 0,0 0 1,0 1-1,0 0 0,9-2 0,-2 1 189,0 1 0,1 0 0,17-1 0,-29 5 2,0 0 0,0 0 0,0 1 0,0-1 1,0 1-1,0 0 0,0 0 0,0 0 0,0 1 1,0-1-1,0 1 0,-1 0 0,6 3 0,-4-1-185,0-1 0,0 1 0,-1 0 0,0 0 0,1 1 0,-1-1 0,-1 1 0,6 8 0,-1 2 118,-1 1 0,-1 0 1,0 0-1,-1 0 0,0 1 1,2 24-1,-2 2 33,-2 59 0,-3-69-7,-2 0 0,-1-1 0,-2 1 0,-16 56 0,15-69 0,-2 0 0,0 0 0,-1-1 0,-1 0 0,0 0 0,-2-1 0,0-1 0,-22 25 0,25-33 0,-1 0 0,0 0 0,0-1 0,-1 0 0,-15 9 0,18-13 0,0-1 0,0 1 0,0-2 0,0 1 0,0-1 0,-1 0 0,1 0 0,-1-1 0,-12 0 0,13-1 0,0 0 0,0 0 0,0-1 0,1 0 0,-1-1 0,0 0 0,0 0 0,1 0 0,-1-1 0,1 0 0,0-1 0,0 0 0,0 0 0,0 0 0,0-1 0,1 0 0,-11-10 0,14 10 100,-1 1 0,1 0-1,1-1 1,-1 1-1,0-1 1,1 0 0,0 0-1,0 0 1,-1-5-1,2 7-53,1 1-1,-1-1 0,1 1 0,0-1 1,0 1-1,0-1 0,0 1 0,0-1 1,0 1-1,1-1 0,-1 1 1,1-1-1,0 1 0,-1-1 0,1 1 1,0 0-1,1-1 0,-1 1 0,0 0 1,1 0-1,1-2 0,0 1-45,1 0 0,0 0 0,0 0 0,0 1 0,0-1 0,1 1 0,-1 0 0,1 0 0,-1 1 0,1-1 0,-1 1 0,1 0 0,0 0 0,5 1 0,7-1 0,-1 0 0,31 5 0,-29-2 0,0 1 0,0 1 0,-1 1 0,1 1 0,-1 0 0,-1 1 0,18 10 0,60 32 0,-59-29-127,2-2-1,40 15 1,-50-24-407,1-1 0,0-1 0,56 5 0,-15-8-3558,-23-3 1127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254 413 15360,'5'-16'819,"6"-17"0,0 2-459,-7 20-357,1 1-1,0-1 1,0 1 0,1 1-1,1-1 1,9-12-1,-5 9-3,19-18 1,1 7 0,-16 8 216,-5 7 147,-1-1 1,-1 0-1,0-1 0,10-16 0,-16 24-361,-1 1-1,-1-1 0,1 0 1,0 0-1,-1 1 0,1-1 1,-1 0-1,0 0 0,0 0 1,0 1-1,0-1 0,0 0 1,-1 0-1,0-2 0,0 2-1,1 1 0,-1 0 0,0-1-1,0 1 1,0 0 0,0 0 0,0 0 0,0 0-1,-1 0 1,1 0 0,-1 0 0,1 0-1,-1 0 1,0 1 0,0-1 0,-3-2-1,-2 1 1,0 0 0,0 1 0,0-1 0,0 1 0,0 1 0,0 0 0,-1 0 0,1 0 0,-10 1 0,7 0 0,1 1 0,0 0 0,0 0 0,0 1 0,0 0 0,0 1 0,-9 4 0,6-1 0,1 0 0,0 1 0,0 0 0,1 0 0,-1 2 0,2-1 0,-1 1 0,2 1 0,-1-1 0,-12 20 0,-1 7 0,-34 74 0,37-69 0,2-7 0,-14 46 0,27-67 0,0 0 0,1 0 0,1 0 0,0 0 0,1 1 0,0-1 0,2 16 0,0-22 93,0 1 1,1-1-1,-1 0 0,2 1 0,-1-1 0,1 0 0,0 0 0,1-1 0,-1 1 0,7 7 0,-7-9-24,1-1-1,-1 1 0,1-1 0,0 0 1,0-1-1,1 1 0,-1-1 1,1 0-1,0 0 0,0 0 0,0 0 1,0-1-1,0 0 0,8 2 0,-8-3-68,0-1 0,0 0 0,0 0 0,0 0 0,0 0 0,0-1 0,0 0 0,0 0 0,8-3 0,44-19 0,-39 14 0,90-40 0,-63 31 0,-30 12 0,-1 1 0,-1-2 0,1 1 0,18-14 0,-16 7 205,0 0 0,-1-1 0,-1-1 0,15-19-1,-20 22-57,-1 0-1,0-1 0,-1 1 0,-1-2 1,0 1-1,8-25 0,-8 16-146,-2 0 0,1-1 0,0-36 0,0 29 0,-5 30 0,0 0 0,0 0 0,0 0 0,0-1 0,0 1 0,0 0 0,0 0 0,0 0 0,0 0 0,0 0 0,0 0 0,0 0 0,0 0 0,0 0 0,0-1 0,0 1 0,0 0 0,0 0 0,0 0 0,0 0 0,0 0 0,0 0 0,0 0 0,0 0 0,0 0 0,0-1 0,0 1 0,-1 0 0,1 0 0,0 0 0,0 0 0,0 0 0,0 0 0,0 0 0,0 0 0,0 0 0,0 0 0,0 0 0,0 0 0,0 0 0,-1 0 0,-5 2-64,-7 10-1244,6-5 998,-16 12 0,-11 1-5356,29-16 3621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13312,'-6'0'245,"0"1"1,0-1 0,0 1 0,1 1 0,-1-1 0,0 1 0,-7 3-1,-3 3-240,-17 11-1,9-5 109,10-6 35,1 0 1,0 1 0,1 1 0,0 0 0,0 0 0,-19 25-1,24-27-70,2 0 0,-1 0 0,1 1 0,0 0 0,1 0-1,0 0 1,1 1 0,0 0 0,0-1 0,1 1 0,-2 20-1,3-23-77,1 0 0,0 1 0,1-1 0,0 1 0,0-1 0,0 0 0,1 1 0,0-1 0,1 0 0,0 0 0,4 8 0,-5-11 0,1 0 0,-1-1 0,1 1 0,0-1 0,0 1 0,0-1 0,1 0 0,-1 0 0,1 0 0,0-1 0,0 1 0,0-1 0,0 0 0,0 0 0,0 0 0,0-1 0,1 0 0,-1 1 0,9 0 0,-2-1 0,-1-1 0,1 0 0,0-1 0,0 0 0,-1 0 0,1-1 0,-1-1 0,1 0 0,-1 0 0,0-1 0,0 0 0,0-1 0,13-8 0,0-2 0,-1-1 0,-1-1 0,-1-1 0,23-25 0,-32 31 111,-1-1 0,0 1-1,10-19 1,-1 2 640,-12 19-157,0 0 0,8-18 0,-15 27-576,0-1 1,1 1-1,-1 0 0,1 0 0,-1 0 0,1 0 0,0 0 0,-1 0 0,1 0 0,0 0 1,0 0-1,0 0 0,0 0 0,0 1 0,0-1 0,0 0 0,0 0 0,0 1 0,0-1 0,0 1 1,0-1-1,0 1 0,1 0 0,-1-1 0,0 1 0,0 0 0,1 0 0,-1 0 0,0 0 1,0 0-1,1 0 0,-1 0 0,0 0 0,0 0 0,0 0 0,1 1 0,1 0 0,1 1 26,0 0-1,0 0 0,0 1 0,-1-1 0,1 1 1,0 0-1,-1 0 0,0 0 0,4 4 0,-2 1-43,0-1 0,0 1 0,0 0 0,-1 0 0,-1 0 0,6 17 0,10 56 0,-15-62 0,6 33 0,5 71 0,-14-106 0,-1 0 0,-1 1 0,0-1 0,-1 1 0,-1-1 0,-1 0 0,0 0 0,-8 18 0,2-13 0,0-1 0,-2 0 0,0-1 0,-19 22 0,-66 66 0,88-99 0,0-1 0,-1 0 0,0-1 0,0 0 0,-18 9 0,22-13 0,1-1 0,-1 1 0,1-1 0,-1-1 0,0 1 0,0-1 0,0 0 0,0 0 0,0-1 0,0 0 0,0 0 0,0 0 0,-9-2 0,11 1 49,-1-1 0,1 1 0,-1-1-1,1 0 1,0 0 0,0-1 0,0 1-1,0-1 1,0 0 0,1 0 0,-1 0-1,1-1 1,0 1 0,0-1 0,0 0 0,0 1-1,1-1 1,-1-1 0,1 1 0,-2-6-1,2 5 6,0 0 0,1 0 0,0 0 0,0 0 0,0 0 0,0 0 0,1 0-1,0 0 1,0 0 0,1 0 0,-1-1 0,1 1 0,0 0 0,0 0 0,1 1 0,-1-1-1,1 0 1,5-8 0,-1 4-54,0 1 0,9-9 0,8-11 0,-14 14-16,0 1 0,1 1 0,13-14 0,-11 13-318,13-15 1,-19 21 150,0-1 1,1 1-1,0 1 1,0-1-1,14-9 1,4-2 31,-14 10 148,-1 0 0,1 1 0,1 0 0,13-6 0,-10 7 3,-3 1 0,0 1 0,19-5 0,-27 8 0,0 0 0,0 1 0,0 0 0,0 0 0,0 0 0,0 0 0,1 1 0,-1-1 0,0 1 0,0 0 0,6 2 0,1 3 0,-1 0 0,0 0 0,-1 0 0,0 1 0,0 1 0,0 0 0,10 12 0,-9-11 0,-3-1 0,-1-1 0,10 18 0,2 1 0,57 84 42,-8-9-526,-62-94 2442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 19455,'0'0'0,"9"-3"0,-9 15 0,-4 7-5639,-5-16 3591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3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7168,'0'0'0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15360,'0'2'421,"0"289"1173,1-241-1123,2 0 0,3 0-1,18 79 1,-18-111-443,0 1-1,1-1 1,1 0-1,1-1 1,16 26-1,-22-39-27,0 0 0,0 1 0,0-2 0,1 1 0,0 0 0,-1-1 0,2 1 0,-1-1 0,0 0 0,0-1 0,8 5 0,-8-6 0,-1 0 0,0 0 0,0 0 0,0-1 0,1 1 0,-1-1 0,0 1 0,1-1 0,-1 0 0,1-1 0,-1 1 0,0 0 0,0-1 0,1 0 0,-1 0 0,0 0 0,0 0 0,5-2 0,2-4 34,1 1 0,-1-2 0,-1 1 0,1-1 0,-1-1 0,-1 1 0,1-2 0,-2 1 0,8-12 0,7-12 261,22-50 1,-36 66 162,0 0-1,8-26 1,-14 33-225,0 1-1,0-1 0,-1 0 1,0 0-1,-1 1 1,-1-15-1,-4-15-176,-3 1-1,-14-46 1,14 55-58,-23-71 2,30 95-315,-1 1 1,1 0-1,-1 1 0,0-1 0,0 0 0,-1 1 1,-2-4-1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4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19455,'-5'1'67,"1"1"-1,-1 0 0,1 1 1,0-1-1,0 1 0,0 0 1,1 0-1,-1 0 0,0 0 1,1 0-1,-4 6 0,-3 4 305,1 1-1,-7 15 0,6-10-261,-38 82-109,28-54 0,19-45 1,-37 88 1020,34-77-853,0-1 0,1 1 1,1 0-1,-1 0 1,1 18-1,2-29-167,0 0 0,0-1-1,0 1 1,0-1 0,0 1-1,1 0 1,-1-1-1,0 1 1,1-1 0,0 1-1,-1-1 1,1 1 0,0-1-1,0 1 1,-1-1 0,1 0-1,0 1 1,1-1 0,-1 0-1,0 0 1,0 0-1,0 0 1,1 0 0,-1 0-1,0 0 1,1 0 0,-1-1-1,1 1 1,-1 0 0,2 0-1,1-1 0,-1 1 0,1-1-1,-1 1 1,1-1 0,-1 0-1,1 0 1,-1-1 0,1 1 0,-1-1-1,1 0 1,-1 1 0,7-4-1,13-6 1,-1-2 0,1 0 0,-2-1 0,0-1 0,-1-1 0,29-27 0,-37 28 0,0 1 0,-1-2 0,14-24 0,-11 16 0,24-48 0,-20 35 0,-17 33 0,1 0 0,0 0 0,1 0 0,-1 0 0,0 0 0,1 0 0,0 0 0,4-3 0,-6 5 0,0 1 0,0-1 0,0 0 0,0 1 0,0-1 0,1 1 0,-1-1 0,0 1 0,0 0 0,0-1 0,1 1 0,-1 0 0,0 0 0,1 0 0,-1 0 0,0 0 0,0 0 0,1 0 0,-1 0 0,0 1 0,0-1 0,1 0 0,-1 1 0,0-1 0,0 1 0,0-1 0,0 1 0,2 1 0,4 3 0,-1 1 0,0 0 0,0 0 0,9 12 0,19 33 0,-21-29 0,43 60 0,30 48 0,-79-116 0,0 1 0,0 0 0,-1 0 0,-1 0 0,-1 1 0,5 26 0,-8-29 0,0 0 0,0 0 0,-1-1 0,-1 1 0,0 0 0,0 0 0,-1 0 0,-8 22 0,8-28 0,-1-1 0,0 0 0,0 0 0,0 0 0,-1-1 0,1 1 0,-2-1 0,1 0 0,0 0 0,-1 0 0,0 0 0,0-1 0,-10 7 0,8-7 0,0-1 0,-1 1 0,1-1 0,-1 0 0,1-1 0,-1 0 0,0 0 0,0-1 0,0 0 0,-15 0 0,9-2 0,-1 0 0,1-1 0,0-1 0,0 0 0,0-1 0,0-1 0,0 0 0,-25-13 0,30 12-56,0 0-1,0 0 1,1 0 0,0-1-1,0 0 1,0-1-1,1 0 1,0 0 0,-9-15-1,11 14-17,0 1-1,0-1 1,1 0-1,0 0 1,1 0-1,0 0 0,0 0 1,1-1-1,0 0 1,-1-17-1,4 18-191,0 1-1,0 0 0,0-1 0,1 1 1,0 0-1,1 0 0,0 0 1,0 0-1,1 0 0,7-12 0,4-2-2937,1 1-1,21-22 1,-9 13-376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62 14208,'-2'-10'1447,"2"8"-1232,0 0-1,0 0 1,0 1 0,-1-1-1,1 0 1,-1 0-1,1 1 1,-1-1 0,1 0-1,-1 1 1,0-1 0,0 1-1,0-1 1,0 1-1,0-1 1,0 1 0,0 0-1,0-1 1,-1 1 0,1 0-1,-1 0 1,-2-2-1,-3 0-167,0 1-1,0-1 1,0 1-1,-1 1 1,1-1-1,-1 1 1,1 0-1,-1 1 1,0 0-1,1 0 1,-1 1-1,1 0 1,-1 0-1,1 1 1,-1 0-1,1 0 1,0 1-1,0-1 1,-9 7-1,3-2 61,0 0 0,1 1 0,1 1 0,-1 0 0,1 1 0,1 0 0,0 1 0,0 0 0,-12 19 0,-2 10 83,1 1 0,3 1 0,1 1 0,-16 53 0,31-82-170,0 1 1,1-1-1,1 1 0,0 0 1,1-1-1,1 1 1,2 21-1,-1-25 7,1-1-1,0 0 0,0 0 1,1-1-1,1 1 0,0 0 1,0-1-1,1 0 1,0 0-1,0 0 0,9 10 1,-10-14 11,1 0 1,-1-1 0,1 0-1,-1 0 1,1 0 0,0 0 0,0-1-1,1 0 1,-1 0 0,1 0-1,9 3 1,-7-4 16,0-1 0,0 0 0,0 0 0,0 0 0,0-1 0,0 0 0,0 0 1,15-4-1,2 0 76,1-2 0,-1-1-1,0-1 1,-1-1 0,30-16 0,-42 19-73,0-1 1,0-1-1,-1 1 0,0-2 0,-1 0 0,0 0 0,0-1 0,-1 0 0,0-1 0,-1 0 0,14-23 0,-15 18-79,0 0 1,0-1-1,-2 0 0,0 0 0,-1 0 0,0 0 0,-2-1 0,0 0 1,-1 1-1,-2-36 0,0 45-80,0 0-1,-1 1 1,0-1 0,0 0-1,-1 1 1,0-1 0,0 1-1,-1 0 1,1 0 0,-2 0-1,1 1 1,-1-1 0,0 1-1,0 0 1,-1 1 0,1-1-1,-1 1 1,-1 0 0,-8-5-1,2 2-677,0 1-1,0 0 0,-1 1 0,0 1 1,-25-7-1,9 6-78,-58-5 0,-17 6 324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17407,'2'63'664,"13"65"0,-1-5 24,-12-107-688,1 0 0,5 18 0,-5-23 0,-3-10-5,1 1 1,-1-1-1,1 1 0,-1-1 0,1 0 0,0 1 0,-1-1 0,1 0 0,0 0 0,0 0 0,0 0 0,2 2 0,-3-22-1757,-3-4 1644,0 7 94,-2-33 0,9-91 1711,-2 114-1189,2 1 0,0 1 0,12-39 0,-13 55-477,0 1 1,0 0-1,1 0 1,0 0-1,0 1 1,0-1-1,1 1 1,0 0-1,0 0 0,1 1 1,0-1-1,0 1 1,0 0-1,8-4 1,-6 5-21,0-1 0,0 2 1,0-1-1,1 1 0,-1 0 1,1 1-1,0 0 0,0 0 0,0 1 1,0 0-1,17 1 0,-16 1-1,0 0 0,0 0 0,0 1 0,0 0 0,0 1 0,0 0 0,-1 0 0,0 1 0,0 1 0,0-1 0,0 1 0,11 9 0,-8-3 0,1 0 0,-2 1 0,0 0 0,0 1 0,18 28 0,34 79 0,-24-44 0,-26-52-27,-1-4-449,13 33 1,4 24-1153,-9-20 442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0 913 17407,'3'4'0,"0"-1"0,0 0 0,1 0 0,-1 0 0,1 0 0,0 0 0,0-1 0,0 1 0,0-1 0,0 0 0,0-1 0,1 1 0,-1-1 0,0 1 0,8 0 0,5 0 0,0-1 0,-1 0 0,19-3 0,55-3 0,103-19 0,-86 5 0,84-17 0,77-27-513,-246 57 439,352-85-1197,249-48 1170,180-63 2444,-67-17 217,-269 127-463,-312 66-1191,-78 13-823,148-6-1,-164 21-82,-53-1 0,1 0 0,0 1 0,-1 0 0,1 0 0,7 4 0,-15-6-11,-1 0 0,0 0 0,1 0-1,-1 0 1,0 1 0,1-1 0,-1 0 0,0 0-1,0 0 1,1 0 0,-1 1 0,0-1-1,1 0 1,-1 0 0,0 1 0,0-1 0,0 0-1,1 0 1,-1 1 0,0-1 0,0 0-1,0 1 1,1 0 0,-2-1-98,1 1 0,0 0 0,-1 0 0,1 0 0,-1 0 0,1-1 1,-1 1-1,1 0 0,-1-1 0,0 1 0,1 0 0,-1-1 0,0 1 0,0 0 0,0 0 0,-27 17-3163,0-5 901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9216,'0'0'3456,"12"-3"-2848,10 5-608,-20-1 55,0 0 0,0 0 0,0 0 0,-1 0 0,1 0 0,0 0 0,0 0 0,-1 1 0,1-1 0,-1 1 1,1-1-1,-1 1 0,1-1 0,-1 1 0,0 0 0,0 0 0,0 0 0,0 0 0,0 0 0,0 0 0,-1 0 1,1 0-1,0 2 0,0 0 63,4 15 209,6 39 0,-8-37-350,8 28 0,7 9-44,26 60 0,-37-105-713,0 1-1,11 13 0,-16-24 626,10 13-1030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6:4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19455,'0'0'0,"-4"11"0,-1 5 0,1-1-1232,-5 15-1767,9-11 1463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122 241 4896 0 0,'0'0'368'0'0,"-1"0"-326"0"0,1 0 1 0 0,-1 0-1 0 0,1 0 0 0 0,-1 0 1 0 0,1 0-1 0 0,-1 0 1 0 0,1 0-1 0 0,-1 0 0 0 0,0 0 1 0 0,1-1-1 0 0,-1 1 1 0 0,1 0-1 0 0,-1 0 0 0 0,0-1 1 0 0,-26-16 2905 0 0,25 17-2316 0 0,1-1 2 0 0,0 1-316 0 0,-1 0 0 0 0,1-1-1 0 0,0 1 1 0 0,0 0 0 0 0,0 0-1 0 0,0 0 1 0 0,0 0 0 0 0,0 0-1 0 0,0 0 1 0 0,-1 1 0 0 0,0-1-1 0 0,1 1 837 0 0,0 0-921 0 0,0 2-163 0 0,0-2-41 0 0,0 1-1 0 0,0-1 1 0 0,1 0-1 0 0,-1 1 1 0 0,0 0 0 0 0,1-1-1 0 0,-1 1 1 0 0,1-1-1 0 0,0 1 1 0 0,0-1 0 0 0,0 1-1 0 0,0 0 1 0 0,0 2 0 0 0,7 64 562 0 0,-4-38-238 0 0,8 37 0 0 0,-2-12-20 0 0,-1 0 0 0 0,-1 57 0 0 0,-1-9-168 0 0,28 176-35 0 0,-33-275-133 0 0,-1-3 6 0 0,0 0-1 0 0,0 0 1 0 0,1 1-1 0 0,-1-1 1 0 0,1 0-1 0 0,-1 0 1 0 0,1 0-1 0 0,-1 0 1 0 0,1 0-1 0 0,0 0 1 0 0,1 2-1 0 0,-2-26 531 0 0,-2-8-253 0 0,-1 0-1 0 0,-2 0 1 0 0,-12-39-1 0 0,14 57-234 0 0,-39-136 163 0 0,-15-70-88 0 0,49 172-85 0 0,1-1 0 0 0,0-52 0 0 0,7 88-22 0 0,0-10 11 0 0,0 0 1 0 0,1 0-1 0 0,2 0 1 0 0,6-31-1 0 0,-5 41-15 0 0,-1 0-1 0 0,2 1 1 0 0,5-13 0 0 0,-8 20-8 0 0,1 0 1 0 0,-1 1-1 0 0,0-1 0 0 0,1 1 1 0 0,0-1-1 0 0,0 1 1 0 0,0 0-1 0 0,0 0 1 0 0,1 0-1 0 0,-1 0 0 0 0,1 1 1 0 0,5-4-1 0 0,0 2-16 0 0,-1 1 0 0 0,1 0 0 0 0,16-3 0 0 0,-22 5 8 0 0,1 0 0 0 0,0 1 0 0 0,-1-1 0 0 0,1 1 0 0 0,0 0 0 0 0,0 0 0 0 0,-1 0 0 0 0,1 1 0 0 0,0 0 0 0 0,-1-1 0 0 0,8 4 0 0 0,-4-1-4 0 0,-1 1 0 0 0,0 0 0 0 0,0 0 0 0 0,0 1 0 0 0,-1 0 0 0 0,1 0 0 0 0,8 11 0 0 0,29 46-92 0 0,-25-33 86 0 0,-2-4 11 0 0,-2 1 0 0 0,20 46 0 0 0,10 60-29 0 0,-39-114-18 0 0,-1 0 0 0 0,-1 0 0 0 0,0 1 0 0 0,-2-1 0 0 0,0 0 0 0 0,-1 22 0 0 0,-1-32-48 0 0,0 0-1 0 0,0 1 1 0 0,-1-1-1 0 0,0 0 1 0 0,0 0-1 0 0,-1 0 1 0 0,0 0-1 0 0,0 0 1 0 0,-1-1-1 0 0,0 0 1 0 0,0 1-1 0 0,-1-2 1 0 0,0 1-1 0 0,0 0 1 0 0,-10 8-1 0 0,13-13 92 0 0,0 0-1 0 0,0 0 0 0 0,-1 0 0 0 0,1 0 0 0 0,-1-1 0 0 0,1 0 1 0 0,-1 1-1 0 0,0-1 0 0 0,1 0 0 0 0,-1 0 0 0 0,0 0 0 0 0,0-1 1 0 0,0 1-1 0 0,1-1 0 0 0,-1 1 0 0 0,0-1 0 0 0,0 0 0 0 0,0 0 1 0 0,0 0-1 0 0,0-1 0 0 0,-5 0 0 0 0,-1-2 114 0 0,1-1 0 0 0,-1 0 0 0 0,1 0 0 0 0,0 0-1 0 0,-11-8 1 0 0,2 0 204 0 0,1 5 59 0 0,14 6-297 0 0,-1-1 1 0 0,0 1-1 0 0,1 0 0 0 0,-1-1 0 0 0,1 1 0 0 0,-1-1 1 0 0,1 0-1 0 0,0 0 0 0 0,-4-3 0 0 0,6 5-68 0 0,1 0 0 0 0,-1 0 0 0 0,0 0 0 0 0,0 0 0 0 0,0 0 0 0 0,0 0 0 0 0,0 0-1 0 0,0 0 1 0 0,0 0 0 0 0,0 0 0 0 0,0 0 0 0 0,0 0 0 0 0,0 0 0 0 0,0 0 0 0 0,0 0-1 0 0,0 0 1 0 0,0 0 0 0 0,0 0 0 0 0,1-1 0 0 0,-1 1 0 0 0,0 0 0 0 0,0 0 0 0 0,0 0-1 0 0,0 0 1 0 0,0 0 0 0 0,0 0 0 0 0,0 0 0 0 0,0 0 0 0 0,0 0 0 0 0,0 0 0 0 0,0 0 0 0 0,0 0-1 0 0,0 0 1 0 0,0 0 0 0 0,0 0 0 0 0,0 0 0 0 0,0 0 0 0 0,0 0 0 0 0,0 0 0 0 0,0 0-1 0 0,0-1 1 0 0,0 1 0 0 0,0 0 0 0 0,0 0 0 0 0,0 0 0 0 0,0 0 0 0 0,0 0 0 0 0,0 0-1 0 0,0 0 1 0 0,0 0 0 0 0,0 0 0 0 0,0 0 0 0 0,0 0 0 0 0,0 0 0 0 0,0 0 0 0 0,0 0-1 0 0,0 0 1 0 0,0 0 0 0 0,0 0 0 0 0,0-1 0 0 0,0 1 0 0 0,0 0 0 0 0,0 0 0 0 0,8 3 122 0 0,13 8 57 0 0,5 6-168 0 0,0-2 0 0 0,1-1 0 0 0,1-1 0 0 0,38 12 0 0 0,-43-18-484 0 0,-1-1 0 0 0,28 2-1 0 0,-12-3-346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12 433 17591 0 0,'0'0'1766'0'0,"-1"0"-1620"0"0,0 0-142 0 0,1 0 0 0 0,-1-1 0 0 0,1 1 0 0 0,-1 0 0 0 0,1-1 0 0 0,-1 1 0 0 0,1 0 0 0 0,-1-1 0 0 0,1 1 0 0 0,-1 0 0 0 0,1-1 0 0 0,-1 1 0 0 0,1-1 0 0 0,0 1 0 0 0,-1-1 0 0 0,1 1 0 0 0,0-1 0 0 0,-1 1 0 0 0,1-1 0 0 0,0 1 0 0 0,0-1 0 0 0,-1 1 0 0 0,1-1 0 0 0,0 1 0 0 0,0-1 0 0 0,0 0 0 0 0,0 1 0 0 0,0-1 0 0 0,0 1 0 0 0,0-1 0 0 0,0 0 0 0 0,0 1 0 0 0,0-1-1 0 0,0 1 1 0 0,0-1 0 0 0,0 0 0 0 0,1 1 0 0 0,-1-1 0 0 0,0 1 0 0 0,1-1 0 0 0,0-1 16 0 0,-1 0-1 0 0,1 0 0 0 0,0 1 1 0 0,0-1-1 0 0,1 0 0 0 0,-1 1 1 0 0,0-1-1 0 0,1 1 1 0 0,-1 0-1 0 0,0-1 0 0 0,1 1 1 0 0,2-2-1 0 0,6-3-45 0 0,0-1 0 0 0,0-1 0 0 0,16-16 0 0 0,4-3-37 0 0,104-73-321 0 0,-76 57 184 0 0,18-14-32 0 0,-63 46 165 0 0,18-21 0 0 0,-26 26 51 0 0,0 0 0 0 0,0 0-1 0 0,-1-1 1 0 0,0 1 0 0 0,6-15-1 0 0,-7 10 31 0 0,-5 3 58 0 0,2 8-63 0 0,-1-1 0 0 0,1 1 1 0 0,0 0-1 0 0,-1-1 0 0 0,1 1 0 0 0,-1 0 1 0 0,1-1-1 0 0,-1 1 0 0 0,1 0 1 0 0,-1 0-1 0 0,1-1 0 0 0,-1 1 1 0 0,1 0-1 0 0,-1 0 0 0 0,1 0 0 0 0,-1 0 1 0 0,1 0-1 0 0,-1 0 0 0 0,1-1 1 0 0,-1 1-1 0 0,1 1 0 0 0,-1-1 0 0 0,-11 1 52 0 0,6 1-42 0 0,0 1-1 0 0,-1 0 1 0 0,-9 7-1 0 0,4-3-12 0 0,1-1 16 0 0,1 1-1 0 0,-1 0 0 0 0,2 1 1 0 0,-1 0-1 0 0,-12 14 0 0 0,-35 51 179 0 0,45-54-47 0 0,1 2-1 0 0,1 0 0 0 0,0 0 0 0 0,-6 24 1 0 0,4-12-39 0 0,7-20-83 0 0,1 0-1 0 0,0 0 0 0 0,1 0 0 0 0,-2 22 1 0 0,5-29-17 0 0,0 1-1 0 0,0-1 1 0 0,0 1 0 0 0,0 0 0 0 0,1-1 0 0 0,0 0 0 0 0,1 1 0 0 0,-1-1 0 0 0,1 0 0 0 0,1 0 0 0 0,3 9 0 0 0,-3-11-15 0 0,-1 0 0 0 0,1 0 0 0 0,0-1 0 0 0,1 1 0 0 0,-1-1-1 0 0,0 0 1 0 0,1 0 0 0 0,0 0 0 0 0,0 0 0 0 0,0-1 0 0 0,0 1 0 0 0,0-1 0 0 0,6 2 0 0 0,-3-1-197 0 0,1-1 1 0 0,0 1-1 0 0,0-2 1 0 0,0 1 0 0 0,0-1-1 0 0,14 0 1 0 0,4-1-569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 12976 0 0,'-1'-3'121'0'0,"0"0"1"0"0,0 0 0 0 0,1 0-1 0 0,-1 0 1 0 0,1-1 0 0 0,0-3 0 0 0,0 7-98 0 0,0-1 1 0 0,1 1 0 0 0,-1-1 0 0 0,0 1-1 0 0,1 0 1 0 0,-1-1 0 0 0,1 1 0 0 0,-1 0-1 0 0,1-1 1 0 0,-1 1 0 0 0,1 0 0 0 0,-1 0 0 0 0,1-1-1 0 0,-1 1 1 0 0,1 0 0 0 0,-1 0 0 0 0,1 0-1 0 0,-1 0 1 0 0,1 0 0 0 0,-1 0 0 0 0,1 0-1 0 0,-1 0 1 0 0,1 0 0 0 0,0 0 0 0 0,0 0 0 0 0,0 1-22 0 0,1 0 1 0 0,0 0 0 0 0,-1 0 0 0 0,1 1 0 0 0,-1-1-1 0 0,0 0 1 0 0,1 1 0 0 0,-1-1 0 0 0,0 1 0 0 0,0-1 0 0 0,0 1-1 0 0,0-1 1 0 0,0 1 0 0 0,0 0 0 0 0,0 0 0 0 0,-1-1-1 0 0,1 1 1 0 0,0 3 0 0 0,0 4 44 0 0,1-1 0 0 0,-2 1 0 0 0,1 8 0 0 0,0 5 37 0 0,3 64 708 0 0,-3-44-428 0 0,9 52 1 0 0,-9-88-350 0 0,1 1 0 0 0,0-1 1 0 0,0 1-1 0 0,1-1 0 0 0,0 0 0 0 0,0 0 0 0 0,0 0 1 0 0,1-1-1 0 0,0 1 0 0 0,0-1 0 0 0,0 0 1 0 0,1 0-1 0 0,0 0 0 0 0,0-1 0 0 0,0 1 0 0 0,0-1 1 0 0,9 5-1 0 0,-12-8-15 0 0,0-1 0 0 0,0 1 0 0 0,0 0 0 0 0,0-1 0 0 0,1 1 0 0 0,-1-1 0 0 0,0 1 0 0 0,0-1 0 0 0,0 0 0 0 0,1 0 0 0 0,-1 0 0 0 0,0 0 0 0 0,0-1 0 0 0,1 1 0 0 0,-1 0 0 0 0,0-1 1 0 0,0 0-1 0 0,0 1 0 0 0,0-1 0 0 0,4-2 0 0 0,4-2-44 0 0,0-1 1 0 0,16-13-1 0 0,-22 16 0 0 0,6-5-59 0 0,0 0 1 0 0,0-2 0 0 0,-1 1 0 0 0,0-1-1 0 0,0 0 1 0 0,13-23 0 0 0,-18 26 127 0 0,0-1 0 0 0,0 1 0 0 0,-1-1 1 0 0,0 0-1 0 0,0 1 0 0 0,-1-1 0 0 0,0 0 1 0 0,-1-1-1 0 0,1 1 0 0 0,-2 0 0 0 0,1 0 0 0 0,-1-11 1 0 0,-15-74 1890 0 0,9 66-1188 0 0,6 26-710 0 0,0 0-1 0 0,0 0 1 0 0,-1 1 0 0 0,1-1 0 0 0,0 0-1 0 0,0 0 1 0 0,0 0 0 0 0,0 1-1 0 0,0-1 1 0 0,0 0 0 0 0,0 0-1 0 0,0 0 1 0 0,0 1 0 0 0,1-1-1 0 0,-1 0 1 0 0,0 0 0 0 0,0 1 0 0 0,1-1-1 0 0,-1 0 1 0 0,0 0 0 0 0,1 1-1 0 0,-1-1 1 0 0,1 0 0 0 0,-1 1-1 0 0,1-1 1 0 0,-1 0 0 0 0,1 1-1 0 0,0-1 1 0 0,-1 1 0 0 0,1-1 0 0 0,-1 1-1 0 0,2-1 1 0 0,0 0-22 0 0,0 1-1 0 0,-1 0 1 0 0,1 0 0 0 0,-1 0 0 0 0,1 0-1 0 0,0 0 1 0 0,-1 0 0 0 0,1 0 0 0 0,-1 1-1 0 0,1-1 1 0 0,-1 1 0 0 0,1-1-1 0 0,0 1 1 0 0,-1-1 0 0 0,0 1 0 0 0,3 1-1 0 0,10 7-30 0 0,-2 1-1 0 0,1 0 0 0 0,-1 1 0 0 0,-1 0 0 0 0,0 1 0 0 0,10 13 0 0 0,2 2 7 0 0,-14-16 28 0 0,-1 0-1 0 0,0 1 1 0 0,6 13-1 0 0,11 15 14 0 0,-15-25-21 0 0,-1 1 1 0 0,0 0-1 0 0,-1 0 1 0 0,-1 0-1 0 0,-1 1 0 0 0,0 0 1 0 0,-1 1-1 0 0,-1-1 1 0 0,0 1-1 0 0,-2 0 0 0 0,0 0 1 0 0,0 0-1 0 0,-3 23 0 0 0,-1-23 16 0 0,-1-1 0 0 0,-1 0-1 0 0,-1 0 1 0 0,-1 0 0 0 0,0 0-1 0 0,-16 29 1 0 0,12-28 17 0 0,-1-2 0 0 0,-1 0 0 0 0,-1 0 0 0 0,0-1 0 0 0,-1-1 1 0 0,-16 14-1 0 0,22-22-9 0 0,0 1 1 0 0,0-1-1 0 0,-1-1 1 0 0,0 1 0 0 0,0-1-1 0 0,0-1 1 0 0,-1 0-1 0 0,0 0 1 0 0,0-1-1 0 0,-18 3 1 0 0,20-4 0 0 0,-1-1 1 0 0,1-1 0 0 0,-1 0-1 0 0,1 0 1 0 0,-1-1 0 0 0,1 0-1 0 0,0 0 1 0 0,-1-1 0 0 0,1 0-1 0 0,0 0 1 0 0,0-1 0 0 0,0 0-1 0 0,-10-6 1 0 0,12 6 15 0 0,1-1-1 0 0,0 0 1 0 0,0 0-1 0 0,0-1 1 0 0,0 1-1 0 0,1-1 1 0 0,0 0-1 0 0,0 0 1 0 0,0-1-1 0 0,0 1 1 0 0,1-1-1 0 0,0 0 1 0 0,0 0-1 0 0,1 0 1 0 0,-1 0-1 0 0,1 0 1 0 0,1-1-1 0 0,-1 1 1 0 0,1 0-1 0 0,0-1 1 0 0,1 1-1 0 0,-1-1 1 0 0,1 0-1 0 0,1 1 1 0 0,1-12-1 0 0,1 7-31 0 0,0 0 0 0 0,0 0 0 0 0,1 1 0 0 0,1-1-1 0 0,0 1 1 0 0,0 0 0 0 0,1 1 0 0 0,0-1-1 0 0,1 1 1 0 0,15-16 0 0 0,2 2-229 0 0,1 1 0 0 0,38-26 1 0 0,-35 27-29 0 0,-20 14-61 0 0,1 0 0 0 0,0 0 0 0 0,0 1 1 0 0,1 1-1 0 0,0-1 0 0 0,0 1 1 0 0,0 1-1 0 0,11-4 0 0 0,2 4-949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1 336 15400 0 0,'6'-8'158'0'0,"0"0"0"0"0,0 1 0 0 0,1 0 0 0 0,12-10 0 0 0,-15 14-36 0 0,-1 1 0 0 0,1 0-1 0 0,0 0 1 0 0,-1 0 0 0 0,1 0 0 0 0,0 0 0 0 0,0 1 0 0 0,0 0-1 0 0,0 0 1 0 0,1 0 0 0 0,-1 0 0 0 0,0 1 0 0 0,4 0-1 0 0,-4 0 9 0 0,-1 1 0 0 0,0-1 0 0 0,0 1 0 0 0,0 0 0 0 0,0 0 0 0 0,6 3 0 0 0,-3-1-52 0 0,-2-1-37 0 0,1 0-1 0 0,-1 0 1 0 0,0 0-1 0 0,0 1 0 0 0,0 0 1 0 0,0 0-1 0 0,0 0 0 0 0,3 4 1 0 0,2 3 71 0 0,11 17 0 0 0,-6-8-6 0 0,-5-6-73 0 0,0 1 1 0 0,-2 0-1 0 0,0 0 1 0 0,0 1-1 0 0,-1 0 1 0 0,3 16-1 0 0,1-2 17 0 0,-1-2-19 0 0,-2 1 0 0 0,3 29 0 0 0,-7-39-750 0 0,-2 0 1 0 0,0 18-1 0 0,-1-28-544 0 0</inkml:trace>
  <inkml:trace contextRef="#ctx0" brushRef="#br0" timeOffset="1">178 118 16184 0 0,'-8'-12'555'0'0,"-1"-3"121"0"0,5 7-558 0 0,0 1-1 0 0,0 0 0 0 0,0 0 1 0 0,-7-8-1 0 0,6 8-36 0 0,1 1 1 0 0,-1-1-1 0 0,-5-12 0 0 0,10 18-82 0 0,0 1 0 0 0,0 0-1 0 0,0-1 1 0 0,0 1-1 0 0,0 0 1 0 0,0 0-1 0 0,0-1 1 0 0,1 1-1 0 0,-1 0 1 0 0,0 0-1 0 0,0-1 1 0 0,0 1-1 0 0,0 0 1 0 0,0 0-1 0 0,1-1 1 0 0,-1 1-1 0 0,0 0 1 0 0,0 0 0 0 0,0 0-1 0 0,1-1 1 0 0,-1 1-1 0 0,0 0 1 0 0,0 0-1 0 0,0 0 1 0 0,1 0-1 0 0,-1 0 1 0 0,0-1-1 0 0,0 1 1 0 0,1 0-1 0 0,-1 0 1 0 0,0 0-1 0 0,0 0 1 0 0,1 0 0 0 0,-1 0-1 0 0,0 0 1 0 0,1 0-1 0 0,-1 0 1 0 0,0 0-1 0 0,1 0 1 0 0,11-1-1640 0 0,-3 3-43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15680 0 0,'0'0'574'0'0,"0"1"-345"0"0,1 16 83 0 0,1 1-1 0 0,1-1 0 0 0,11 32 0 0 0,-12-39-232 0 0,13 47 185 0 0,-4-14 160 0 0,24 62 0 0 0,-28-91-397 0 0,1 0-1 0 0,0 0 0 0 0,0-1 0 0 0,20 23 0 0 0,-25-33-45 0 0,1 1 1 0 0,0-1-1 0 0,0 0 1 0 0,0 0-1 0 0,0-1 0 0 0,0 1 1 0 0,0-1-1 0 0,1 0 0 0 0,-1 0 1 0 0,1 0-1 0 0,-1 0 1 0 0,1-1-1 0 0,0 0 0 0 0,6 1 1 0 0,-8-2 5 0 0,0 1 1 0 0,0-1-1 0 0,0 0 1 0 0,0 0-1 0 0,0 0 1 0 0,-1 0-1 0 0,1-1 1 0 0,0 1 0 0 0,0-1-1 0 0,0 0 1 0 0,0 0-1 0 0,0 0 1 0 0,0 0-1 0 0,-1 0 1 0 0,1 0-1 0 0,0-1 1 0 0,-1 1-1 0 0,0-1 1 0 0,1 0-1 0 0,-1 0 1 0 0,0 0-1 0 0,0 0 1 0 0,3-3-1 0 0,-1-2 105 0 0,0 0 0 0 0,-1 1 0 0 0,0-1 0 0 0,-1 0 0 0 0,1-1 0 0 0,-1 1 0 0 0,0 0 0 0 0,-1-1 0 0 0,0 1 0 0 0,0-1 0 0 0,-1 1 0 0 0,0-1-1 0 0,0 1 1 0 0,-1-1 0 0 0,0 1 0 0 0,-2-10 0 0 0,-4-10 508 0 0,-1 0-1 0 0,-22-49 1 0 0,29 74-594 0 0,-6-14 206 0 0,-2 1 0 0 0,-19-27 0 0 0,-5-8-1852 0 0,28 39 788 0 0</inkml:trace>
  <inkml:trace contextRef="#ctx0" brushRef="#br0" timeOffset="1">440 137 17719 0 0,'-4'50'1410'0'0,"14"77"-622"0"0,-9-119-786 0 0,1-1 1 0 0,0 1-1 0 0,1 0 1 0 0,6 11-1 0 0,0 3-4 0 0,3 4 2 0 0,-8-19 0 0 0,-1 0 0 0 0,0 0 0 0 0,4 12 0 0 0,-7-10-14 0 0,0-7-62 0 0,3-15-89 0 0,-1 0 104 0 0,1-15-1 0 0,-1 0 24 0 0,16-96 38 0 0,-14 105 0 0 0,1 0 0 0 0,1 0 0 0 0,1 0 0 0 0,13-25 0 0 0,-12 30 75 0 0,0 0 0 0 0,1 1 0 0 0,0 0 0 0 0,13-13-1 0 0,-16 20-25 0 0,0 0 0 0 0,0 0 0 0 0,0 1 0 0 0,1 0 0 0 0,0 1 0 0 0,0-1 0 0 0,0 1 0 0 0,1 1 0 0 0,15-6 0 0 0,-19 8-13 0 0,0 0-1 0 0,0 0 0 0 0,0 1 0 0 0,0-1 0 0 0,0 1 1 0 0,0 1-1 0 0,0-1 0 0 0,0 0 0 0 0,0 1 0 0 0,0 0 1 0 0,0 0-1 0 0,0 0 0 0 0,0 0 0 0 0,-1 1 0 0 0,1-1 1 0 0,0 1-1 0 0,-1 0 0 0 0,7 4 0 0 0,3 4 33 0 0,-1 0 0 0 0,0 1 1 0 0,15 17-1 0 0,-25-25-66 0 0,21 24 28 0 0,-2 1-1 0 0,27 47 0 0 0,-8-11-294 0 0,-21-36-64 0 0,2 2-29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18079 0 0,'9'-30'376'0'0,"-5"23"184"0"0,1 7-560 0 0,-1 4 0 0 0,0 3 0 0 0,5 8 64 0 0,0 5-64 0 0,-2 6 96 0 0,2 5-32 0 0,-1-1-64 0 0,5 12-72 0 0,-4-3 72 0 0,0 3-104 0 0,4 1-248 0 0,-4-1-56 0 0,-1-5-8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56 13888,'-6'-8'1213,"5"5"-856,-1 0 1,0 0-1,0 1 1,0-1-1,0 1 1,-1-1-1,1 1 1,-1 0 0,1 0-1,-1 0 1,0 0-1,0 0 1,-3-1-1,1 1-313,-1-1-1,1 1 0,-1 1 1,0-1-1,1 1 1,-1 0-1,0 0 1,0 0-1,0 1 1,0 0-1,0 0 1,0 1-1,1 0 1,-1 0-1,0 0 0,0 0 1,1 1-1,-1 0 1,-7 4-1,2 1-48,1 0 0,0 0-1,1 1 1,0 0 0,0 0 0,1 1-1,0 0 1,0 1 0,1 0-1,-9 17 1,-2 7 128,-25 72-1,-13 66 154,44-126-166,-11 87 0,18-24 16,6-91-82,0-1 0,1 1 0,1 0 1,5 18-1,-6-31-14,-1 0 1,1 0-1,1-1 0,-1 1 1,0-1-1,1 1 1,0-1-1,0 0 1,1 0-1,-1 0 1,1 0-1,-1-1 1,8 6-1,-6-6 9,0 0-1,0-1 1,0 1-1,1-1 1,-1 0 0,1-1-1,-1 1 1,1-1-1,-1 0 1,1 0-1,0-1 1,8 0 0,0-1 14,-1 0 0,1-1 1,-1-1-1,0-1 0,0 1 0,17-9 1,74-40 199,-88 44-229,11-7 40,0-1 0,41-33 0,-58 41-47,0-1-1,-1-1 1,0 0 0,0 0-1,-1 0 1,-1-1-1,1-1 1,9-22 0,-10 16 14,-1 0 1,0-1-1,-2 0 1,0 0-1,-2 0 1,1-20-1,-2 14-9,-1 1 0,-2 0 0,-1-1 0,-7-29 0,8 43-52,-1 0 1,0 0-1,-1 1 0,0-1 0,-1 1 0,0 0 1,-1 1-1,0-1 0,0 1 0,-1 0 0,0 1 1,-1-1-1,0 2 0,0-1 0,0 1 0,-14-9 1,5 6-576,1 1 0,-2 1 0,1 0 1,-1 1-1,0 1 0,-1 1 1,-33-6-1,15 7-2344,0 1 0,0 2 0,-43 4-1,-1 7 540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6:5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44 452 18847 0 0,'-42'-79'968'0'0,"42"78"-967"0"0,0 0 0 0 0,-1 0 0 0 0,1 0 0 0 0,0 0 0 0 0,0 0 0 0 0,0 1 0 0 0,0-1-1 0 0,0 0 1 0 0,0 0 0 0 0,0 0 0 0 0,0 0 0 0 0,0 0 0 0 0,0 0 0 0 0,0 1 0 0 0,1-1-1 0 0,-1 0 1 0 0,0 0 0 0 0,1 0 0 0 0,-1 0 0 0 0,0 1 0 0 0,1-1 0 0 0,-1 0 0 0 0,2-1-1 0 0,0 0 6 0 0,-1 0 0 0 0,1 1-1 0 0,0-1 1 0 0,0 0-1 0 0,0 1 1 0 0,4-3-1 0 0,123-55-5 0 0,-81 38-76 0 0,51-14-179 0 0,-39 16 98 0 0,314-88-1256 0 0,-210 65 62 0 0,-76 18 147 0 0,15-2-663 0 0,-77 22 1275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1299 396 5680 0 0,'51'-5'736'0'0,"-43"2"-413"0"0,0-4-109 0 0,-8 7-199 0 0,1-4 650 0 0,-4-3-162 0 0,2 4-267 0 0,0 1-65 0 0,-1-1 1 0 0,1 0-1 0 0,-1 0 1 0 0,0 1 0 0 0,0-1-1 0 0,0 1 1 0 0,0-1-1 0 0,0 1 1 0 0,-1 0-1 0 0,1 0 1 0 0,-1 0-1 0 0,-4-2 1 0 0,-4-3 386 0 0,-22-8 1 0 0,22 10-290 0 0,-32-12 264 0 0,-2 2-1 0 0,-57-11 1 0 0,12 11-287 0 0,16 4-93 0 0,-101-18-37 0 0,-50-12-55 0 0,30 3 257 0 0,165 33-236 0 0,-1-2 0 0 0,1-1 0 0 0,-42-17 0 0 0,1-2 205 0 0,0 0 307 0 0,56 18-293 0 0,8 3 26 0 0,6 6-255 0 0,3 0-63 0 0,0 1 1 0 0,0-1-1 0 0,-1 1 1 0 0,1-1-1 0 0,0 1 1 0 0,0 0-1 0 0,1 1 0 0 0,8 2 6 0 0,-8-3-103 0 0,1 1-1 0 0,-1-1 0 0 0,1 1 0 0 0,-1-1 0 0 0,0 1 0 0 0,0 0 0 0 0,0 0 0 0 0,0 1 0 0 0,0-1 0 0 0,3 4 0 0 0,-1 2-916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355 219 13592 0 0,'0'-2'306'0'0,"5"-11"117"0"0,-4 9-348 0 0,0 0-1 0 0,0 1 1 0 0,1-1 0 0 0,-1 0-1 0 0,1 1 1 0 0,0-1 0 0 0,0 1-1 0 0,0-1 1 0 0,5-5 0 0 0,1 3-66 0 0,0-1 1 0 0,1 2 0 0 0,-1-1-1 0 0,1 1 1 0 0,16-7 0 0 0,50-13 160 0 0,-41 15-110 0 0,98-23-2 0 0,-53 15-40 0 0,71-12 80 0 0,-125 27-75 0 0,0 2 0 0 0,0 0 0 0 0,0 2 0 0 0,26 3 0 0 0,-42-3-10 0 0,-1 1 0 0 0,1 0 0 0 0,0 1 0 0 0,-1 0 0 0 0,0 0 1 0 0,13 8-1 0 0,-2 0 26 0 0,23 20 0 0 0,-40-30-38 0 0,2 2-1 0 0,-1 0 0 0 0,1 0 0 0 0,-1 0 0 0 0,0 1 0 0 0,0-1 0 0 0,0 1 0 0 0,0 0 0 0 0,-1 0 0 0 0,1 0 0 0 0,-1 0 0 0 0,0 0 0 0 0,0 0 0 0 0,0 0 0 0 0,-1 1 0 0 0,2 5 0 0 0,-1-1-4 0 0,-1 1 0 0 0,0-1 0 0 0,0 0 0 0 0,-1 1 1 0 0,0-1-1 0 0,0 0 0 0 0,-1 1 0 0 0,0-1 0 0 0,-1 0 1 0 0,0 0-1 0 0,-1 1 0 0 0,1-2 0 0 0,-2 1 0 0 0,1 0 1 0 0,-1-1-1 0 0,-1 1 0 0 0,0-1 0 0 0,-6 9 1 0 0,-112 131 79 0 0,51-66-28 0 0,63-72-43 0 0,-3 5 9 0 0,0 0-1 0 0,1 0 1 0 0,-9 18 0 0 0,18-31-18 0 0,1 1 0 0 0,0 0 0 0 0,0 0 0 0 0,0 0 0 0 0,0 0 0 0 0,1 0 0 0 0,-1 0 0 0 0,1 0 0 0 0,0 0 0 0 0,-1 0 0 0 0,1 0 0 0 0,1 3 0 0 0,-1-4 2 0 0,1 1 0 0 0,-1-1 1 0 0,1 0-1 0 0,0 0 0 0 0,0 0 1 0 0,0 0-1 0 0,0 0 0 0 0,0 0 1 0 0,0 0-1 0 0,1 0 0 0 0,-1 0 1 0 0,1 0-1 0 0,-1-1 0 0 0,1 1 1 0 0,-1 0-1 0 0,4 1 1 0 0,29 18 13 0 0,-6 0 92 0 0,52 30 1 0 0,-19-7-46 0 0,-38-27-51 0 0,-6-4-6 0 0,0 1 1 0 0,-1 1 0 0 0,25 29 0 0 0,-33-34-4 0 0,-1-1 0 0 0,0 2 0 0 0,-1-1 0 0 0,0 1 1 0 0,-1 0-1 0 0,0 0 0 0 0,0 1 0 0 0,2 13 1 0 0,-2-4-8 0 0,3 28 1 0 0,-7-40 7 0 0,-1 0 0 0 0,0 0 1 0 0,-1 0-1 0 0,1 0 1 0 0,-2 0-1 0 0,-1 9 1 0 0,0-5-1 0 0,-1-1 0 0 0,0-1 0 0 0,-1 1 0 0 0,0 0 0 0 0,0-1 0 0 0,-1 0 0 0 0,-1-1 0 0 0,0 1 0 0 0,-11 12 0 0 0,-1-4 7 0 0,-1-2 0 0 0,-1 0 0 0 0,-31 19 0 0 0,17-15 18 0 0,-59 25 0 0 0,71-38 52 0 0,0 0 0 0 0,-1-2 1 0 0,-41 6-1 0 0,14-4 143 0 0,22-3-147 0 0,0-2 0 0 0,0-1-1 0 0,0-1 1 0 0,-32-3-1 0 0,26-1-5 0 0,0 3-1 0 0,-40 3 1 0 0,15-1-54 0 0,12-1-2 0 0,36 0 10 0 0,0-1 0 0 0,0 0 0 0 0,0-1 0 0 0,1 0-1 0 0,-15-4 1 0 0,17 3 1 0 0,1-1-1 0 0,0 0 0 0 0,0 0 1 0 0,0-1-1 0 0,0 0 0 0 0,1 0 1 0 0,-12-9-1 0 0,1-2 23 0 0,0-2 0 0 0,1 0 0 0 0,1 0-1 0 0,1-2 1 0 0,0 0 0 0 0,-16-30 0 0 0,20 29 26 0 0,2 0 0 0 0,0-1 0 0 0,-10-34 0 0 0,7 17-36 0 0,5 18-36 0 0,-9-24-33 0 0,-17-83 0 0 0,16-12 35 0 0,16 114 0 0 0,1-1 0 0 0,2 1 0 0 0,6-40 0 0 0,-2 34 13 0 0,2 1 0 0 0,0 0 0 0 0,2 0 0 0 0,22-44-1 0 0,16-7 26 0 0,-39 68-25 0 0,1 0 0 0 0,0 0 1 0 0,22-19-1 0 0,-20 21 8 0 0,-2 2-55 0 0,14-14-1 0 0,-20 18-89 0 0,1 0-1 0 0,0 0 1 0 0,10-7 0 0 0,7 1-4616 0 0,-8 7-865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2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1781 946 12464 0 0,'-1'0'33'0'0,"-1"0"0"0"0,1-1 0 0 0,-1 1 0 0 0,0 0 0 0 0,1-1 0 0 0,-1 1 0 0 0,1-1 0 0 0,-1 0 0 0 0,1 1 0 0 0,0-1 0 0 0,-1 0 0 0 0,-1-1 0 0 0,-17-16 580 0 0,1 1-287 0 0,-51-27-285 0 0,31 21 23 0 0,1-3-1 0 0,-35-30 1 0 0,31 19 114 0 0,-2 3 1 0 0,-94-58 0 0 0,-294-174 789 0 0,264 149-752 0 0,18 31 6 0 0,137 80-186 0 0,-35-18 214 0 0,-94-30 0 0 0,105 44-210 0 0,0 1 1 0 0,-1 3-1 0 0,-44-4 0 0 0,72 9-40 0 0,-1 0 0 0 0,1 1 0 0 0,-1 0 0 0 0,1 1 0 0 0,-1 0 0 0 0,-16 4 0 0 0,25-4-64 0 0,-1 0-1 0 0,0 1 0 0 0,1-1 1 0 0,-1 1-1 0 0,1-1 0 0 0,-1 1 1 0 0,1 0-1 0 0,0 0 0 0 0,0 1 0 0 0,0-1 1 0 0,0 0-1 0 0,0 1 0 0 0,0-1 1 0 0,0 1-1 0 0,1-1 0 0 0,-2 5 1 0 0,1 5-500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4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255 442 5312 0 0,'0'0'111'0'0,"-5"0"-28"0"0,1 0 796 0 0,-7 0 451 0 0,5-1-535 0 0,-1 1-1 0 0,1 0 1 0 0,-1 1-1 0 0,-11 2 1061 0 0,18-3-1590 0 0,0 0 1 0 0,-1 0-1 0 0,1 0 0 0 0,0 0 0 0 0,-1 0 0 0 0,1 0 1 0 0,0 0-1 0 0,-1 0 0 0 0,1 0 0 0 0,0 0 0 0 0,0 0 0 0 0,-1 0 1 0 0,0 0 794 0 0,0-1-795 0 0,0-4 1310 0 0,7-10-2354 0 0,-5 13 1321 0 0,3-4-468 0 0,0 0 0 0 0,0-1 0 0 0,0 1 0 0 0,1 1 1 0 0,0-1-1 0 0,0 1 0 0 0,0-1 0 0 0,10-5 0 0 0,-2-1-26 0 0,25-23 390 0 0,20-18 165 0 0,18-12 17 0 0,-44 36-440 0 0,1 1 0 0 0,49-31 0 0 0,-74 55-154 0 0,31-20 28 0 0,45-19 0 0 0,-77 41-39 0 0,0-1-1 0 0,15-1 1 0 0,-17 2 11 0 0,4 2-14 0 0,-8 0-12 0 0,-1 0 0 0 0,1 0 0 0 0,0 1 0 0 0,-1-1 0 0 0,1 0 0 0 0,0 0 0 0 0,-1 1 0 0 0,1-1 0 0 0,-1 1 0 0 0,1-1 0 0 0,-1 1 0 0 0,1-1 0 0 0,-1 0 0 0 0,1 1 0 0 0,-1 0 0 0 0,1-1 0 0 0,-1 1 0 0 0,1-1 0 0 0,-1 1 0 0 0,0 0 0 0 0,1-1 0 0 0,-1 1 0 0 0,0-1 0 0 0,0 1 0 0 0,0 0 0 0 0,1 0 0 0 0,-1-1 0 0 0,0 2 0 0 0,0-2 0 0 0,0 1 7 0 0,1 0 0 0 0,-1 0-1 0 0,0-1 1 0 0,0 1 0 0 0,1 0-1 0 0,-1 0 1 0 0,0-1 0 0 0,0 1-1 0 0,0 0 1 0 0,0 0 0 0 0,0-1 0 0 0,0 1-1 0 0,0 0 1 0 0,0 0 0 0 0,0-1-1 0 0,0 1 1 0 0,0 0 0 0 0,-1 0-1 0 0,1-1 1 0 0,0 1 0 0 0,-1 0-1 0 0,1-1 1 0 0,0 1 0 0 0,-1 0-1 0 0,0 0 1 0 0,-1 2 26 0 0,-2 6 1 0 0,1-1 1 0 0,0 2-1 0 0,0-1 1 0 0,0 0-1 0 0,1 1 1 0 0,-1 12-1 0 0,3-16-34 0 0,0 0 0 0 0,0 1 0 0 0,1-1 0 0 0,0 0 0 0 0,0 0 0 0 0,0 1 0 0 0,1-1 0 0 0,2 7 0 0 0,3 12 0 0 0,-5-18 0 0 0,0 1 0 0 0,0-1 0 0 0,1 0 0 0 0,0 0 0 0 0,0-1 0 0 0,1 1 0 0 0,0-1 0 0 0,0 1 0 0 0,1-1 0 0 0,7 8 0 0 0,7 11 0 0 0,-4-6 0 0 0,6 11 0 0 0,-17-23 0 0 0,1 0 0 0 0,0 0 0 0 0,7 7 0 0 0,6 3 0 0 0,-12-12 0 0 0,1 1 0 0 0,10 13 0 0 0,-15-16 6 0 0,1 0-1 0 0,0-1 0 0 0,0 1 0 0 0,0-1 0 0 0,0 1 0 0 0,4 1 1 0 0,12 10 32 0 0,-15-10 48 0 0,-2-2 73 0 0,-5 2-77 0 0,0-2-100 0 0,-3 3 52 0 0,0-1-1 0 0,0 0 1 0 0,-1 0-1 0 0,1-1 0 0 0,-10 4 1 0 0,-6 3-11 0 0,-69 33 41 0 0,-159 84-64 0 0,202-102 0 0 0,26-12 0 0 0,-28 10 0 0 0,-162 46 0 0 0,199-66 0 0 0,0-1 0 0 0,0 0 0 0 0,0-1 0 0 0,-23-1 0 0 0,11-1 0 0 0,17 2 0 0 0,5 0 63 0 0,1 0-1 0 0,-1-1 0 0 0,1 1 1 0 0,0-1-1 0 0,-1 0 0 0 0,1 1 1 0 0,-1-1-1 0 0,1 0 1 0 0,-1-1-1 0 0,1 1 0 0 0,-1 0 1 0 0,1-1-1 0 0,-5-1 0 0 0,-5-1 49 0 0,9 2-111 0 0,0 0 0 0 0,0 0 0 0 0,1 0 0 0 0,-1 0 0 0 0,1 0 0 0 0,-1-1 0 0 0,1 0 0 0 0,-1 1 0 0 0,1-1 0 0 0,0 0 0 0 0,-1 0 0 0 0,1 0 0 0 0,0 0 0 0 0,1 0 0 0 0,-1-1 0 0 0,0 1 0 0 0,1-1 0 0 0,-1 1 0 0 0,1-1 0 0 0,0 0 0 0 0,-2-4 0 0 0,0-1 0 0 0,0 0 0 0 0,1-1 0 0 0,0 1 0 0 0,1-1 0 0 0,0 1 0 0 0,0-12 0 0 0,1 7 0 0 0,2 0 0 0 0,-1 0 0 0 0,2 0-1 0 0,0 0 1 0 0,0 1 0 0 0,1-1 0 0 0,10-22 0 0 0,5 0 10 0 0,28-43 0 0 0,-25 48 21 0 0,2 1 1 0 0,0 0-1 0 0,48-40 0 0 0,-54 52-53 0 0,1 2-1 0 0,0 0 0 0 0,28-16 1 0 0,-40 28-79 0 0,-1 0 0 0 0,15-5 0 0 0,-7 4-74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7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328 384 11216 0 0,'-16'-8'582'0'0,"14"7"-479"0"0,0 0 0 0 0,0-1 0 0 0,0 1 0 0 0,1-1 0 0 0,-1 1 0 0 0,1-1 0 0 0,-1 0 0 0 0,1 0 1 0 0,0 0-1 0 0,-1 0 0 0 0,0-2 0 0 0,-1-1 1430 0 0,4 4-1409 0 0,-1-1 1 0 0,1 1 0 0 0,-1 0 0 0 0,1 0-1 0 0,-1-1 1 0 0,1 1 0 0 0,0 0-1 0 0,0 0 1 0 0,0 0 0 0 0,1-2 0 0 0,2-1 358 0 0,2-3-146 0 0,0 0 0 0 0,1 1-1 0 0,8-7 1 0 0,-4 4-52 0 0,-2 3-145 0 0,0 0 0 0 0,1 0 0 0 0,0 1 0 0 0,0 0 0 0 0,20-6 0 0 0,-10 3-4 0 0,94-36 168 0 0,91-38-172 0 0,-66 29 244 0 0,-54 22-241 0 0,-25 8-82 0 0,-42 16-53 0 0,-11 7 16 0 0,-6 0 256 0 0,-1 12-105 0 0,0-3-139 0 0,0-3-1 0 0,0 1 1 0 0,0 0-1 0 0,1 0 1 0 0,0-1 0 0 0,3 12-1 0 0,8 21-27 0 0,-7-20 0 0 0,1 0 0 0 0,13 26 0 0 0,17 28 0 0 0,14 26 0 0 0,-47-93 1 0 0,59 88 62 0 0,-49-78-48 0 0,-8-11-4 0 0,-1 0 1 0 0,0 0 0 0 0,0 0 0 0 0,-1 0 0 0 0,1 0-1 0 0,-1 1 1 0 0,0 0 0 0 0,-1-1 0 0 0,3 10-1 0 0,-4-14-3 0 0,-1 1 0 0 0,0 0 0 0 0,-1-1 0 0 0,1 1 0 0 0,0-1-1 0 0,0 1 1 0 0,-1-1 0 0 0,1 1 0 0 0,-1-1 0 0 0,1 1 0 0 0,-1-1-1 0 0,1 1 1 0 0,-1-1 0 0 0,0 0 0 0 0,0 1 0 0 0,0-1 0 0 0,0 0-1 0 0,0 0 1 0 0,0 0 0 0 0,0 1 0 0 0,0-1 0 0 0,0 0 0 0 0,-1 0-1 0 0,1-1 1 0 0,0 1 0 0 0,-2 1 0 0 0,-5 2 56 0 0,0 0 0 0 0,0 0 1 0 0,-11 3-1 0 0,15-5-55 0 0,-43 12 179 0 0,-88 16-1 0 0,67-17-126 0 0,-78 16 42 0 0,-71 16 63 0 0,106-13-359 0 0,-20 4-49 0 0,118-33 262 0 0,-1 0-1 0 0,1 1 1 0 0,0 0-1 0 0,0 1 0 0 0,1 1 1 0 0,-22 11-1 0 0,22-12-18 0 0,10-5 8 0 0,0 1 0 0 0,-1 0 0 0 0,1-1 0 0 0,0 1 0 0 0,0 0 0 0 0,-4 2 0 0 0,1-1 9 0 0,-1 0-1 0 0,1-1 1 0 0,0 1-1 0 0,-1-1 1 0 0,1 0-1 0 0,-1-1 1 0 0,-10 0-1 0 0,-11 2-10 0 0,18-2 7 0 0,1 0 0 0 0,-1 0 1 0 0,1-1-1 0 0,-1-1 0 0 0,1 0 0 0 0,0 0 1 0 0,0 0-1 0 0,-11-5 0 0 0,13 3 6 0 0,-1 0 0 0 0,1 0 0 0 0,0 0 1 0 0,0-1-1 0 0,1 0 0 0 0,-1 0 0 0 0,1 0 0 0 0,-8-12 0 0 0,9 10 5 0 0,0 1 0 0 0,0-1-1 0 0,1 0 1 0 0,0 0 0 0 0,0-1-1 0 0,1 1 1 0 0,-1-1-1 0 0,2 1 1 0 0,-1-1 0 0 0,1 0-1 0 0,0 1 1 0 0,1-12 0 0 0,0 4 33 0 0,1 0 0 0 0,1-1 1 0 0,0 1-1 0 0,1 0 1 0 0,7-21-1 0 0,0 9-26 0 0,1 0 0 0 0,1 1 0 0 0,1 0 1 0 0,1 1-1 0 0,2 1 0 0 0,0 0 0 0 0,35-38 0 0 0,-31 44-32 0 0,0 0 0 0 0,2 2 0 0 0,36-23 0 0 0,-54 37 0 0 0,9-6 49 0 0,0 1 0 0 0,18-8-1 0 0,-26 13-260 0 0,1 0 1 0 0,-1 0-1 0 0,1 1 0 0 0,0-1 0 0 0,-1 1 0 0 0,1 1 1 0 0,0-1-1 0 0,0 1 0 0 0,6 0 0 0 0,1 3-816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0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0 335 14592 0 0,'2'-1'64'0'0,"0"0"0"0"0,-1 0 1 0 0,1 1-1 0 0,0-1 0 0 0,0 1 1 0 0,0-1-1 0 0,0 1 0 0 0,0-1 1 0 0,-1 1-1 0 0,1 0 0 0 0,0 0 1 0 0,0 0-1 0 0,0 0 0 0 0,0 1 1 0 0,0-1-1 0 0,0 0 0 0 0,0 1 1 0 0,0-1-1 0 0,-1 1 0 0 0,1 0 1 0 0,0-1-1 0 0,0 1 0 0 0,2 2 1 0 0,2 0 112 0 0,-1 1 0 0 0,0 0 0 0 0,0 0 0 0 0,-1 0 0 0 0,1 0 0 0 0,5 7 0 0 0,7 13-44 0 0,-1 1 0 0 0,-1 0 0 0 0,-1 2 0 0 0,-1-1 0 0 0,-1 2 0 0 0,12 42 0 0 0,-16-41 91 0 0,-2 0-1 0 0,-1 0 0 0 0,-1 1 1 0 0,0 48-1 0 0,0-36-151 0 0,-4-41 299 0 0,-1-1-328 0 0,-1 0 0 0 0,1-1 0 0 0,-1 1 0 0 0,1-1 1 0 0,-1 1-1 0 0,1-1 0 0 0,-1 0 0 0 0,1 0 0 0 0,-1 0 0 0 0,1 1 0 0 0,0-1 0 0 0,-1 0 0 0 0,1-1 0 0 0,0 1 0 0 0,0 0 1 0 0,-2-2-1 0 0,-18-26 729 0 0,15 19-672 0 0,-6-9-6 0 0,1 0 0 0 0,-15-33 0 0 0,-11-46 443 0 0,29 75-425 0 0,-7-20-200 0 0,3 0 0 0 0,1-1 0 0 0,3 0 0 0 0,-6-80 0 0 0,13 102 380 0 0,1 0 0 0 0,5-36 1 0 0,-3 45-180 0 0,1-1 1 0 0,0 1-1 0 0,1-1 0 0 0,1 1 1 0 0,8-18-1 0 0,-10 26-175 0 0,0 0 0 0 0,0 0 0 0 0,1 1-1 0 0,-1-1 1 0 0,1 1 0 0 0,0 0 0 0 0,0 0-1 0 0,1 0 1 0 0,-1 0 0 0 0,1 1 0 0 0,0-1-1 0 0,0 1 1 0 0,0 1 0 0 0,0-1 0 0 0,9-3-1 0 0,-9 5 16 0 0,-1 0-1 0 0,0 0 1 0 0,1 0 0 0 0,-1 0-1 0 0,1 1 1 0 0,-1 0-1 0 0,1 0 1 0 0,-1 0-1 0 0,1 0 1 0 0,-1 1 0 0 0,1 0-1 0 0,-1 0 1 0 0,1 0-1 0 0,-1 0 1 0 0,0 1-1 0 0,0-1 1 0 0,0 1 0 0 0,0 0-1 0 0,0 1 1 0 0,5 3-1 0 0,1 0 48 0 0,-2 1 0 0 0,1 0 0 0 0,-1 1 0 0 0,0 0 0 0 0,-1 0 0 0 0,0 1 0 0 0,7 10 0 0 0,-8-10 0 0 0,0 1 0 0 0,0 0 0 0 0,-1 0 0 0 0,0 0 0 0 0,-1 1 0 0 0,0-1 0 0 0,-1 1 0 0 0,4 16 0 0 0,-6-11 0 0 0,-1-1 0 0 0,0 0 0 0 0,-1 1 0 0 0,-1-1 0 0 0,0 0 0 0 0,-1 0 0 0 0,0 0 0 0 0,-2 0 0 0 0,1-1 0 0 0,-2 0 0 0 0,0 1 0 0 0,-1-2 0 0 0,0 1 0 0 0,-1-1 0 0 0,0 0 0 0 0,-1-1 0 0 0,-16 17 0 0 0,16-19 0 0 0,-1 1 0 0 0,-1-2 0 0 0,0 1 0 0 0,0-2 0 0 0,-15 10 0 0 0,15-12 0 0 0,9-5 0 0 0,0 1 0 0 0,0-1 0 0 0,0 0 0 0 0,0 1 0 0 0,0-1 0 0 0,-1 0 0 0 0,1 0 0 0 0,0-1 0 0 0,-1 1 0 0 0,1 0 0 0 0,-1-1 0 0 0,1 0 0 0 0,-1 1 0 0 0,1-1 0 0 0,-1 0 0 0 0,1 0 0 0 0,-1 0 0 0 0,1-1 0 0 0,-1 1 0 0 0,1-1 0 0 0,0 1 0 0 0,-1-1 0 0 0,1 0 0 0 0,0 0 0 0 0,-1 0 0 0 0,1 0 0 0 0,0 0 0 0 0,-3-2 0 0 0,5 3 0 0 0,0 0 0 0 0,0 0 0 0 0,0 0 0 0 0,0 0 0 0 0,0 0 0 0 0,0 0 0 0 0,-1 0 0 0 0,1 0 0 0 0,0 0 0 0 0,0 0 0 0 0,0 0 0 0 0,0 0 0 0 0,0-1 0 0 0,0 1 0 0 0,0 0 0 0 0,0 0 0 0 0,-1 0 0 0 0,1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0,1 0 0 0 0,-1 0 0 0 0,0 0 0 0 0,0 0 0 0 0,0 0 0 0 0,0 0 0 0 0,0 0 0 0 0,0 0 0 0 0,0 0 0 0 0,5-2 0 0 0,-1 1 144 0 0,1 1 0 0 0,-1-1 0 0 0,0 1 0 0 0,1 0 0 0 0,-1 0 0 0 0,9 2 0 0 0,26 6 782 0 0,-26-5-884 0 0,41 12-24 0 0,-20-6-19 0 0,55 9 0 0 0,-42-13-132 0 0,1-2-1 0 0,81-5 0 0 0,-100-1-627 0 0,0-2 0 0 0,-1-1 1 0 0,1-1-1 0 0,-1-2 0 0 0,-1 0 1 0 0,48-24-1 0 0,-65 27 730 0 0,0 0 0 0 0,0-1 1 0 0,0 0-1 0 0,-1 0 0 0 0,0-1 1 0 0,-1 0-1 0 0,0-1 0 0 0,0 1 1 0 0,0-2-1 0 0,5-9 0 0 0,-3 3 61 0 0,-2 0-1 0 0,10-27 0 0 0,-16 37-4 0 0,0 0 0 0 0,-1 1 0 0 0,0-1 0 0 0,0 0 0 0 0,0 0-1 0 0,-1 0 1 0 0,0 0 0 0 0,0 0 0 0 0,0 0 0 0 0,-1 0 0 0 0,-2-11 0 0 0,0 8 216 0 0,2 5-34 0 0,1 0-1 0 0,-2 0 0 0 0,1 0 0 0 0,0 0 0 0 0,-1 0 0 0 0,0 0 1 0 0,0 1-1 0 0,0-1 0 0 0,0 1 0 0 0,-5-7 0 0 0,6 10-156 0 0,0 0 1 0 0,0-1-1 0 0,0 1 0 0 0,0 0 0 0 0,0 0 0 0 0,0 0 0 0 0,0 0 0 0 0,0 0 0 0 0,0 0 0 0 0,0 0 0 0 0,0 0 0 0 0,0 0 0 0 0,0 1 0 0 0,0-1 0 0 0,0 0 1 0 0,0 1-1 0 0,0-1 0 0 0,0 1 0 0 0,0-1 0 0 0,-1 1 0 0 0,1 0 2 0 0,-5 3-50 0 0,0-1 1 0 0,0 1-1 0 0,1 1 0 0 0,0-1 0 0 0,0 1 0 0 0,0 0 0 0 0,-4 6 0 0 0,1-2-3 0 0,0 1 1 0 0,1 0 0 0 0,0 1 0 0 0,0 0 0 0 0,1 0 0 0 0,0 1 0 0 0,1 0 0 0 0,1 0 0 0 0,0 0 0 0 0,-3 16 0 0 0,6-24 61 0 0,0 0-1 0 0,0 1 0 0 0,1-1 0 0 0,-1 0 1 0 0,1 1-1 0 0,0-1 0 0 0,1 1 0 0 0,-1-1 0 0 0,1 0 1 0 0,0 1-1 0 0,0-1 0 0 0,0 0 0 0 0,0 0 1 0 0,1 0-1 0 0,0 1 0 0 0,0-2 0 0 0,0 1 1 0 0,0 0-1 0 0,1 0 0 0 0,-1-1 0 0 0,1 1 0 0 0,0-1 1 0 0,0 0-1 0 0,0 0 0 0 0,0 0 0 0 0,1 0 1 0 0,-1-1-1 0 0,1 1 0 0 0,0-1 0 0 0,0 0 1 0 0,0 0-1 0 0,0 0 0 0 0,7 2 0 0 0,-4-3-60 0 0,-1 1 0 0 0,1-1 0 0 0,0-1 0 0 0,-1 1 0 0 0,1-1 0 0 0,0-1 0 0 0,8 0 0 0 0,1-2 0 0 0,30-8 0 0 0,-35 8 0 0 0,0-1 0 0 0,0-1 0 0 0,-1 1 0 0 0,1-2 0 0 0,-1 1 0 0 0,0-1 0 0 0,-1-1 0 0 0,1 0 0 0 0,-1 0 0 0 0,14-16 0 0 0,-21 20 0 0 0,1 0 0 0 0,-1-1 0 0 0,0 1 0 0 0,0-1 0 0 0,0 1 0 0 0,0-1 0 0 0,-1 0 0 0 0,0 0 0 0 0,1 0 0 0 0,-1 0 0 0 0,-1 0 0 0 0,1 0 0 0 0,-1 0 0 0 0,1 0 0 0 0,-1 0 0 0 0,0 0 0 0 0,0 0 0 0 0,-1 0 0 0 0,-1-5 0 0 0,-1-6 0 0 0,-2 0 0 0 0,0 0 0 0 0,-12-24 0 0 0,7 16 0 0 0,8 20 0 0 0,2 1 0 0 0,-1 0 0 0 0,0 0 0 0 0,0 0 0 0 0,0 0 0 0 0,0 0 0 0 0,0 0 0 0 0,-1 0 0 0 0,-2-2 0 0 0,2 2 0 0 0,6 5 0 0 0,6 8 0 0 0,14 27 0 0 0,36 41 0 0 0,60 103 0 0 0,-99-143 0 0 0,-3 0 0 0 0,25 75 0 0 0,-39-100 0 0 0,1 1 0 0 0,-2 0 0 0 0,0-1 0 0 0,-1 1 0 0 0,0 0 0 0 0,-1 1 0 0 0,-1-1 0 0 0,-3 29 0 0 0,2-40 0 0 0,1-1 0 0 0,-1 1 0 0 0,0 0 0 0 0,-1-1 0 0 0,1 1 0 0 0,-1-1 0 0 0,1 1 0 0 0,-1-1 0 0 0,0 0 0 0 0,0 1 0 0 0,0-1 0 0 0,-1 0 0 0 0,1-1 0 0 0,-1 1 0 0 0,0 0 0 0 0,0-1 0 0 0,-5 5 0 0 0,3-5 0 0 0,1 0 0 0 0,-1 1 0 0 0,1-2 0 0 0,-1 1 0 0 0,0 0 0 0 0,1-1 0 0 0,-1 0 0 0 0,0 0 0 0 0,0-1 0 0 0,0 1 0 0 0,0-1 0 0 0,0 0 0 0 0,-5-1 0 0 0,-1 0 0 0 0,0 0 0 0 0,1-1 0 0 0,-1-1 0 0 0,1 0 0 0 0,-16-6 0 0 0,19 6 0 0 0,1-1 0 0 0,0 1 0 0 0,0-1 0 0 0,0 0 0 0 0,1 0 0 0 0,-1 0 0 0 0,1-1 0 0 0,0 0 0 0 0,-7-9 0 0 0,8 9 76 0 0,0-1 0 0 0,1 1 0 0 0,-1-1-1 0 0,1 0 1 0 0,0 1 0 0 0,1-1 0 0 0,0-1 0 0 0,0 1-1 0 0,0 0 1 0 0,0 0 0 0 0,1-1 0 0 0,0 1 0 0 0,1-1-1 0 0,-1 1 1 0 0,1-1 0 0 0,1 1 0 0 0,-1-1-1 0 0,3-9 1 0 0,-2 9-101 0 0,1 0 0 0 0,0 1-1 0 0,1-1 1 0 0,0 1 0 0 0,0 0-1 0 0,0-1 1 0 0,1 1 0 0 0,0 1 0 0 0,0-1-1 0 0,6-6 1 0 0,3-2-904 0 0,1 1 0 0 0,24-18 0 0 0,-9 12-1014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0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152 276 14592 0 0,'0'0'854'0'0,"0"2"-107"0"0,4 26 2190 0 0,0 19-1212 0 0,-3-32-1561 0 0,1 0 0 0 0,3 16 0 0 0,1 11-40 0 0,0 1-171 0 0,-3-19-130 0 0,1 28 0 0 0,-1-18-806 0 0,-2-22 471 0 0</inkml:trace>
  <inkml:trace contextRef="#ctx0" brushRef="#br0" timeOffset="1">31 54 18479 0 0,'-8'-19'384'0'0,"-6"3"88"0"0,10 4-376 0 0,0 5-96 0 0,8 11-880 0 0,5-1 368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0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1775 169 17503 0 0,'-11'28'491'0'0,"5"-15"-208"0"0,1 0 0 0 0,0 1-1 0 0,1 0 1 0 0,-4 24-1 0 0,8-38-282 0 0,-5 77-18 0 0,5-69 31 0 0,1 1 0 0 0,0 0 1 0 0,0 0-1 0 0,1 0 0 0 0,0 0 1 0 0,5 13-1 0 0,-7-21 46 0 0,1 1 0 0 0,0-1-1 0 0,-1 0 1 0 0,1 1 0 0 0,0-1 0 0 0,0 1-1 0 0,0-1 1 0 0,0 0 0 0 0,0 0 0 0 0,0 0 0 0 0,0 1-1 0 0,1-1 1 0 0,-1 0 0 0 0,0-1 0 0 0,0 1-1 0 0,1 0 1 0 0,-1 0 0 0 0,1 0 0 0 0,2 0-1 0 0,-2 0 17 0 0,1-1-1 0 0,-1 0 1 0 0,0 0-1 0 0,0 0 0 0 0,1 0 1 0 0,-1 0-1 0 0,0 0 1 0 0,1 0-1 0 0,-1-1 1 0 0,0 1-1 0 0,1-1 0 0 0,2-1 1 0 0,0 0 28 0 0,0-1 1 0 0,0 1 0 0 0,-1-1 0 0 0,1 0-1 0 0,-1 0 1 0 0,1-1 0 0 0,-1 1 0 0 0,0-1-1 0 0,0 0 1 0 0,6-8 0 0 0,-7 6-19 0 0,0 0 1 0 0,0-1-1 0 0,0 0 0 0 0,0 1 1 0 0,-1-1-1 0 0,1-9 0 0 0,6-43 39 0 0,-8 24-166 0 0,0-1-1 0 0,-6-40 0 0 0,4 63-591 0 0,1-1 0 0 0,3-18 0 0 0,-1 15-97 0 0,-1 11 269 0 0,-1 1 0 0 0,1 0 0 0 0,1 0 0 0 0,-1 0 0 0 0,1 0 0 0 0,0 0 0 0 0,0 0 0 0 0,0 0 0 0 0,4-5 0 0 0,-5 9 202 0 0,0-1 0 0 0,1 0 0 0 0,-1 0 0 0 0,1 1 0 0 0,-1-1 0 0 0,1 1 0 0 0,-1-1 0 0 0,1 1 0 0 0,0 0 0 0 0,0-1 1 0 0,0 1-1 0 0,0 0 0 0 0,0 0 0 0 0,0 0 0 0 0,0 1 0 0 0,0-1 0 0 0,0 0 0 0 0,0 1 0 0 0,0 0 0 0 0,1-1 0 0 0,-1 1 0 0 0,0 0 1 0 0,0 0-1 0 0,5 1 0 0 0,17 0-74 0 0,-18-1 509 0 0,-1 0 0 0 0,1 1 0 0 0,0-1 0 0 0,-1 1-1 0 0,1 0 1 0 0,-1 1 0 0 0,0-1 0 0 0,1 1 0 0 0,5 3-1 0 0,-4 0 380 0 0,0 0-1 0 0,0 0 1 0 0,-1 1-1 0 0,1 0 0 0 0,-2 0 1 0 0,7 8-1 0 0,27 45 2341 0 0,-11-15-1877 0 0,17 26 443 0 0,-39-59-1219 0 0,0 1 0 0 0,-1 0 0 0 0,0 0 0 0 0,4 20-1 0 0,4 5-240 0 0,-8-25 0 0 0,-2-5 0 0 0,0-7 0 0 0,-1-4 0 0 0,3-25 0 0 0,-3 22 0 0 0,0 0 0 0 0,1-12 0 0 0,3-10 0 0 0,30-68 0 0 0,-28 82 0 0 0,-1 0 0 0 0,2 0 0 0 0,-1 1 0 0 0,14-16 0 0 0,-16 24-104 0 0,0 0-1 0 0,1 0 0 0 0,-1 0 1 0 0,1 1-1 0 0,0 0 0 0 0,0 1 1 0 0,15-8-1 0 0,-4 4-225 0 0,0 2 1 0 0,24-7-1 0 0,-37 12 319 0 0,0 0 0 0 0,0 0 0 0 0,1 0 0 0 0,-1 1 0 0 0,0 0 0 0 0,0 0 0 0 0,0 0 0 0 0,0 1 0 0 0,0-1 0 0 0,0 1 0 0 0,8 3 0 0 0,-5-1 0 0 0,-1 0 1 0 0,0 0 0 0 0,-1 1-1 0 0,1 0 1 0 0,-1 0-1 0 0,1 1 1 0 0,5 4 0 0 0,3 6 100 0 0,0 1 0 0 0,-2 0 0 0 0,1 1 1 0 0,17 31-1 0 0,7 20 662 0 0,14 21 86 0 0,-2-9-2620 0 0,-23-40-321 0 0,-4-6-4379 0 0</inkml:trace>
  <inkml:trace contextRef="#ctx0" brushRef="#br0" timeOffset="1">7 1545 19351 0 0,'0'0'439'0'0,"-2"1"62"0"0,-2 1-169 0 0,8-4 57 0 0,13-6 70 0 0,127-24-183 0 0,-4 2 23 0 0,296-81-274 0 0,-290 78-25 0 0,771-152 144 0 0,-727 149-68 0 0,83-15-190 0 0,196-21-514 0 0,-458 70 630 0 0,79-13-2 0 0,111-12 0 0 0,-78 20-349 0 0,-75 6-4992 0 0,-64 1 3296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138 476 13392 0 0,'-46'22'1010'0'0,"34"-14"-846"0"0,0 0-1 0 0,0 1 1 0 0,1 1-1 0 0,0 0 1 0 0,-10 12 0 0 0,20-21-11 0 0,0 0 0 0 0,0 1 0 0 0,0-1 0 0 0,0 1 0 0 0,0-1 0 0 0,0 1-1 0 0,0-1 1 0 0,0 1 0 0 0,0 0 0 0 0,1-1 0 0 0,-1 1 0 0 0,1 0 0 0 0,-1-1 0 0 0,1 1 0 0 0,-1 3 0 0 0,10-7 1079 0 0,20-11 93 0 0,43-28 0 0 0,-34 18-968 0 0,24-18-73 0 0,-3 2-75 0 0,100-60-32 0 0,-9-12-62 0 0,-113 81-171 0 0,35-33-286 0 0,-62 54 270 0 0,-1-1 1 0 0,0 0 0 0 0,-1 0-1 0 0,-1-1 1 0 0,8-13 0 0 0,-13 20-30 0 0,0 0 1 0 0,0-1-1 0 0,-1 1 1 0 0,1-5-1 0 0,3-21-418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526 178 9568,'-40'-47'3623,"-7"-7"-1182,41 45-2057,-1 1 1,0 0-1,0 0 1,-1 1-1,0 0 1,-10-7-1,15 12-312,0 0 1,0 0-1,-1 1 0,1-1 1,0 1-1,-1 0 0,1 0 1,-1 0-1,0 0 0,1 0 1,-1 1-1,0 0 0,0 0 1,1 0-1,-1 0 0,0 1 0,1-1 1,-1 1-1,0 0 0,1 0 1,-6 2-1,2 1-34,-1 0 0,0 1 1,1 0-1,0 0 0,0 0 0,1 1 1,-1 0-1,-8 11 0,-4 7 65,-17 30-1,15-20 56,1 1 0,1 1 0,2 0 0,-18 58 0,20-40-70,2 2 0,3-1 0,-7 113 0,17-140-42,5 51 0,-3-68-17,0-1 0,0 1 0,1-1 1,1 0-1,-1 0 0,2 0 0,8 15 0,-11-22-14,1 1-1,-1-1 1,1 0-1,0 0 1,0 0 0,0 0-1,0 0 1,1-1 0,-1 0-1,1 1 1,0-1-1,-1 0 1,1-1 0,0 1-1,5 1 1,0-1 18,1-1 0,-1 1 0,1-2 0,-1 1 0,16-2 0,-14 0 3,0-1 1,0 0-1,0 0 0,0-1 1,-1 0-1,1-1 1,-1 0-1,14-8 0,-12 4 8,1 0 0,-1 0 0,-1-2 0,0 1 0,18-21 0,-15 13-20,-1 0 1,-1-1-1,0 0 1,-2-1-1,0 0 0,-1-1 1,-1 0-1,9-37 1,-13 44-18,-1-1 0,-1 0 1,0 0-1,-1 0 1,0 0-1,-1 0 0,-1-1 1,0 1-1,-1 0 0,0 0 1,-1 1-1,-7-19 1,1 10-90,-1 1 0,-1 0 0,-1 1 1,0 0-1,-22-25 0,9 15-1658,-2 1-1,-43-36 1,65 61 1180,-3-2-898,0-1 1,1 0-1,-1 0 0,2 0 0,-11-14 0,17 19 1340,-1 1-1,0-1 0,0 1 0,1-1 1,-1 0-1,1 1 0,0-1 0,-1 0 1,1 1-1,0-1 0,0 0 0,0 1 1,0-1-1,0-2 0,1 0-29,1-1 0,-1 1-1,1-1 1,2-4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1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38 14832 0 0,'0'-1'22'0'0,"-1"-1"55"0"0,0 0-1 0 0,1 0 1 0 0,-1 0 0 0 0,1 0 0 0 0,0 0 0 0 0,-1 0 0 0 0,1-3 0 0 0,1-5 86 0 0,2 9-156 0 0,-2 1 18 0 0,1-1-5 0 0,-1 0 1 0 0,1 0-1 0 0,-1 0 1 0 0,1 1-1 0 0,0-1 1 0 0,-1 1-1 0 0,1-1 1 0 0,0 1-1 0 0,2-1 1 0 0,-2 1-8 0 0,-1 0 1 0 0,0 1-1 0 0,0-1 1 0 0,0 0-1 0 0,0 1 1 0 0,0-1-1 0 0,0 0 1 0 0,0 1-1 0 0,0-1 1 0 0,0 1-1 0 0,0 0 1 0 0,0-1-1 0 0,0 1 1 0 0,0 0-1 0 0,0 0 1 0 0,0 0-1 0 0,1 1 1 0 0,3 5 96 0 0,1 1 0 0 0,-1 1 0 0 0,0-1 0 0 0,0 1 0 0 0,4 12 0 0 0,-2-6 77 0 0,72 157 1581 0 0,-65-143-1512 0 0,31 69 263 0 0,-22-40-301 0 0,9 28 9 0 0,8 31-50 0 0,32 115-34 0 0,-67-211-117 0 0,-1 0 0 0 0,-1 0 0 0 0,-1 0 0 0 0,-1 0 0 0 0,-3 31 0 0 0,1-44 4 0 0,-1 1-1 0 0,0-1 0 0 0,0 0 1 0 0,-1 0-1 0 0,-3 9 0 0 0,-1-5-13 0 0,4-11-33 0 0,1 0-3 0 0,2-1 4 0 0,-1 0 1 0 0,1 1-1 0 0,0-1 0 0 0,-1 0 1 0 0,1 0-1 0 0,0 0 0 0 0,0 0 1 0 0,-1 1-1 0 0,1-1 1 0 0,0 0-1 0 0,-1 0 0 0 0,1 0 1 0 0,0 0-1 0 0,-1 0 0 0 0,1 0 1 0 0,-1 0-1 0 0,1 0 0 0 0,0 0 1 0 0,-1 0-1 0 0,1 0 0 0 0,0 0 1 0 0,-1 0-1 0 0,1-1 0 0 0,-1 1-35 0 0,0 0-189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4 545 15976 0 0,'-1'-16'133'0'0,"-2"-22"423"0"0,3 36-548 0 0,1 1 1 0 0,-1-1-1 0 0,0 0 0 0 0,1 1 1 0 0,0-1-1 0 0,-1 0 1 0 0,1 1-1 0 0,0-1 0 0 0,0 0 1 0 0,0 1-1 0 0,0 0 1 0 0,0-1-1 0 0,0 1 0 0 0,0-1 1 0 0,0 1-1 0 0,1 0 0 0 0,-1 0 1 0 0,1 0-1 0 0,-1 0 1 0 0,0 0-1 0 0,4-2 0 0 0,4-1 62 0 0,-1 0 0 0 0,17-5 0 0 0,-25 9-64 0 0,396-157 884 0 0,-258 99-354 0 0,-62 27-163 0 0,85-37 470 0 0,-36 17-188 0 0,-100 40-514 0 0,41-25 0 0 0,-24 12-524 0 0,-32 20-1880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36 672 18383 0 0,'-8'-12'399'0'0,"7"9"-4"0"0,0 3-388 0 0,1 0 1 0 0,-1 1-1 0 0,1-1 0 0 0,-1 0 1 0 0,1 0-1 0 0,-1 1 1 0 0,1-1-1 0 0,0 0 1 0 0,-1 1-1 0 0,1-1 1 0 0,-1 0-1 0 0,1 1 0 0 0,0-1 1 0 0,-1 1-1 0 0,1-1 1 0 0,0 0-1 0 0,0 1 1 0 0,-1-1-1 0 0,1 2 0 0 0,-5 9 3 0 0,5-11-10 0 0,-3 10 0 0 0,0 0 0 0 0,1 0 0 0 0,0 0 0 0 0,0 0 0 0 0,1 12 0 0 0,2 52 0 0 0,0-59 0 0 0,2 60 6 0 0,21 114-1 0 0,-19-160 33 0 0,-4-20-6 0 0,0-1 0 0 0,1 1-1 0 0,0 0 1 0 0,0-1 0 0 0,1 0-1 0 0,5 11 1 0 0,-8-18-7 0 0,1 0 0 0 0,-1 0 0 0 0,1 0 1 0 0,0 0-1 0 0,-1 0 0 0 0,1 0 0 0 0,0 0 0 0 0,0 0 0 0 0,0-1 0 0 0,-1 1 0 0 0,1 0 0 0 0,0 0 0 0 0,0-1 1 0 0,0 1-1 0 0,0-1 0 0 0,0 1 0 0 0,0-1 0 0 0,1 1 0 0 0,-1-1 0 0 0,0 0 0 0 0,0 1 0 0 0,0-1 1 0 0,0 0-1 0 0,0 0 0 0 0,1 0 0 0 0,-1 0 0 0 0,0 0 0 0 0,1 0 0 0 0,0-1 35 0 0,0 1 0 0 0,0-1-1 0 0,0 0 1 0 0,-1 1 0 0 0,1-1-1 0 0,0 0 1 0 0,-1 0 0 0 0,1 0-1 0 0,-1 0 1 0 0,1 0 0 0 0,-1-1-1 0 0,1 1 1 0 0,-1 0 0 0 0,0-1-1 0 0,0 1 1 0 0,2-2 0 0 0,4-11 160 0 0,0 0 0 0 0,0-1 0 0 0,6-22-1 0 0,-9 26-189 0 0,28-106 189 0 0,5-10 19 0 0,-29 107-243 0 0,0 0 0 0 0,2 1 0 0 0,0 1 0 0 0,18-25 0 0 0,-22 35 2 0 0,0 0-1 0 0,1 0 1 0 0,0 1-1 0 0,1 0 0 0 0,-1 0 1 0 0,1 1-1 0 0,1 0 1 0 0,-1 0-1 0 0,1 1 0 0 0,0 0 1 0 0,11-4-1 0 0,-15 8 4 0 0,-1-1 0 0 0,0 1 0 0 0,1 0 0 0 0,-1 1 0 0 0,1-1 0 0 0,-1 1 0 0 0,1 0 0 0 0,-1 0 0 0 0,1 0 0 0 0,-1 0 0 0 0,0 1 0 0 0,7 1 0 0 0,-4 1 0 0 0,-1-1 0 0 0,1 1 0 0 0,-1 0 0 0 0,0 0 0 0 0,0 0 0 0 0,0 1 0 0 0,7 6 0 0 0,3 5 0 0 0,-1 0 0 0 0,0 1 0 0 0,-2 0 0 0 0,15 22 0 0 0,-17-21-57 0 0,-1 0 1 0 0,-1 1-1 0 0,-1-1 0 0 0,11 33 0 0 0,14 77-705 0 0,-29-109-244 0 0,-4-4-38 0 0</inkml:trace>
  <inkml:trace contextRef="#ctx0" brushRef="#br0" timeOffset="1">618 13 19607 0 0,'0'-1'45'0'0,"1"0"0"0"0,-1 0 0 0 0,1 0-1 0 0,0 0 1 0 0,0 0 0 0 0,0 1 0 0 0,-1-1-1 0 0,1 0 1 0 0,0 1 0 0 0,0-1 0 0 0,0 0-1 0 0,0 1 1 0 0,0-1 0 0 0,0 1 0 0 0,0-1-1 0 0,0 1 1 0 0,0 0 0 0 0,1 0 0 0 0,-1-1-1 0 0,0 1 1 0 0,0 0 0 0 0,0 0 0 0 0,0 0-1 0 0,0 0 1 0 0,0 0 0 0 0,1 0 0 0 0,1 1-1 0 0,3 0-20 0 0,0 1-1 0 0,-1 0 0 0 0,1 0 1 0 0,6 4-1 0 0,-5-2 67 0 0,15 8-127 0 0,1 2 0 0 0,-2 1 0 0 0,0 1 0 0 0,19 18 1 0 0,-31-26 32 0 0,15 15 31 0 0,38 49 0 0 0,-40-43-22 0 0,27 49 1 0 0,-42-66-7 0 0,8 17 21 0 0,12 31 0 0 0,-4-8 31 0 0,-2-8 47 0 0,-3 1 0 0 0,16 58-1 0 0,-24-72-143 0 0,4 17-189 0 0,-13-43-23 0 0,0 0 0 0 0,-1 1-1 0 0,1-1 1 0 0,-1 1 0 0 0,0-1-1 0 0,-2 11 1 0 0,-1-5-1147 0 0,-2-3-60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3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51 718 17199 0 0,'-4'-3'111'0'0,"0"1"-1"0"0,0-1 1 0 0,0 0-1 0 0,0 0 0 0 0,1 0 1 0 0,-1 0-1 0 0,1 0 1 0 0,0-1-1 0 0,-5-6 0 0 0,7 8-15 0 0,0-1-1 0 0,-1 1 1 0 0,1-1-1 0 0,0 0 1 0 0,0 1-1 0 0,1-1 1 0 0,-1 0 0 0 0,0 1-1 0 0,1-1 1 0 0,0 0-1 0 0,-1 0 1 0 0,1 0-1 0 0,0 1 1 0 0,1-1-1 0 0,-1 0 1 0 0,0 0-1 0 0,2-4 1 0 0,2-3 244 0 0,0 0 0 0 0,0 0-1 0 0,1 0 1 0 0,0 1 0 0 0,1 0 0 0 0,0 0 0 0 0,1 0 0 0 0,8-8 0 0 0,0 0-167 0 0,2 1 1 0 0,33-25 0 0 0,98-62-813 0 0,-110 75 194 0 0</inkml:trace>
  <inkml:trace contextRef="#ctx0" brushRef="#br0" timeOffset="1">517 78 16192 0 0,'-1'-2'349'0'0,"0"2"-314"0"0,0-1 0 0 0,0 0 0 0 0,0 0-1 0 0,0 0 1 0 0,0-1 0 0 0,0 1 0 0 0,0 0 0 0 0,1 0 0 0 0,-1 0 0 0 0,1 0 0 0 0,-1-1 0 0 0,1 1 0 0 0,-1 0 0 0 0,1-1-1 0 0,-1 0 1 0 0,1 1 8 0 0,0 0-1 0 0,0 0 1 0 0,0 1 0 0 0,0-1-1 0 0,0 0 1 0 0,1 0-1 0 0,-1 1 1 0 0,0-1-1 0 0,0 0 1 0 0,0 1-1 0 0,1-1 1 0 0,-1 0-1 0 0,0 1 1 0 0,1-1-1 0 0,-1 0 1 0 0,1 1 0 0 0,-1-1-1 0 0,1 1 1 0 0,-1-1-1 0 0,1 1 1 0 0,-1-1-1 0 0,1 1 1 0 0,-1-1-1 0 0,1 1 1 0 0,0 0-1 0 0,-1-1 1 0 0,1 1 0 0 0,0 0-1 0 0,-1-1 1 0 0,1 1-1 0 0,1 0 1 0 0,6-3 202 0 0,1 0 0 0 0,-1 1 0 0 0,1 0 1 0 0,0 1-1 0 0,-1 0 0 0 0,1 0 0 0 0,0 1 0 0 0,0 0 1 0 0,0 0-1 0 0,10 3 0 0 0,13 5-162 0 0,0 1 0 0 0,-1 2-1 0 0,56 28 1 0 0,-41-13-88 0 0,72 52 0 0 0,-106-68 5 0 0,0 0 0 0 0,-1 1 0 0 0,-1 1 0 0 0,0 0 0 0 0,0 0 0 0 0,-1 1 0 0 0,10 18 0 0 0,-16-25 1 0 0,0 1 0 0 0,0-1 0 0 0,-1 1-1 0 0,0-1 1 0 0,0 1 0 0 0,-1 0-1 0 0,0-1 1 0 0,0 1 0 0 0,-1 0 0 0 0,1 0-1 0 0,-1 0 1 0 0,-1 0 0 0 0,1 0 0 0 0,-1-1-1 0 0,-1 1 1 0 0,1 0 0 0 0,-1-1-1 0 0,0 1 1 0 0,-5 10 0 0 0,3-9 9 0 0,0-1-1 0 0,-1 1 1 0 0,0-1 0 0 0,0 0-1 0 0,0 0 1 0 0,-1 0 0 0 0,0-1 0 0 0,-1 1-1 0 0,1-2 1 0 0,-1 1 0 0 0,0-1-1 0 0,0 0 1 0 0,-1 0 0 0 0,-16 7-1 0 0,12-7-33 0 0,-1-1 0 0 0,-18 5-1 0 0,25-8 72 0 0,0 0 0 0 0,0-1-1 0 0,0 1 1 0 0,0-1-1 0 0,-1 0 1 0 0,1-1 0 0 0,-10-1-1 0 0,7 0 133 0 0,-1 0 0 0 0,1-1 0 0 0,0 0 0 0 0,-11-6 0 0 0,16 7-122 0 0,1 0 0 0 0,-1-1 1 0 0,1 1-1 0 0,-1-1 0 0 0,1 0 0 0 0,0 0 0 0 0,0 0 0 0 0,0 0 0 0 0,1 0 0 0 0,-1-1 0 0 0,-3-6 0 0 0,3 3 12 0 0,0 0-1 0 0,1 1 0 0 0,0-1 0 0 0,0 0 1 0 0,0 0-1 0 0,1 0 0 0 0,0 0 0 0 0,0 0 1 0 0,1 0-1 0 0,0 0 0 0 0,1-1 0 0 0,-1 1 1 0 0,1 0-1 0 0,3-12 0 0 0,0 4 103 0 0,1 0 0 0 0,1 1-1 0 0,0-1 1 0 0,1 1 0 0 0,14-23-1 0 0,44-48-170 0 0,-60 79 0 0 0,8-9-43 0 0,0 1 0 0 0,1 1 0 0 0,31-22 0 0 0,52-28-1231 0 0,-66 45 620 0 0,1-1-919 0 0,2 0-370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16535 0 0,'0'0'603'0'0,"-1"0"-396"0"0,-10 6-209 0 0,2 0 0 0 0,-1 1 0 0 0,1 0 1 0 0,0 0-1 0 0,0 1 0 0 0,1 0 0 0 0,-8 9 1 0 0,6-5 98 0 0,1 0 0 0 0,1 1 0 0 0,0 0 1 0 0,-13 28-1 0 0,6-4 840 0 0,-14 50 1 0 0,24-66-534 0 0,1 1-1 0 0,1 0 1 0 0,-2 42-1 0 0,5-51-388 0 0,1 1 0 0 0,0-1 0 0 0,0 0 0 0 0,2 0 0 0 0,-1 0 0 0 0,2-1 0 0 0,0 1 0 0 0,0-1 0 0 0,1 1 0 0 0,9 15 0 0 0,-11-23 28 0 0,-1-1-1 0 0,1 0 0 0 0,0 0 0 0 0,0-1 1 0 0,0 1-1 0 0,1-1 0 0 0,-1 1 1 0 0,1-1-1 0 0,0 0 0 0 0,-1 0 0 0 0,1-1 1 0 0,1 1-1 0 0,6 2 0 0 0,-4-2 53 0 0,0-1-1 0 0,0 0 0 0 0,0-1 0 0 0,0 1 0 0 0,0-1 1 0 0,1-1-1 0 0,-1 0 0 0 0,11 0 0 0 0,-7-1-40 0 0,0-1 0 0 0,0 0 0 0 0,0-1 0 0 0,0 0 0 0 0,0-1 0 0 0,-1 0 0 0 0,15-8 0 0 0,-8 3-10 0 0,0-1 0 0 0,-1-1 0 0 0,23-20 0 0 0,-32 26-44 0 0,-1-1 0 0 0,-1 0 0 0 0,1-1 0 0 0,-1 1 0 0 0,0-1 0 0 0,-1 0 0 0 0,1 0 0 0 0,-1 0 0 0 0,-1-1 0 0 0,1 1 0 0 0,-1-1 0 0 0,-1 0 0 0 0,1 0 0 0 0,-2 0 0 0 0,1 0 0 0 0,-1-1 0 0 0,0 1 0 0 0,0 0 0 0 0,-2-14 0 0 0,-2 2 0 0 0,-1 0 0 0 0,0 1 0 0 0,-2 0 0 0 0,-13-33 0 0 0,5 16 0 0 0,-42-101 0 0 0,42 97 154 0 0,6 16 135 0 0,8 22 199 0 0,2 2-402 0 0,0 0 0 0 0,0 1 0 0 0,0-1 1 0 0,0 1-1 0 0,0-1 0 0 0,0 1 0 0 0,0 0 0 0 0,0 0 0 0 0,0 0 0 0 0,0 0 1 0 0,0 0-1 0 0,-1 0 0 0 0,4 3 0 0 0,21 23-259 0 0,-16-15 257 0 0,128 158-84 0 0,-35-39 0 0 0,-68-89-27 0 0,63 70-1619 0 0,-64-73-257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1308 4280 0 0,'-29'13'80'0'0,"14"-6"-40"0"0,0 0 0 0 0,-26 16 0 0 0,-35 23 97 0 0,63-36 10227 0 0,22-10-8055 0 0,15-2-2983 0 0,-22 2 1264 0 0,26-5 31 0 0,-1-1-1 0 0,50-17 0 0 0,-36 9-346 0 0,135-40 510 0 0,471-159 154 0 0,-514 162-855 0 0,152-55 5 0 0,-114 45-49 0 0,641-219 114 0 0,-342 118-122 0 0,239-77 1423 0 0,-238 114-846 0 0,-321 89-608 0 0,-19 4 0 0 0,-127 31 0 0 0,1 0 0 0 0,0 0 0 0 0,1 0 0 0 0,-1 1 0 0 0,0-1 0 0 0,0 1 0 0 0,7 1 0 0 0,-11-1-1 0 0,-1 0-1 0 0,0 0 1 0 0,0 0-1 0 0,0 0 0 0 0,0 0 1 0 0,0 0-1 0 0,1 0 1 0 0,-1 0-1 0 0,0 0 1 0 0,0 0-1 0 0,0 1 1 0 0,0-1-1 0 0,0 0 0 0 0,1 0 1 0 0,-1 0-1 0 0,0 0 1 0 0,0 0-1 0 0,0 0 1 0 0,0 0-1 0 0,0 0 1 0 0,0 0-1 0 0,0 1 0 0 0,0-1 1 0 0,1 0-1 0 0,-1 0 1 0 0,0 0-1 0 0,0 0 1 0 0,0 0-1 0 0,0 1 0 0 0,0-1 1 0 0,0 0-1 0 0,0 0 1 0 0,0 0-1 0 0,0 0 1 0 0,0 0-1 0 0,0 1 1 0 0,0-1-1 0 0,0 0 0 0 0,0 0 1 0 0,0 0-1 0 0,-2 3-94 0 0,1-1-1 0 0,-1 0 1 0 0,0 0-1 0 0,0 0 0 0 0,0 0 1 0 0,0 0-1 0 0,-1-1 1 0 0,1 1-1 0 0,0-1 0 0 0,-5 3 1 0 0,1 0-162 0 0,-36 18-1610 0 0,21-10 400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96 14896 0 0,'-6'-11'102'0'0,"-14"-28"433"0"0,2 12-430 0 0,7 10 158 0 0,10 16 283 0 0,2 9-266 0 0,-1-6-279 0 0,1 1-1 0 0,0-1 0 0 0,0 1 0 0 0,1-1 1 0 0,-1 0-1 0 0,0 0 0 0 0,1 1 0 0 0,0-1 1 0 0,-1 0-1 0 0,4 2 0 0 0,7 11-19 0 0,15 24 14 0 0,58 91 484 0 0,1 56 266 0 0,-73-154-634 0 0,78 252 438 0 0,-42-115-426 0 0,-31-116-127 0 0,27 56 1 0 0,-39-95-92 0 0,1-1 1 0 0,16 22-1 0 0,-2-14-88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105 143 19319 0 0,'-22'-30'400'0'0,"1"6"104"0"0,3 1-408 0 0,9 9-96 0 0,-4 2 0 0 0,9 1 0 0 0,-5 3 0 0 0,5 0 0 0 0,0 0-72 0 0,4 4 72 0 0,4 13-2616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73 713 16655 0 0,'-4'-8'180'0'0,"-1"-1"-1"0"0,-12-14 0 0 0,11 15-73 0 0,0-1 0 0 0,-6-11 0 0 0,-9-13 462 0 0,20 31-24 0 0,5 12-236 0 0,11 15-280 0 0,-4-8-17 0 0,18 29 16 0 0,16 29-1 0 0,-28-42-26 0 0,13 27 0 0 0,4 26 54 0 0,-32-80-82 0 0,1 0 0 0 0,-1 0-1 0 0,1 0 1 0 0,1 0 0 0 0,-1 0 0 0 0,1 0 0 0 0,0-1 0 0 0,0 0 0 0 0,0 0 0 0 0,10 8-1 0 0,-13-12 26 0 0,-1-1 1 0 0,1 0-1 0 0,-1 1 0 0 0,1-1 0 0 0,-1 0 0 0 0,1 0 0 0 0,-1 0 0 0 0,1 1 0 0 0,-1-1 0 0 0,1 0 0 0 0,0 0 0 0 0,-1 0 0 0 0,1 0 0 0 0,-1 0 0 0 0,1 0 0 0 0,0 0 0 0 0,-1 0 0 0 0,1 0 0 0 0,-1 0 0 0 0,1 0 0 0 0,-1-1 1 0 0,1 1-1 0 0,0 0 0 0 0,-1 0 0 0 0,1 0 0 0 0,-1-1 0 0 0,1 1 0 0 0,-1 0 0 0 0,1-1 0 0 0,-1 1 0 0 0,1 0 0 0 0,-1-1 0 0 0,3-2-6 0 0,-1 0 0 0 0,0 1 1 0 0,0-1-1 0 0,3-5 0 0 0,-1 2 6 0 0,18-29 49 0 0,-6 11 51 0 0,18-37 0 0 0,-1-1 291 0 0,2 0 0 0 0,56-73 0 0 0,-87 129-300 0 0,1 0 1 0 0,0 1-1 0 0,0-1 0 0 0,1 1 0 0 0,-1 0 0 0 0,1 1 0 0 0,0-1 0 0 0,1 1 0 0 0,6-3 0 0 0,-9 5-53 0 0,0 0-1 0 0,0 1 0 0 0,0-1 1 0 0,0 1-1 0 0,0 0 1 0 0,1 0-1 0 0,-1 1 0 0 0,0-1 1 0 0,1 1-1 0 0,-1 0 1 0 0,0 0-1 0 0,0 1 0 0 0,1-1 1 0 0,-1 1-1 0 0,0 0 1 0 0,0 0-1 0 0,5 2 0 0 0,-5-2-26 0 0,-1 1 0 0 0,1 0-1 0 0,-1 1 1 0 0,1-1 0 0 0,-1 1-1 0 0,0-1 1 0 0,0 1 0 0 0,0 0-1 0 0,4 5 1 0 0,3 5 6 0 0,8 15-1 0 0,-17-25-13 0 0,24 41-12 0 0,31 80 0 0 0,4 10-121 0 0,-24-62-551 0 0,-14-37 301 0 0</inkml:trace>
  <inkml:trace contextRef="#ctx0" brushRef="#br0" timeOffset="1">1156 119 17255 0 0,'1'-2'24'0'0,"0"-11"173"0"0,1 1 1 0 0,1-1-1 0 0,0 0 1 0 0,1 1-1 0 0,9-21 0 0 0,-12 31-193 0 0,0 1-1 0 0,0 0 1 0 0,0-1-1 0 0,0 1 0 0 0,0 0 1 0 0,0 0-1 0 0,0-1 0 0 0,1 1 1 0 0,-1 0-1 0 0,0 0 0 0 0,1 1 1 0 0,-1-1-1 0 0,1 0 0 0 0,-1 0 1 0 0,1 1-1 0 0,-1-1 1 0 0,1 0-1 0 0,-1 1 0 0 0,1 0 1 0 0,0-1-1 0 0,-1 1 0 0 0,1 0 1 0 0,0 0-1 0 0,2 0 0 0 0,-1 0 5 0 0,1 1 0 0 0,-1-1-1 0 0,0 1 1 0 0,0 0 0 0 0,1 0-1 0 0,-1 0 1 0 0,0 0 0 0 0,0 1-1 0 0,0-1 1 0 0,4 4-1 0 0,8 6-7 0 0,0 1 0 0 0,-1 0 0 0 0,-1 1 0 0 0,-1 1 0 0 0,21 26 0 0 0,42 85 0 0 0,-54-84 14 0 0,-1 1 0 0 0,22 77-1 0 0,-24-55-11 0 0,11 87-1 0 0,-13 6-2523 0 0,-15-125 1193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51 768 20671 0 0,'-35'-66'883'0'0,"33"62"-854"0"0,-1-1 1 0 0,1 0-1 0 0,0 0 0 0 0,0 0 0 0 0,-1-5 1 0 0,3 8-20 0 0,-1 0 1 0 0,1 0-1 0 0,0 0 1 0 0,0 1 0 0 0,0-1-1 0 0,0 0 1 0 0,0 0 0 0 0,0 0-1 0 0,0 0 1 0 0,1 0-1 0 0,-1 1 1 0 0,1-1 0 0 0,0 0-1 0 0,-1 0 1 0 0,1 1-1 0 0,0-1 1 0 0,1-2 0 0 0,4-3 53 0 0,0 0 0 0 0,0 1 1 0 0,0 0-1 0 0,1 0 1 0 0,0 1-1 0 0,0 0 0 0 0,0 0 1 0 0,10-5-1 0 0,67-27-261 0 0,-63 28 135 0 0,211-83-1164 0 0,-108 46 238 0 0,-40 15-458 0 0,87-43 0 0 0,-147 61 1146 0 0,75-41-1134 0 0,-84 44 1212 0 0,0 0 0 0 0,-1-1 0 0 0,0 0 0 0 0,15-17 1 0 0,-25 23 136 0 0,3-2 38 0 0,0 0 0 0 0,-1-1-1 0 0,0 0 1 0 0,6-11 0 0 0,-11 17 104 0 0,0 0 1 0 0,0 0-1 0 0,0 0 0 0 0,0 0 0 0 0,0 0 1 0 0,-1-1-1 0 0,1 1 0 0 0,-1 0 0 0 0,0 0 1 0 0,0 0-1 0 0,1 0 0 0 0,-1-1 0 0 0,-1 1 1 0 0,1 0-1 0 0,0 0 0 0 0,0 0 0 0 0,-1-1 1 0 0,1 1-1 0 0,-1 0 0 0 0,0 0 0 0 0,0 0 1 0 0,0 0-1 0 0,0 0 0 0 0,0 0 0 0 0,-1-2 1 0 0,-1 1 76 0 0,0-1 0 0 0,0 1 0 0 0,0 0 0 0 0,0 1 0 0 0,0-1 0 0 0,-1 0 0 0 0,1 1 0 0 0,-1 0 0 0 0,1 0 0 0 0,-1 0 0 0 0,0 0 0 0 0,0 0 1 0 0,0 1-1 0 0,0 0 0 0 0,0 0 0 0 0,0 0 0 0 0,-1 0 0 0 0,1 1 0 0 0,0-1 0 0 0,0 1 0 0 0,0 0 0 0 0,-1 1 0 0 0,1-1 0 0 0,0 1 1 0 0,0-1-1 0 0,0 1 0 0 0,-1 1 0 0 0,1-1 0 0 0,0 0 0 0 0,1 1 0 0 0,-5 2 0 0 0,-1 2-80 0 0,1 0-1 0 0,0 0 1 0 0,0 1 0 0 0,1 0-1 0 0,0 0 1 0 0,0 1-1 0 0,0 0 1 0 0,1 0 0 0 0,-9 17-1 0 0,5-7-21 0 0,1 1 0 0 0,1 0-1 0 0,-10 38 1 0 0,16-47-28 0 0,0 0 1 0 0,1-1-1 0 0,0 1 0 0 0,1 0 1 0 0,0 0-1 0 0,0 0 1 0 0,1 0-1 0 0,0 0 1 0 0,1 0-1 0 0,0 0 1 0 0,1-1-1 0 0,0 1 0 0 0,0-1 1 0 0,1 0-1 0 0,0 0 1 0 0,1 0-1 0 0,0 0 1 0 0,0-1-1 0 0,1 0 1 0 0,0 0-1 0 0,0 0 0 0 0,1-1 1 0 0,8 7-1 0 0,-9-9-134 0 0,0 0-1 0 0,0-1 1 0 0,0 0-1 0 0,1 0 1 0 0,-1-1-1 0 0,1 0 1 0 0,9 3-1 0 0,19 3-529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253 145 12800,'-1'-71'4122,"1"69"-4010,0 0 0,-1 0 1,1 0-1,0 0 0,0 0 0,-1 0 0,1 0 0,-1 0 1,0 0-1,0 0 0,1 1 0,-1-1 0,-1 0 0,1 0 0,0 1 1,0-1-1,0 1 0,-1-1 0,1 1 0,-4-3 0,-4-5 440,6 6-493,0 0 0,0 1 0,0-1-1,0 1 1,0-1 0,-7-3 0,9 6-55,0-1-1,0 1 1,-1-1-1,1 1 0,0 0 1,-1-1-1,1 1 1,0 0-1,-1 0 0,1 0 1,0 0-1,-1 0 1,1 0-1,0 1 1,-1-1-1,1 0 0,0 1 1,0-1-1,-1 1 1,1-1-1,0 1 0,0 0 1,0-1-1,-1 1 1,0 1-1,-4 4-9,1 0 0,0 0 0,0 1 0,0-1 0,1 1 0,0 0 1,0 0-1,-4 12 0,-48 143 406,39-100-259,3 0 0,3 2 1,2-1-1,3 1 0,5 122 1,2-162-102,1 0 0,1 0 1,1 0-1,1 0 1,1-1-1,10 25 0,-12-39-9,1-1 0,0 0 0,0 0 0,1 0 0,0 0 0,0-1 0,1 0 0,-1 0 0,2-1 0,-1 0-1,1 0 1,0-1 0,0 0 0,0 0 0,1-1 0,0 0 0,12 4 0,-8-4 30,1 0 1,0-1-1,0-1 1,0 0-1,0-1 0,0 0 1,1-1-1,-1-1 0,0 0 1,27-6-1,-27 3 8,-1-1-1,1 0 0,-1-1 0,0-1 1,-1 0-1,1-1 0,-1 0 0,-1 0 1,0-2-1,0 1 0,0-1 0,-1-1 1,8-12-1,-5 5 62,0 0 0,-2 0 0,0-1-1,-1-1 1,-2 0 0,1 0 0,9-43 0,-14 40-84,0-1 1,-2 1-1,-1-1 0,-1 0 1,-1 0-1,-1 1 1,-1-1-1,-1 1 0,-13-42 1,11 44-57,-1 1 0,-2 0-1,0 1 1,-1 0 0,0 0 0,-2 1 0,-16-20 0,16 25-254,-1-1-1,0 1 1,0 1 0,-2 1 0,1 0 0,-1 0 0,-1 2-1,-30-15 1,27 17-800,-35-10-1,28 11-1506,0 2-1,-1 1 1,0 1 0,-42 1-1,-6 7-201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2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20 354 19199 0 0,'-3'-28'222'0'0,"-7"-40"675"0"0,7 53-807 0 0,0-18 0 0 0,2 28 4 0 0,1 1 1 0 0,0-1-1 0 0,1 0 0 0 0,-1 1 0 0 0,1-1 0 0 0,0 0 1 0 0,0 1-1 0 0,2-6 0 0 0,-3 9-69 0 0,0 1-1 0 0,1-1 1 0 0,-1 0-1 0 0,0 1 1 0 0,1-1-1 0 0,-1 1 0 0 0,1-1 1 0 0,-1 1-1 0 0,1-1 1 0 0,-1 1-1 0 0,1-1 1 0 0,-1 1-1 0 0,1-1 1 0 0,-1 1-1 0 0,1 0 1 0 0,0-1-1 0 0,-1 1 1 0 0,1 0-1 0 0,0 0 1 0 0,-1-1-1 0 0,1 1 1 0 0,0 0-1 0 0,-1 0 1 0 0,1 0-1 0 0,0 0 1 0 0,-1 0-1 0 0,1 0 1 0 0,0 0-1 0 0,-1 0 1 0 0,1 0-1 0 0,0 0 1 0 0,0 0-1 0 0,-1 0 1 0 0,1 1-1 0 0,0-1 1 0 0,-1 0-1 0 0,1 0 1 0 0,0 1-1 0 0,4 1-27 0 0,-1 1-1 0 0,0-1 1 0 0,0 1-1 0 0,5 4 0 0 0,-6-4 24 0 0,15 11-23 0 0,0 2 0 0 0,-1 1-1 0 0,17 20 1 0 0,35 43-54 0 0,29 35 114 0 0,-74-84-116 0 0,-11-16 0 0 0,-1 0 0 0 0,17 31 0 0 0,-22-31-13 0 0,0 1 0 0 0,-1 0 0 0 0,0 0-1 0 0,-1 1 1 0 0,3 24 0 0 0,-6-33 5 0 0,-2 1 0 0 0,1-1 0 0 0,-1 1 0 0 0,0-1 1 0 0,0 1-1 0 0,-1-1 0 0 0,-1 1 0 0 0,1-1 0 0 0,-1 0 0 0 0,-1 0 0 0 0,1 0 0 0 0,-8 15 0 0 0,8-19 52 0 0,-1 0 0 0 0,1 0-1 0 0,-1-1 1 0 0,0 1-1 0 0,0-1 1 0 0,0 1-1 0 0,0-1 1 0 0,0 0 0 0 0,-1-1-1 0 0,0 1 1 0 0,1 0-1 0 0,-1-1 1 0 0,0 0-1 0 0,0 0 1 0 0,0 0 0 0 0,0 0-1 0 0,-1-1 1 0 0,1 0-1 0 0,0 0 1 0 0,-1 0-1 0 0,1 0 1 0 0,-1 0 0 0 0,1-1-1 0 0,-1 0 1 0 0,1 0-1 0 0,-1 0 1 0 0,1-1-1 0 0,-1 0 1 0 0,1 1 0 0 0,-1-2-1 0 0,1 1 1 0 0,0 0-1 0 0,0-1 1 0 0,-7-3-1 0 0,0-2 148 0 0,0 0-1 0 0,1-1 0 0 0,-1 0 0 0 0,2 0 0 0 0,-1-2 1 0 0,-11-14-1 0 0,15 16 21 0 0,0 0 0 0 0,1-1 0 0 0,0 1 0 0 0,0-1 1 0 0,1 0-1 0 0,0-1 0 0 0,1 1 0 0 0,0-1 0 0 0,-2-10 0 0 0,2 3-5 0 0,0-1 0 0 0,2 1 0 0 0,0 0 0 0 0,1-1 0 0 0,1 1 0 0 0,0-1 0 0 0,4-17 0 0 0,5-8-72 0 0,1 1 0 0 0,2 0 0 0 0,33-71 0 0 0,-29 80-270 0 0,1 1-1 0 0,1 1 1 0 0,2 0-1 0 0,44-50 1 0 0,-49 63 68 0 0,-10 10 19 0 0,0 1 0 0 0,1 1 0 0 0,-1-1 0 0 0,1 1 0 0 0,10-7 0 0 0,-15 12-306 0 0,6-4 576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8:3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1413 14008 0 0,'-61'1'657'0'0,"0"3"0"0"0,-113 22 1 0 0,131-15-646 0 0,80-23-27 0 0,46-14-37 0 0,-10 3-73 0 0,85-37-1 0 0,-109 40 92 0 0,446-187-309 0 0,-235 96 230 0 0,126-55 762 0 0,180-74 819 0 0,273-90 1454 0 0,-383 179-1676 0 0,-398 133-1070 0 0,305-67 754 0 0,-363 85-930 0 0,36-5 79 0 0,-33 5-81 0 0,0 0 0 0 0,0 0 0 0 0,0 0 0 0 0,0 0 0 0 0,0 1 0 0 0,-1-1 0 0 0,1 1 0 0 0,0-1 0 0 0,4 3 0 0 0,-6-3-114 0 0,-5 13-251 0 0,-9 15-826 0 0,4-11 149 0 0,1 2-79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50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57 180 8864 0 0,'-6'-4'176'0'0,"3"2"-101"0"0,1 1-1 0 0,-1-1 1 0 0,0 0-1 0 0,1 0 1 0 0,-4-4 0 0 0,5 5-96 0 0,0 0-1 0 0,0 0 1 0 0,0 0 0 0 0,0 0 0 0 0,0 0 0 0 0,0-1 0 0 0,0 1-1 0 0,0 0 1 0 0,1-1 0 0 0,-1 1 0 0 0,0-1 0 0 0,1 1 0 0 0,-1-1-1 0 0,1 1 1 0 0,-1-3 0 0 0,1 0-108 0 0,0-1 0 0 0,1 1 0 0 0,-1 0 0 0 0,2-5 0 0 0,-2 5 62 0 0,1 1 0 0 0,-1-1 1 0 0,1 1-1 0 0,-1-1 0 0 0,-1-6 1 0 0,-3-10 2458 0 0,-12-32 1 0 0,16 52-2216 0 0,-1-1 1 0 0,1 1-1 0 0,0-1 1 0 0,0 1-1 0 0,-1 0 0 0 0,1-1 1 0 0,0 1-1 0 0,0 0 1 0 0,0-1-1 0 0,0 1 1 0 0,0-1-1 0 0,-1 1 0 0 0,1-1 1 0 0,0 1-1 0 0,0 0 1 0 0,0-1-1 0 0,0 1 0 0 0,0-1 1 0 0,0 1-1 0 0,1-1 1 0 0,-1 1-1 0 0,0 0 1 0 0,0-1-1 0 0,0 1 0 0 0,0-1 1 0 0,1 1-1 0 0,0 0-67 0 0,0 0-1 0 0,0 0 1 0 0,1 0 0 0 0,-1 0-1 0 0,0 0 1 0 0,0 1 0 0 0,1-1-1 0 0,-1 1 1 0 0,2 0-1 0 0,2 1-63 0 0,1 1-1 0 0,0 0 0 0 0,-1 0 0 0 0,0 1 0 0 0,0-1 0 0 0,0 1 0 0 0,0 0 0 0 0,-1 1 0 0 0,5 4 1 0 0,36 50 263 0 0,-25-32-158 0 0,-6-5-41 0 0,-1 0-1 0 0,-1 0 0 0 0,11 29 1 0 0,9 17 12 0 0,-19-39-58 0 0,-9-20-44 0 0,-1 0 0 0 0,2-1 0 0 0,5 9 0 0 0,2 2-180 0 0,-7-11-161 0 0,0-1 0 0 0,0 1 0 0 0,1-1 1 0 0,11 12-1 0 0,-15-18 234 0 0,0 1 0 0 0,0 0 1 0 0,0-1-1 0 0,0 0 0 0 0,1 1 0 0 0,-1-1 1 0 0,0 0-1 0 0,1 0 0 0 0,-1-1 0 0 0,1 1 1 0 0,-1 0-1 0 0,1-1 0 0 0,-1 1 0 0 0,1-1 0 0 0,-1 0 1 0 0,1 0-1 0 0,-1 0 0 0 0,1 0 0 0 0,0 0 1 0 0,-1-1-1 0 0,5-1 0 0 0,6-1-1663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2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2860 9760 0 0,'0'0'2952'0'0,"-5"-5"-1840"0"0,-3-5 3401 0 0,14 14-3473 0 0,14 9-1927 0 0,-14-10 882 0 0,-1 1 1 0 0,0-1-1 0 0,12 5 0 0 0,-7-4 143 0 0,-1 0-1 0 0,0 0 0 0 0,10 7 0 0 0,-9-5-5 0 0,0 0 0 0 0,11 4-1 0 0,-6-5 98 0 0,21 13 0 0 0,25 10 279 0 0,-17-9-338 0 0,0 0-103 0 0,-24-11-37 0 0,22 12 1 0 0,20 15-26 0 0,148 78 44 0 0,-158-87 132 0 0,68 44 0 0 0,-102-60-157 0 0,1 0 0 0 0,1-1 0 0 0,28 8-1 0 0,12 6 8 0 0,-51-19 43 0 0,1 0 0 0 0,0 0 0 0 0,1-1 0 0 0,17 4 0 0 0,-16-6-17 0 0,0 1 0 0 0,0 0 0 0 0,0 1 0 0 0,-1 0 0 0 0,1 1 0 0 0,-1 0 0 0 0,16 9 0 0 0,-2-1-51 0 0,1 0-1 0 0,47 13 0 0 0,-22-11 54 0 0,-19-4 15 0 0,0-2-1 0 0,54 6 1 0 0,287-2 54 0 0,-308-11-128 0 0,65-2 54 0 0,-83-3-28 0 0,105-11 190 0 0,-69 6-106 0 0,58-10-4 0 0,268-46 140 0 0,-295 55-233 0 0,19-2-89 0 0,9-13 60 0 0,91-11 28 0 0,155-18 280 0 0,-35 4-273 0 0,-138 27-306 0 0,46-23 601 0 0,-82 12 17 0 0,206-43-403 0 0,-94 25 254 0 0,-111 23-84 0 0,48-13-431 0 0,-19 6 582 0 0,-99 18-98 0 0,14 0-127 0 0,74-14-93 0 0,224-63 189 0 0,-331 73-109 0 0,71-13 48 0 0,-105 27-48 0 0,153-24-10 0 0,190-50 143 0 0,-77 15-40 0 0,-137 28-104 0 0,139-24 0 0 0,73-36 0 0 0,-313 75 0 0 0,45-4 0 0 0,-16 3 0 0 0,0-8 0 0 0,11-4 0 0 0,121-20 0 0 0,-7-14 0 0 0,55-20 0 0 0,-87 30 0 0 0,-82 20 48 0 0,-55 17-10 0 0,141-53 78 0 0,-111 39-86 0 0,185-85-118 0 0,-90 39 169 0 0,-106 48-44 0 0,130-59-27 0 0,-40 15-10 0 0,-154 69 0 0 0,78-27 0 0 0,19-9 0 0 0,118-73-64 0 0,-119 55 192 0 0,134-60 0 0 0,-118 62-128 0 0,0 4 155 0 0,-97 43-102 0 0,70-32 49 0 0,14-5-188 0 0,36-24 81 0 0,-23 10 64 0 0,-26 13-49 0 0,-57 27-7 0 0,19-8-59 0 0,-48 23 52 0 0,-1-1 0 0 0,34-23 1 0 0,19-11 3 0 0,-67 42 0 0 0,-1 0 0 0 0,1 1 0 0 0,0 0 0 0 0,1 1 0 0 0,14-3 0 0 0,-5 1 0 0 0,-14 3 0 0 0,0 1 0 0 0,0 0 0 0 0,10-1 0 0 0,-14 2 0 0 0,-1 0 0 0 0,9-4 0 0 0,-5 4 0 0 0,-1 3-16 0 0,-3-2-64 0 0,-2 0-354 0 0,-34 55-1492 0 0,33-53 1673 0 0,-1 0 0 0 0,1 0 0 0 0,-1-1-1 0 0,0 1 1 0 0,0-1 0 0 0,0 0-1 0 0,-1 0 1 0 0,1 0 0 0 0,0 0 0 0 0,-6 1-1 0 0,-12 8-696 0 0,8-3 870 0 0,8-5 54 0 0,-1 0 1 0 0,1 1-1 0 0,0 0 1 0 0,-5 5-1 0 0,2-5 26 0 0,7-4 7 0 0,0 0 0 0 0,0 0 0 0 0,0 0 0 0 0,0 1-1 0 0,0-1 1 0 0,-1 0 0 0 0,1-1 0 0 0,0 1 0 0 0,0 0 0 0 0,0 0-1 0 0,0 0 1 0 0,0-1 0 0 0,0 1 0 0 0,0-1 0 0 0,0 1-1 0 0,0 0 1 0 0,0-1 0 0 0,0 0 0 0 0,0 1 0 0 0,0-1 0 0 0,0 0-1 0 0,1 1 1 0 0,-1-1 0 0 0,0 0 0 0 0,0 0 0 0 0,0-1-1 0 0,-1-1 32 0 0,0 0 0 0 0,0 0 0 0 0,1 0-1 0 0,-1 0 1 0 0,1-1 0 0 0,-2-4-1 0 0,2 2 63 0 0,0 0 0 0 0,0-1-1 0 0,1 1 1 0 0,-1 0-1 0 0,2 0 1 0 0,-1 0-1 0 0,0 0 1 0 0,1 0-1 0 0,0 0 1 0 0,1 0-1 0 0,-1 0 1 0 0,1 0 0 0 0,1 0-1 0 0,4-10 1 0 0,-1 5 16 0 0,0 1 0 0 0,1 0 1 0 0,0 0-1 0 0,1 1 1 0 0,0 0-1 0 0,16-14 0 0 0,-9 10 52 0 0,24-15 0 0 0,-33 24-148 0 0,1 0 1 0 0,0 1-1 0 0,0 0 1 0 0,0 0-1 0 0,1 0 1 0 0,11-2-1 0 0,0 1-8 0 0,-11 2-5 0 0,0 0 0 0 0,0 1 0 0 0,11-1 0 0 0,-16 3-6 0 0,0-1 0 0 0,0 0 0 0 0,0 0 0 0 0,0 1 0 0 0,0 0 0 0 0,-1 0 0 0 0,1-1 0 0 0,0 2 0 0 0,0-1 0 0 0,-1 0-1 0 0,1 0 1 0 0,-1 1 0 0 0,4 2 0 0 0,0 2-1 0 0,0 0 0 0 0,0 0 0 0 0,0 1 0 0 0,-1 0 0 0 0,0 0 0 0 0,8 16 0 0 0,-12-21-4 0 0,0 1-1 0 0,-1-1 0 0 0,1 0 1 0 0,0 1-1 0 0,-1-1 1 0 0,1 1-1 0 0,-1-1 0 0 0,0 1 1 0 0,0-1-1 0 0,0 1 1 0 0,0-1-1 0 0,0 1 0 0 0,-1-1 1 0 0,1 1-1 0 0,-2 2 1 0 0,-1 4-41 0 0,0 0 1 0 0,-9 14 0 0 0,6-10 12 0 0,3-10 36 0 0,1 1 0 0 0,-1-1 0 0 0,1 1 0 0 0,-1-1 0 0 0,0 0 0 0 0,-1 0 0 0 0,-5 5 0 0 0,1-2 97 0 0,-6 4-1 0 0,9-9-108 0 0,2-1 13 0 0,-62 4-5 0 0,62-4 0 0 0,1 1 0 0 0,-1-1-1 0 0,1 0 1 0 0,-1-1-1 0 0,1 1 1 0 0,-1 0 0 0 0,1-1-1 0 0,0 1 1 0 0,-1-1 0 0 0,1 0-1 0 0,-1 0 1 0 0,1 0-1 0 0,0 0 1 0 0,0 0 0 0 0,-4-3-1 0 0,2 1 22 0 0,0-1-1 0 0,0 1 0 0 0,0-1 0 0 0,0 0 1 0 0,1 0-1 0 0,-4-5 0 0 0,5 6-12 0 0,1-1 0 0 0,0 1 0 0 0,0-1 0 0 0,0 1 0 0 0,0-1 0 0 0,0 1 0 0 0,1-1 0 0 0,-1 0 0 0 0,1 1 0 0 0,0-1 0 0 0,0 0 0 0 0,1 1 0 0 0,-1-1 0 0 0,1 0 0 0 0,1-3 0 0 0,0-2-13 0 0,1 1-1 0 0,0-1 0 0 0,7-11 0 0 0,-8 17 0 0 0,0-1 0 0 0,0 1 0 0 0,1-1 0 0 0,0 1 0 0 0,-1 0 0 0 0,1 0 0 0 0,0 1 0 0 0,0-1-1 0 0,7-4 1 0 0,-1 2-27 0 0,0 1-1 0 0,1 0 0 0 0,16-5 0 0 0,-11 4 37 0 0,-14 5-25 0 0,1-1-1 0 0,0 1 1 0 0,0-1 0 0 0,1 1-1 0 0,-1 0 1 0 0,0 0-1 0 0,0 0 1 0 0,0 0-1 0 0,0 0 1 0 0,0 0 0 0 0,0 1-1 0 0,0-1 1 0 0,0 1-1 0 0,0-1 1 0 0,0 1-1 0 0,0 0 1 0 0,-1 0-1 0 0,3 1 1 0 0,-2-1 13 0 0,-1-1 1 0 0,0 1-1 0 0,0 0 1 0 0,0 0-1 0 0,0 0 1 0 0,0 0-1 0 0,0 0 1 0 0,0 1-1 0 0,0-1 1 0 0,0 0-1 0 0,-1 0 1 0 0,1 0-1 0 0,0 1 1 0 0,-1-1-1 0 0,1 0 1 0 0,-1 1-1 0 0,0-1 1 0 0,1 1-1 0 0,-1-1 0 0 0,0 0 1 0 0,0 1-1 0 0,0-1 1 0 0,0 1-1 0 0,0-1 1 0 0,0 3-1 0 0,-1-2-2 0 0,0 1-1 0 0,0 0 0 0 0,0 0 1 0 0,0 0-1 0 0,0 0 0 0 0,-1 0 1 0 0,1-1-1 0 0,-1 1 0 0 0,0-1 0 0 0,0 1 1 0 0,0-1-1 0 0,0 0 0 0 0,0 0 1 0 0,-5 4-1 0 0,-3 1-54 0 0,0 0 0 0 0,-15 7 0 0 0,21-12 63 0 0,-4 3 3 0 0,-1-1 0 0 0,-1 0 0 0 0,1 0 0 0 0,-1-1 0 0 0,-15 3 0 0 0,19-5 0 0 0,0 0 0 0 0,0-1 0 0 0,0 0 0 0 0,0 0 0 0 0,0 0 0 0 0,-1-1 0 0 0,1 0 0 0 0,0 0 0 0 0,0 0 0 0 0,-7-4 0 0 0,5 2 0 0 0,2 0 0 0 0,-1-1 0 0 0,0 1 0 0 0,-12-10 0 0 0,16 10 0 0 0,0 0 0 0 0,-1 0 0 0 0,1 0 0 0 0,0 0 0 0 0,1 0 0 0 0,-1-1 0 0 0,1 0 0 0 0,-1 1 0 0 0,1-1 0 0 0,-2-4 0 0 0,4 7 3 0 0,0-1 0 0 0,0 1 0 0 0,0 0-1 0 0,1-1 1 0 0,-1 1 0 0 0,0 0 0 0 0,1 0-1 0 0,-1-1 1 0 0,0 1 0 0 0,1 0 0 0 0,0 0-1 0 0,-1 0 1 0 0,2-2 0 0 0,0-1 26 0 0,-1 2-18 0 0,1-1-1 0 0,-1 1 1 0 0,1 0-1 0 0,-1 0 1 0 0,1 1-1 0 0,0-1 1 0 0,0 0-1 0 0,0 0 1 0 0,-1 1-1 0 0,2 0 0 0 0,-1-1 1 0 0,0 1-1 0 0,0 0 1 0 0,3-2-1 0 0,4 0 30 0 0,0 0 0 0 0,14-4-1 0 0,-14 6-70 0 0,0 0-1 0 0,1 0 1 0 0,-1 0 0 0 0,0 1-1 0 0,1 1 1 0 0,-1 0-1 0 0,0 0 1 0 0,1 1 0 0 0,-1 0-1 0 0,0 0 1 0 0,0 1-1 0 0,0 0 1 0 0,8 5-1 0 0,-13-6 28 0 0,0 1-1 0 0,0-1 0 0 0,0 1 0 0 0,0 0 0 0 0,0 0 1 0 0,0 0-1 0 0,-1 1 0 0 0,0-1 0 0 0,5 7 0 0 0,-6-8 4 0 0,-1 1 0 0 0,1-1 1 0 0,-1 1-1 0 0,1-1 0 0 0,-1 1 0 0 0,0 0 0 0 0,0-1 0 0 0,0 1 0 0 0,0 0 0 0 0,-1 0 0 0 0,1 0 0 0 0,-1 0 0 0 0,0 0 0 0 0,0 0 0 0 0,0 0 0 0 0,0 5 0 0 0,-1-6 1 0 0,0 1 0 0 0,0-1 0 0 0,0 1 0 0 0,0-1 0 0 0,-1 0 0 0 0,1 1 0 0 0,-2 1 0 0 0,-4 6 0 0 0,6-7 3 0 0,-1-1 0 0 0,0 1-1 0 0,0-1 1 0 0,0 1 0 0 0,0-1-1 0 0,0 0 1 0 0,0 0 0 0 0,-1 0-1 0 0,1 0 1 0 0,-1 0 0 0 0,1 0-1 0 0,-1-1 1 0 0,0 1 0 0 0,0-1-1 0 0,1 0 1 0 0,-1 0 0 0 0,0 0-1 0 0,-6 1 1 0 0,4-1 3 0 0,0-1-1 0 0,0 1 1 0 0,1-1-1 0 0,-1-1 1 0 0,0 1-1 0 0,0-1 1 0 0,0 0-1 0 0,0 0 1 0 0,0 0 0 0 0,1 0-1 0 0,-7-3 1 0 0,2-1 4 0 0,6 4-10 0 0,-5-2 0 0 0,7 0 0 0 0,-4-9 0 0 0,4 10 25 0 0,0 0-1 0 0,0-1 1 0 0,0 1-1 0 0,1-1 0 0 0,-1 1 1 0 0,1-1-1 0 0,-1 0 1 0 0,1 1-1 0 0,0-1 0 0 0,0 1 1 0 0,0-1-1 0 0,1 0 1 0 0,-1 1-1 0 0,1-1 0 0 0,-1 1 1 0 0,1-1-1 0 0,0 1 1 0 0,0 0-1 0 0,1-4 0 0 0,2-2 74 0 0,0 1 0 0 0,0-1-1 0 0,1 1 1 0 0,7-10-1 0 0,-5 9-176 0 0,1-1 0 0 0,0 1 0 0 0,1 0 0 0 0,13-9-1 0 0,-16 12 31 0 0,0 2 0 0 0,0-1-1 0 0,0 1 1 0 0,1 0 0 0 0,0 0-1 0 0,0 1 1 0 0,-1 0 0 0 0,10-2-1 0 0,-13 4 42 0 0,0-1 0 0 0,0 1 0 0 0,0 0 0 0 0,0 1 0 0 0,0-1 0 0 0,0 0 0 0 0,0 1 0 0 0,0 0 0 0 0,-1 0 0 0 0,1 0 0 0 0,0 0 0 0 0,0 0 0 0 0,0 0 0 0 0,-1 1 0 0 0,1-1 0 0 0,-1 1 0 0 0,1 0 0 0 0,-1 0 0 0 0,0 0 0 0 0,1 0 0 0 0,2 4 0 0 0,-1-1-3 0 0,-1-1-1 0 0,1 1 0 0 0,-1 0 1 0 0,-1 0-1 0 0,1 0 1 0 0,-1 0-1 0 0,1 0 0 0 0,-2 1 1 0 0,1-1-1 0 0,1 10 0 0 0,-2-11 12 0 0,-1-1 0 0 0,-1 1 0 0 0,1 0 0 0 0,0-1 0 0 0,-1 1 0 0 0,0 0 0 0 0,0-1 0 0 0,0 1 0 0 0,0-1 0 0 0,0 1 0 0 0,-1-1 0 0 0,1 1 0 0 0,-4 4 0 0 0,-2 2 0 0 0,0-1 0 0 0,-16 17 0 0 0,15-18 27 0 0,-1 0-1 0 0,-1-1 0 0 0,1 0 0 0 0,-1 0 0 0 0,0-1 1 0 0,0-1-1 0 0,-17 8 0 0 0,10-7 20 0 0,0-1 1 0 0,0 0-1 0 0,-1-1 0 0 0,-21 3 1 0 0,32-6-28 0 0,0-1 0 0 0,0 0 0 0 0,0 0 0 0 0,0 0 0 0 0,-6-2 0 0 0,10 2 1 0 0,0-1 0 0 0,0 0 0 0 0,0 0 0 0 0,0 0 1 0 0,1 0-1 0 0,-1-1 0 0 0,0 1 0 0 0,1-1 0 0 0,-1 1 0 0 0,1-1 0 0 0,0 0 0 0 0,-1 0 1 0 0,-1-3-1 0 0,2 3-3 0 0,1 0 0 0 0,0 0 0 0 0,0-1 0 0 0,0 1 0 0 0,0-1 0 0 0,1 1 0 0 0,-1 0 0 0 0,1-1 0 0 0,-1 1 0 0 0,1-1 0 0 0,0 1 0 0 0,0-1 0 0 0,0 1 0 0 0,0-1 0 0 0,0 1 0 0 0,1-1 0 0 0,-1 1 0 0 0,1-1 0 0 0,-1 1 0 0 0,2-3 0 0 0,3-4-99 0 0,1 1 1 0 0,0 0-1 0 0,0 1 1 0 0,1 0-1 0 0,-1 0 1 0 0,2 0-1 0 0,14-11 1 0 0,-15 13 40 0 0,0 1 1 0 0,1-1-1 0 0,-1 1 0 0 0,1 1 1 0 0,0-1-1 0 0,0 1 0 0 0,1 1 1 0 0,-1-1-1 0 0,10 0 0 0 0,-9 2 11 0 0,-1 0-1 0 0,1 1 1 0 0,-1 0 0 0 0,0 0-1 0 0,1 1 1 0 0,13 2-1 0 0,-19-2 21 0 0,-1 0-1 0 0,0 0 0 0 0,1-1 1 0 0,-1 2-1 0 0,0-1 0 0 0,1 0 1 0 0,-1 0-1 0 0,0 1 0 0 0,0-1 1 0 0,0 1-1 0 0,0-1 0 0 0,-1 1 0 0 0,1 0 1 0 0,0 0-1 0 0,-1 0 0 0 0,1 0 1 0 0,-1 0-1 0 0,0 0 0 0 0,1 0 1 0 0,-1 0-1 0 0,0 1 0 0 0,0-1 1 0 0,-1 1-1 0 0,1-1 0 0 0,0 0 1 0 0,0 5-1 0 0,-1-3 9 0 0,0-1 0 0 0,0 1 0 0 0,0 0 0 0 0,-1 0 0 0 0,1 0-1 0 0,-1 0 1 0 0,0 0 0 0 0,0 0 0 0 0,0-1 0 0 0,-1 1 0 0 0,1 0 0 0 0,-1-1 0 0 0,0 1 0 0 0,0-1-1 0 0,0 0 1 0 0,-5 6 0 0 0,-1 0 36 0 0,0-1-1 0 0,0 0 0 0 0,-1 0 0 0 0,-14 9 1 0 0,18-14-32 0 0,0 1 1 0 0,-1-1 0 0 0,0-1-1 0 0,0 1 1 0 0,0-1 0 0 0,0 0 0 0 0,0-1-1 0 0,0 1 1 0 0,0-1 0 0 0,-13 0-1 0 0,6-1 80 0 0,1 0-1 0 0,-1-1 1 0 0,0 0-1 0 0,-17-5 1 0 0,26 4 3 0 0,0 1 0 0 0,1 0 0 0 0,-1-1 0 0 0,0 0 0 0 0,1 0 0 0 0,-1 0 0 0 0,-5-4 0 0 0,7 4-57 0 0,1 1 1 0 0,-1-1-1 0 0,0 1 1 0 0,1-1-1 0 0,-1 0 1 0 0,1 1 0 0 0,0-1-1 0 0,-1 0 1 0 0,1 0-1 0 0,0 0 1 0 0,0 0-1 0 0,0 0 1 0 0,1-1-1 0 0,-2-3 1 0 0,0-5 33 0 0,1 7-48 0 0,1 0-1 0 0,-1 0 1 0 0,1 0-1 0 0,0 0 0 0 0,0-1 1 0 0,0 1-1 0 0,1 0 0 0 0,1-6 1 0 0,-1 5-10 0 0,0 0 0 0 0,0 1 0 0 0,1 0 0 0 0,0-1 0 0 0,0 1 0 0 0,0 0 0 0 0,0 0 0 0 0,0 0 0 0 0,1 0 0 0 0,0 0 0 0 0,0 1 0 0 0,0-1 0 0 0,0 1 0 0 0,6-5 0 0 0,-4 4-37 0 0,1 0 1 0 0,0 1 0 0 0,0 0-1 0 0,0 0 1 0 0,0 0 0 0 0,12-3-1 0 0,-14 5-1 0 0,1 0 1 0 0,-1 0-1 0 0,0 1 0 0 0,1-1 0 0 0,-1 1 0 0 0,1 0 0 0 0,-1 0 0 0 0,1 0 0 0 0,-1 1 0 0 0,0 0 0 0 0,7 1 0 0 0,-6 0 7 0 0,0 0-1 0 0,0 0 1 0 0,0 0 0 0 0,0 1-1 0 0,-1 0 1 0 0,1-1-1 0 0,-1 2 1 0 0,0-1-1 0 0,0 0 1 0 0,0 1-1 0 0,0 0 1 0 0,-1 0 0 0 0,1 0-1 0 0,-1 0 1 0 0,0 1-1 0 0,0-1 1 0 0,0 1-1 0 0,-1 0 1 0 0,0-1-1 0 0,0 1 1 0 0,0 0 0 0 0,-1 1-1 0 0,2 5 1 0 0,-3-6 23 0 0,0 0 1 0 0,0-1-1 0 0,0 1 1 0 0,-1 0-1 0 0,1-1 0 0 0,-1 1 1 0 0,-1-1-1 0 0,1 1 1 0 0,-1-1-1 0 0,1 1 1 0 0,-1-1-1 0 0,0 0 1 0 0,-1 0-1 0 0,1 0 1 0 0,-7 7-1 0 0,5-6 1 0 0,0 1-1 0 0,-1-2 1 0 0,0 1 0 0 0,0 0-1 0 0,-1-1 1 0 0,1 0 0 0 0,-1-1-1 0 0,0 1 1 0 0,1-1 0 0 0,-12 4-1 0 0,14-6 17 0 0,0 0-1 0 0,-1-1 0 0 0,1 1 1 0 0,0-1-1 0 0,0 0 0 0 0,-1 0 1 0 0,1 0-1 0 0,0 0 0 0 0,-1-1 1 0 0,1 1-1 0 0,0-1 0 0 0,-1 0 1 0 0,1 0-1 0 0,0 0 0 0 0,0 0 1 0 0,-4-3-1 0 0,2 2 21 0 0,1-1 1 0 0,0 1-1 0 0,0-1 1 0 0,0 0-1 0 0,1 0 1 0 0,-1-1-1 0 0,1 1 0 0 0,0-1 1 0 0,-1 1-1 0 0,-3-8 1 0 0,4 6 32 0 0,1 1 0 0 0,-1-1 1 0 0,1 0-1 0 0,0 0 1 0 0,0 0-1 0 0,1 0 1 0 0,0 0-1 0 0,-1 0 0 0 0,2 0 1 0 0,-1 0-1 0 0,1-1 1 0 0,-1 1-1 0 0,1 0 0 0 0,1 0 1 0 0,1-9-1 0 0,1-3 22 0 0,0 1-115 0 0,8-24 0 0 0,-2 14-63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0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9816 0 0,'9'-8'416'0'0,"-1"5"-336"0"0,-3-2 280 0 0,3 1 56 0 0,0 1 512 0 0,-4 3-928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5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4744 0 0,'-13'4'128'0'0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5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11 729 10680 0 0,'0'0'241'0'0,"0"-1"38"0"0,-6-6 26 0 0,1 2 1316 0 0,12 7-813 0 0,-1 1-614 0 0,-1 1 0 0 0,1 0-1 0 0,-1 0 1 0 0,0 0 0 0 0,0 1 0 0 0,0 0 0 0 0,7 9-1 0 0,-4-4 80 0 0,-4-4-51 0 0,0 0 0 0 0,0 0 1 0 0,5 10-1 0 0,5 8 299 0 0,1 2-26 0 0,-11-17-320 0 0,1-1 1 0 0,0 0-1 0 0,1-1 0 0 0,8 11 0 0 0,-12-16-143 0 0,0 0 0 0 0,0 0 0 0 0,1 0 0 0 0,-1-1 0 0 0,0 1 0 0 0,1-1 0 0 0,-1 0 0 0 0,1 1 0 0 0,0-1 0 0 0,-1 0 0 0 0,1-1 0 0 0,0 1 0 0 0,0 0 0 0 0,-1-1 0 0 0,1 1 0 0 0,0-1 0 0 0,0 0 0 0 0,0 0 0 0 0,3-1 0 0 0,2 0 68 0 0,0-1 1 0 0,-1 0-1 0 0,1 0 0 0 0,-1 0 1 0 0,0-1-1 0 0,1-1 0 0 0,-1 1 0 0 0,0-1 1 0 0,6-5-1 0 0,11-8 239 0 0,22-22 1 0 0,-41 35-307 0 0,220-222 1342 0 0,-158 154-1076 0 0,341-307 1772 0 0,-317 295-1899 0 0,-80 73-154 0 0,-2 0-1 0 0,13-18 1 0 0,-7 10-31 0 0,-15 19-56 0 0,0 2-1619 0 0,0 7 914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534 17167 0 0,'-1'-1'53'0'0,"1"1"-1"0"0,-1 0 0 0 0,1-1 0 0 0,-1 1 0 0 0,1-1 0 0 0,-1 1 1 0 0,1 0-1 0 0,-1-1 0 0 0,1 1 0 0 0,0-1 0 0 0,-1 1 0 0 0,1-1 1 0 0,0 0-1 0 0,-1 1 0 0 0,1-1 0 0 0,-1 0 0 0 0,0-21 277 0 0,1 19-278 0 0,1 0 0 0 0,-1 0-1 0 0,1 1 1 0 0,-1-1-1 0 0,1 0 1 0 0,0 0 0 0 0,0 1-1 0 0,0-1 1 0 0,0 1-1 0 0,1-1 1 0 0,-1 1 0 0 0,1 0-1 0 0,-1-1 1 0 0,1 1-1 0 0,0 0 1 0 0,0 0 0 0 0,0 0-1 0 0,4-3 1 0 0,19-16 591 0 0,53-35 0 0 0,-29 26-560 0 0,0 3 1 0 0,2 1 0 0 0,72-24-1 0 0,-69 31 27 0 0,51-16 336 0 0,-72 26-281 0 0,179-46 198 0 0,220-18 46 0 0,-137 56-332 0 0,0 25 63 0 0,-291-8-136 0 0,81 6 5 0 0,101 20 0 0 0,79 35-10 0 0,-184-38 2 0 0,90 40 0 0 0,-114-38 0 0 0,-2 2 0 0 0,68 46 0 0 0,-65-32 0 0 0,-1 3 0 0 0,-2 2 0 0 0,-3 2 0 0 0,-1 3 0 0 0,-3 2 0 0 0,58 81 0 0 0,-62-69 0 0 0,46 89 0 0 0,-56-86 0 0 0,-2 2 0 0 0,30 101 0 0 0,-35-76-12 0 0,-5 1 0 0 0,-4 1 0 0 0,-4 0 0 0 0,-5 1 0 0 0,-3 126 0 0 0,-10-144 97 0 0,-3 0 1 0 0,-3 0-1 0 0,-4-1 0 0 0,-3-1 0 0 0,-4 0 0 0 0,-3-1 0 0 0,-51 110 1 0 0,34-103 33 0 0,-4-2 1 0 0,-3-3 0 0 0,-3-1 0 0 0,-79 90-1 0 0,63-95-35 0 0,-2-4-1 0 0,-106 81 1 0 0,74-76 51 0 0,-3-4 1 0 0,-4-5-1 0 0,-208 94 0 0 0,250-134-78 0 0,0-2 0 0 0,-2-3-1 0 0,-116 19 1 0 0,82-26 64 0 0,-193 0 1 0 0,150-18-81 0 0,-150-26 0 0 0,179 11-10 0 0,0-5 0 0 0,2-6 0 0 0,-175-71 0 0 0,183 58 31 0 0,-171-100 0 0 0,106 35 48 0 0,6-12 67 0 0,-54-73 72 0 0,32-11 1 0 0,59 28-200 0 0,91 120-32 0 0,-35-76 0 0 0,38 58-18 0 0,2-2 0 0 0,5-1 0 0 0,-27-115 0 0 0,39 114-43 0 0,3-1-1 0 0,-3-144 1 0 0,25-2-37 0 0,-2 165 73 0 0,24-99 0 0 0,-1 56-57 0 0,81-180 0 0 0,-80 217 75 0 0,3 1 0 0 0,59-81-1 0 0,-58 97-2 0 0,3 2 0 0 0,2 2 0 0 0,57-51 0 0 0,143-97-101 0 0,-183 154 22 0 0,2 3 0 0 0,86-41 0 0 0,-48 40-359 0 0,-33 14 26 0 0,35-10-1226 0 0,-52 18 696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1198 829 19471 0 0,'-10'-17'342'0'0,"5"10"-197"0"0,1 0-1 0 0,0 0 0 0 0,0 0 1 0 0,1-1-1 0 0,-1 1 0 0 0,-1-10 0 0 0,5 15-148 0 0,0 0-1 0 0,0 1 1 0 0,0-1 0 0 0,0 0-1 0 0,1 0 1 0 0,-1 1-1 0 0,0-1 1 0 0,1 0-1 0 0,-1 1 1 0 0,1-1 0 0 0,0 0-1 0 0,-1 1 1 0 0,1-1-1 0 0,0 1 1 0 0,0-1-1 0 0,0 1 1 0 0,0-1 0 0 0,0 1-1 0 0,1 0 1 0 0,-1-1-1 0 0,0 1 1 0 0,1 0-1 0 0,-1 0 1 0 0,0 0-1 0 0,4-2 1 0 0,3-1-42 0 0,0 0 0 0 0,0 0 1 0 0,15-5-1 0 0,-1 2 8 0 0,164-48-354 0 0,119-5 72 0 0,405-73-186 0 0,-450 85 147 0 0,200-26-247 0 0,-298 49 437 0 0,691-104-265 0 0,-532 84 529 0 0,-134 20 134 0 0,743-60 1907 0 0,-853 83-2009 0 0,335 0 271 0 0,-389 3-390 0 0,176 10-2 0 0,-3 12 51 0 0,-167-18-64 0 0,-1 2 0 0 0,0 1 1 0 0,44 19-1 0 0,-59-22 3 0 0,-1 1-1 0 0,0 1 1 0 0,0 0 0 0 0,0 1 0 0 0,-1 0-1 0 0,-1 1 1 0 0,1 0 0 0 0,-2 0 0 0 0,17 20-1 0 0,-19-19-4 0 0,-1 1 0 0 0,0-1 0 0 0,-1 1 0 0 0,-1 0 0 0 0,1 0 0 0 0,-2 0 0 0 0,4 15 0 0 0,-2 3-27 0 0,4 50 0 0 0,-5 74 164 0 0,31 220-336 0 0,91 206 208 0 0,-33-262 0 0 0,-10-40 0 0 0,68 248 14 0 0,-39-124 52 0 0,70 323-12 0 0,-143-536-44 0 0,-15-73 1 0 0,29 216 12 0 0,-47-250 206 0 0,-3 0 0 0 0,-8 89-1 0 0,3-144-60 0 0,-2 1-1 0 0,-7 29 1 0 0,7-42-68 0 0,-1 0 0 0 0,0 0-1 0 0,-1-1 1 0 0,0 1 0 0 0,-13 18 0 0 0,5-13-5 0 0,0 0 0 0 0,-1 0 0 0 0,-1-1 0 0 0,-1-1 0 0 0,-1-1 1 0 0,0-1-1 0 0,-38 25 0 0 0,-104 45 220 0 0,-9-12-190 0 0,139-61-125 0 0,-380 146 225 0 0,174-70-89 0 0,-983 420-869 0 0,584-214 665 0 0,249-114 69 0 0,141-65-1 0 0,-83 39 0 0 0,237-113 1 0 0,-159 68 12 0 0,180-80 34 0 0,-109 42-42 0 0,0-13-71 0 0,130-47 66 0 0,-52 6 0 0 0,71-14 0 0 0,0-1 0 0 0,-58-5 0 0 0,70 1-4 0 0,0-1 0 0 0,0-1-1 0 0,0-1 1 0 0,0-1 0 0 0,-19-8 0 0 0,-78-48-460 0 0,69 34 30 0 0,3-3 0 0 0,-76-69 0 0 0,-66-87-751 0 0,146 146 1047 0 0,-133-153-617 0 0,-168-245 0 0 0,-109-254-1410 0 0,300 425 2372 0 0,-172-425-1 0 0,228 458 705 0 0,-115-306 1905 0 0,136 323-2294 0 0,53 156-475 0 0,-31-116-308 0 0,-39-272 0 0 0,75 348 95 0 0,-1-198 1 0 0,18 235 110 0 0,2 0 0 0 0,3 1 0 0 0,2 0 0 0 0,23-73 0 0 0,-11 67 47 0 0,2 2 0 0 0,4 1 0 0 0,2 1-1 0 0,60-96 1 0 0,-65 126 211 0 0,2 0-1 0 0,52-51 1 0 0,74-50 736 0 0,-97 94-731 0 0,2 2 1 0 0,70-36 0 0 0,132-53 357 0 0,-235 118-560 0 0,69-30-6 0 0,2 3 0 0 0,102-25 0 0 0,-141 47-46 0 0,58-14-190 0 0,-56 14 36 0 0,-32 9-677 0 0,39-7 0 0 0,-19 10-871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47 15528 0 0,'0'0'1241'0'0,"-5"4"-771"0"0,4-3-433 0 0,-1 1-1 0 0,1-1 0 0 0,0 1 1 0 0,-1 0-1 0 0,1 0 0 0 0,0 0 1 0 0,0-1-1 0 0,1 1 0 0 0,-1 0 1 0 0,0 0-1 0 0,0 0 0 0 0,1 0 1 0 0,0 0-1 0 0,-1 1 0 0 0,1-1 1 0 0,0 0-1 0 0,0 0 0 0 0,0 0 1 0 0,0 0-1 0 0,1 2 0 0 0,0 7 25 0 0,1-1-1 0 0,7 19 1 0 0,-4-10 2 0 0,7 32 59 0 0,-8-30-39 0 0,1 0-1 0 0,13 34 1 0 0,-7-29 67 0 0,1-1 1 0 0,28 44 0 0 0,-36-63-65 0 0,1 0 1 0 0,0 0 0 0 0,0 0-1 0 0,1 0 1 0 0,-1-1-1 0 0,1 0 1 0 0,0 0-1 0 0,0 0 1 0 0,1-1 0 0 0,0 0-1 0 0,-1 0 1 0 0,1-1-1 0 0,0 0 1 0 0,15 5-1 0 0,-17-8 21 0 0,0 1-1 0 0,0-1 0 0 0,0 1 0 0 0,0-1 0 0 0,0-1 1 0 0,0 1-1 0 0,0-1 0 0 0,0 0 0 0 0,0 0 0 0 0,0 0 0 0 0,0-1 1 0 0,0 0-1 0 0,-1 0 0 0 0,1 0 0 0 0,-1 0 0 0 0,0-1 1 0 0,6-3-1 0 0,2-3 211 0 0,0-1 0 0 0,-1 0-1 0 0,0-1 1 0 0,11-15 0 0 0,-12 15-163 0 0,-1-2-1 0 0,-1 1 0 0 0,0-1 1 0 0,-1-1-1 0 0,0 0 0 0 0,-1 1 1 0 0,-1-2-1 0 0,0 1 0 0 0,-1-1 1 0 0,0 1-1 0 0,2-22 0 0 0,-6 23-156 0 0,-1-1 1 0 0,0 1-1 0 0,0 0 0 0 0,-2-1 0 0 0,1 1 0 0 0,-7-18 0 0 0,3 12-527 0 0,-5-35 0 0 0,7 21-1478 0 0,4 24 207 0 0,3 1-78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88 5728,'-10'-6'979,"-3"-2"1751,1 1-1,-17-6 1,12 5 219,17 17-1760,12 35 0,4 77-574,2 12-350,-13-103-193,-4-17 34,2-1 0,5 22 0,-5-30 162,0-7-145,0-9 14,3-28 50,-1-53 1,3-18-124,-5 95-75,-1 0 0,2 1 0,0-1 0,13-27 0,-15 38 4,0 1 0,0 0 0,0 0 1,1 0-1,0 0 0,0 1 0,0-1 1,0 1-1,5-5 0,-7 8 1,0-1-1,0 0 1,0 1-1,1-1 1,-1 1-1,0-1 0,0 1 1,0-1-1,1 1 1,-1 0-1,0 0 1,0 0-1,1 0 1,-1 0-1,2 0 1,-1 0 4,-1 1 0,1-1 1,0 1-1,-1 0 0,1-1 1,-1 1-1,1 0 0,-1 0 1,1 0-1,-1 0 0,0 0 0,1 0 1,-1 1-1,1 1 0,2 1 6,-1 1 0,1 0 0,-1 0 0,-1 0 0,1 1 0,-1-1 0,3 9 0,8 43 23,-8-29-22,13 36 113,-18-63-108,0 0 0,0 0 0,1 0 0,-1 0 0,0-1 0,0 1 0,1 0-1,-1 0 1,1-1 0,-1 1 0,1 0 0,-1-1 0,1 1 0,-1 0 0,1-1 0,-1 1 0,1-1 0,0 1 0,-1-1 0,1 1 0,0-1 0,0 1 0,1 0 0,-1-2 4,0 1 0,-1-1-1,1 1 1,0 0 0,0-1 0,-1 1-1,1-1 1,0 0 0,0 1 0,-1-1-1,1 0 1,-1 1 0,1-1-1,-1 0 1,1 0 0,-1 1 0,1-1-1,-1 0 1,0 0 0,1-1 0,3-8 30,-1-1-1,0 1 1,0-1 0,1-14 0,5-22-18,-6 36-22,0 1 0,1 0 0,1-1 0,-1 1 0,1 1 0,1-1 0,11-15 0,-14 22 4,0 0 1,0 0-1,1 0 1,-1 0 0,0 0-1,1 1 1,0-1-1,0 1 1,0 0 0,0 0-1,0 0 1,0 1-1,0 0 1,0-1 0,1 1-1,-1 1 1,0-1-1,1 1 1,-1 0 0,1 0-1,-1 0 1,5 1-1,-3 0-19,-1 0 1,0 1-1,0 0 0,0 0 0,0 0 1,0 0-1,0 1 0,-1 0 0,1 0 0,-1 0 1,6 6-1,-4-4-66,-1 1 1,0-1-1,0 1 1,0 1-1,-1-1 1,0 1-1,5 10 1,5 20-1351,5 11-3708,-17-42 3989,1-1-1,0 0 1,1 0 0,-1 0-1,1-1 1,6 8 0,10 1-1190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 15256 0 0,'8'-12'448'0'0,"-7"10"929"0"0,-3 3-963 0 0,-6 4-234 0 0,1 0 0 0 0,-1 1 0 0 0,1-1 0 0 0,0 2 0 0 0,-10 11 0 0 0,-28 41 254 0 0,31-40-325 0 0,5-7-29 0 0,1-1 1 0 0,1 1-1 0 0,0 1 1 0 0,1-1-1 0 0,0 1 0 0 0,-4 15 1 0 0,9-24-51 0 0,0-1 1 0 0,1 1 0 0 0,-1 0-1 0 0,1 0 1 0 0,-1 0-1 0 0,1 0 1 0 0,0 0 0 0 0,0 0-1 0 0,1 0 1 0 0,-1 0 0 0 0,1 0-1 0 0,1 4 1 0 0,-1-6-21 0 0,0 1-1 0 0,0-1 1 0 0,0 0 0 0 0,1 0 0 0 0,-1 0 0 0 0,0 0-1 0 0,1 0 1 0 0,-1 0 0 0 0,1 0 0 0 0,0-1 0 0 0,0 1-1 0 0,0 0 1 0 0,-1-1 0 0 0,1 0 0 0 0,1 1 0 0 0,-1-1-1 0 0,0 0 1 0 0,0 0 0 0 0,0 0 0 0 0,5 1 0 0 0,7 1-7 0 0,0 0 0 0 0,0-1-1 0 0,24 1 1 0 0,42-6-49 0 0,-30 0 3 0 0,38-3-42 0 0,-44 2 130 0 0,66 3-1 0 0,-106 1-1 0 0,-1 1-1 0 0,1-1 0 0 0,0 1 0 0 0,-1 0 1 0 0,1 0-1 0 0,0 0 0 0 0,6 4 0 0 0,-10-5-32 0 0,1 1-1 0 0,0-1 0 0 0,-1 0 1 0 0,1 1-1 0 0,0-1 0 0 0,-1 1 1 0 0,1 0-1 0 0,0-1 0 0 0,-1 1 1 0 0,1-1-1 0 0,-1 1 0 0 0,1 0 0 0 0,-1-1 1 0 0,1 1-1 0 0,-1 0 0 0 0,0 0 1 0 0,1-1-1 0 0,-1 1 0 0 0,0 0 1 0 0,0 0-1 0 0,0 0 0 0 0,1-1 1 0 0,-1 1-1 0 0,0 0 0 0 0,0 0 1 0 0,0 0-1 0 0,0 0 0 0 0,0-1 1 0 0,0 1-1 0 0,-1 0 0 0 0,1 0 1 0 0,0 0-1 0 0,0-1 0 0 0,-1 1 1 0 0,1 0-1 0 0,0 0 0 0 0,-1-1 0 0 0,1 1 1 0 0,0 0-1 0 0,-1 0 0 0 0,1-1 1 0 0,-1 1-1 0 0,-1 0 0 0 0,-3 5 97 0 0,-2 0-1 0 0,1 0 0 0 0,-1-1 0 0 0,0 0 0 0 0,0 0 0 0 0,0-1 0 0 0,-10 4 1 0 0,1 2 60 0 0,-24 12 65 0 0,-54 24 0 0 0,61-33-220 0 0,-42 15-121 0 0,41-19 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45 4456 0 0,'-9'-14'216'0'0,"5"6"-216"0"0,4 0 0 0 0,0 0-184 0 0,-4 1-312 0 0</inkml:trace>
  <inkml:trace contextRef="#ctx0" brushRef="#br0" timeOffset="1">1 7 10960 0 0,'0'0'810'0'0,"13"0"8959"0"0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4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17 793 20391 0 0,'-16'-3'875'0'0,"16"3"-866"0"0,0-1-1 0 0,0 1 1 0 0,0-1 0 0 0,0 1-1 0 0,0-1 1 0 0,0 1 0 0 0,0 0-1 0 0,0-1 1 0 0,1 1 0 0 0,-1-1-1 0 0,0 1 1 0 0,0 0 0 0 0,0-1-1 0 0,1 1 1 0 0,-1-1 0 0 0,0 1-1 0 0,1 0 1 0 0,-1-1 0 0 0,1 1-1 0 0,14-14 77 0 0,1 0-1 0 0,0 2 0 0 0,1 0 0 0 0,0 0 0 0 0,19-8 0 0 0,-5 3-14 0 0,301-150-98 0 0,-216 113-137 0 0,206-89-185 0 0,27-13 632 0 0,-163 53 50 0 0,-126 68-362 0 0,-34 16-203 0 0,-18 15 74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0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301 350 15776 0 0,'-4'-3'117'0'0,"-1"0"0"0"0,0 0 0 0 0,0 1 1 0 0,0 0-1 0 0,0 0 0 0 0,0 0 0 0 0,0 1 1 0 0,0 0-1 0 0,-1 0 0 0 0,1 0 0 0 0,-1 0 1 0 0,1 1-1 0 0,0 0 0 0 0,-1 0 0 0 0,1 1 1 0 0,-10 1-1 0 0,9-1 3 0 0,0 1 0 0 0,1 0 0 0 0,-1 1 0 0 0,0-1-1 0 0,1 1 1 0 0,0 0 0 0 0,-1 0 0 0 0,1 1 0 0 0,0-1 0 0 0,1 1 0 0 0,-1 0 0 0 0,1 1 0 0 0,0-1 0 0 0,-7 10-1 0 0,-2 4 8 0 0,0 1 0 0 0,2 1 0 0 0,0 0 0 0 0,1 1 0 0 0,2 0 0 0 0,-9 29-1 0 0,6-5-49 0 0,1 1-1 0 0,-4 75 1 0 0,11 96 583 0 0,9-139-362 0 0,3-1 0 0 0,27 108 0 0 0,-25-140-271 0 0,3-1 1 0 0,1-1-1 0 0,3 0 0 0 0,1-1 0 0 0,2-1 0 0 0,2-1 0 0 0,2 0 0 0 0,45 55 0 0 0,-52-75-6 0 0,0 0 0 0 0,1-2-1 0 0,1 0 1 0 0,37 25-1 0 0,-39-32-8 0 0,1 0 1 0 0,0-1-1 0 0,0-1 0 0 0,1-1 0 0 0,1-1 0 0 0,24 6 0 0 0,105 13 50 0 0,-124-23-41 0 0,0-2 0 0 0,1-1 0 0 0,46-7 0 0 0,-44 3 0 0 0,-1-2 0 0 0,0-1 0 0 0,0-1 0 0 0,0-2 0 0 0,-1 0 0 0 0,43-25 1 0 0,-35 13 77 0 0,-1-1 1 0 0,-1-2 0 0 0,-1-2 0 0 0,-1-1 0 0 0,39-45 0 0 0,-26 20 223 0 0,-4-1 0 0 0,53-93 1 0 0,-76 115-269 0 0,-1-2 0 0 0,-1 0 0 0 0,11-40 0 0 0,17-108 222 0 0,-35 135-75 0 0,-3-1 0 0 0,-1 0 0 0 0,-4-75 0 0 0,-5 60 105 0 0,-3 0-1 0 0,-19-74 0 0 0,16 91-95 0 0,-3 0 0 0 0,-32-71 0 0 0,35 92-120 0 0,-2 1 0 0 0,-1 1 1 0 0,-1 0-1 0 0,-1 1 0 0 0,-1 1 1 0 0,-22-23-1 0 0,22 28-33 0 0,-1 1-1 0 0,0 1 1 0 0,-1 0 0 0 0,-1 1 0 0 0,0 2-1 0 0,-1 0 1 0 0,-24-9 0 0 0,17 9-44 0 0,-1 2 0 0 0,0 1 0 0 0,-1 1-1 0 0,0 2 1 0 0,-31-2 0 0 0,34 6-13 0 0,-1 2 0 0 0,1 0 0 0 0,0 2 1 0 0,-44 9-1 0 0,21 1-41 0 0,-72 28 1 0 0,72-20-480 0 0,-72 41 0 0 0,-39 41-2158 0 0,101-60 1124 0 0,3 7-50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0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541 521 19599 0 0,'-14'-3'161'0'0,"-7"-1"105"0"0,-10 0 102 0 0,10 2-208 0 0,8 1-119 0 0,4 1-45 0 0,-1-1 2 0 0,-77 0 334 0 0,73 2-234 0 0,0 0 0 0 0,0 1 0 0 0,0 0 0 0 0,-14 5 0 0 0,26-6-94 0 0,-11 3 10 0 0,1 0-1 0 0,-23 11 1 0 0,30-12-15 0 0,0 1 1 0 0,1-1-1 0 0,-1 1 0 0 0,1 0 0 0 0,0 0 0 0 0,0 0 0 0 0,0 0 0 0 0,0 1 0 0 0,-3 6 0 0 0,-5 9 81 0 0,1 1-1 0 0,1 0 0 0 0,-15 43 1 0 0,-11 72 496 0 0,32-120-516 0 0,-12 60 99 0 0,4 1 1 0 0,3 1 0 0 0,3 0 0 0 0,4 0 0 0 0,3 0-1 0 0,12 82 1 0 0,-11-151-160 0 0,40 278 0 0 0,-31-239 0 0 0,1 0 0 0 0,3-1 0 0 0,38 84 0 0 0,-42-110 136 0 0,0-1-1 0 0,2 0 1 0 0,1-1-1 0 0,0 0 1 0 0,1-1-1 0 0,1-1 1 0 0,1 0-1 0 0,0-1 0 0 0,1-1 1 0 0,1 0-1 0 0,0-2 1 0 0,1 0-1 0 0,1-1 1 0 0,24 10-1 0 0,-23-14-133 0 0,0-1 0 0 0,0 0 0 0 0,0-2-1 0 0,1 0 1 0 0,0-2 0 0 0,0 0 0 0 0,0-2-1 0 0,32-1 1 0 0,39-12-2 0 0,-46 6 0 0 0,98-21 0 0 0,-116 19 0 0 0,1-1 0 0 0,48-22 0 0 0,-31 6 0 0 0,-2-2 0 0 0,0-1 0 0 0,69-59 0 0 0,106-121 0 0 0,-174 161 0 0 0,-3-2 0 0 0,-1-2 0 0 0,47-75 0 0 0,-56 70 0 0 0,-3-1 0 0 0,-2-2 0 0 0,-3-2 0 0 0,33-111 0 0 0,-52 141 182 0 0,-1-1 0 0 0,-2 0 0 0 0,-1 0 0 0 0,-2-62 0 0 0,-4 53 20 0 0,-2 0 0 0 0,-2 1 1 0 0,-16-55-1 0 0,1 29-136 0 0,-4 1 0 0 0,-2 1-1 0 0,-3 2 1 0 0,-54-83 0 0 0,57 102-60 0 0,-67-77-1 0 0,74 98 179 0 0,0 1 0 0 0,-1 1 0 0 0,-1 1 0 0 0,-47-29 0 0 0,49 35 28 0 0,-1 2 1 0 0,-1 1-1 0 0,0 0 0 0 0,-44-11 1 0 0,48 17-215 0 0,-1 0 1 0 0,1 2 0 0 0,-1 0 0 0 0,0 2 0 0 0,1 0-1 0 0,-32 4 1 0 0,25 0-219 0 0,0 0 0 0 0,0 2 0 0 0,0 1 0 0 0,1 1 0 0 0,-30 14 0 0 0,22-5-128 0 0,1 3 0 0 0,-30 23 0 0 0,-54 52-656 0 0,-10 21-3150 0 0,33-26-1615 0 0,27-25 1613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47:0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272 438 19455,'-45'34'0,"34"-26"0,1 0 0,0 1 0,0 0 0,-12 14 0,19-19 0,-13 15 0,1 1 0,1 0 0,-20 38 0,18-24 150,2 0 0,2 2 0,1-1 0,2 1 0,-9 68 0,17-84-13,1 1 0,0-1-1,2 0 1,5 29-1,26 78 297,-19-87-119,1 0 0,1 0 0,3-2-1,1 0 1,42 59 0,-53-87-302,0 0 0,1 0 1,0 0-1,0-2 0,1 1 0,0-1 0,0-1 1,1 0-1,0 0 0,0-1 0,1-1 0,25 8 1,-7-6-12,0-1 0,1-1 1,-1-1-1,48-2 0,-64-2-1,1 0 0,-1-2 0,0 0 0,0-1 0,0 0 0,0-1 0,0-1 0,-1 0 0,0-1 0,18-10 0,7-9 212,-2-1 0,-1-2 0,43-41 0,86-106 892,-94 93-351,-54 60-361,27-46-1,-25 30-330,-1-1 0,-3-1 0,0 0-1,-3-2 1,-1 1 0,-3-1 0,-1 0 0,-2-1-1,0-59 1,-8 49-61,-1 0 0,-20-87 0,18 109 0,-2 1 0,-1 0 0,-1 1 0,-16-31 0,20 48 0,0 0 0,-2 0 0,1 1 0,-1 0 0,-1 1 0,0 0 0,0 0 0,-1 0 0,0 2 0,-1-1 0,-22-13 0,21 16 0,0 0 0,0 1 0,-1 1 0,1 0 0,-19-3 0,8 4 0,-1 0 0,-28 2 0,4 1-502,0 1 1,-86 16-1,24 5-1950,29-1 673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47:0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0 15360,'-20'6'17,"6"-3"84,-1 2 0,1-1 0,-18 10 0,13-4 76,1 2 0,-1 0 0,2 1 1,0 0-1,0 2 0,1 0 0,1 1 0,-15 19 0,11-8-177,0 1 0,2 0 0,1 1 0,2 1 0,-17 49 0,17-27 174,2 0-1,3 2 0,2-1 0,0 87 0,9-50 335,28 174 1,18-67-357,16-6-137,-46-140-17,13 35 2,71 134 0,-68-159 0,3-2 0,79 97 0,-89-124 0,2-1 0,1-2 0,2-1 0,0-1 0,2-2 0,1-1 0,46 24 0,-58-38 0,0 0 0,0-2 0,0-1 0,1 0 0,0-2 0,1-1 0,-1-1 0,36 1 0,-28-5 0,-1-1 0,0-1 0,1-2 0,-1-1 0,-1-2 0,34-12 0,-14 1 131,0-3 0,-1-1 0,-2-2 0,0-3 0,-2-1 0,-1-3 0,-2-1 0,-1-2 0,-2-2-1,37-45 1,-28 21 381,-3-2 0,-3-1 0,38-80 0,-60 103-183,-3 0-1,-1-2 1,14-62-1,-17 41 261,9-114-1,-21 122-547,-2 1 1,-3-1-1,-15-79 0,12 96-34,-1 0-1,-3 1 1,-1 0-1,-2 1 1,-1 0-1,-2 1 1,-1 1 0,-2 1-1,-1 1 1,-38-46-1,18 33 605,-68-59 0,85 84-460,-1 2 0,-1 1 0,-1 0-1,-49-22 1,60 34-151,0 1 0,0 0 0,0 1 0,-1 1 0,1 0 0,-21 0 0,3 3 0,1 1 0,-36 5 0,41-1 0,1 2 0,0 0 0,-40 18 0,8-3 0,-112 41 3,129-44-205,-77 47 0,-31 46-604,8 13-210,83-72 410,9-9 38,-179 167-2376,25-3-5690,139-140 5556,-46 45-2268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4564 7984 0 0,'-5'-1'51'0'0,"0"1"0"0"0,0-1 0 0 0,1 0 0 0 0,-1 0 1 0 0,0 0-1 0 0,0-1 0 0 0,1 0 0 0 0,0 1 0 0 0,-1-2 1 0 0,1 1-1 0 0,0 0 0 0 0,-4-4 0 0 0,7 5 17 0 0,1 0 1 0 0,0 0-1 0 0,0 0 0 0 0,-1-1 0 0 0,1 1 1 0 0,0 0-1 0 0,0 0 0 0 0,0 0 0 0 0,0 0 1 0 0,1-2-1 0 0,-1 1 77 0 0,0 1-109 0 0,0 0-1 0 0,0 0 1 0 0,1 0 0 0 0,-1 1-1 0 0,0-1 1 0 0,0 0 0 0 0,1 0-1 0 0,-1 0 1 0 0,1 1-1 0 0,-1-1 1 0 0,1 0 0 0 0,-1 0-1 0 0,1 1 1 0 0,-1-1 0 0 0,1 0-1 0 0,0 1 1 0 0,1-2 0 0 0,15-9 389 0 0,-8 5-288 0 0,63-39 450 0 0,83-49 174 0 0,-71 47-424 0 0,166-97 559 0 0,108-66 158 0 0,-179 105-691 0 0,-23 14-54 0 0,327-177 455 0 0,-164 95-392 0 0,454-238 314 0 0,-465 250-524 0 0,-124 63-107 0 0,644-342 67 0 0,-781 415-118 0 0,334-195 91 0 0,-276 158-52 0 0,350-211 203 0 0,75-49 62 0 0,-275 167-96 0 0,-22 15 102 0 0,22-8 101 0 0,-37 23-6 0 0,-162 91-297 0 0,294-169 414 0 0,-27 16-140 0 0,-220 128-399 0 0,-59 32 9 0 0,-1-1-1 0 0,47-43 1 0 0,-12-1 78 0 0,-17 25-10 0 0,-56 41-53 0 0,-5 4-12 0 0,1 4-219 0 0,1 5-100 0 0,-2 3-22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6648 13736 0 0,'0'-1'64'0'0,"-1"0"1"0"0,0 0 0 0 0,0 0 0 0 0,1-1 0 0 0,-1 1 0 0 0,1 0 0 0 0,-1-1-1 0 0,1 1 1 0 0,0-1 0 0 0,-1 1 0 0 0,1-1 0 0 0,0 1 0 0 0,0-3 0 0 0,0 2-66 0 0,1 0 1 0 0,0 1-1 0 0,-1-1 1 0 0,1 0 0 0 0,0 0-1 0 0,0 0 1 0 0,0 0-1 0 0,0 1 1 0 0,2-3 0 0 0,4-4-338 0 0,1 0 0 0 0,-1 1 0 0 0,17-13 1 0 0,-14 13 201 0 0,50-44 447 0 0,66-47 738 0 0,-67 57-601 0 0,29-18 132 0 0,188-140 600 0 0,-160 110-910 0 0,414-336 817 0 0,-434 344-949 0 0,102-90 132 0 0,239-278 217 0 0,-33-32-327 0 0,-290 340-139 0 0,209-261-92 0 0,-11-8 97 0 0,-83 65 408 0 0,-191 279-174 0 0,40-96-1 0 0,-59 114-5 0 0,-2-1 0 0 0,20-98-1 0 0,-32 106-199 0 0,-1 0-1 0 0,-2 0 1 0 0,-2 0-1 0 0,-1 0 0 0 0,-8-45 1 0 0,-49-199-156 0 0,52 258 98 0 0,-48-191-104 0 0,-35-158-124 0 0,3-56 208 0 0,3 18 55 0 0,72 361 245 0 0,-3 0 0 0 0,-2 2 0 0 0,-41-91 0 0 0,41 113 17 0 0,-1 1 0 0 0,0 0 1 0 0,-40-45-1 0 0,38 55-165 0 0,0-1 0 0 0,-24-16-1 0 0,19 15-197 0 0,16 14-63 0 0,-1 0 0 0 0,0 0-1 0 0,0 1 1 0 0,0 0 0 0 0,0 1-1 0 0,-1-1 1 0 0,-17-3 0 0 0,6 3-377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2030 11456 0 0,'10'-15'185'0'0,"2"0"1"0"0,0 0 0 0 0,1 2-1 0 0,0-1 1 0 0,27-19 0 0 0,83-50-17 0 0,-96 67-188 0 0,281-152 19 0 0,-232 129 0 0 0,598-275 60 0 0,-420 217-19 0 0,-89 36 151 0 0,1188-360 1360 0 0,-167 138-1171 0 0,-641 182-200 0 0,3 20 32 0 0,-360 54-96 0 0,627-81 464 0 0,5 30-203 0 0,452 30 148 0 0,-233 56 286 0 0,-962-7-759 0 0,517 22 618 0 0,-372-11-488 0 0,110 6-73 0 0,120 5 480 0 0,-33 0-276 0 0,-352-19-204 0 0,116 16 175 0 0,-133-9-188 0 0,55 19-1 0 0,-79-23-128 0 0,-19-6-1 0 0,-1 1 1 0 0,0 0 0 0 0,1 0 0 0 0,-1 0 0 0 0,0 1-1 0 0,-1 0 1 0 0,1 0 0 0 0,10 7 0 0 0,-12-2-214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31 284 14720,'-1'0'608,"-1"1"0,1-1 1,0 1-1,-1 0 1,1 0-1,0-1 0,0 1 1,-2 2-1,-6 10 1173,7-9-1660,1 1 1,0-1-1,-1 1 0,2 0 0,-2 6 0,2-4-107,-1-1 1,1 1-1,1 0 0,-1-1 0,1 1 0,0 0 0,4 10 0,-4-15-14,-1 0 0,1-1-1,-1 1 1,1-1 0,0 1-1,0-1 1,0 1 0,0-1-1,0 0 1,0 1 0,0-1-1,0 0 1,0 0 0,1 0-1,-1 0 1,0 0 0,1 0 0,-1 0-1,1 0 1,-1 0 0,1-1-1,-1 1 1,1-1 0,0 1-1,-1-1 1,1 0 0,0 1-1,-1-1 1,1 0 0,0 0-1,-1 0 1,1 0 0,0-1-1,-1 1 1,4-1 0,1-2 21,0 1 0,0-1 0,0 0 1,0-1-1,0 0 0,-1 0 0,0 0 0,0 0 1,8-9-1,-9 9 1,107-114 997,-104 108-969,0 0 1,0 0-1,-1-1 1,-1 0-1,0 0 0,8-23 1,-11 27-313,-1 1 0,1-1 1,-1 1-1,0-1 0,-1 0 0,1 0 0,-1 0 1,-1 0-1,1 1 0,-1-1 0,-1 0 1,1 1-1,-5-12 0,3 11-1520,-1 1 0,0-1 1,-9-9-1,-3-6-2520,15 18 3689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3255 16440 0 0,'-41'-65'355'0'0,"34"53"-286"0"0,-1-1-1 0 0,2 0 0 0 0,0 0 0 0 0,-7-24 0 0 0,11 32-57 0 0,1 0 0 0 0,0 0 0 0 0,1-1 0 0 0,-1 1-1 0 0,1 0 1 0 0,0-1 0 0 0,0 1 0 0 0,1 0 0 0 0,0-1-1 0 0,0 1 1 0 0,0 0 0 0 0,0 0 0 0 0,5-10-1 0 0,1 0-80 0 0,1 1 0 0 0,1-1 0 0 0,1 2 0 0 0,0-1 0 0 0,0 1 0 0 0,25-22 0 0 0,2 2-265 0 0,42-27 1 0 0,156-98-297 0 0,8 10 151 0 0,-233 142 479 0 0,585-314 103 0 0,168-21 372 0 0,-234 132-131 0 0,9 19-104 0 0,651-181-85 0 0,790-101 789 0 0,-1124 331-356 0 0,-548 94-478 0 0,887-117-294 0 0,-1011 144 167 0 0,872-86-113 0 0,1 20 57 0 0,-247 58 74 0 0,-1 36 0 0 0,-78 26 94 0 0,74 41 395 0 0,-8 51-144 0 0,-506-57-202 0 0,-197-46-131 0 0,796 229 513 0 0,-870-246-504 0 0,484 164 316 0 0,-279-89-266 0 0,130 53 87 0 0,-168-57-45 0 0,-156-64-75 0 0,-1 2 0 0 0,0 0-1 0 0,47 34 1 0 0,-46-27-7 0 0,-7-5-365 0 0,23 20 0 0 0,-24-17-528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40 311 17079 0 0,'-10'-10'164'0'0,"4"5"80"0"0,1 0 0 0 0,-13-8 0 0 0,18 13 44 0 0,9 3-56 0 0,-4-1-176 0 0,1 1-1 0 0,-1 0 1 0 0,0 0-1 0 0,0 0 0 0 0,-1 0 1 0 0,1 1-1 0 0,-1 0 1 0 0,0 0-1 0 0,0 0 0 0 0,4 5 1 0 0,10 10 184 0 0,47 52 381 0 0,-22-23-308 0 0,210 265 477 0 0,-219-266-652 0 0,-24-33-12 0 0,-10-12 230 0 0,0-4-158 0 0,-50-66 1421 0 0,22 30-1311 0 0,-63-114 134 0 0,45 70-219 0 0,29 52-134 0 0,2-1 1 0 0,1 0-1 0 0,-13-45 0 0 0,14 29 23 0 0,-12-85 1 0 0,24 124-98 0 0,0 1 0 0 0,1 0 0 0 0,0-1 0 0 0,1 1 0 0 0,0 0 0 0 0,0-1 0 0 0,0 1 0 0 0,5-13 0 0 0,-5 16-16 0 0,1 0 0 0 0,-1 1-1 0 0,1-1 1 0 0,0 1-1 0 0,0-1 1 0 0,0 1 0 0 0,1-1-1 0 0,-1 1 1 0 0,1 0-1 0 0,0 0 1 0 0,0 1 0 0 0,0-1-1 0 0,0 0 1 0 0,0 1-1 0 0,1 0 1 0 0,-1 0 0 0 0,6-3-1 0 0,-3 3-15 0 0,1 0 0 0 0,0 0 0 0 0,-1 0 0 0 0,1 1-1 0 0,0 0 1 0 0,0 0 0 0 0,0 1 0 0 0,0 0 0 0 0,8 1 0 0 0,-4 0-5 0 0,0 1 1 0 0,0 0-1 0 0,0 1 1 0 0,-1 1 0 0 0,12 4-1 0 0,6 6 6 0 0,0 1 0 0 0,-1 2 0 0 0,25 20 0 0 0,15 12-5 0 0,-3 4 0 0 0,73 74-1 0 0,-115-100-777 0 0,0 0 0 0 0,18 32 0 0 0,-24-34 279 0 0,-9-14-1008 0 0,-5-3-267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1080 16751 0 0,'-36'11'584'0'0,"-52"24"0"0"0,82-32-516 0 0,0-1-1 0 0,0 1 1 0 0,0-1-1 0 0,0 0 1 0 0,-1-1-1 0 0,-11 2 0 0 0,18-3-14 0 0,-1 0-1 0 0,1 0 1 0 0,-1-1-1 0 0,1 1 0 0 0,-1 0 1 0 0,1-1-1 0 0,-1 1 0 0 0,1 0 1 0 0,-1-1-1 0 0,1 1 0 0 0,0-1 1 0 0,-1 1-1 0 0,1 0 0 0 0,0-1 1 0 0,-1 1-1 0 0,1-1 1 0 0,0 1-1 0 0,-1-1 0 0 0,1 0 1 0 0,0 1-1 0 0,0-1 0 0 0,0 1 1 0 0,0-1-1 0 0,0 1 0 0 0,-1-2 1 0 0,2 0-24 0 0,-1 0 0 0 0,1-1 0 0 0,-1 1 0 0 0,1 0 0 0 0,-1 0 0 0 0,1 0 0 0 0,0 0 0 0 0,0-1 0 0 0,0 1 0 0 0,2-2 0 0 0,15-20 149 0 0,-13 17-165 0 0,55-60-121 0 0,38-44-832 0 0,-62 71 347 0 0,91-80-270 0 0,-104 99 786 0 0,-1 3 126 0 0,-7 5 120 0 0,14-15 1 0 0,-7 9 1278 0 0,-26 99-933 0 0,4-71-480 0 0,0 0 0 0 0,3 16 0 0 0,-3-24-32 0 0,1 0 0 0 0,-1 0 0 0 0,0 0 0 0 0,0 0 0 0 0,1 1 0 0 0,-1-1 0 0 0,0 0 0 0 0,1 0 0 0 0,-1 0 0 0 0,1 0 0 0 0,0-1 0 0 0,-1 1 0 0 0,1 0 0 0 0,0 0 0 0 0,0 0 0 0 0,-1 0 0 0 0,1-1 1 0 0,0 1-1 0 0,0 0 0 0 0,0-1 0 0 0,0 1 0 0 0,2 0 0 0 0,-1 0 7 0 0,0-1 0 0 0,-1 1 0 0 0,1-1 0 0 0,0 0 0 0 0,0 0 0 0 0,0 0 0 0 0,0 0 0 0 0,4-1 0 0 0,0 1 33 0 0,-2 0-23 0 0,1-1-1 0 0,-1 0 1 0 0,0 0 0 0 0,1 0 0 0 0,-1 0 0 0 0,0-1-1 0 0,7-3 1 0 0,26-16 128 0 0,9-15-28 0 0,-34 26-21 0 0,0 0 0 0 0,25-15-1 0 0,-36 24-87 0 0,0 1 1 0 0,0-1-1 0 0,0 1 0 0 0,0-1 0 0 0,0 1 0 0 0,0 0 0 0 0,0 0 0 0 0,0-1 0 0 0,0 1 0 0 0,0 0 0 0 0,0 0 0 0 0,0 0 1 0 0,0 0-1 0 0,0 0 0 0 0,0 0 0 0 0,0 0 0 0 0,0 0 0 0 0,0 1 0 0 0,0-1 0 0 0,0 0 0 0 0,1 1 0 0 0,0 0 19 0 0,-1 0-1 0 0,0 0 0 0 0,0 0 0 0 0,1 0 1 0 0,-1 0-1 0 0,0 1 0 0 0,0-1 1 0 0,0 0-1 0 0,0 0 0 0 0,0 1 0 0 0,0-1 1 0 0,0 3-1 0 0,1 1 85 0 0,0 0 0 0 0,0 0 0 0 0,-1 0 0 0 0,0 1 0 0 0,0-1-1 0 0,0 1 1 0 0,0 6 0 0 0,-1-5 20 0 0,0 3 233 0 0,2 19-1 0 0,-2-26-334 0 0,0-1 0 0 0,1 1 0 0 0,0-1-1 0 0,-1 0 1 0 0,1 1 0 0 0,0-1 0 0 0,0 0-1 0 0,0 0 1 0 0,1 0 0 0 0,-1 0 0 0 0,0 0 0 0 0,1 0-1 0 0,2 3 1 0 0,-3-4-18 0 0,0-1 0 0 0,0 1 0 0 0,0-1 0 0 0,0 1-1 0 0,0-1 1 0 0,0 0 0 0 0,0 1 0 0 0,1-1 0 0 0,-1 0 0 0 0,0 0 0 0 0,0 0-1 0 0,0 1 1 0 0,0-1 0 0 0,1-1 0 0 0,-1 1 0 0 0,0 0 0 0 0,0 0-1 0 0,0 0 1 0 0,0-1 0 0 0,0 1 0 0 0,1 0 0 0 0,-1-1 0 0 0,0 1 0 0 0,0-1-1 0 0,0 1 1 0 0,1-2 0 0 0,2 0 32 0 0,0-1 1 0 0,-1 1-1 0 0,1-1 1 0 0,-1 0-1 0 0,0 0 1 0 0,4-4-1 0 0,17-24 292 0 0,37-65 1 0 0,8-40-1027 0 0,-54 100-938 0 0,12-42 0 0 0,-7 16-864 0 0,-10 29 68 0 0,8-44 0 0 0,-3 10-66 0 0,-4 25 1271 0 0,-8 24 943 0 0,2 0-1 0 0,0 0 1 0 0,13-27-1 0 0,-14 33 502 0 0,6-7 7190 0 0,-11 29-6290 0 0,-5 4-687 0 0,0-3-182 0 0,-2 8 99 0 0,-24 67 796 0 0,28-74-980 0 0,1 1 0 0 0,0 0 1 0 0,1 0-1 0 0,-2 25 0 0 0,4-35-141 0 0,1 0-1 0 0,-1-1 0 0 0,0 1 1 0 0,1 0-1 0 0,-1 0 0 0 0,1 0 1 0 0,0 0-1 0 0,0-1 0 0 0,0 1 1 0 0,0 0-1 0 0,1-1 0 0 0,-1 1 1 0 0,1-1-1 0 0,-1 1 0 0 0,1-1 1 0 0,0 0-1 0 0,0 0 0 0 0,0 0 1 0 0,0 0-1 0 0,1 0 0 0 0,-1 0 1 0 0,0 0-1 0 0,1-1 0 0 0,-1 1 0 0 0,5 1 1 0 0,1 0-9 0 0,1 0 0 0 0,-1 0 0 0 0,1-1 1 0 0,0 0-1 0 0,0 0 0 0 0,0-1 0 0 0,10 0 0 0 0,23-2 53 0 0,0-1-1 0 0,62-12 0 0 0,-8 0 79 0 0,-40 8-87 0 0,79-7 136 0 0,-106 12-42 0 0,1 1 1 0 0,47 6 0 0 0,-70-5-129 0 0,1 1 0 0 0,-1 0 0 0 0,0 0 0 0 0,9 4 0 0 0,-14-5-23 0 0,0-1 0 0 0,-1 1 0 0 0,1 0 0 0 0,-1 0 0 0 0,1-1 0 0 0,-1 1 0 0 0,1 0 0 0 0,-1 0 1 0 0,0 1-1 0 0,1-1 0 0 0,-1 0 0 0 0,0 0 0 0 0,0 1 0 0 0,0-1 0 0 0,0 1 0 0 0,0-1 0 0 0,0 1 1 0 0,0-1-1 0 0,-1 1 0 0 0,1-1 0 0 0,-1 1 0 0 0,1 0 0 0 0,-1-1 0 0 0,1 3 0 0 0,-1 1 14 0 0,-1-1 0 0 0,0 1 0 0 0,1-1 0 0 0,-2 1 0 0 0,1-1 0 0 0,0 0 0 0 0,-1 1 0 0 0,0-1 0 0 0,0 0 0 0 0,0 0 0 0 0,-1 0 0 0 0,1 0 0 0 0,-1-1 0 0 0,-4 5 0 0 0,-6 6 2 0 0,-1-1-1 0 0,-18 14 1 0 0,16-13-135 0 0,-91 65-579 0 0,42-32-336 0 0,13-9-44 0 0,-3 0-40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1448 18319 0 0,'-44'31'399'0'0,"40"-29"-349"0"0,0 1 1 0 0,1-1-1 0 0,0 1 0 0 0,-1 0 1 0 0,1 0-1 0 0,0 1 0 0 0,1-1 1 0 0,-1 0-1 0 0,1 1 0 0 0,-3 4 0 0 0,0 2-18 0 0,5-10-29 0 0,0 0-1 0 0,0 0 1 0 0,0 0-1 0 0,1 0 1 0 0,-1 0-1 0 0,0 0 1 0 0,0 0-1 0 0,0 0 1 0 0,0 0-1 0 0,0 0 1 0 0,0 0-1 0 0,0 0 0 0 0,0 0 1 0 0,0 0-1 0 0,0 0 1 0 0,0 0-1 0 0,0 0 1 0 0,0 0-1 0 0,0 0 1 0 0,0 0-1 0 0,0 0 1 0 0,0 0-1 0 0,0 0 1 0 0,1 0-1 0 0,-1 0 1 0 0,0 0-1 0 0,0 0 0 0 0,0 0 1 0 0,0 0-1 0 0,0 0 1 0 0,0 0-1 0 0,0 0 1 0 0,0 0-1 0 0,0 0 1 0 0,0 0-1 0 0,0 0 1 0 0,0 1-1 0 0,0-1 1 0 0,0 0-1 0 0,0 0 1 0 0,0 0-1 0 0,0 0 0 0 0,0 0 1 0 0,0 0-1 0 0,0 0 1 0 0,0 0-1 0 0,0 0 1 0 0,0 0-1 0 0,0 0 1 0 0,0 0-1 0 0,0 0 1 0 0,0 0-1 0 0,0 0 1 0 0,0 0-1 0 0,0 0 1 0 0,0 1-1 0 0,0-1 0 0 0,0 0 1 0 0,0 0-1 0 0,0 0 1 0 0,0 0-1 0 0,0 0 1 0 0,0 0-1 0 0,0 0 1 0 0,0 0-1 0 0,0 0 1 0 0,7 0 102 0 0,0-1 0 0 0,0 0 0 0 0,0-1 0 0 0,1 1 0 0 0,-1-1 0 0 0,-1-1 0 0 0,14-5 0 0 0,45-29 593 0 0,-58 33-631 0 0,215-150 1447 0 0,-95 64-1039 0 0,619-393 1693 0 0,-218 154-1120 0 0,-207 136-804 0 0,-184 113-162 0 0,-96 56-72 0 0,77-48-10 0 0,-106 64-3 0 0,-4 2-14 0 0,-1 1 0 0 0,1 0 0 0 0,0 1 0 0 0,0 0 0 0 0,0 0 0 0 0,12-3 0 0 0,-20 6-39 0 0,0 1 1 0 0,1 0-1 0 0,-1 0 1 0 0,0 0 0 0 0,0 0-1 0 0,1 0 1 0 0,-1 0-1 0 0,0 0 1 0 0,0 0 0 0 0,1 0-1 0 0,-1 0 1 0 0,0 0 0 0 0,0 0-1 0 0,1 0 1 0 0,-1 0-1 0 0,0 0 1 0 0,0 0 0 0 0,0 0-1 0 0,1 0 1 0 0,-1 0-1 0 0,0 0 1 0 0,0 0 0 0 0,1 0-1 0 0,-1 0 1 0 0,0 0 0 0 0,0 1-1 0 0,0-1 1 0 0,1 0-1 0 0,-1 0 1 0 0,0 0 0 0 0,0 0-1 0 0,0 1 1 0 0,0-1 0 0 0,1 0-1 0 0,-1 0 1 0 0,0 0-1 0 0,0 1 1 0 0,0-1 0 0 0,0 0-1 0 0,0 0 1 0 0,1 1-1 0 0,-1 0 43 0 0,5 7-1173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22583 0 0,'4'-28'952'0'0,"9"-6"-760"0"0,9-4-1216 0 0,8-11-232 0 0,9-5-56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 12696 0 0,'-1'-1'289'0'0,"-34"-21"862"0"0,34 22-1100 0 0,0-1 1 0 0,0 1-1 0 0,0 0 1 0 0,0 0-1 0 0,1 0 1 0 0,-1 0 0 0 0,0 0-1 0 0,0 0 1 0 0,0 0-1 0 0,0 0 1 0 0,0 0-1 0 0,0 0 1 0 0,1 0 0 0 0,-1 0-1 0 0,0 1 1 0 0,0-1-1 0 0,0 0 1 0 0,0 1-1 0 0,1-1 1 0 0,-1 0-1 0 0,0 1 1 0 0,0-1 0 0 0,1 1-1 0 0,-2 0 1 0 0,-12 13 611 0 0,11-9-595 0 0,-1 1 0 0 0,1-1 0 0 0,0 1 0 0 0,0 0 1 0 0,-1 7-1 0 0,3-11-64 0 0,1-1 0 0 0,-1 1 0 0 0,1-1-1 0 0,0 1 1 0 0,0 0 0 0 0,0-1 0 0 0,0 1 0 0 0,0-1 0 0 0,0 1-1 0 0,0 0 1 0 0,1-1 0 0 0,-1 1 0 0 0,1-1 0 0 0,-1 1 0 0 0,1-1-1 0 0,-1 1 1 0 0,1-1 0 0 0,0 1 0 0 0,0-1 0 0 0,0 0 0 0 0,0 1-1 0 0,0-1 1 0 0,0 0 0 0 0,0 0 0 0 0,2 3 0 0 0,6 2 89 0 0,0 1 0 0 0,0-1 0 0 0,1 0 0 0 0,-1-1 0 0 0,1 0 0 0 0,15 5-1 0 0,-9-4 39 0 0,0 1-1 0 0,-1 0 0 0 0,0 1 0 0 0,16 11 0 0 0,-1-1 41 0 0,-21-13-139 0 0,-1 0-1 0 0,0 1 1 0 0,-1 0 0 0 0,0 0 0 0 0,0 1-1 0 0,0 0 1 0 0,-1 0 0 0 0,1 1 0 0 0,7 13 0 0 0,-10-15 6 0 0,-1 1-1 0 0,0 0 1 0 0,0 0 0 0 0,0 0 0 0 0,-1 0 0 0 0,0 1 0 0 0,0-1 0 0 0,-1 1 0 0 0,0-1 0 0 0,0 1 0 0 0,-1-1 0 0 0,0 14-1 0 0,-2-10 62 0 0,0-1-1 0 0,-1 1 1 0 0,0 0-1 0 0,0-1 1 0 0,-1 0-1 0 0,0 0 1 0 0,-1 0-1 0 0,0-1 1 0 0,-1 1-1 0 0,0-1 0 0 0,0 0 1 0 0,-13 13-1 0 0,11-13-19 0 0,-1 0-1 0 0,0 0 0 0 0,0-1 0 0 0,0 0 0 0 0,-16 9 1 0 0,11-8-54 0 0,-3 1-120 0 0,-18 13-1 0 0,23-15-840 0 0,0-4-3902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9 263 15200 0 0,'-8'-4'554'0'0,"7"3"-52"0"0,1 2-422 0 0,3 56 431 0 0,16 96 1 0 0,2-48 176 0 0,-17-89-592 0 0,-2-7-29 0 0,0 0 0 0 0,7 16-1 0 0,17 24 542 0 0,-25-47-65 0 0,3-25 666 0 0,-5 10-955 0 0,0 0 1 0 0,-1 0-1 0 0,-8-25 0 0 0,-2-11-64 0 0,-5-44-31 0 0,14 71-129 0 0,-7-82 71 0 0,9 84-94 0 0,1 0-1 0 0,1 1 1 0 0,4-25-1 0 0,16-46 37 0 0,-18 79-68 0 0,1 0 0 0 0,0 0 0 0 0,1 0 0 0 0,1 1 0 0 0,11-18 0 0 0,-14 24 14 0 0,0 1-1 0 0,0-1 0 0 0,1 1 1 0 0,-1 0-1 0 0,1 0 0 0 0,-1 0 1 0 0,1 0-1 0 0,0 1 0 0 0,0 0 1 0 0,0-1-1 0 0,7-1 0 0 0,-9 3 8 0 0,-1 1 0 0 0,1-1 0 0 0,0 1 0 0 0,0-1 0 0 0,0 1 0 0 0,0 0 0 0 0,0 0 0 0 0,0 0 0 0 0,0 0 0 0 0,0 0 0 0 0,0 0 0 0 0,0 1 0 0 0,0-1 0 0 0,0 1 0 0 0,0-1 0 0 0,-1 1 0 0 0,1 0 0 0 0,0-1 0 0 0,0 1 0 0 0,0 0 0 0 0,-1 0 0 0 0,1 1 0 0 0,-1-1 0 0 0,1 0 0 0 0,-1 0 0 0 0,1 1 0 0 0,-1-1 0 0 0,2 3 0 0 0,2 3-2 0 0,0 0-1 0 0,-1-1 1 0 0,0 2-1 0 0,0-1 1 0 0,0 0-1 0 0,-1 1 1 0 0,0 0-1 0 0,-1 0 0 0 0,0 0 1 0 0,1 8-1 0 0,-1-6-39 0 0,-1 0 0 0 0,0-1-1 0 0,-1 1 1 0 0,0 0-1 0 0,-1 0 1 0 0,-3 14 0 0 0,-17 56-623 0 0,9-41 361 0 0,7-16-423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16959 0 0,'0'0'727'0'0,"0"-5"-582"0"0,0 1-133 0 0,1-1 0 0 0,-1 0 0 0 0,1 0 0 0 0,0 1 0 0 0,1-1 0 0 0,0 0 0 0 0,-1 1 0 0 0,1 0 0 0 0,1-1 0 0 0,-1 1 0 0 0,3-4 0 0 0,7-9 99 0 0,19-19 0 0 0,-17 18-73 0 0,5-2 148 0 0,31-26-1 0 0,-32 30 61 0 0,0 0-1 0 0,28-35 1 0 0,-40 43-151 0 0,0 0 0 0 0,0-1 0 0 0,-1 0 0 0 0,0 0 0 0 0,-1 0 0 0 0,7-19-1 0 0,-9 19 34 0 0,0 1 0 0 0,0-1 0 0 0,-1 0-1 0 0,1-13 1 0 0,-2 21 201 0 0,-2 3-153 0 0,-6 7-3 0 0,-2 3 60 0 0,0 0-1 0 0,-17 27 1 0 0,16-16-259 0 0,4-10-96 0 0,-13 22-1 0 0,14-27 100 0 0,1 0-1 0 0,0 1 0 0 0,1 0 0 0 0,0 0 1 0 0,-3 11-1 0 0,-10 48 66 0 0,9-36 17 0 0,6-21 8 0 0,1 1 0 0 0,-1-1-1 0 0,2 1 1 0 0,0 15 0 0 0,0-6-48 0 0,0-16-42 0 0,1 0 0 0 0,-1 0 0 0 0,1 0 0 0 0,-1 0 0 0 0,1 0 0 0 0,1-1 0 0 0,1 7 0 0 0,-2-9 25 0 0,0 0 0 0 0,1 1 1 0 0,-1-1-1 0 0,0 0 0 0 0,1 0 1 0 0,-1 0-1 0 0,1-1 0 0 0,-1 1 0 0 0,1 0 1 0 0,0 0-1 0 0,0-1 0 0 0,0 1 1 0 0,0-1-1 0 0,0 0 0 0 0,0 0 1 0 0,4 2-1 0 0,-1-1-4 0 0,0-1 0 0 0,-1 0-1 0 0,1 0 1 0 0,0 0 0 0 0,0 0 0 0 0,-1-1 0 0 0,1 0-1 0 0,0 0 1 0 0,0 0 0 0 0,0-1 0 0 0,5-1 0 0 0,3-1-717 0 0,-1-1-1 0 0,0 0 1 0 0,13-7 0 0 0,1 0-857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3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14488 0 0,'0'-4'49'0'0,"0"0"0"0"0,1 0 0 0 0,-1 0 0 0 0,1 1 0 0 0,-1-1 0 0 0,1 0 0 0 0,0 1 0 0 0,1-1 0 0 0,-1 0 0 0 0,1 1 0 0 0,-1 0 1 0 0,1-1-1 0 0,0 1 0 0 0,0 0 0 0 0,4-5 0 0 0,4-2 148 0 0,36-38 617 0 0,-26 28-592 0 0,-1-2 1 0 0,28-40-1 0 0,-44 59-155 0 0,-1-1 0 0 0,1 0 0 0 0,-1 0 0 0 0,0 0-1 0 0,0 0 1 0 0,0 0 0 0 0,-1 0 0 0 0,1-1 0 0 0,-1 1-1 0 0,0 0 1 0 0,-1-1 0 0 0,1 1 0 0 0,-1-1 0 0 0,1 0-1 0 0,-1 1 1 0 0,-1-1 0 0 0,1 1 0 0 0,-1-1 0 0 0,-1-8-1 0 0,1 13-40 0 0,1-1-1 0 0,-1 1 1 0 0,1-1-1 0 0,-1 1 1 0 0,1 0-1 0 0,-1-1 1 0 0,1 1-1 0 0,-1 0 1 0 0,1-1-1 0 0,-1 1 1 0 0,1 0-1 0 0,-1 0 1 0 0,1-1-1 0 0,-1 1 1 0 0,0 0-1 0 0,1 0 1 0 0,-1 0-1 0 0,0 0 1 0 0,1 0-1 0 0,-1 0 1 0 0,1 0-1 0 0,-1 0 0 0 0,0 0 1 0 0,1 0-1 0 0,-1 0 1 0 0,0 0-1 0 0,-2 1-1 0 0,1-1-6 0 0,-1 0-1 0 0,1 0 0 0 0,-1 1 0 0 0,0-1 0 0 0,1 1 1 0 0,-1 0-1 0 0,1 0 0 0 0,-1 0 0 0 0,1 0 0 0 0,0 1 1 0 0,-1-1-1 0 0,1 0 0 0 0,0 1 0 0 0,0 0 0 0 0,0-1 1 0 0,0 1-1 0 0,0 0 0 0 0,0 0 0 0 0,1 0 0 0 0,-3 3 1 0 0,-2 5 67 0 0,0 0 1 0 0,1 0 0 0 0,-6 16-1 0 0,6-15-69 0 0,-3 8-6 0 0,0 0 0 0 0,0 1 0 0 0,2 0 0 0 0,1 1 0 0 0,-6 41 0 0 0,10-39 57 0 0,1 27-1 0 0,0-43-40 0 0,1 0 0 0 0,0 0-1 0 0,0 0 1 0 0,1 0 0 0 0,0-1-1 0 0,0 1 1 0 0,0 0 0 0 0,5 6-1 0 0,-5-8-8 0 0,0-1 9 0 0,0 0 1 0 0,1-1 0 0 0,-1 1-1 0 0,6 6 1 0 0,-6-9-15 0 0,0 1-1 0 0,0-1 1 0 0,0 0-1 0 0,0 0 1 0 0,0 0-1 0 0,0 0 1 0 0,0 0-1 0 0,1 0 1 0 0,-1 0-1 0 0,0-1 1 0 0,5 2-1 0 0,4-1-125 0 0,-1 0 0 0 0,1-1 0 0 0,0 0 0 0 0,0 0 0 0 0,0-1 0 0 0,-1-1 0 0 0,1 0 0 0 0,14-4 0 0 0,14-7-1300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4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16016 0 0,'2'16'282'0'0,"0"0"0"0"0,0 0 0 0 0,7 20 0 0 0,-6-24-168 0 0,8 24 283 0 0,29 65-1 0 0,-24-69-298 0 0,28 40 0 0 0,-38-64-71 0 0,0 1 1 0 0,1-1-1 0 0,0-1 0 0 0,0 1 0 0 0,1-1 0 0 0,11 8 0 0 0,-16-14 1 0 0,0 1 1 0 0,0 0 0 0 0,0-1-1 0 0,0 0 1 0 0,0 1-1 0 0,0-1 1 0 0,0 0 0 0 0,0-1-1 0 0,0 1 1 0 0,1-1 0 0 0,-1 1-1 0 0,0-1 1 0 0,0 0-1 0 0,1 0 1 0 0,-1 0 0 0 0,6-2-1 0 0,-6 2-2 0 0,-1-1-1 0 0,0 1 0 0 0,0-1 1 0 0,0 0-1 0 0,0 0 0 0 0,0 0 1 0 0,0 0-1 0 0,-1 0 0 0 0,1 0 1 0 0,0-1-1 0 0,0 1 0 0 0,-1 0 1 0 0,1-1-1 0 0,-1 0 0 0 0,1 1 1 0 0,-1-1-1 0 0,0 0 0 0 0,1 1 1 0 0,-1-1-1 0 0,0 0 0 0 0,0 0 1 0 0,0 0-1 0 0,-1 0 0 0 0,1 0 1 0 0,0 0-1 0 0,0-4 0 0 0,-1 3 14 0 0,0 0-1 0 0,0 0 1 0 0,0 0-1 0 0,0 0 0 0 0,0 0 1 0 0,-1-1-1 0 0,1 1 1 0 0,-1 0-1 0 0,0 0 0 0 0,0 0 1 0 0,0 1-1 0 0,0-1 1 0 0,-1 0-1 0 0,-2-4 0 0 0,3 7-27 0 0,1-1-1 0 0,-1 1 0 0 0,1 0 1 0 0,-1 0-1 0 0,0 0 0 0 0,1 0 1 0 0,-1-1-1 0 0,0 1 0 0 0,1 0 0 0 0,-1 0 1 0 0,1 0-1 0 0,-1 0 0 0 0,0 1 1 0 0,1-1-1 0 0,-1 0 0 0 0,0 0 1 0 0,0 1-1 0 0,0-1 12 0 0,-3 1 7 0 0,0 1-1 0 0,0-1 0 0 0,1 1 1 0 0,-1 0-1 0 0,1 0 0 0 0,-1 1 1 0 0,1-1-1 0 0,0 1 1 0 0,-1 0-1 0 0,-3 5 0 0 0,-4 2-17 0 0,-11 11 37 0 0,2 0 1 0 0,0 2-1 0 0,1 1 0 0 0,-16 25 1 0 0,-56 108 184 0 0,80-136-251 0 0,0-1 58 0 0,-13 36-1 0 0,21-48-24 0 0,0-1 0 0 0,1 1 0 0 0,0 1-1 0 0,1-1 1 0 0,0 0 0 0 0,0 0 0 0 0,1 0 0 0 0,1 10-1 0 0,-1-15-11 0 0,1 1-1 0 0,-1-1 1 0 0,1 1-1 0 0,1-1 1 0 0,-1 1-1 0 0,0-1 1 0 0,4 6-1 0 0,-4-7-2 0 0,0-1 0 0 0,0 1 0 0 0,0-1 0 0 0,0 0-1 0 0,0 0 1 0 0,0 1 0 0 0,0-1 0 0 0,0 0 0 0 0,1 0-1 0 0,-1 0 1 0 0,1 0 0 0 0,-1 0 0 0 0,0-1 0 0 0,1 1-1 0 0,-1 0 1 0 0,1-1 0 0 0,0 1 0 0 0,-1-1 0 0 0,3 1-1 0 0,2-1 34 0 0,-1 0-1 0 0,1 0 1 0 0,0-1-1 0 0,0 0 1 0 0,-1 0-1 0 0,1 0 1 0 0,0-1-1 0 0,7-2 0 0 0,41-23 311 0 0,-53 27-340 0 0,19-12 9 0 0,-1 0 0 0 0,27-23 1 0 0,30-34-299 0 0,-67 61 207 0 0,5-5-421 0 0,-1 0 0 0 0,0-2 1 0 0,0 1-1 0 0,15-26 0 0 0,-15 18-623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14112,'0'-1'293,"1"1"0,0 0 0,0 0 0,0 0 0,0 0 0,-1-1 0,1 1 0,0 0 0,0 0 0,0 1 0,0-1 0,-1 0 0,1 0 0,0 0 0,0 0 0,0 1 0,-1-1 0,1 0 0,1 1 0,-2 1-107,1-1-1,0 0 1,0 1 0,-1-1 0,1 0-1,-1 1 1,0-1 0,1 1 0,-1-1 0,0 3-1,3 8-57,0-1-1,5 14 1,3 7-68,-8-20-32,-2-6-5,0 1-1,1-1 1,0 1 0,1-1-1,0 0 1,4 9 0,-7-15-17,0 1 0,1-1 0,-1 0 1,0 0-1,0 0 0,0 0 0,0 0 1,0 0-1,0 1 0,0-1 1,0 0-1,1 0 0,-1 0 0,0 0 1,0 0-1,0 0 0,0 0 0,0 0 1,1 0-1,-1 1 0,0-1 0,0 0 1,0 0-1,0 0 0,1 0 0,-1 0 1,0 0-1,0 0 0,0 0 0,0 0 1,1 0-1,-1 0 0,0 0 0,0 0 1,0-1-1,4-4 135,-1-14 17,-2 18-138,1-25 52,-2 21-68,0-1 0,1 1 0,-1-1-1,1 1 1,0 0 0,1 0 0,0-1-1,2-6 1,-3 12-3,2-7-2,0 1 0,1-1-1,0 1 1,6-6 0,-10 10 3,1 1 0,0 0 0,0 0 0,0 1 1,0-1-1,0 0 0,0 0 0,0 0 0,0 1 0,1-1 0,-1 0 0,0 1 0,0-1 0,0 1 0,1 0 0,-1-1 0,0 1 0,1 0 0,-1 0 0,0-1 0,1 1 0,-1 0 1,0 1-1,1-1 0,-1 0 0,0 0 0,0 0 0,1 1 0,-1-1 0,3 2 0,-2-1 2,0 1 0,0 0 0,0 0 0,0-1 0,-1 1 0,1 0 0,0 1 0,-1-1 0,1 0 0,-1 0 0,0 1 0,0-1 0,1 3 0,2 5 2,3 18 1,1 14 19,3 14 188,-11-56-202,0 1 0,0-1 0,0 1 0,0-1 0,0 0 0,0 1 0,0-1 0,1 1 0,-1-1 0,0 1 0,0-1 0,1 1 0,-1-1 0,0 0 0,1 1 0,-1-1 0,0 1 0,1-1 0,-1 0 0,1 1-1,0-1 1,-1 0-4,0 0-1,1 0 0,-1 0 1,0 0-1,1-1 0,-1 1 1,0 0-1,0 0 0,1 0 1,-1-1-1,0 1 0,1 0 0,-1 0 1,0-1-1,0 1 0,1 0 1,-1 0-1,0-1 0,0 1 1,0 0-1,0-1 0,1 0 1,9-28 142,-6 19-118,-1 1-21,2-4-3,1-1 0,1 1 0,14-22 1,-19 32-10,1 0 1,-1 0 0,1 0 0,0 0-1,0 1 1,0 0 0,0-1-1,5-1 1,-6 3 0,0 0 0,1 0 0,-1 0 0,0 0 1,1 1-1,-1-1 0,0 1 0,1 0 0,-1 0 0,1 0 0,-1 0 0,1 0 0,-1 0 0,4 2 0,-4-2-4,0 1 0,0 0 0,0-1-1,-1 1 1,1 0 0,0 1 0,0-1 0,-1 0-1,1 0 1,-1 1 0,1-1 0,-1 1-1,1-1 1,-1 1 0,0 0 0,0-1 0,2 4-1,0 2-148,0-1 0,-1 1 0,3 11 0,-2-5-1080,-1-1-1,0 13 0,-2-14-1925,1-1 0,5 21 0,-1-20 1378,3-9 1013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4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1208 19023 0 0,'-36'13'278'0'0,"-36"15"405"0"0,62-24-623 0 0,1 1-1 0 0,0 0 1 0 0,0 1 0 0 0,0 0 0 0 0,-8 8 0 0 0,12-8-38 0 0,4-6-14 0 0,1 1-1 0 0,0-1 1 0 0,0 0 0 0 0,0 1 0 0 0,0-1 0 0 0,0 0 0 0 0,0 1 0 0 0,0-1 0 0 0,0 0-1 0 0,-1 0 1 0 0,1 1 0 0 0,0-1 0 0 0,0 0 0 0 0,0 1 0 0 0,1-1 0 0 0,-1 0-1 0 0,0 1 1 0 0,0-1 0 0 0,0 0 0 0 0,0 1 0 0 0,0-1 0 0 0,0 0 0 0 0,0 1-1 0 0,0-1 1 0 0,1 0 0 0 0,-1 0 0 0 0,0 1 0 0 0,0-1 0 0 0,0 0 0 0 0,1 0 0 0 0,-1 1-1 0 0,0-1 1 0 0,0 0 0 0 0,1 0 0 0 0,-1 0 0 0 0,0 1 0 0 0,0-1 0 0 0,1 0-1 0 0,-1 0 1 0 0,1 0 0 0 0,13 4 160 0 0,-9-4-128 0 0,1 0-1 0 0,0-1 1 0 0,0 1-1 0 0,0-2 0 0 0,0 1 1 0 0,0 0-1 0 0,7-4 1 0 0,0 1 12 0 0,43-16 130 0 0,90-43 0 0 0,46-41 252 0 0,-128 68-392 0 0,491-240-27 0 0,-39 41 227 0 0,-161 73-144 0 0,23-11 171 0 0,-296 133-186 0 0,37-15 82 0 0,-75 37-106 0 0,-1-1 0 0 0,51-33-1 0 0,-78 44-53 0 0,8-5 344 0 0,-22 12-307 0 0,-1 1 0 0 0,0-1 0 0 0,0 0 0 0 0,0 1 0 0 0,0-1 0 0 0,0 0 0 0 0,0 0 0 0 0,0 0 0 0 0,0 0 0 0 0,0 0 0 0 0,-1 0 0 0 0,1 0 0 0 0,1-2 0 0 0,-2 2-41 0 0,0 1 1 0 0,0 0 0 0 0,0 0 0 0 0,0-1 0 0 0,0 1-1 0 0,0 0 1 0 0,0 0 0 0 0,0-1 0 0 0,0 1-1 0 0,0 0 1 0 0,0 0 0 0 0,0-1 0 0 0,0 1 0 0 0,0 0-1 0 0,0 0 1 0 0,0-1 0 0 0,0 1 0 0 0,0 0-1 0 0,0 0 1 0 0,-1-1 0 0 0,1 1 0 0 0,0 0 0 0 0,0-1-1 0 0,-1 1-1 0 0,0 0 1 0 0,1 0-1 0 0,-1 0 0 0 0,0-1 0 0 0,0 1 0 0 0,0 0 0 0 0,1 0 0 0 0,-1 0 1 0 0,0 0-1 0 0,0 0 0 0 0,1 0 0 0 0,-1 1 0 0 0,0-1 0 0 0,0 0 0 0 0,1 0 1 0 0,-1 0-1 0 0,0 1 0 0 0,0-1 0 0 0,-1 1 0 0 0,-10 3-37 0 0,5-3-113 0 0,0 1 0 0 0,1 0 0 0 0,-1 1 0 0 0,-8 3 0 0 0,-2 1-375 0 0,-14 7-2148 0 0,13-9 1119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5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8960 0 0,'0'0'192'0'0,"10"-8"32"0"0,13-10 1160 0 0,-11 9-74 0 0,-10 7-1142 0 0,0 1 0 0 0,-1 0 0 0 0,1-1 0 0 0,0 1 0 0 0,0 0 1 0 0,0 0-1 0 0,0 0 0 0 0,0 0 0 0 0,0 0 0 0 0,0 0 0 0 0,5 0 713 0 0,0-3-759 0 0,-6 3-68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16495 0 0,'-15'6'221'0'0,"13"-6"-168"0"0,-1 1 0 0 0,1 0-1 0 0,0 0 1 0 0,-1 0-1 0 0,1 0 1 0 0,0 0-1 0 0,-3 3 1 0 0,4-4-45 0 0,1 1 1 0 0,-1 0 0 0 0,0 0-1 0 0,1-1 1 0 0,-1 1-1 0 0,1 0 1 0 0,-1 0 0 0 0,1 0-1 0 0,0 0 1 0 0,-1 0-1 0 0,1 0 1 0 0,0 0-1 0 0,0 0 1 0 0,0 0 0 0 0,-1 0-1 0 0,1 0 1 0 0,0 0-1 0 0,0 0 1 0 0,0 0 0 0 0,1 0-1 0 0,-1 0 1 0 0,0 0-1 0 0,0-1 1 0 0,1 2-1 0 0,2 10 167 0 0,0-1 0 0 0,2 0 0 0 0,-1 0-1 0 0,1 0 1 0 0,11 17 0 0 0,39 46 1511 0 0,-26-37-1286 0 0,66 86 1081 0 0,-61-79-1245 0 0,60 58 0 0 0,-62-71-246 0 0,2 0-1 0 0,38 25 0 0 0,-64-51-561 0 0,1 0-1 0 0,9 4 1 0 0,-1 0-447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1120 12392 0 0,'-12'6'193'0'0,"-2"1"142"0"0,-16 11 1 0 0,21-12 612 0 0,0 0 0 0 0,-12 4 1 0 0,14-6-449 0 0,7-4-411 0 0,-1 0 0 0 0,0 0 0 0 0,1 1 1 0 0,-1-1-1 0 0,1 0 0 0 0,-1 0 0 0 0,1 0 0 0 0,-1 0 1 0 0,0 0-1 0 0,1 0 0 0 0,-1 0 0 0 0,1 0 0 0 0,-1-1 1 0 0,0 1-1 0 0,1 0 0 0 0,-1 0 0 0 0,1 0 0 0 0,-1-1 0 0 0,1 1 1 0 0,-1 0-1 0 0,1 0 0 0 0,-1-1 0 0 0,1 1 0 0 0,-1-1 1 0 0,1 1-1 0 0,-1 0 0 0 0,1-1 0 0 0,0 1 0 0 0,-1-1 1 0 0,1 1-1 0 0,0-1 0 0 0,-1 1 0 0 0,1-1 0 0 0,0 1 1 0 0,0-1-1 0 0,-1 1 0 0 0,1-1 0 0 0,0 0 0 0 0,0 1 1 0 0,0-1-1 0 0,0 1 0 0 0,0-1 0 0 0,0 1 0 0 0,0-1 0 0 0,0 0 1 0 0,0 1-1 0 0,0-2 0 0 0,9-26 521 0 0,1-1 1 0 0,1 1-1 0 0,22-39 1 0 0,-19 40-505 0 0,33-59-29 0 0,-10 20-329 0 0,-34 60 77 0 0,-1 0-1 0 0,1-1 1 0 0,-2 1-1 0 0,3-11 1 0 0,-1 5-518 0 0,4-12-921 0 0</inkml:trace>
  <inkml:trace contextRef="#ctx0" brushRef="#br0" timeOffset="1">92 143 23519 0 0,'-48'-31'488'0'0,"35"23"120"0"0,0 0-488 0 0,4 1-120 0 0,0 7 64 0 0,14-12-64 0 0,-1 5 88 0 0,1-2-88 0 0,8-2-168 0 0,0 4-88 0 0,4-1-24 0 0,5-3 0 0 0,0 3-544 0 0,8 0-104 0 0,-5 1-32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21247 0 0,'7'10'363'0'0,"0"1"0"0"0,8 10-1 0 0,35 47-362 0 0,-17-21 0 0 0,22 41 0 0 0,-29-42 71 0 0,-26-47-35 0 0,0-1 0 0 0,-1 0 0 0 0,1 1 0 0 0,0-1 0 0 0,0 0 0 0 0,0 0 0 0 0,0 1 1 0 0,0-4-1 0 0,1-4 32 0 0,-14-59 44 0 0,11 53-109 0 0,-4-48-41 0 0,6 53 15 0 0,1 1-1 0 0,0-1 0 0 0,0 1 1 0 0,4-17-1 0 0,-3 20 2 0 0,-1 1 1 0 0,1 0-1 0 0,0 0 1 0 0,1 0-1 0 0,-1 0 1 0 0,1 1-1 0 0,4-7 1 0 0,-5 9 12 0 0,0 0 0 0 0,0 0 1 0 0,0 0-1 0 0,0 1 1 0 0,0-1-1 0 0,0 1 0 0 0,0-1 1 0 0,0 1-1 0 0,1 0 1 0 0,-1-1-1 0 0,1 1 0 0 0,-1 1 1 0 0,1-1-1 0 0,-1 0 1 0 0,1 1-1 0 0,4-1 0 0 0,-4 0 9 0 0,-1 1 0 0 0,1 0 0 0 0,0 0 0 0 0,0 1 0 0 0,0-1 0 0 0,-1 1 0 0 0,1-1 0 0 0,0 1 0 0 0,-1 0 0 0 0,1 0 0 0 0,5 2 0 0 0,-2 2 0 0 0,1-1 0 0 0,10 10 0 0 0,-3-2 0 0 0,4 4 22 0 0,-2 0 1 0 0,0 2-1 0 0,24 33 0 0 0,-39-49-20 0 0,12 15 20 0 0,1-1 0 0 0,23 23 1 0 0,-24-28-133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18447 0 0,'14'16'583'0'0,"66"68"-366"0"0,-70-75-250 0 0,18 11-1 0 0,3 5-16 0 0,25 21 119 0 0,-28-24 393 0 0,27 28-1 0 0,-37-34-324 0 0,-15-14-102 0 0,0 0 0 0 0,0 1-1 0 0,0-1 1 0 0,0 1 0 0 0,-1 0-1 0 0,4 4 1 0 0,-5-6 286 0 0,-10 2-161 0 0,-1-2-228 0 0,0 0-1 0 0,1-1 0 0 0,-1 0 0 0 0,0-1 1 0 0,-11-3-1 0 0,6 2-95 0 0,-21-1-1 0 0,12 4 72 0 0,1 0 1 0 0,-1 1-1 0 0,-29 7 0 0 0,44-5 143 0 0,-1-1 0 0 0,0 2-1 0 0,1 0 1 0 0,0 0-1 0 0,0 0 1 0 0,1 1 0 0 0,-1 0-1 0 0,1 1 1 0 0,-9 9-1 0 0,11-8 127 0 0,-1 0-1 0 0,1 0 1 0 0,0 1-1 0 0,-8 18 0 0 0,13-26-162 0 0,-2 6 100 0 0,1-1 1 0 0,-1 1 0 0 0,1 0-1 0 0,1 0 1 0 0,-1 0 0 0 0,0 8-1 0 0,-1 42 618 0 0,3-55-690 0 0,0 0-1 0 0,0 1 1 0 0,1-1-1 0 0,-1 0 1 0 0,0 1-1 0 0,1-1 1 0 0,-1 0-1 0 0,1 0 1 0 0,0 0-1 0 0,0 0 0 0 0,0 1 1 0 0,0-1-1 0 0,0 0 1 0 0,0-1-1 0 0,0 1 1 0 0,1 0-1 0 0,-1 0 1 0 0,1 0-1 0 0,0-1 1 0 0,-1 1-1 0 0,1-1 1 0 0,0 1-1 0 0,0-1 1 0 0,0 0-1 0 0,3 2 1 0 0,-2-2-30 0 0,1 1 1 0 0,0-1 0 0 0,0 0 0 0 0,0-1 0 0 0,-1 1 0 0 0,1-1 0 0 0,0 1 0 0 0,0-1 0 0 0,0 0-1 0 0,0-1 1 0 0,0 1 0 0 0,0-1 0 0 0,0 1 0 0 0,3-2 0 0 0,9-3-423 0 0,-1-1 1 0 0,0 0-1 0 0,25-14 0 0 0,-6 0-1249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125 181 22055 0 0,'0'0'955'0'0,"-1"1"-784"0"0,0 2-158 0 0,-1 0 1 0 0,1 1 0 0 0,0-1 0 0 0,0 0 0 0 0,0 1 0 0 0,0-1-1 0 0,1 1 1 0 0,-1 5 0 0 0,2 32 405 0 0,-1-17-68 0 0,0-23-435 0 0</inkml:trace>
  <inkml:trace contextRef="#ctx0" brushRef="#br0" timeOffset="1">55 46 14944 0 0,'-30'-22'664'0'0,"21"13"136"0"0,2 2-641 0 0,-2 0 1553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9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73 21751 0 0,'-2'2'468'0'0,"0"0"-397"0"0,-1 0 1 0 0,1 1-1 0 0,0-1 0 0 0,0 1 0 0 0,0 0 0 0 0,0 0 0 0 0,1 0 0 0 0,-1 0 0 0 0,-1 4 0 0 0,-8 32-181 0 0,5-19 92 0 0,1 14-77 0 0,2-11 59 0 0,1-12 58 0 0,0-1 0 0 0,1 0-1 0 0,1 1 1 0 0,0-1-1 0 0,0 1 1 0 0,1-1 0 0 0,3 14-1 0 0,-3-18-8 0 0,0-1 0 0 0,1 1-1 0 0,0-1 1 0 0,0 0 0 0 0,0 1 0 0 0,1-1-1 0 0,-1 0 1 0 0,1 0 0 0 0,0-1 0 0 0,1 1-1 0 0,-1 0 1 0 0,1-1 0 0 0,0 0 0 0 0,8 6-1 0 0,-10-8-7 0 0,0-1-1 0 0,1 0 0 0 0,-1 0 0 0 0,1 0 1 0 0,-1 0-1 0 0,1 0 0 0 0,0-1 1 0 0,-1 1-1 0 0,1-1 0 0 0,0 1 0 0 0,-1-1 1 0 0,1 0-1 0 0,0 0 0 0 0,-1 0 0 0 0,1-1 1 0 0,3 0-1 0 0,5-2-3 0 0,0 0 0 0 0,16-6 0 0 0,-25 8-1 0 0,9-5 0 0 0,0 0 0 0 0,0 0 0 0 0,-1-1 0 0 0,1 0 0 0 0,-2-1 0 0 0,1 0 0 0 0,9-11 0 0 0,-13 13-40 0 0,0-1-1 0 0,0 0 0 0 0,0 0 0 0 0,-1 0 1 0 0,0-1-1 0 0,-1 0 0 0 0,1 1 0 0 0,-2-2 1 0 0,6-14-1 0 0,-7 16 27 0 0,0 0 1 0 0,-1-1 0 0 0,0 0-1 0 0,0 1 1 0 0,0-1 0 0 0,-1 0-1 0 0,-1 0 1 0 0,1 1-1 0 0,-1-1 1 0 0,-1 0 0 0 0,-3-12-1 0 0,-3-1 332 0 0,-1 0 1 0 0,-1 1-1 0 0,-19-29 0 0 0,18 31 217 0 0,11 17-23 0 0,0 3-298 0 0,3 3-203 0 0,0 0 0 0 0,-1 0 0 0 0,6 6 1 0 0,6 11-15 0 0,-8-12 3 0 0,12 16 0 0 0,5 7 0 0 0,41 74-1213 0 0,-46-81 506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6:3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1956 19359 0 0,'-7'4'154'0'0,"-72"49"663"0"0,62-41-727 0 0,0 2 0 0 0,-21 22-1 0 0,35-34-79 0 0,1 1 0 0 0,0 0 0 0 0,0 0 0 0 0,0 0 0 0 0,-3 6 0 0 0,5-9-9 0 0,0 1-1 0 0,-1-1 1 0 0,1 1-1 0 0,0-1 0 0 0,0 1 1 0 0,0-1-1 0 0,0 1 1 0 0,-1-1-1 0 0,1 1 0 0 0,0-1 1 0 0,0 1-1 0 0,0-1 1 0 0,0 1-1 0 0,0-1 0 0 0,0 1 1 0 0,0-1-1 0 0,1 1 1 0 0,-1-1-1 0 0,0 1 0 0 0,0-1 1 0 0,0 1-1 0 0,0-1 1 0 0,1 1-1 0 0,-1-1 0 0 0,0 1 1 0 0,0-1-1 0 0,1 1 1 0 0,-1-1-1 0 0,0 0 0 0 0,1 1 1 0 0,-1-1-1 0 0,0 1 1 0 0,1-1-1 0 0,-1 0 0 0 0,1 0 1 0 0,-1 1-1 0 0,1-1 1 0 0,-1 0-1 0 0,0 0 0 0 0,1 1 1 0 0,-1-1-1 0 0,1 0 1 0 0,-1 0-1 0 0,1 0 0 0 0,-1 0 1 0 0,1 0-1 0 0,-1 0 1 0 0,1 0-1 0 0,1 0 0 0 0,3 1 50 0 0,1-1 0 0 0,0 0-1 0 0,0-1 1 0 0,-1 0-1 0 0,1 1 1 0 0,0-2-1 0 0,5-1 1 0 0,41-17 610 0 0,-39 15-549 0 0,125-62 849 0 0,-81 38-648 0 0,239-141 705 0 0,-9-21-845 0 0,-193 127-102 0 0,53-35-40 0 0,316-212 71 0 0,11-2-91 0 0,-215 145 40 0 0,439-277 231 0 0,-585 379-231 0 0,63-40-47 0 0,-141 85 1 0 0,-26 17-35 0 0,-1 0 0 0 0,0-1 0 0 0,-1 0-1 0 0,13-11 1 0 0,-19 16-33 0 0,-4 0-72 0 0,-4 3 80 0 0,0-1 0 0 0,-1 1 0 0 0,-7 5 0 0 0,-10 6-64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3399 404 9144 0 0,'-1'-4'26'0'0,"0"0"0"0"0,-1 1-1 0 0,1-1 1 0 0,-1 0 0 0 0,0 1 0 0 0,0-1 0 0 0,0 1 0 0 0,0-1 0 0 0,-1 1 0 0 0,1 0 0 0 0,-1 0 0 0 0,0 0 0 0 0,0 0 0 0 0,0 1 0 0 0,0-1 0 0 0,0 1-1 0 0,-8-4 1 0 0,-25-12 633 0 0,-21-3 1200 0 0,34 15-903 0 0,-1 0 1 0 0,-39-4 0 0 0,28 6-358 0 0,-76-3 730 0 0,-91 14-192 0 0,168-4-1012 0 0,-71 10 174 0 0,-139 17 877 0 0,236-30-1121 0 0,-16 1 130 0 0,-40 6 1 0 0,-329 88 476 0 0,332-76-577 0 0,-37 12 57 0 0,-104 57 435 0 0,77-28-234 0 0,-35 19-44 0 0,114-53-246 0 0,-55 41 0 0 0,54-32-53 0 0,-53 44 0 0 0,-271 251 12 0 0,320-284 55 0 0,2 2-1 0 0,3 2 0 0 0,-53 73 1 0 0,50-57-13 0 0,-33 50 182 0 0,-24 64 119 0 0,87-141-249 0 0,2 0 0 0 0,-24 78-1 0 0,39-113-101 0 0,-40 174 318 0 0,36-147-255 0 0,2 0 0 0 0,2 0 1 0 0,2 58-1 0 0,7-20-23 0 0,3 0 0 0 0,4-1 0 0 0,22 70 0 0 0,-6-47 43 0 0,71 144-1 0 0,-73-183-86 0 0,43 61 0 0 0,-41-74 0 0 0,1 0 0 0 0,2-2 0 0 0,2-2 0 0 0,61 49 0 0 0,-58-55 32 0 0,82 45 0 0 0,-95-60-13 0 0,0-2-1 0 0,2-1 1 0 0,30 8 0 0 0,85 14 72 0 0,-102-26-48 0 0,0-3 0 0 0,65 0 0 0 0,82-15 124 0 0,-140 5-45 0 0,-1-2 1 0 0,53-16 0 0 0,88-37 603 0 0,-148 46-675 0 0,0-2 0 0 0,-1-1 0 0 0,39-26 0 0 0,49-32 7 0 0,98-66-22 0 0,88-98 117 0 0,-16-21-34 0 0,229-265 143 0 0,-511 511-254 0 0,258-288 130 0 0,-240 260-120 0 0,-3-2 1 0 0,-1-1 0 0 0,43-96-1 0 0,-56 104 16 0 0,-1-1-1 0 0,-2 0 1 0 0,11-70-1 0 0,-12 32 60 0 0,-1-80 0 0 0,-10 94 21 0 0,-3 0-1 0 0,-2-1 1 0 0,-3 2 0 0 0,-31-117-1 0 0,16 107-193 0 0,-63-130 0 0 0,71 172 48 0 0,-2 1 0 0 0,-1 0 0 0 0,-32-38 0 0 0,11 22 36 0 0,-49-44 0 0 0,61 66-10 0 0,-1 0 0 0 0,0 2 0 0 0,-2 2 0 0 0,0 0 0 0 0,-1 2 0 0 0,-1 1 0 0 0,0 2 0 0 0,-1 1 0 0 0,-1 1 0 0 0,-46-9-1 0 0,53 17-11 0 0,-1 0 0 0 0,1 2 0 0 0,0 2 0 0 0,-37 2 0 0 0,33 1-23 0 0,1 1 1 0 0,-1 2 0 0 0,1 1-1 0 0,1 1 1 0 0,-1 1 0 0 0,1 2-1 0 0,-48 25 1 0 0,31-12-153 0 0,-109 65-584 0 0,132-74 252 0 0,1 2 0 0 0,0 0 0 0 0,1 1-1 0 0,-27 31 1 0 0,22-16-1291 0 0,1 0 0 0 0,-37 67 0 0 0,40-59 164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14464,'21'-22'7365,"-5"49"-7060,-2 2 1,16 41 0,-22-42-325,-2 0 1,-1 0-1,3 43 0,-8-67 31,1-1-1,-1 1 0,0-1 1,-1 0-1,1 1 0,-1-1 1,-1 7-1,-4-21 101,3 0-108,0 0 0,0 0 0,1 0 1,1 0-1,0 0 0,0 0 0,1-1 0,3-21 0,-3 27 2,1 0 0,1 0 0,-1 0 0,1 1-1,0-1 1,0 0 0,1 1 0,0-1 0,6-9-1,-8 13-2,1 0 1,-1 0-1,1 0 0,0 0 0,0 0 0,0 0 1,0 1-1,0-1 0,0 1 0,0-1 0,0 1 1,1 0-1,-1 0 0,0 0 0,1 0 0,-1 0 0,1 1 1,-1-1-1,1 1 0,0-1 0,-1 1 0,1 0 1,-1 0-1,1 0 0,0 0 0,2 1 0,-3 0 1,0-1 0,0 1-1,0 0 1,0-1 0,-1 1-1,1 0 1,0 0 0,0 0 0,-1 0-1,1 0 1,-1 1 0,1-1-1,-1 0 1,0 1 0,1-1-1,1 4 1,-2-3 2,0 1-1,1 0 1,-1-1 0,-1 1-1,1 0 1,0 0 0,-1-1 0,1 1-1,-1 0 1,0 4 0,0 1-40,-1 1 0,0-1 0,-1 1 0,0-1 0,0 0 0,-6 13 0,-26 50-3172,29-62 401,-1 0 0,-11 14 0,15-21 1728,6-9-464</inkml:trace>
  <inkml:trace contextRef="#ctx0" brushRef="#br0" timeOffset="1">454 253 16192,'13'-14'6015,"-17"17"-4671,4 6-384,0 1-384,0 6-512,0 7-96,4 0 0,0 3-192,-4 5 128,0-1-1504,-8-2 864,-6-5-5887,1-16 3679,-4-11 1312,5-6 1120</inkml:trace>
  <inkml:trace contextRef="#ctx0" brushRef="#br0" timeOffset="2">493 39 16543,'-17'-38'6112,"-1"45"-4736,1-3-384,8 8-2240,0-5 480,5 5-4544,4 7 2945,4-3 1183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9696 0 0,'-5'0'212'0'0,"-7"3"124"0"0,1 0-92 0 0,10-2-155 0 0,1-1 1 0 0,-1 0 0 0 0,1 0-1 0 0,-1 0 1 0 0,0 0 0 0 0,1 1-1 0 0,-1-1 1 0 0,1 0 0 0 0,-1 0-1 0 0,0 0 1 0 0,1-1 0 0 0,-1 1-1 0 0,0 0 1 0 0,1 0-1 0 0,-1 0 1 0 0,1 0 0 0 0,-1 0-1 0 0,0-1 1 0 0,1 1 0 0 0,-1 0-1 0 0,-6-3 5682 0 0,2 13-5473 0 0,5-9-281 0 0,-1 1 0 0 0,1 0 0 0 0,-1-1 0 0 0,1 1 0 0 0,-1 0 1 0 0,1 0-1 0 0,0-1 0 0 0,0 1 0 0 0,0 0 0 0 0,0 0 0 0 0,0-1 0 0 0,0 1 0 0 0,1 0 0 0 0,-1-1 0 0 0,1 1 0 0 0,-1 0 0 0 0,1-1 0 0 0,-1 1 0 0 0,2 1 0 0 0,3 7 97 0 0,-1-1 0 0 0,8 9 0 0 0,-8-11 7 0 0,24 33 268 0 0,4 7-22 0 0,-22-33-351 0 0,0 0 0 0 0,1-1 0 0 0,0 0-1 0 0,1-1 1 0 0,0-1 0 0 0,17 12-1 0 0,10 11 27 0 0,-30-27 0 0 0,1 1 0 0 0,0-2 0 0 0,0 0 0 0 0,0 0 0 0 0,23 9-1 0 0,5 2 100 0 0,-27-12-45 0 0,-1-1-1 0 0,1 0 1 0 0,22 4-1 0 0,-7-2 182 0 0,-20-5-168 0 0,-1 0 1 0 0,1 0-1 0 0,5 0 1 0 0,-7-1-26 0 0,1 0 0 0 0,-1 0 0 0 0,0 1-1 0 0,1 0 1 0 0,5 2 0 0 0,-1 0 69 0 0,-1 1 0 0 0,0 0 0 0 0,8 6 0 0 0,-13-8-124 0 0,-1-1-1 0 0,1 1 0 0 0,-1 1 1 0 0,1-1-1 0 0,-1 0 0 0 0,0 1 1 0 0,0-1-1 0 0,0 1 0 0 0,0-1 1 0 0,0 1-1 0 0,1 4 0 0 0,-1-3-22 0 0,0 0-1 0 0,-1 0 1 0 0,1 0-1 0 0,-1 0 1 0 0,0 1-1 0 0,0-1 1 0 0,-1 0-1 0 0,1 1 1 0 0,-1-1 0 0 0,0 0-1 0 0,0 0 1 0 0,0 1-1 0 0,-2 6 1 0 0,0-5 14 0 0,1 1 0 0 0,-2-1 1 0 0,1 0-1 0 0,-1 1 0 0 0,0-1 1 0 0,0 0-1 0 0,-1-1 0 0 0,1 1 1 0 0,-1 0-1 0 0,-1-1 0 0 0,-4 5 1 0 0,7-8-20 0 0,-22 20 42 0 0,-28 20-1 0 0,39-34-300 0 0,0 1-1 0 0,-24 10 0 0 0,31-16-77 0 0,0-1-1 0 0,0 0 0 0 0,0-1 1 0 0,0 1-1 0 0,0-1 0 0 0,0 0 1 0 0,0 0-1 0 0,-1-1 0 0 0,-9-1 1 0 0,-6-2-1226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64 652 21975 0 0,'-9'-5'315'0'0,"1"1"18"0"0,0 0-1 0 0,-10-8 1 0 0,16 11-319 0 0,1 0 0 0 0,-1 0 0 0 0,1-1 0 0 0,-1 1 0 0 0,1-1 0 0 0,-1 0 0 0 0,1 1 0 0 0,0-1 0 0 0,0 0 0 0 0,0 0-1 0 0,0 0 1 0 0,0 1 0 0 0,0-1 0 0 0,0 0 0 0 0,0-4 0 0 0,0 0-12 0 0,1 1-1 0 0,0-1 0 0 0,1 0 0 0 0,-1 1 1 0 0,1-1-1 0 0,0 1 0 0 0,2-7 0 0 0,15-38 50 0 0,-13 36-48 0 0,2 0-11 0 0,0 0 0 0 0,0 0-1 0 0,1 1 1 0 0,13-16 0 0 0,43-46-146 0 0,-42 51 92 0 0,-8 9-839 0 0,0 1 0 0 0,25-19 0 0 0,-12 14-563 0 0</inkml:trace>
  <inkml:trace contextRef="#ctx0" brushRef="#br0" timeOffset="1">867 0 21551 0 0,'-6'11'151'0'0,"1"0"0"0"0,0 0 0 0 0,1 1-1 0 0,0-1 1 0 0,1 1 0 0 0,0 0 0 0 0,-2 19-1 0 0,1 87-296 0 0,4-110 190 0 0,4 68-44 0 0,-4-68 1 0 0,0 0 1 0 0,1 0-1 0 0,0 0 0 0 0,0 0 0 0 0,0-1 0 0 0,1 1 1 0 0,1 0-1 0 0,5 12 0 0 0,-8-20 0 0 0,0 0 1 0 0,0 0-1 0 0,0 0 0 0 0,0 1 0 0 0,0-1 1 0 0,0 0-1 0 0,0 0 0 0 0,0 0 1 0 0,0 0-1 0 0,0 0 0 0 0,0 0 1 0 0,1 0-1 0 0,-1 1 0 0 0,0-1 0 0 0,0 0 1 0 0,0 0-1 0 0,0 0 0 0 0,0 0 1 0 0,0 0-1 0 0,0 0 0 0 0,1 0 1 0 0,-1 0-1 0 0,0 0 0 0 0,0 0 0 0 0,0 0 1 0 0,0 0-1 0 0,0 0 0 0 0,1 0 1 0 0,-1 0-1 0 0,0 0 0 0 0,0 0 1 0 0,0 0-1 0 0,0 0 0 0 0,0 0 0 0 0,1 0 1 0 0,-1 0-1 0 0,0 0 0 0 0,0 0 1 0 0,0 0-1 0 0,0 0 0 0 0,0 0 1 0 0,0 0-1 0 0,1-1 0 0 0,3-2 11 0 0,-2-1 18 0 0,1 1 0 0 0,-1-1-1 0 0,-1 0 1 0 0,1 0 0 0 0,0 0 0 0 0,-1 0-1 0 0,1-5 1 0 0,5-33 65 0 0,-3 14-54 0 0,9-68 25 0 0,-7 64-66 0 0,10-47 0 0 0,-15 75 11 0 0,0 0 0 0 0,1 1 0 0 0,-1-1 0 0 0,1 1 0 0 0,0-1 0 0 0,0 1 0 0 0,0 0-1 0 0,0 0 1 0 0,1 0 0 0 0,-1 0 0 0 0,4-4 0 0 0,-4 6-6 0 0,-1 0 0 0 0,0 0 1 0 0,1 0-1 0 0,-1 0 0 0 0,1 0 0 0 0,-1 0 1 0 0,1 1-1 0 0,-1-1 0 0 0,1 0 0 0 0,0 1 1 0 0,-1-1-1 0 0,1 1 0 0 0,0 0 0 0 0,-1-1 1 0 0,1 1-1 0 0,0 0 0 0 0,0 0 0 0 0,-1 0 0 0 0,1 0 1 0 0,0 1-1 0 0,0-1 0 0 0,-1 0 0 0 0,1 1 1 0 0,0-1-1 0 0,-1 1 0 0 0,1-1 0 0 0,1 2 1 0 0,6 3-61 0 0,0 1 0 0 0,0 0 0 0 0,-1 1 0 0 0,0 0 0 0 0,12 13 0 0 0,33 47 139 0 0,-24-29 84 0 0,-22-30-445 0 0,-1 0 1 0 0,1-1-1 0 0,0-1 0 0 0,1 1 0 0 0,10 6 0 0 0,0-1-710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312 218 15200 0 0,'0'0'652'0'0,"0"1"-518"0"0,10 17 170 0 0,-6-10-73 0 0,0 0 0 0 0,7 10 0 0 0,58 75 2289 0 0,-54-72-2199 0 0,-9-12-331 0 0,1 1 0 0 0,0-1 0 0 0,1 0 0 0 0,0 0 0 0 0,10 8-1 0 0,-10-14-369 0 0</inkml:trace>
  <inkml:trace contextRef="#ctx0" brushRef="#br0" timeOffset="1">139 38 20031 0 0,'-52'-28'416'0'0,"34"25"96"0"0,1-1-416 0 0,-1 1-96 0 0,5 3 0 0 0,2 3 0 0 0,2-3 896 0 0,18 4-5728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1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8 222 18447 0 0,'60'39'1379'0'0,"-34"-21"-814"0"0,74 48 473 0 0,-93-60-975 0 0,0 0 1 0 0,8 9 0 0 0,5 5 131 0 0,-18-18 111 0 0,-5-2-138 0 0,-2 0-111 0 0,0-1 0 0 0,0 1 1 0 0,0-1-1 0 0,0 0 0 0 0,0 0 1 0 0,0 0-1 0 0,0-1 0 0 0,0 0 1 0 0,0 0-1 0 0,-6-3 0 0 0,-5-7-13 0 0,0 0 0 0 0,1-1-1 0 0,1 0 1 0 0,-25-29 0 0 0,30 31-53 0 0,0 0 1 0 0,0-1-1 0 0,1-1 0 0 0,1 0 1 0 0,0 0-1 0 0,0 0 0 0 0,2-1 1 0 0,-1 1-1 0 0,-4-26 0 0 0,8 33-24 0 0,1-1-1 0 0,1 0 0 0 0,-1 0 1 0 0,1 0-1 0 0,1 1 0 0 0,-1-1 1 0 0,1 0-1 0 0,0 0 0 0 0,3-8 1 0 0,-3 12 11 0 0,0-1 0 0 0,1 0 0 0 0,0 1 0 0 0,0-1 0 0 0,0 1 0 0 0,0 0 0 0 0,0 0 0 0 0,1 0 0 0 0,-1 0 0 0 0,1 0 0 0 0,0 0 0 0 0,0 0 0 0 0,0 1 0 0 0,0 0 0 0 0,0 0 0 0 0,1 0 0 0 0,4-2 0 0 0,-6 3 10 0 0,1 0 1 0 0,-1 1-1 0 0,1-1 0 0 0,-1 1 0 0 0,1-1 0 0 0,-1 1 1 0 0,1 0-1 0 0,0 0 0 0 0,-1 1 0 0 0,1-1 0 0 0,-1 0 1 0 0,1 1-1 0 0,-1-1 0 0 0,4 2 0 0 0,2 1 8 0 0,-1 0 1 0 0,0 0-1 0 0,10 7 0 0 0,-13-8 5 0 0,-1 1-1 0 0,0 0 0 0 0,0 0 0 0 0,0 0 0 0 0,0 0 0 0 0,0 0 1 0 0,-1 1-1 0 0,0-1 0 0 0,3 5 0 0 0,16 37-20 0 0,-20-41 14 0 0,16 41-274 0 0,-12-25 120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2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20031 0 0,'-18'3'432'0'0,"17"-3"-409"0"0,0 0 0 0 0,0 1 1 0 0,0-1-1 0 0,0 1 0 0 0,0-1 0 0 0,1 1 0 0 0,-1-1 0 0 0,0 1 0 0 0,0-1 0 0 0,1 1 0 0 0,-1 0 0 0 0,0-1 0 0 0,1 1 0 0 0,-1 0 0 0 0,0 0 0 0 0,1-1 0 0 0,-1 1 0 0 0,1 0 0 0 0,0 0 0 0 0,-1 0 0 0 0,1 0 0 0 0,0 0 0 0 0,-1 0 1 0 0,1 1-1 0 0,-1 1-8 0 0,-3 7-26 0 0,1 0-1 0 0,0 0 0 0 0,1 0 0 0 0,0 0 0 0 0,0 1 0 0 0,1 12 1 0 0,-4 37-64 0 0,5-54 189 0 0,1 0 1 0 0,-1-1-1 0 0,1 1 0 0 0,0-1 0 0 0,0 1 1 0 0,1-1-1 0 0,0 1 0 0 0,0-1 0 0 0,0 0 0 0 0,0 0 1 0 0,1 0-1 0 0,0 0 0 0 0,0 0 0 0 0,0 0 1 0 0,5 4-1 0 0,23 22 199 0 0,7 10-313 0 0,-17-10 0 0 0,-17-25 13 0 0,0 0 0 0 0,0-1-1 0 0,-1 1 1 0 0,0 1 0 0 0,0-1-1 0 0,-1 0 1 0 0,3 9 0 0 0,-4-12 93 0 0,0-1 1 0 0,0 1 0 0 0,1-1 0 0 0,-1 1-1 0 0,3 2 1 0 0,-2-3-55 0 0,-1 1 1 0 0,1-1-1 0 0,-1 0 1 0 0,0 0-1 0 0,2 5 0 0 0,-3-6-48 0 0,0 0 0 0 0,1 0 0 0 0,-1 0 0 0 0,0 0 0 0 0,0 0-1 0 0,1-1 1 0 0,-1 1 0 0 0,0 0 0 0 0,1 0 0 0 0,-1 0 0 0 0,1 0 0 0 0,-1-1-1 0 0,1 1 1 0 0,-1 0 0 0 0,1 0 0 0 0,0-1 0 0 0,-1 1 0 0 0,1 0 0 0 0,0-1-1 0 0,0 1 1 0 0,1 0 0 0 0,1 1 78 0 0,-3-1-60 0 0,16 0 96 0 0,-15-1-99 0 0,1 0 0 0 0,0 0 0 0 0,-1-1 0 0 0,1 1-1 0 0,-1-1 1 0 0,1 1 0 0 0,-1-1 0 0 0,1 1 0 0 0,-1-1 0 0 0,1 0 0 0 0,-1 0 0 0 0,0 1 0 0 0,1-1 0 0 0,-1 0 0 0 0,0 0-1 0 0,2-3 1 0 0,1-1 63 0 0,0 0-1 0 0,7-11 0 0 0,-5 6-17 0 0,3-4-32 0 0,-2 1-1 0 0,9-21 1 0 0,5-9 1 0 0,-20 40-33 0 0,0 0 0 0 0,1 0 0 0 0,-1 0 0 0 0,0 0 0 0 0,-1 0 0 0 0,1-1 0 0 0,0 1 0 0 0,-1 0 0 0 0,0-1 0 0 0,0-5 0 0 0,-1 4 0 0 0,-2-2 0 0 0,3 6 0 0 0,-1 0 0 0 0,1 1 0 0 0,0-1 0 0 0,0 0 0 0 0,-1 0 0 0 0,1 1 0 0 0,-1-1 0 0 0,1 1 0 0 0,0-1 0 0 0,-1 0 0 0 0,1 1 0 0 0,-1-1 0 0 0,1 1 0 0 0,-1-1 0 0 0,0 1 0 0 0,1-1 0 0 0,-1 1 0 0 0,0-1 0 0 0,1 1 0 0 0,-1 0 0 0 0,0-1 0 0 0,0 1 0 0 0,-5-3 0 0 0,-15-23 0 0 0,17 22 111 0 0,1 0-1 0 0,-1-1 0 0 0,0 1 0 0 0,-4-10 1 0 0,-7-8 279 0 0,7 12-376 0 0,1-1-1 0 0,-12-21 1 0 0,5 7-26 0 0,-7-20-717 0 0,20 44 1415 0 0,14 9-3331 0 0,-8 0 1602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21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19 219 15288 0 0,'-4'-7'378'0'0,"1"3"-236"0"0,1 0 1 0 0,0 0 0 0 0,0-1 0 0 0,-2-5 0 0 0,4 10-40 0 0,0-1 1 0 0,-1 1 0 0 0,1 0-1 0 0,0-1 1 0 0,0 1 0 0 0,0 0-1 0 0,0-1 1 0 0,0 1 0 0 0,0-1 0 0 0,0 1-1 0 0,0 0 1 0 0,0-1 0 0 0,0 1-1 0 0,0 0 1 0 0,0-1 0 0 0,0 1 0 0 0,0 0-1 0 0,0-1 1 0 0,0 1 0 0 0,0-1-1 0 0,0 1 1 0 0,0 0 0 0 0,1-1 0 0 0,-1 1-64 0 0,0 0 1 0 0,1 0-1 0 0,-1-1 1 0 0,0 1 0 0 0,1 0-1 0 0,-1 0 1 0 0,0 0 0 0 0,1 0-1 0 0,-1 0 1 0 0,0 0-1 0 0,1 0 1 0 0,-1 0 0 0 0,0 0-1 0 0,1 0 1 0 0,-1 0 0 0 0,0 0-1 0 0,0 0 1 0 0,1 1-1 0 0,-1-1 1 0 0,1 0 0 0 0,18 10-50 0 0,-15-8 287 0 0,27 15 172 0 0,45 27 282 0 0,-41-23-541 0 0,-24-16-89 0 0,16 12 1 0 0,73 48 634 0 0,-81-54-676 0 0,-1 0 0 0 0,-1 2 0 0 0,1 0 0 0 0,-2 1 0 0 0,0 1 0 0 0,-1 0 0 0 0,0 1 0 0 0,14 21 0 0 0,-26-33-44 0 0,-1 0 0 0 0,0 0 0 0 0,0 0 0 0 0,-1 0 1 0 0,1 0-1 0 0,-1 0 0 0 0,1 0 0 0 0,-2 0 0 0 0,1 1 0 0 0,0-1 0 0 0,0 8 0 0 0,-1-11-8 0 0,-1 1 0 0 0,1 0 0 0 0,0 0 0 0 0,0-1 0 0 0,-1 1 0 0 0,1 0 0 0 0,-1 0 0 0 0,0-1 0 0 0,1 1 0 0 0,-1 0 0 0 0,0-1 0 0 0,0 1 0 0 0,0-1 0 0 0,0 1 0 0 0,0-1 0 0 0,0 0 0 0 0,-1 1 0 0 0,1-1 0 0 0,0 0 0 0 0,-1 0 0 0 0,1 0 0 0 0,-1 0 0 0 0,1 0 0 0 0,-1 0 0 0 0,0 0 0 0 0,1-1 0 0 0,-1 1 0 0 0,0-1 0 0 0,1 1 0 0 0,-3 0 0 0 0,-3 0 100 0 0,-1 0-1 0 0,1 0 0 0 0,0-1 1 0 0,-1 0-1 0 0,1 0 0 0 0,-12-2 1 0 0,2-1 6 0 0,-27-8-1 0 0,39 9-99 0 0,0 0 0 0 0,0 0-1 0 0,1-1 1 0 0,-1 0 0 0 0,1 0 0 0 0,-1 0-1 0 0,1 0 1 0 0,-5-5 0 0 0,0-1 26 0 0,1 0 0 0 0,-12-16 0 0 0,13 13-7 0 0,0 0-1 0 0,0 0 1 0 0,2 0-1 0 0,-1-1 1 0 0,2 0 0 0 0,0 0-1 0 0,0 0 1 0 0,-3-25-1 0 0,5 19-24 0 0,1 0-1 0 0,0 1 0 0 0,1-1 1 0 0,2 0-1 0 0,5-35 0 0 0,-6 50-11 0 0,5-28-83 0 0,2 1 1 0 0,1 0 0 0 0,22-52 0 0 0,-14 44-2819 0 0,-13 32 1376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2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889 2891 18255 0 0,'-55'3'1772'0'0,"112"-18"-1784"0"0,-41 10 99 0 0,0 0 0 0 0,22-11-1 0 0,-10 4 46 0 0,353-174 2105 0 0,-17-35-772 0 0,-154 70-1454 0 0,-156 111-12 0 0,113-93 101 0 0,-67 52-16 0 0,224-197 83 0 0,-14-17 258 0 0,-241 225-319 0 0,100-131-1 0 0,10-69-70 0 0,-148 212-29 0 0,-2 0 0 0 0,40-123 0 0 0,-54 130 81 0 0,15-95 0 0 0,-26 115-27 0 0,-2 0 0 0 0,-1 0 0 0 0,-1 0 0 0 0,-7-47 0 0 0,5 67-76 0 0,0 1 1 0 0,-1-1 0 0 0,0 1 0 0 0,0 0 0 0 0,-1 0 0 0 0,-1 1 0 0 0,0-1 0 0 0,0 1-1 0 0,-1 0 1 0 0,0 0 0 0 0,0 1 0 0 0,-1-1 0 0 0,0 2 0 0 0,0-1 0 0 0,-1 1-1 0 0,0 0 1 0 0,0 0 0 0 0,-1 1 0 0 0,0 0 0 0 0,0 1 0 0 0,0 0 0 0 0,-1 0 0 0 0,0 1-1 0 0,0 0 1 0 0,-11-2 0 0 0,-6 0 12 0 0,1 2 0 0 0,0 1 0 0 0,-1 1 0 0 0,0 1 0 0 0,1 1 0 0 0,-53 8 0 0 0,-189 44-315 0 0,1 17 38 0 0,224-57 235 0 0,-223 67 30 0 0,99-28 4 0 0,-269 111-235 0 0,168-36 114 0 0,6 13 142 0 0,93-48-16 0 0,77-40-27 0 0,-154 114-1 0 0,182-115 35 0 0,3 3 0 0 0,-105 120 0 0 0,133-132-1 0 0,-31 53 0 0 0,-20 50 0 0 0,67-111 0 0 0,1 1 0 0 0,2 0 0 0 0,-15 58 0 0 0,17-42 0 0 0,2 0 0 0 0,-3 55 0 0 0,11-61 0 0 0,2 0 0 0 0,9 79 0 0 0,1-60 0 0 0,23 80 0 0 0,-17-93 0 0 0,1-2 0 0 0,3 0 0 0 0,2-1 0 0 0,2-1 0 0 0,2-2 0 0 0,2 0 0 0 0,56 66 0 0 0,-62-85 1 0 0,2-1 1 0 0,0 0-1 0 0,2-2 0 0 0,0-1 0 0 0,38 22 0 0 0,-42-29-12 0 0,2-2 1 0 0,-1 0-1 0 0,2-2 0 0 0,-1 0 1 0 0,1-2-1 0 0,1-1 0 0 0,34 5 1 0 0,-41-9 16 0 0,1-2 1 0 0,0 0-1 0 0,0-1 1 0 0,1-1-1 0 0,-2-1 1 0 0,1-1-1 0 0,0-1 1 0 0,0 0 0 0 0,-1-2-1 0 0,0 0 1 0 0,31-15-1 0 0,-1-5 56 0 0,-2-2 0 0 0,0-2 0 0 0,-2-2 0 0 0,-1-2 0 0 0,-2-2 0 0 0,-2-2 0 0 0,51-59 0 0 0,112-163 239 0 0,-152 192-234 0 0,156-230-141 0 0,-184 258-450 0 0,19-42 0 0 0,-16 27-82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7:5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16 8816 0 0,'-1'0'190'0'0,"-5"0"13"0"0,-3-2 252 0 0,-1 0 1433 0 0,4-6-184 0 0,5 7-1643 0 0,-1 1 1 0 0,0-1 0 0 0,0 1-1 0 0,0-1 1 0 0,0 1 0 0 0,0-1 0 0 0,0 1-1 0 0,0 0 1 0 0,0 0 0 0 0,1 0-1 0 0,-1 0 1 0 0,0 1 0 0 0,-3-1-1 0 0,-2 2-55 0 0,0 0-1 0 0,-10 5 1 0 0,6-3-86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9624 6744 0 0,'0'0'526'0'0,"-2"0"-292"0"0,-5 0 2898 0 0,8-11-2374 0 0,-1 9-735 0 0,1 1 0 0 0,0 0-1 0 0,0 0 1 0 0,-1 0-1 0 0,1 0 1 0 0,0 0-1 0 0,0 0 1 0 0,0 0 0 0 0,0 0-1 0 0,0 1 1 0 0,0-1-1 0 0,0 0 1 0 0,0 1 0 0 0,1-1-1 0 0,-1 0 1 0 0,0 1-1 0 0,0 0 1 0 0,1-1 0 0 0,-1 1-1 0 0,0 0 1 0 0,0-1-1 0 0,3 1 1 0 0,4-1 46 0 0,1 1 1 0 0,12 1-1 0 0,-8-1 15 0 0,11-1 34 0 0,0-1-1 0 0,-1-2 1 0 0,1 0 0 0 0,23-8-1 0 0,68-17 169 0 0,102-30 442 0 0,-128 28-556 0 0,181-56 354 0 0,165-60-398 0 0,333-148 30 0 0,-385 144-7 0 0,-150 57-78 0 0,95-40-73 0 0,556-262 128 0 0,-447 175 171 0 0,-54 26 26 0 0,171-106-15 0 0,-496 267-284 0 0,96-55 45 0 0,58-35 18 0 0,-206 121-89 0 0,347-204 176 0 0,450-293 537 0 0,-220 147-253 0 0,2-42-386 0 0,-289 187-48 0 0,94-70 12 0 0,68-79 165 0 0,-398 310-182 0 0,410-359 278 0 0,-434 372-269 0 0,200-177 63 0 0,-208 189-88 0 0,129-109 54 0 0,362-368 111 0 0,-515 496-170 0 0,530-569 872 0 0,-74 54-362 0 0,-238 234-104 0 0,-120 147-154 0 0,174-254 146 0 0,-155 203-116 0 0,-39 61-182 0 0,13-18-80 0 0,-70 107 96 0 0,26-51 1 0 0,11-44 193 0 0,-32 67-253 0 0,24-56 135 0 0,13-29 91 0 0,-51 119-239 0 0,34-66 141 0 0,-31 62-97 0 0,26-63 0 0 0,-36 77-135 0 0,18-28 0 0 0,-24 46 53 0 0,1-3-6 0 0,1 0 0 0 0,0 1 0 0 0,1 0 0 0 0,10-10 0 0 0,4-3 0 0 0,-18 17 0 0 0,1-4-3 0 0,0-1-8 0 0,-2 6-63 0 0,-2 3-928 0 0,0 0 862 0 0,0 1 0 0 0,0-1 1 0 0,0 1-1 0 0,0-1 1 0 0,-1 0-1 0 0,1 0 0 0 0,-1 0 1 0 0,0 1-1 0 0,-2 1 1 0 0,-4 3-457 0 0,5-4 329 0 0,1-1 0 0 0,0 0 0 0 0,-1 0 0 0 0,0 0 0 0 0,0-1 0 0 0,-4 3-1 0 0,5-2 180 0 0,-1-1-1 0 0,1 0 1 0 0,-1 0-1 0 0,0 0 1 0 0,1-1-1 0 0,-1 1 1 0 0,0-1-1 0 0,0 1 1 0 0,1-1-1 0 0,-1 0 1 0 0,0 0-1 0 0,0 0 0 0 0,0 0 1 0 0,1-1-1 0 0,-1 1 1 0 0,0-1-1 0 0,1 0 1 0 0,-1 0-1 0 0,0 0 1 0 0,1 0-1 0 0,-1 0 1 0 0,1 0-1 0 0,-1-1 0 0 0,1 1 1 0 0,0-1-1 0 0,-3-2 1 0 0,-2-1 280 0 0,6 4 51 0 0,1-1 185 0 0,0-1-297 0 0,1 0 1 0 0,0 0 0 0 0,-1 0-1 0 0,1 0 1 0 0,0 0 0 0 0,1 0 0 0 0,-1 0-1 0 0,0 0 1 0 0,1 1 0 0 0,0-1-1 0 0,-1 0 1 0 0,1 1 0 0 0,0-1 0 0 0,0 1-1 0 0,1 0 1 0 0,-1 0 0 0 0,0 0 0 0 0,1 0-1 0 0,2-2 1 0 0,6-3 146 0 0,-1 0-1 0 0,1 1 1 0 0,17-7 0 0 0,-3 3-57 0 0,14-7 2 0 0,1 1 1 0 0,0 3-1 0 0,49-11 0 0 0,-82 23-207 0 0,26-5 91 0 0,0 1-1 0 0,61-1 0 0 0,-68 7-19 0 0,-1 1 0 0 0,26 6 1 0 0,-40-5-67 0 0,-1-1 1 0 0,1 2-1 0 0,-1-1 1 0 0,1 2 0 0 0,-1-1-1 0 0,0 1 1 0 0,9 7 0 0 0,-16-10-25 0 0,0 0 0 0 0,0 1 1 0 0,-1-1-1 0 0,1 1 0 0 0,-1 0 1 0 0,0-1-1 0 0,1 1 1 0 0,-1 0-1 0 0,0 1 0 0 0,-1-1 1 0 0,1 0-1 0 0,-1 0 0 0 0,2 5 1 0 0,-1-2-10 0 0,-1-1 0 0 0,0 1 1 0 0,0 0-1 0 0,-1 0 0 0 0,1 0 1 0 0,-1 0-1 0 0,-1 9 0 0 0,-1-2-259 0 0,-1 0-1 0 0,0 0 0 0 0,-1 0 1 0 0,0-1-1 0 0,-1 1 0 0 0,-10 18 1 0 0,-11 13-1399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15136 0 0,'0'-1'10'0'0,"0"1"0"0"0,0 0 0 0 0,0 0 1 0 0,0 0-1 0 0,-1 0 0 0 0,1 0 0 0 0,0-1 1 0 0,0 1-1 0 0,0 0 0 0 0,0 0 1 0 0,0 0-1 0 0,0 0 0 0 0,0-1 0 0 0,0 1 1 0 0,-1 0-1 0 0,1 0 0 0 0,0 0 1 0 0,0-1-1 0 0,0 1 0 0 0,0 0 0 0 0,0 0 1 0 0,0 0-1 0 0,0-1 0 0 0,0 1 0 0 0,0 0 1 0 0,0 0-1 0 0,0 0 0 0 0,0-1 1 0 0,1 1-1 0 0,-1 0 0 0 0,0 0 0 0 0,0 0 1 0 0,0 0-1 0 0,0-1 0 0 0,0 1 1 0 0,8 1 387 0 0,11 10 49 0 0,-11-5-412 0 0,-1 1 0 0 0,0 0-1 0 0,0 0 1 0 0,0 0 0 0 0,-1 1-1 0 0,9 14 1 0 0,-3-4 29 0 0,2 1 138 0 0,-2 1 1 0 0,18 38-1 0 0,-16-27-76 0 0,15 33 98 0 0,-18-36-190 0 0,2-1 0 0 0,1-1-1 0 0,17 26 1 0 0,-27-47-357 0 0,-1 0 1 0 0,1 0-1 0 0,1 0 1 0 0,6 6-1 0 0,6 1-670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8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 16288,'0'-1'339,"0"1"1,-1-1 0,1 0-1,0 0 1,-1 1 0,1-1-1,0 0 1,-1 1 0,1-1-1,-1 0 1,0 1 0,1-1-1,-1 1 1,1-1 0,-1 1-1,0-1 1,-1 0 0,1 1-235,0 0 0,1-1 0,-1 1 1,0 0-1,0 0 0,0 0 0,0 0 1,0 0-1,0 0 0,0 0 0,0 0 0,1 0 1,-1 0-1,0 0 0,0 1 0,0-1 1,0 0-1,0 1 0,0-1 0,1 0 1,-1 1-1,0-1 0,-1 2 0,2-2-119,0 1 0,-1-1 0,1 1 0,0-1 0,0 0 0,0 1 0,-1-1 0,1 1 0,0-1-1,0 1 1,0-1 0,0 1 0,0 0 0,0-1 0,0 1 0,0-1 0,0 1 0,0-1 0,0 1 0,1 0 0,-1 0-43,0 2 6,0-1 1,0 1-1,0-1 0,0 1 0,1 0 1,-1-1-1,1 1 0,0-1 0,1 5 1,-1-6 76,0 0 1,0 0-1,-1 0 1,1 0-1,0-1 0,0 1 1,0 0-1,0 0 1,0-1-1,0 1 1,0 0-1,1-1 1,-1 1-1,0-1 1,0 1-1,0-1 1,1 0-1,-1 1 1,0-1-1,0 0 1,1 0-1,-1 0 1,2 0-1,-2 0-24,-1 0-1,0 0 1,1 0-1,-1 0 1,0 0-1,1 0 1,-1-1-1,0 1 1,1 0-1,-1 0 1,0 0 0,1 0-1,-1 0 1,0-1-1,1 1 1,-1 0-1,0 0 1,0 0-1,1-1 1,-1 1-1,0 0 1,0 0-1,1-1 1,-1 1-1,0-1 1,5-3 60,0 1-41,-5 2-14,1 1 0,0-1 0,-1 1 0,1-1 0,0 1 0,-1-1 0,1 0 0,-1 1 0,1-1 0,-1 0-1,0 0 1,1-1 0,0 2-6,-1 0-1,0 0 1,0 0-1,0-1 0,0 1 1,0 0-1,0 0 1,0 0-1,0 0 1,0 0-1,1 0 0,-1 0 1,0-1-1,0 1 1,0 0-1,0 0 0,0 0 1,1 0-1,-1 0 1,0 0-1,0 0 1,0 0-1,0 0 0,0 0 1,1 0-1,-1 0 1,0 0-1,0 0 0,0 0 1,0 0-1,1 0 1,-1 0-1,0 0 0,0 0 1,0 0-1,0 0 1,0 0-1,1 0 1,51 0-97,-49 0 99,-1-1 0,1 1-1,-1-1 1,1 0 0,-1 0 0,0 0 0,1-1 0,2-1 0,-4 2-253,-19 6-6284,-13 2 3820,10 0 2325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17567 0 0,'-12'7'108'0'0,"0"0"-1"0"0,0 1 0 0 0,1 0 0 0 0,0 1 0 0 0,1 0 0 0 0,0 1 0 0 0,0 0 0 0 0,-9 13 0 0 0,9-9-21 0 0,1 1-1 0 0,1-1 0 0 0,0 1 0 0 0,1 1 0 0 0,0 0 0 0 0,-5 22 0 0 0,8-23-79 0 0,2-1-1 0 0,0 1 0 0 0,0 0 1 0 0,1 0-1 0 0,1 0 0 0 0,1 0 1 0 0,0 0-1 0 0,1 0 0 0 0,5 19 1 0 0,-7-32 2 0 0,1 0 0 0 0,-1 0 0 0 0,1 0 0 0 0,0 0 0 0 0,0 0 0 0 0,0 0 1 0 0,0 0-1 0 0,0 0 0 0 0,0 0 0 0 0,0 0 0 0 0,1 0 0 0 0,-1-1 0 0 0,1 1 0 0 0,-1-1 1 0 0,1 1-1 0 0,-1-1 0 0 0,1 0 0 0 0,3 2 0 0 0,-3-2 14 0 0,1 0-1 0 0,-1 0 1 0 0,0-1 0 0 0,0 1 0 0 0,1-1-1 0 0,-1 0 1 0 0,0 0 0 0 0,1 0 0 0 0,-1 0-1 0 0,0 0 1 0 0,1 0 0 0 0,-1-1-1 0 0,0 1 1 0 0,1-1 0 0 0,-1 1 0 0 0,0-1-1 0 0,3-1 1 0 0,1-1 54 0 0,0-1-1 0 0,0 1 1 0 0,0-1-1 0 0,-1 0 1 0 0,1 0 0 0 0,-1-1-1 0 0,8-8 1 0 0,30-41 412 0 0,-31 37-389 0 0,3-6 88 0 0,0-1 0 0 0,21-49 0 0 0,0-1-79 0 0,-32 66-99 0 0,-2 4-6 0 0,0 0 1 0 0,0 1-1 0 0,0-1 1 0 0,0 1-1 0 0,0 0 1 0 0,0-1-1 0 0,1 1 0 0 0,0 0 1 0 0,0 1-1 0 0,0-1 1 0 0,0 0-1 0 0,0 1 1 0 0,0 0-1 0 0,7-4 0 0 0,-9 6-3 0 0,-1 0 0 0 0,1 0 0 0 0,0 0 0 0 0,0 0 0 0 0,0 0 0 0 0,0 0 0 0 0,0 0 0 0 0,-1 0-1 0 0,1 0 1 0 0,0 0 0 0 0,0 0 0 0 0,0 1 0 0 0,0-1 0 0 0,-1 0 0 0 0,1 1 0 0 0,0-1 0 0 0,0 1 0 0 0,-1-1-1 0 0,1 1 1 0 0,0-1 0 0 0,-1 1 0 0 0,1-1 0 0 0,0 1 0 0 0,-1 0 0 0 0,1-1 0 0 0,-1 1 0 0 0,1 0 0 0 0,-1-1-1 0 0,1 2 1 0 0,1 2 3 0 0,1-1 0 0 0,-2 1 0 0 0,1-1 0 0 0,2 9 0 0 0,13 62 180 0 0,-14-55-162 0 0,0-1 1 0 0,2 1 0 0 0,0-1-1 0 0,1 0 1 0 0,11 22-1 0 0,-14-35-19 0 0,0-1-1 0 0,0 0 0 0 0,0 1 0 0 0,5 4 0 0 0,-6-8-95 0 0,0 1-1 0 0,-1-1 1 0 0,1 1-1 0 0,0-1 1 0 0,0 1-1 0 0,0-1 1 0 0,0 0-1 0 0,0 0 1 0 0,0 0-1 0 0,0 0 1 0 0,5 1-1 0 0,6-2-589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60 250 17023 0 0,'-48'-76'1164'0'0,"37"58"-1069"0"0,10 16 792 0 0,3 3-367 0 0,4 1-384 0 0,1 1 0 0 0,-1 1 0 0 0,0-1 0 0 0,0 1-1 0 0,0 0 1 0 0,6 6 0 0 0,33 32 34 0 0,-29-27 13 0 0,0 2-79 0 0,0 1 1 0 0,-1 0-1 0 0,-1 2 1 0 0,20 34 0 0 0,34 89-258 0 0,-50-102-63 0 0,-10-26-1243 0 0,-1 0 0 0 0,2 0-1 0 0,10 13 1 0 0,-19-27 1367 0 0,1 0-13 0 0,0 0 0 0 0,0 0 0 0 0,-1 0 0 0 0,1 0 0 0 0,0 0 0 0 0,-1 0 0 0 0,1 1 1 0 0,-1-1-1 0 0,1 0 0 0 0,-1 0 0 0 0,1 0 0 0 0,-1 3 0 0 0,0-3-428 0 0,-1-2-219 0 0,-11-8 791 0 0,0 1-1 0 0,-26-13 1 0 0,-10-5 2613 0 0,47 25-2459 0 0,-1 0 0 0 0,0-1 0 0 0,1 1 0 0 0,0 0 0 0 0,-1 0 0 0 0,1-1 0 0 0,0 1 0 0 0,-1-1 0 0 0,1 1 0 0 0,0-1 0 0 0,0 0 0 0 0,0 1 0 0 0,1-1 0 0 0,-1 0 0 0 0,0 0 0 0 0,0-3 1 0 0,0 3-19 0 0,1-1 0 0 0,0 0 1 0 0,0 1-1 0 0,0-1 1 0 0,0 0-1 0 0,1 1 1 0 0,-1-1-1 0 0,1 1 1 0 0,0-1-1 0 0,1-4 1 0 0,3-4 83 0 0,1 1-1 0 0,0 0 1 0 0,1 1 0 0 0,10-14 0 0 0,-11 17-223 0 0,24-29 64 0 0,42-37 0 0 0,-2 3-117 0 0,-39 36-46 0 0,-2 2-381 0 0,48-62 0 0 0,-56 64 143 0 0,-14 21 193 0 0,-1 0 0 0 0,0 0 0 0 0,-1-1 0 0 0,1 1-1 0 0,-2-1 1 0 0,1-1 0 0 0,3-11 0 0 0,-8 20 105 0 0,0 1 1 0 0,0 0 0 0 0,0 0-1 0 0,0 0 1 0 0,0 0 0 0 0,1 0-1 0 0,-1-1 1 0 0,0 1 0 0 0,0 0-1 0 0,0 0 1 0 0,0 0-1 0 0,0 0 1 0 0,0 0 0 0 0,0-1-1 0 0,0 1 1 0 0,0 0 0 0 0,0 0-1 0 0,-1 0 1 0 0,1 0 0 0 0,0 0-1 0 0,0-1 1 0 0,0 1 0 0 0,0 0-1 0 0,0 0 1 0 0,0 0 0 0 0,0 0-1 0 0,0 0 1 0 0,0-1-1 0 0,0 1 1 0 0,0 0 0 0 0,-1 0-1 0 0,1 0 1 0 0,0 0 0 0 0,0 0-1 0 0,0 0 1 0 0,0 0 0 0 0,0 0-1 0 0,0 0 1 0 0,-1 0 0 0 0,1-1-1 0 0,0 1 1 0 0,0 0 0 0 0,0 0-1 0 0,0 0 1 0 0,0 0-1 0 0,-1 0 1 0 0,1 0 0 0 0,0 0-1 0 0,-11 4-149 0 0,-11 9-38 0 0,9-1 315 0 0,0-1-1 0 0,1 2 0 0 0,1-1 0 0 0,0 2 0 0 0,1-1 0 0 0,0 2 0 0 0,1-1 0 0 0,1 1 1 0 0,-12 29-1 0 0,18-39-43 0 0,1-1 0 0 0,0 0 0 0 0,0 0 0 0 0,0 1 0 0 0,1-1 0 0 0,-1 0 0 0 0,1 1 0 0 0,0-1 0 0 0,0 0 0 0 0,2 7 0 0 0,-2-8-29 0 0,1-1 0 0 0,-1 1 0 0 0,1-1 0 0 0,0 1 0 0 0,0-1 0 0 0,0 0 1 0 0,1 0-1 0 0,-1 1 0 0 0,0-1 0 0 0,1 0 0 0 0,-1 0 0 0 0,1 0 0 0 0,0 0 0 0 0,0 0 0 0 0,0-1 1 0 0,0 1-1 0 0,0-1 0 0 0,0 1 0 0 0,2 1 0 0 0,1-1 11 0 0,0 1 0 0 0,0-1 1 0 0,0 0-1 0 0,0 0 0 0 0,0-1 0 0 0,0 1 1 0 0,0-1-1 0 0,1 0 0 0 0,-1-1 0 0 0,0 1 1 0 0,1-1-1 0 0,-1 0 0 0 0,11-2 0 0 0,23-6 170 0 0,39-13 0 0 0,-32 7-143 0 0,-10 3-724 0 0,53-24 0 0 0,-63 21-154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13 120 16655 0 0,'-12'-11'649'0'0,"21"22"678"0"0,-6-7-1181 0 0,1 0 0 0 0,0-1 0 0 0,0 1 0 0 0,1-1 0 0 0,-1 0 0 0 0,1-1 0 0 0,-1 1 0 0 0,1-1 0 0 0,0 0 0 0 0,0 0 0 0 0,8 2 0 0 0,-9-2-11 0 0,0 0 0 0 0,0 0 0 0 0,0 0 0 0 0,0 0 0 0 0,0 1 0 0 0,0 0 0 0 0,6 6 0 0 0,9 8 203 0 0,-8-7-117 0 0,-10-9-92 0 0,-1 0-75 0 0,4 5-44 0 0,0-2-10 0 0,0 0 0 0 0,-1 3 11 0 0,-2-6 138 0 0,-1-1-69 0 0,3 4-64 0 0,-1 3-16 0 0,1-3 0 0 0,19 18 0 0 0,-9-10 0 0 0,-11-11 0 0 0,-1 0 0 0 0,1 0 0 0 0,-1 1 0 0 0,0-1 0 0 0,1 0 0 0 0,-1 0 0 0 0,0 1 0 0 0,0-1 0 0 0,0 1 0 0 0,0-1 0 0 0,0 1 0 0 0,1 2 0 0 0,-1 3 0 0 0,1-1 0 0 0,-1 0 0 0 0,1 0 0 0 0,0 0 0 0 0,4 9 0 0 0,-5-14 7 0 0,0 0-1 0 0,-1-1-1 0 0,0 0 0 0 0,1 1 0 0 0,-1-1 1 0 0,0 1-1 0 0,0-1 0 0 0,1 1 0 0 0,-1-1 1 0 0,0 1-1 0 0,0-1 0 0 0,0 1 0 0 0,0 0 1 0 0,1-1-1 0 0,-1 1 0 0 0,0-1 0 0 0,0 1 1 0 0,0-1-1 0 0,0 1 0 0 0,0-1 1 0 0,0 1-1 0 0,-1 0 0 0 0,1 0 0 0 0,5-11 134 0 0,2-28-33 0 0,-5 25-63 0 0,7-21 0 0 0,36-96 10 0 0,-40 120-43 0 0,-1-1 0 0 0,1 1 0 0 0,1 1-1 0 0,-1-1 1 0 0,2 1 0 0 0,-1 0 0 0 0,1 1 0 0 0,1-1-1 0 0,0 1 1 0 0,0 1 0 0 0,14-11 0 0 0,-18 15-10 0 0,-1 1 1 0 0,1 0-1 0 0,0 0 1 0 0,0 1-1 0 0,0-1 1 0 0,0 1 0 0 0,0 0-1 0 0,0 0 1 0 0,0 0-1 0 0,0 0 1 0 0,0 1-1 0 0,1 0 1 0 0,-1 0-1 0 0,0 0 1 0 0,0 0-1 0 0,1 1 1 0 0,-1 0 0 0 0,0-1-1 0 0,0 1 1 0 0,5 2-1 0 0,-2 0 0 0 0,0 1 0 0 0,0-1 0 0 0,0 1 0 0 0,-1 0 0 0 0,1 1 0 0 0,-1 0 0 0 0,0 0-1 0 0,-1 0 1 0 0,11 12 0 0 0,-1 2-86 0 0,-10-12-373 0 0,-1-1-1 0 0,2 0 1 0 0,-1-1 0 0 0,11 10 0 0 0,-11-10-743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5 138 17351 0 0,'-2'-23'146'0'0,"0"-31"456"0"0,2 52-596 0 0,0 0-1 0 0,0-1 0 0 0,0 1 1 0 0,0 0-1 0 0,0 0 0 0 0,1 0 0 0 0,-1 0 1 0 0,1-1-1 0 0,0 1 0 0 0,-1 0 1 0 0,1 0-1 0 0,0 0 0 0 0,0 0 0 0 0,0 1 1 0 0,0-1-1 0 0,1 0 0 0 0,-1 0 1 0 0,0 1-1 0 0,1-1 0 0 0,0 1 1 0 0,-1-1-1 0 0,1 1 0 0 0,0-1 0 0 0,-1 1 1 0 0,1 0-1 0 0,0 0 0 0 0,0 0 1 0 0,0 0-1 0 0,3-1 0 0 0,4 0 47 0 0,1 0-1 0 0,0 0 1 0 0,0 1-1 0 0,0 1 1 0 0,0-1 0 0 0,0 2-1 0 0,0-1 1 0 0,0 1-1 0 0,-1 1 1 0 0,1 0-1 0 0,0 0 1 0 0,-1 1 0 0 0,1 0-1 0 0,-1 0 1 0 0,0 1-1 0 0,0 1 1 0 0,0-1-1 0 0,11 9 1 0 0,21 17 505 0 0,0 2-1 0 0,-3 2 1 0 0,49 54 0 0 0,-69-66-437 0 0,27 45 0 0 0,-26-37-86 0 0,0-2 4 0 0,0 2-826 0 0,20 37 0 0 0,-34-54-278 0 0</inkml:trace>
  <inkml:trace contextRef="#ctx0" brushRef="#br0" timeOffset="1">303 372 7776 0 0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2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18 699 15320 0 0,'-1'0'38'0'0,"0"0"0"0"0,1 1 1 0 0,-1-1-1 0 0,0 0 1 0 0,1 0-1 0 0,-1-1 1 0 0,1 1-1 0 0,-1 0 1 0 0,0 0-1 0 0,1 0 0 0 0,-1 0 1 0 0,1 0-1 0 0,-1-1 1 0 0,0 1-1 0 0,1 0 1 0 0,-1-1-1 0 0,1 1 1 0 0,-1 0-1 0 0,1-1 0 0 0,-1 1 1 0 0,1 0-1 0 0,-1-1 1 0 0,1 1-1 0 0,0-1 1 0 0,-1 1-1 0 0,1-1 1 0 0,0 1-1 0 0,-1-1 0 0 0,1 1 1 0 0,0-1-1 0 0,-1 0 1 0 0,1 1-1 0 0,0-1 1 0 0,0 1-1 0 0,0-1 1 0 0,0 0-1 0 0,0 1 0 0 0,0-1 1 0 0,0 0-1 0 0,0 1 1 0 0,0-1-1 0 0,0 1 1 0 0,0-1-1 0 0,0 0 1 0 0,0 1-1 0 0,0-1 0 0 0,0 1 1 0 0,1-2-1 0 0,1-3 108 0 0,0-1-1 0 0,0 1 0 0 0,0 0 0 0 0,4-6 0 0 0,-4 9-108 0 0,9-21 295 0 0,-8 16-249 0 0,1 0 0 0 0,0 1 0 0 0,8-12 0 0 0,26-32 92 0 0,3 3 0 0 0,55-51 0 0 0,-69 74-975 0 0,-1 1-316 0 0</inkml:trace>
  <inkml:trace contextRef="#ctx0" brushRef="#br0" timeOffset="1">449 97 18055 0 0,'-1'1'407'0'0,"-4"8"-257"0"0,1 0 0 0 0,0-1 0 0 0,1 2 0 0 0,0-1 0 0 0,0 0 0 0 0,1 1 1 0 0,0-1-1 0 0,0 1 0 0 0,1 0 0 0 0,1-1 0 0 0,1 20 0 0 0,-1-22-128 0 0,1-1 0 0 0,0 1 0 0 0,0-1 0 0 0,1 1-1 0 0,0-1 1 0 0,0 0 0 0 0,0 0 0 0 0,1 0 0 0 0,0 0 0 0 0,0 0 0 0 0,0 0 0 0 0,1-1 0 0 0,0 0 0 0 0,0 1 0 0 0,0-2 0 0 0,1 1 0 0 0,0 0-1 0 0,10 7 1 0 0,-11-10-3 0 0,0 0 1 0 0,0 0-1 0 0,0-1 0 0 0,0 1 0 0 0,0-1 0 0 0,1 0 0 0 0,-1 0 0 0 0,1 0 0 0 0,-1-1 0 0 0,0 0 0 0 0,1 1 0 0 0,-1-1 0 0 0,1-1 0 0 0,-1 1 0 0 0,1-1 1 0 0,-1 0-1 0 0,0 0 0 0 0,0 0 0 0 0,5-2 0 0 0,2-1-3 0 0,0-1 0 0 0,-1 0 0 0 0,0-1 0 0 0,0 0 0 0 0,0 0 0 0 0,9-9 0 0 0,-1 0-638 0 0,25-26 1 0 0,-37 33 354 0 0,1 0 0 0 0,-2 0 1 0 0,1 0-1 0 0,-1-1 0 0 0,0 0 0 0 0,4-12 0 0 0,1-8-607 0 0,9-48-1 0 0,-10 37 766 0 0,-8 37 131 0 0,-1 1 0 0 0,1 0 0 0 0,-1-1 0 0 0,1 1 0 0 0,0 0 0 0 0,0 0 0 0 0,0 0 0 0 0,2-3 0 0 0,-2 4 11 0 0,0 0 0 0 0,0 1-1 0 0,0-1 1 0 0,-1 0 0 0 0,1 1 0 0 0,0-1-1 0 0,0 1 1 0 0,1-1 0 0 0,-1 1 0 0 0,0-1-1 0 0,0 1 1 0 0,0 0 0 0 0,0-1-1 0 0,0 1 1 0 0,0 0 0 0 0,0 0 0 0 0,1 0-1 0 0,-1 0 1 0 0,1 0 0 0 0,2 1 37 0 0,-1-1 0 0 0,0 1 0 0 0,1 0 0 0 0,-1 0-1 0 0,0 0 1 0 0,1 0 0 0 0,-1 1 0 0 0,0-1 0 0 0,0 1 0 0 0,0 0 0 0 0,0 0 0 0 0,3 2 0 0 0,7 8 121 0 0,14 13 1 0 0,-17-15-86 0 0,67 69 82 0 0,-62-62-149 0 0,0 2 0 0 0,20 35-1 0 0,-25-36-22 0 0,-2 0 0 0 0,0 1 0 0 0,-1 0 0 0 0,-1 0 0 0 0,5 29 0 0 0,-6-14 22 0 0,-1 1 1 0 0,0 46-1 0 0,-6-38 15 0 0,-2-1 1 0 0,-15 63-1 0 0,16-90 10 0 0,0-1-1 0 0,-1 0 1 0 0,-1 0 0 0 0,-1 0-1 0 0,0-1 1 0 0,0 0 0 0 0,-14 20-1 0 0,18-31 130 0 0,-5-11 0 0 0,6 6-192 0 0,0 0 0 0 0,1 1-1 0 0,-1-1 1 0 0,1 0-1 0 0,0 0 1 0 0,0 0 0 0 0,0 0-1 0 0,0 0 1 0 0,2-5 0 0 0,8-29 10 0 0,-8 28-1 0 0,46-137-431 0 0,-32 101-300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3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19 7168 0 0,'0'0'1153'0'0,"-2"1"-786"0"0,1 0-299 0 0,1-1 0 0 0,-1 0 1 0 0,0 0-1 0 0,0 0 0 0 0,0 1 1 0 0,1-1-1 0 0,-1 0 0 0 0,0 0 1 0 0,0 0-1 0 0,0 0 1 0 0,1 0-1 0 0,-1 0 0 0 0,0 0 1 0 0,0-1-1 0 0,-1 1 0 0 0,-8-2 1556 0 0,9 2-1425 0 0,0 0-27 0 0,-6-4 3500 0 0,2 0-1954 0 0,2-1-1653 0 0,1 3-11 0 0,-1-1-54 0 0,3 3 10 0 0,-2 1 44 0 0,-4 4-54 0 0,5-4-54 0 0,-9 16-9145 0 0,-5-1 6628 0 0,14-14 2359 0 0,9-6 715 0 0,-7 3-490 0 0,0 1 1 0 0,0-1-1 0 0,1 1 0 0 0,-1-1 0 0 0,0 1 0 0 0,1 0 0 0 0,-1-1 0 0 0,0 1 0 0 0,1 0 1 0 0,-1 0-1 0 0,0 0 0 0 0,1 0 0 0 0,3 0 3841 0 0,-4 1-3825 0 0,-1-1 0 0 0,0 1-1 0 0,1-1 1 0 0,-1 1 0 0 0,0-1 0 0 0,1 1-1 0 0,-1-1 1 0 0,0 1 0 0 0,0-1 0 0 0,0 1-1 0 0,1-1 1 0 0,-1 1 0 0 0,0-1 0 0 0,0 1-1 0 0,0 0 1 0 0,-3 4-8 0 0,2-4 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3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203 127 7232 0 0,'0'0'1792'0'0,"0"0"-1686"0"0,5-1-84 0 0,2-1-22 0 0,-1 5 20 0 0,-5-2-2 0 0,-1 0 0 0 0,1 0 0 0 0,0-1 0 0 0,-1 1 0 0 0,1 0 0 0 0,0 0 0 0 0,-1 0 0 0 0,1 0 0 0 0,-1 0 1 0 0,0 0-1 0 0,1 0 0 0 0,-1 0 0 0 0,0 0 0 0 0,1 0 0 0 0,-1 0 0 0 0,0 0 0 0 0,0 0 0 0 0,0 0 0 0 0,0 0 0 0 0,0 0 0 0 0,0 0 0 0 0,0 0 1 0 0,0 0-1 0 0,-1 1 0 0 0,0 2 1 0 0,1-1 0 0 0,-1 1 0 0 0,0-1-1 0 0,-1 0 1 0 0,1 0 0 0 0,0 1 0 0 0,-1-1 0 0 0,0 0 0 0 0,0 0 0 0 0,0 0 0 0 0,0-1 0 0 0,0 1 0 0 0,-1-1 0 0 0,1 1 0 0 0,-1-1 0 0 0,1 1 0 0 0,-1-1 0 0 0,0 0-1 0 0,-5 2 1 0 0,7-3-13 0 0,-3 1 21 0 0,-1 0 1 0 0,1 0-1 0 0,0 0 0 0 0,-1-1 1 0 0,1 1-1 0 0,-7 0 1 0 0,-6 2 132 0 0,17-4-157 0 0,-1 0 1 0 0,1 0 0 0 0,-1 0 0 0 0,1 0 0 0 0,-1 0-1 0 0,1 0 1 0 0,0 0 0 0 0,-1 0 0 0 0,1 0-1 0 0,-1 0 1 0 0,1 0 0 0 0,-1 0 0 0 0,1 0 0 0 0,0-1-1 0 0,-1 1 1 0 0,1 0 0 0 0,0 0 0 0 0,-1 0-1 0 0,0-1 1 0 0,0 0 1 0 0,-18-5-38 0 0,12 0-15 0 0,3 3 41 0 0,4 2 7 0 0,0 1-1 0 0,-1-1 1 0 0,1 0 0 0 0,0 1 0 0 0,-1-1 0 0 0,1 1-1 0 0,0-1 1 0 0,-1 1 0 0 0,1-1 0 0 0,0 0 0 0 0,0 1 0 0 0,0-1-1 0 0,0 0 1 0 0,0 0 0 0 0,0 0 1 0 0,0 1-1 0 0,0 0 1 0 0,0-1 0 0 0,0 1-1 0 0,-1-1 1 0 0,1 1 0 0 0,0-1-1 0 0,0 1 1 0 0,0 0 0 0 0,0-1-1 0 0,0 1 1 0 0,-1-1 0 0 0,1 1-1 0 0,0 0 1 0 0,0-1 0 0 0,-1 1-1 0 0,1 0 1 0 0,0-1 0 0 0,-1 1-1 0 0,0-2 43 0 0,0-8-30 0 0,1 9-13 0 0,0 1 0 0 0,0 0 0 0 0,0-1-1 0 0,0 1 1 0 0,0 0 0 0 0,0-1 0 0 0,0 1 0 0 0,0 0 0 0 0,0-1 0 0 0,0 1 0 0 0,0 0 0 0 0,0-1 0 0 0,1 1 0 0 0,-1 0 0 0 0,0 0 0 0 0,0-1-1 0 0,0 1 1 0 0,0 0 0 0 0,1-1 0 0 0,-1 1 0 0 0,0 0 0 0 0,0 0 0 0 0,1-1 0 0 0,1-3 0 0 0,6-7 0 0 0,-8 10 7 0 0,1 1 0 0 0,-1-1 0 0 0,0 0 0 0 0,1 1 0 0 0,-1-1 0 0 0,1 1 0 0 0,0-1 0 0 0,-1 1 0 0 0,1-1 1 0 0,-1 1-1 0 0,1 0 0 0 0,0-1 0 0 0,-1 1 0 0 0,1 0 0 0 0,0-1 0 0 0,-1 1 0 0 0,1 0 0 0 0,0 0 0 0 0,-1-1 0 0 0,1 1 0 0 0,0 0 1 0 0,0 0-1 0 0,-1 0 0 0 0,1 0 0 0 0,1 0 0 0 0,2 0 73 0 0,-1-1 48 0 0,1 0 0 0 0,0 1 0 0 0,-1-1 0 0 0,8 1 0 0 0,-9 0 8 0 0,3 5 400 0 0,-5-4-513 0 0,1 0 0 0 0,-1 0 0 0 0,0-1 0 0 0,1 1 0 0 0,-1 0 0 0 0,0 0 0 0 0,1 0 0 0 0,-1 0 1 0 0,0 0-1 0 0,0 0 0 0 0,0-1 0 0 0,0 1 0 0 0,0 0 0 0 0,0 0 0 0 0,0 0 0 0 0,0 0 0 0 0,0 0 1 0 0,0 0-1 0 0,-1 0 0 0 0,1-1 0 0 0,0 1 0 0 0,-1 1 0 0 0,0 0-4 0 0,0 0 0 0 0,-1-1 0 0 0,1 1 0 0 0,0 0 0 0 0,-1-1 0 0 0,1 1 0 0 0,-1-1 0 0 0,0 1 0 0 0,-1 0 0 0 0,-3 2-12 0 0,0 0 0 0 0,0-1 0 0 0,-1 0 0 0 0,1-1-1 0 0,-9 3 1 0 0,15-4-4 0 0,-1-1 0 0 0,0 0 0 0 0,1 1 0 0 0,-1-1 0 0 0,0 0 0 0 0,1 0 0 0 0,-1 0 0 0 0,0 1 0 0 0,0-1-1 0 0,1 0 1 0 0,-1 0 0 0 0,0 0 0 0 0,0 0 0 0 0,1 0 0 0 0,-1 0 0 0 0,0-1 0 0 0,1 1 0 0 0,-2 0 0 0 0,-1-1 5 0 0,1 1-1 0 0,-1-1 0 0 0,1 1 0 0 0,-1-1 0 0 0,1 0 0 0 0,-1 0 0 0 0,1 0 0 0 0,0 0 0 0 0,-1 0 0 0 0,1 0 0 0 0,0 0 0 0 0,0-1 0 0 0,0 1 0 0 0,0-1 0 0 0,0 0 0 0 0,0 0 0 0 0,1 1 0 0 0,-1-1 0 0 0,0 0 0 0 0,1 0 0 0 0,0-1 0 0 0,-1 1 0 0 0,1 0 0 0 0,0 0 1 0 0,0-1-1 0 0,0 1 0 0 0,0-1 0 0 0,1 1 0 0 0,-1-1 0 0 0,1 1 0 0 0,-1-1 0 0 0,1 1 0 0 0,0-1 0 0 0,0 1 0 0 0,1-5 0 0 0,0 3-2 0 0,0 1-1 0 0,0-1 1 0 0,1 1 0 0 0,0-1 0 0 0,-1 1 0 0 0,1 0 0 0 0,0 0 0 0 0,1 0 0 0 0,-1 0 0 0 0,1 0 0 0 0,2-3 0 0 0,5-3 29 0 0,20-13 0 0 0,-26 19-33 0 0,-1 1-1 0 0,-1 1 0 0 0,1 0 0 0 0,0-1 0 0 0,0 1 0 0 0,0 0 0 0 0,-1 1 0 0 0,1-1 0 0 0,0 0 0 0 0,0 1 0 0 0,0 0 0 0 0,0-1 0 0 0,0 1 0 0 0,0 1 0 0 0,0-1 0 0 0,6 1 0 0 0,10 1 0 0 0,-17-2 9 0 0,-1 0 0 0 0,1 0 0 0 0,-1 1 0 0 0,1-1 0 0 0,-1 1 0 0 0,0-1 0 0 0,1 1 0 0 0,-1-1 0 0 0,0 1 0 0 0,1 0 0 0 0,-1 0 0 0 0,0 0 0 0 0,0-1 0 0 0,0 1 0 0 0,0 0 0 0 0,0 1 0 0 0,2 1 0 0 0,-2-2-3 0 0,-1 0 1 0 0,1-1-1 0 0,-1 1 0 0 0,1 0 0 0 0,-1 0 0 0 0,1 0 0 0 0,-1 0 1 0 0,0 0-1 0 0,1 0 0 0 0,-1 0 0 0 0,0 0 0 0 0,0 0 0 0 0,0 0 1 0 0,1 0-1 0 0,-1 0 0 0 0,0 0 0 0 0,-1 0 0 0 0,1 0 0 0 0,0 0 0 0 0,0 0 1 0 0,0 0-1 0 0,0 0 0 0 0,-1 0 0 0 0,1 0 0 0 0,-1 0 0 0 0,1 0 1 0 0,-1 0-1 0 0,0 2 0 0 0,-2 0 16 0 0,0 1 0 0 0,0 0 0 0 0,0-1-1 0 0,0 1 1 0 0,0-1 0 0 0,-1 0 0 0 0,0 0 0 0 0,0 0 0 0 0,-4 2 0 0 0,-3 0 44 0 0,1 0-14 0 0,1-1 0 0 0,0-1 0 0 0,-1 1 0 0 0,-18 3 0 0 0,26-7-33 0 0,-1 0 1 0 0,0 0 0 0 0,0 0 0 0 0,0 0-1 0 0,0 0 1 0 0,0 0 0 0 0,1-1-1 0 0,-1 0 1 0 0,0 1 0 0 0,0-1 0 0 0,1 0-1 0 0,-1 0 1 0 0,0 0 0 0 0,1-1 0 0 0,-1 1-1 0 0,1-1 1 0 0,0 1 0 0 0,-1-1-1 0 0,1 0 1 0 0,0 0 0 0 0,-3-3 0 0 0,4 3-3 0 0,0 1 1 0 0,0 0-1 0 0,0-1 0 0 0,0 1 1 0 0,0-1-1 0 0,1 0 1 0 0,-1 1-1 0 0,1-1 1 0 0,-1 1-1 0 0,1-1 1 0 0,0 0-1 0 0,-1 1 1 0 0,1-1-1 0 0,0-2 1 0 0,3-24 106 0 0,-2 24-119 0 0,0-1 0 0 0,0 1 0 0 0,0 0 0 0 0,0 0 0 0 0,1 0 0 0 0,0 0-1 0 0,0 0 1 0 0,0 0 0 0 0,0 1 0 0 0,1-1 0 0 0,-1 1 0 0 0,1-1 0 0 0,0 1 0 0 0,0 0 0 0 0,0 0-1 0 0,0 0 1 0 0,1 0 0 0 0,-1 1 0 0 0,1-1 0 0 0,0 1 0 0 0,-1 0 0 0 0,1 0 0 0 0,4-1 0 0 0,6-2-5 0 0,-11 4 0 0 0,-1 0 0 0 0,1 0 0 0 0,0 0 0 0 0,-1 0 0 0 0,1 1 0 0 0,0-1 0 0 0,0 1 0 0 0,5 0 0 0 0,-3 0-14 0 0,-1 0 1 0 0,1 0-1 0 0,0 1 1 0 0,-1 0-1 0 0,1 0 1 0 0,-1 0-1 0 0,1 0 1 0 0,6 4-1 0 0,-10-4 9 0 0,1 0-1 0 0,0 0 1 0 0,-1 0-1 0 0,1 0 1 0 0,-1 0-1 0 0,1 0 1 0 0,-1 0-1 0 0,0 1 1 0 0,1-1-1 0 0,-1 1 1 0 0,0-1-1 0 0,0 1 1 0 0,0-1-1 0 0,0 1 1 0 0,0 0-1 0 0,0-1 1 0 0,-1 1-1 0 0,1 0 1 0 0,0 0-1 0 0,-1-1 1 0 0,0 1-1 0 0,1 0 1 0 0,-1 0-1 0 0,0 3 1 0 0,0 0-5 0 0,0 0-2 0 0,0-1 0 0 0,0 1-1 0 0,0-1 1 0 0,-2 8 0 0 0,1-10 23 0 0,0 0 0 0 0,1 0 1 0 0,-1-1-1 0 0,0 1 1 0 0,0-1-1 0 0,0 1 1 0 0,0 0-1 0 0,-1-1 0 0 0,1 0 1 0 0,0 1-1 0 0,0-1 1 0 0,-1 0-1 0 0,1 1 0 0 0,-4 0 1 0 0,2 1 9 0 0,-1-1 0 0 0,0 0 0 0 0,1 0 1 0 0,-1 0-1 0 0,0-1 0 0 0,0 1 0 0 0,-1-1 0 0 0,-7 1 1 0 0,1 1-22 0 0,6-4 0 0 0,-5-2 0 0 0,8 3 0 0 0,-1-1 0 0 0,-4-8 0 0 0,6 8 11 0 0,-1-1 22 0 0,1-7-13 0 0,1 7-20 0 0,0 1 0 0 0,0 0 0 0 0,0 0 0 0 0,0 0 0 0 0,0-1 0 0 0,0 1 0 0 0,0 0 0 0 0,1 0 0 0 0,-1 0 0 0 0,0 0 0 0 0,1-1 0 0 0,-1 1 0 0 0,1 0 0 0 0,-1 0 0 0 0,1 0 0 0 0,0 0 0 0 0,-1 0 0 0 0,3-1 0 0 0,1-3 0 0 0,-3 3-3 0 0,1 0 0 0 0,0 0 1 0 0,-1 1-1 0 0,1-1 1 0 0,0 1-1 0 0,0 0 0 0 0,0 0 1 0 0,0-1-1 0 0,0 1 1 0 0,0 0-1 0 0,5-1 1 0 0,10-6-27 0 0,-15 6 20 0 0,11-3-13 0 0,-8 2-59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4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3486 0 7160 0 0,'0'0'1062'0'0,"1"1"-964"0"0,2 1 132 0 0,0 0 1 0 0,0 1-1 0 0,0-1 0 0 0,0 1 1 0 0,0 0-1 0 0,-1 0 1 0 0,0 0-1 0 0,1 0 1 0 0,-1 0-1 0 0,0 0 0 0 0,0 0 1 0 0,2 8-1 0 0,3 6 249 0 0,6 24-1 0 0,-13-39-446 0 0,12 48 492 0 0,9 87 0 0 0,-14-84-484 0 0,-4-16 50 0 0,-2 0 0 0 0,-1 0 0 0 0,-9 60 0 0 0,2 4 55 0 0,6-76-146 0 0,3 39 1 0 0,-1-1 0 0 0,-18 312 545 0 0,0-205-177 0 0,4-56-105 0 0,-4 36-39 0 0,-12 62-130 0 0,-2 25 44 0 0,4 74 207 0 0,19-224-226 0 0,4-12-47 0 0,3 1 1 0 0,11 95 0 0 0,5-68 8 0 0,-4-33-44 0 0,0-11-37 0 0,28 87 0 0 0,-21-87 0 0 0,22 72 0 0 0,36 149 0 0 0,-56-167 0 0 0,7 122 0 0 0,-18 11 0 0 0,-12-132 0 0 0,2-79 0 0 0,-7 43 0 0 0,-29 130 0 0 0,25-148 0 0 0,-4 6-7 0 0,-3 0 1 0 0,-52 122 0 0 0,-79 115-30 0 0,122-251 31 0 0,-217 342-151 0 0,159-279 171 0 0,50-69 23 0 0,-22 27-28 0 0,-12 16-63 0 0,-82 113 75 0 0,18-26 10 0 0,-90 95-97 0 0,189-231 55 0 0,-48 52-56 0 0,-61 73-45 0 0,-19 24-27 0 0,93-110 90 0 0,-28 30-45 0 0,-24 28-6 0 0,60-66 88 0 0,-45 53 1 0 0,70-80-171 0 0,-3-2 0 0 0,-72 60 0 0 0,-100 59-743 0 0,130-99 820 0 0,-103 68-153 0 0,138-100 159 0 0,-36 21 129 0 0,-57 27 510 0 0,-61 31 624 0 0,48-41-266 0 0,121-54-752 0 0,21-9-118 0 0,0 1-1 0 0,0 0 1 0 0,-12 11 0 0 0,-15 8 17 0 0,36-23-39 0 0,-10 1-52 0 0,-4 0-404 0 0,15-2 193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8:4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17767 0 0,'0'0'1376'0'0,"8"4"-1376"0"0,1-8 0 0 0,7 4 0 0 0,2-7-88 0 0,3-5-776 0 0,5-4-152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12 13824 0 0,'-20'-5'247'0'0,"14"4"-181"0"0,1-1 1 0 0,0 1-1 0 0,-1 0 0 0 0,1 0 1 0 0,-1 1-1 0 0,-9 0 1 0 0,6 1-67 0 0,3 0 0 0 0,0 0 0 0 0,1 0 0 0 0,-1 0 0 0 0,0 1 0 0 0,1 0 0 0 0,-9 4 0 0 0,9-3 120 0 0,0 0 1 0 0,0 0 0 0 0,1 0 0 0 0,-1 1 0 0 0,1 0 0 0 0,0 0 0 0 0,0 0 0 0 0,0 0 0 0 0,1 1 0 0 0,-1-1 0 0 0,1 1-1 0 0,0 0 1 0 0,0 0 0 0 0,1 0 0 0 0,0 0 0 0 0,-1 0 0 0 0,2 1 0 0 0,-3 9 0 0 0,4-15-117 0 0,-3 12 302 0 0,1-1 0 0 0,0 1 0 0 0,1-1 0 0 0,1 21 0 0 0,4 34 832 0 0,18 82-1 0 0,-18-127-968 0 0,2 0 0 0 0,0 0-1 0 0,1 0 1 0 0,2-1-1 0 0,0 0 1 0 0,1-1 0 0 0,24 36-1 0 0,-28-47-158 0 0,1 0 0 0 0,1-1 0 0 0,-1 1 0 0 0,1-1 0 0 0,0-1 0 0 0,1 0 0 0 0,0 0 0 0 0,0 0 0 0 0,0-1 0 0 0,11 4 0 0 0,-5-3 48 0 0,1-1-1 0 0,-1 0 1 0 0,1-1 0 0 0,1-1 0 0 0,28 2-1 0 0,-30-5-90 0 0,1-1 0 0 0,-1-1 0 0 0,0 0 0 0 0,1-1 0 0 0,14-5 0 0 0,-15 4-630 0 0,-1-1 0 0 0,26-12 1 0 0,-5-3-1472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2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 9728,'-9'-10'3584,"-12"17"-2784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19679 0 0,'0'0'1143'0'0,"0"1"-940"0"0,1 11-199 0 0,0 0 1 0 0,0 0 0 0 0,1 0 0 0 0,5 14-1 0 0,18 48 47 0 0,-6-20 21 0 0,-6-18 130 0 0,32 59 0 0 0,-13-30 94 0 0,-27-54-203 0 0,1 0 1 0 0,0 0-1 0 0,0-1 0 0 0,1 1 0 0 0,15 16 0 0 0,-21-26-76 0 0,1 1 1 0 0,-1-1-1 0 0,1 0 1 0 0,-1 0-1 0 0,1 0 0 0 0,-1 0 1 0 0,1 0-1 0 0,0 0 0 0 0,-1 0 1 0 0,5 1-1 0 0,-6-2-5 0 0,1 0-1 0 0,0 0 1 0 0,-1 0 0 0 0,1 0-1 0 0,0 0 1 0 0,0 0-1 0 0,-1 0 1 0 0,1-1 0 0 0,0 1-1 0 0,-1 0 1 0 0,1 0-1 0 0,0-1 1 0 0,-1 1-1 0 0,1 0 1 0 0,0-1 0 0 0,-1 1-1 0 0,1-1 1 0 0,-1 1-1 0 0,1-1 1 0 0,-1 1 0 0 0,1-1-1 0 0,-1 1 1 0 0,1-1-1 0 0,-1 0 1 0 0,0 1 0 0 0,1-1-1 0 0,-1 1 1 0 0,0-1-1 0 0,1 0 1 0 0,-1 1 0 0 0,0-1-1 0 0,0 0 1 0 0,1 0-1 0 0,1-8 30 0 0,1 0-1 0 0,-1 0 1 0 0,-1 0-1 0 0,0-1 1 0 0,0 1-1 0 0,-1 0 1 0 0,-1-18-1 0 0,-15-69 342 0 0,9 58-328 0 0,-9-79-44 0 0,14 91-2 0 0,1 0-1 0 0,5-44 0 0 0,-3 57-4 0 0,2-1 1 0 0,0 1-1 0 0,0-1 0 0 0,1 1 0 0 0,1 0 0 0 0,9-19 0 0 0,-9 24-2 0 0,0-1 0 0 0,1 1 0 0 0,0 0 0 0 0,0 1 0 0 0,1-1 0 0 0,0 1 0 0 0,0 1 0 0 0,0-1-1 0 0,1 1 1 0 0,9-6 0 0 0,-12 10-1 0 0,-1-1 0 0 0,0 1 0 0 0,0 0 0 0 0,1 0 0 0 0,-1 0 0 0 0,1 1 0 0 0,-1 0 0 0 0,1-1 0 0 0,0 2 0 0 0,-1-1 0 0 0,1 0 0 0 0,0 1 0 0 0,0 0 0 0 0,0 0 0 0 0,-1 1 0 0 0,1-1 0 0 0,0 1 0 0 0,-1 0 0 0 0,1 0 0 0 0,0 1 0 0 0,-1-1 0 0 0,1 1 0 0 0,-1 0 0 0 0,0 0 0 0 0,0 1 0 0 0,1-1 0 0 0,-2 1 0 0 0,5 3 0 0 0,-1 0 17 0 0,-1 0-1 0 0,1 1 0 0 0,-2 0 0 0 0,1 0 1 0 0,-1 0-1 0 0,0 1 0 0 0,0 0 1 0 0,-1-1-1 0 0,0 2 0 0 0,-1-1 0 0 0,1 0 1 0 0,-2 1-1 0 0,3 11 0 0 0,-1-2-58 0 0,-2 0 0 0 0,0 0 0 0 0,-1 0 0 0 0,-1 0 0 0 0,-3 31 0 0 0,-1-21 87 0 0,-1 0-1 0 0,-1-1 1 0 0,-1 0 0 0 0,-2 0-1 0 0,0-1 1 0 0,-17 32-1 0 0,9-27-879 0 0,-37 52 0 0 0,53-81-684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0 472 19815 0 0,'0'-7'431'0'0,"0"5"-10"0"0,2 4-273 0 0,8 10-145 0 0,0 2 0 0 0,0-1 0 0 0,-1 1 1 0 0,-1 1-1 0 0,13 28 0 0 0,1 3-6 0 0,36 84 315 0 0,4 10 114 0 0,-62-140-412 0 0,0 0 0 0 0,0 0 0 0 0,0 0 1 0 0,0 1-1 0 0,0-1 0 0 0,0 0 0 0 0,0 0 1 0 0,1 0-1 0 0,-1 0 0 0 0,0 0 0 0 0,0 1 1 0 0,0-1-1 0 0,0 0 0 0 0,0 0 0 0 0,0 0 1 0 0,0 0-1 0 0,1 0 0 0 0,-1 1 0 0 0,0-1 1 0 0,0 0-1 0 0,0 0 0 0 0,0 0 0 0 0,0 0 0 0 0,1 0 1 0 0,-1 0-1 0 0,0 0 0 0 0,0 0 0 0 0,0 0 1 0 0,0 0-1 0 0,1 0 0 0 0,-1 0 0 0 0,0 0 1 0 0,0 0-1 0 0,1 0 0 0 0,1-5 159 0 0,-1-11-30 0 0,-9-44 239 0 0,1 0-149 0 0,-17-60 0 0 0,14 76-112 0 0,2-1-1 0 0,-3-66 1 0 0,10 100-70 0 0,0 0 1 0 0,1 0-1 0 0,0 1 0 0 0,1-1 1 0 0,0 0-1 0 0,1 0 1 0 0,0 0-1 0 0,1 1 1 0 0,7-20-1 0 0,-9 29-50 0 0,-1 0-1 0 0,1-1 0 0 0,0 1 1 0 0,0 0-1 0 0,-1 0 0 0 0,1 0 0 0 0,0 0 1 0 0,0 0-1 0 0,0 0 0 0 0,0 0 1 0 0,0 0-1 0 0,0 0 0 0 0,0 1 1 0 0,1-1-1 0 0,-1 0 0 0 0,0 1 1 0 0,0-1-1 0 0,3 0 0 0 0,-2 0-4 0 0,0 1 1 0 0,0 0-1 0 0,0 0 0 0 0,0 0 0 0 0,0 0 1 0 0,1 0-1 0 0,-1 0 0 0 0,0 0 0 0 0,0 1 1 0 0,4 1-1 0 0,2 1-1 0 0,0 0 0 0 0,-1 1 0 0 0,1 0 0 0 0,12 10 0 0 0,-6-2 4 0 0,-1 0 0 0 0,0 1 0 0 0,-1 0 0 0 0,20 28-1 0 0,-2-2-45 0 0,-15-21 36 0 0,25 33 11 0 0,-33-41 0 0 0,51 70 0 0 0,-47-66 0 0 0,0-2 0 0 0,1 1 0 0 0,23 18 0 0 0,-34-30 9 0 0,1 0 0 0 0,0 1-1 0 0,0-1 1 0 0,0 0-1 0 0,0 0 1 0 0,1 0 0 0 0,-1 0-1 0 0,0-1 1 0 0,0 1 0 0 0,0 0-1 0 0,1-1 1 0 0,-1 0-1 0 0,0 1 1 0 0,1-1 0 0 0,-1 0-1 0 0,0 0 1 0 0,5-1 0 0 0,-4 0 5 0 0,0 0 1 0 0,-1 0 0 0 0,1 0 0 0 0,-1 0 0 0 0,1 0 0 0 0,-1-1 0 0 0,1 1 0 0 0,-1-1 0 0 0,0 0 0 0 0,0 1-1 0 0,0-1 1 0 0,0 0 0 0 0,0-1 0 0 0,3-2 0 0 0,0-3 44 0 0,-1 1 1 0 0,0-1-1 0 0,0 0 0 0 0,0 0 1 0 0,-1 0-1 0 0,0 0 1 0 0,2-16-1 0 0,0-2 122 0 0,1-34 0 0 0,-6 31-67 0 0,-2 0 0 0 0,0 1-1 0 0,-7-31 1 0 0,9 58-113 0 0,-10-49 91 0 0,-3 1 0 0 0,-33-88 0 0 0,41 125-69 0 0,0 1-1 0 0,0 0 1 0 0,-1 0-1 0 0,0 0 1 0 0,-16-18-1 0 0,20 26-97 0 0,0 1 0 0 0,-1-1 0 0 0,1 1-1 0 0,-1 0 1 0 0,1 0 0 0 0,-1 0 0 0 0,0 0-1 0 0,0 0 1 0 0,0 0 0 0 0,0 1 0 0 0,-1-1-1 0 0,1 1 1 0 0,0 0 0 0 0,0 0 0 0 0,-1 1-1 0 0,1-1 1 0 0,-1 0 0 0 0,1 1 0 0 0,0 0-1 0 0,-1 0 1 0 0,1 0 0 0 0,-1 0 0 0 0,1 1-1 0 0,-1-1 1 0 0,-5 3 0 0 0,5-2-220 0 0,-1 1 0 0 0,0 0 0 0 0,-6 4 0 0 0,-14 12-932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1369 22815 0 0,'-20'13'676'0'0,"-27"24"-1"0"0,41-32-651 0 0,1 0 0 0 0,0 0 0 0 0,0 1 1 0 0,1-1-1 0 0,0 1 0 0 0,0 0 0 0 0,0 0 0 0 0,1 1 0 0 0,-5 10 0 0 0,8-16-24 0 0,0-1 0 0 0,0 1 0 0 0,-1-1 0 0 0,1 1 0 0 0,0 0 0 0 0,0-1 0 0 0,0 1 0 0 0,0-1 0 0 0,0 1 0 0 0,0 0 0 0 0,0-1 0 0 0,0 1 0 0 0,0 0 0 0 0,0-1 0 0 0,0 1 0 0 0,0-1 0 0 0,0 1 0 0 0,0 0 0 0 0,1-1 0 0 0,-1 1 0 0 0,0-1 0 0 0,1 1 0 0 0,-1 0 0 0 0,0-1 0 0 0,1 1 0 0 0,-1-1 0 0 0,0 1 0 0 0,1-1 0 0 0,-1 0 0 0 0,1 1 0 0 0,-1-1 0 0 0,1 1 0 0 0,-1-1 0 0 0,1 0 0 0 0,-1 1 0 0 0,1-1 0 0 0,-1 0 0 0 0,1 0 0 0 0,0 1 0 0 0,-1-1 0 0 0,1 0 0 0 0,-1 0 0 0 0,1 0 0 0 0,1 0 0 0 0,1 1 0 0 0,1-1 0 0 0,-1 0 0 0 0,1 0 0 0 0,-1 0 0 0 0,1-1 0 0 0,6-1 0 0 0,3-2 0 0 0,1 0-1 0 0,20-11 0 0 0,-14 5-7 0 0,223-119-42 0 0,-13-21 148 0 0,-221 144-94 0 0,242-168 433 0 0,141-91 187 0 0,147-68-63 0 0,-276 175-481 0 0,67-34 101 0 0,-325 189-180 0 0,59-29 35 0 0,-33 17 10 0 0,-6 3-46 0 0,-20 9-16 0 0,-81 72-2692 0 0,59-54 1640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69 12992 0 0,'-13'-19'368'0'0,"4"0"80"0"0,0 8-360 0 0,1-1-88 0 0,3 5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49:0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 1664 0 0,'-13'-8'0'0'0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4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2128 0 0,'0'0'216'0'0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49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26 6736 0 0,'0'0'505'0'0,"-2"-2"-346"0"0,1 0-136 0 0,-10-6 44 0 0,9 6 240 0 0,-1 1 0 0 0,0-1 0 0 0,0 1 0 0 0,1-1 0 0 0,-1 1 0 0 0,0 0 0 0 0,0 0-1 0 0,0 0 1 0 0,0 1 0 0 0,0-1 0 0 0,-1 1 0 0 0,1 0 0 0 0,0 0 0 0 0,0 0 0 0 0,0 0 0 0 0,0 0-1 0 0,-5 2 1 0 0,-1 0 212 0 0,4 0-356 0 0,-1 0 1 0 0,1 0 0 0 0,0 0-1 0 0,0 0 1 0 0,0 1 0 0 0,-9 6-1 0 0,-5 6 243 0 0,1 0 0 0 0,-27 30 0 0 0,-61 78 1369 0 0,87-101-1431 0 0,2 1 0 0 0,1 0 0 0 0,1 1 0 0 0,0 0 0 0 0,2 2 0 0 0,1 0 0 0 0,-15 48 0 0 0,26-70-330 0 0,0 0-1 0 0,0 1 0 0 0,0-1 0 0 0,1 0 0 0 0,0 1 0 0 0,-1-1 1 0 0,2 0-1 0 0,-1 1 0 0 0,0-1 0 0 0,1 1 0 0 0,1 3 0 0 0,-1-5-8 0 0,0 0-1 0 0,0 0 0 0 0,0 0 1 0 0,1-1-1 0 0,-1 1 0 0 0,1-1 1 0 0,0 1-1 0 0,0-1 1 0 0,0 1-1 0 0,0-1 0 0 0,0 0 1 0 0,0 0-1 0 0,1 0 0 0 0,-1 0 1 0 0,1 0-1 0 0,3 1 0 0 0,1 1-7 0 0,0-1 0 0 0,0-1 1 0 0,0 1-1 0 0,0-1 0 0 0,0 0 0 0 0,1-1 0 0 0,9 1 0 0 0,6 0-20 0 0,25-3 1 0 0,-28 0 8 0 0,37 3 0 0 0,-24 0 14 0 0,-20-1 0 0 0,0 0 0 0 0,23 6 0 0 0,0 1 29 0 0,-25-6 6 0 0,-1 0 0 0 0,20 7 0 0 0,-27-8-28 0 0,0 0 0 0 0,0 1 0 0 0,0 0 0 0 0,-1-1 0 0 0,1 1 0 0 0,0 0 0 0 0,-1 0 0 0 0,0 0 0 0 0,1 1 0 0 0,-1-1 0 0 0,0 1 0 0 0,0-1 0 0 0,3 6 0 0 0,-2-3 28 0 0,-1 1 0 0 0,0 0 0 0 0,0-1 0 0 0,0 1 0 0 0,-1 0 0 0 0,0 0-1 0 0,0 0 1 0 0,0 0 0 0 0,-1 0 0 0 0,0 0 0 0 0,0 0 0 0 0,-1 0 0 0 0,1 0 0 0 0,-1 0-1 0 0,-1 0 1 0 0,1 0 0 0 0,-5 11 0 0 0,-1 1 75 0 0,-2-1-1 0 0,1-1 1 0 0,-2 0 0 0 0,-16 22-1 0 0,-4 1 137 0 0,-39 38 0 0 0,-39 30 77 0 0,92-92-283 0 0,0-1-18 0 0,0 0 0 0 0,-1-1 1 0 0,0-1-1 0 0,-1-1 0 0 0,-35 16 0 0 0,34-19-34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76 518 16639 0 0,'1'-1'763'0'0,"42"-17"282"0"0,-31 14-991 0 0,-1 0 0 0 0,1-1 0 0 0,-1-1-1 0 0,0 0 1 0 0,0 0 0 0 0,11-9-1 0 0,-9 4 31 0 0,-1 0 0 0 0,0-1 0 0 0,0-1-1 0 0,-1 0 1 0 0,-1 0 0 0 0,0-1-1 0 0,-1-1 1 0 0,14-28 0 0 0,-20 34-36 0 0,1 1 0 0 0,-2-1 1 0 0,1 0-1 0 0,-2 1 1 0 0,1-1-1 0 0,0-11 0 0 0,-1-1 186 0 0,-3-32 0 0 0,0 43-59 0 0,0 0 0 0 0,-1-1 0 0 0,0 1 0 0 0,0 0 0 0 0,-2 0-1 0 0,-6-12 1 0 0,6 12-86 0 0,-1 1 0 0 0,0 1-1 0 0,-1-1 1 0 0,0 1 0 0 0,-14-13-1 0 0,20 19-73 0 0,-1 1 0 0 0,0 0 1 0 0,0-1-1 0 0,0 1 0 0 0,0 0 0 0 0,0 0 0 0 0,0 0 0 0 0,0 0 0 0 0,-1 0 0 0 0,1 1 0 0 0,0-1 0 0 0,-1 1 0 0 0,1 0 0 0 0,0-1 1 0 0,0 1-1 0 0,-1 0 0 0 0,1 0 0 0 0,0 0 0 0 0,-5 1 0 0 0,4 0 1 0 0,-1 0 1 0 0,1 1-1 0 0,-1-1 1 0 0,1 0-1 0 0,-1 1 0 0 0,1 0 1 0 0,0 0-1 0 0,0 0 1 0 0,0 0-1 0 0,0 0 1 0 0,-4 4-1 0 0,-8 9-7 0 0,1 0 0 0 0,0 1 0 0 0,2 1 0 0 0,-1 0-1 0 0,2 0 1 0 0,0 2 0 0 0,1-1 0 0 0,-10 29 0 0 0,6-2-8 0 0,-11 69-1 0 0,22-85 140 0 0,-1 49 0 0 0,5-63-114 0 0,1 0-1 0 0,0 0 0 0 0,2 0 1 0 0,0-1-1 0 0,7 18 0 0 0,-11-30-19 0 0,1 1-3 0 0,0 0 0 0 0,1 0 0 0 0,-1 0-1 0 0,1 0 1 0 0,0-1 0 0 0,-1 1 0 0 0,1 0 0 0 0,0-1 0 0 0,1 1 0 0 0,-1-1 0 0 0,0 0 0 0 0,1 0 0 0 0,-1 0 0 0 0,5 3 0 0 0,-3-3-2 0 0,0 0 0 0 0,0 0 0 0 0,1-1 0 0 0,-1 1 0 0 0,0-1 0 0 0,1 0 0 0 0,-1 0 0 0 0,0-1 1 0 0,1 1-1 0 0,5-1 0 0 0,-2 0-48 0 0,0-1 0 0 0,0 0 0 0 0,0-1 0 0 0,0 0 0 0 0,0 0 0 0 0,-1 0 1 0 0,10-5-1 0 0,-1 0-606 0 0,-1-1 1 0 0,20-14 0 0 0,-5-1-1198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18 560 17167 0 0,'-2'-1'500'0'0,"0"0"-422"0"0,0-1 0 0 0,1 1 0 0 0,-1-1 0 0 0,1 0-1 0 0,-1 0 1 0 0,1 1 0 0 0,-1-1 0 0 0,0-3-1 0 0,1 0 15 0 0,1 3 20 0 0,0 1-1 0 0,1 0 0 0 0,-1 0 0 0 0,0 0 0 0 0,1 0 0 0 0,-1 0 0 0 0,1-1 0 0 0,-1 1 0 0 0,1 0 0 0 0,-1 0 1 0 0,1 0-1 0 0,0 0 0 0 0,0 0 0 0 0,-1 1 0 0 0,1-1 0 0 0,0 0 0 0 0,2-1 0 0 0,16-10 511 0 0,27-4-312 0 0,-35 12-288 0 0,0 0 0 0 0,0 1-1 0 0,0 1 1 0 0,0 0-1 0 0,1 0 1 0 0,-1 1 0 0 0,18 0-1 0 0,0 3 178 0 0,51 8 0 0 0,-55-5-180 0 0,0 0 0 0 0,0 2 0 0 0,0 0 0 0 0,42 21 0 0 0,-58-24-21 0 0,0 1-1 0 0,0 1 1 0 0,-1-1 0 0 0,0 1 0 0 0,0 1-1 0 0,-1-1 1 0 0,1 1 0 0 0,-1 1 0 0 0,-1-1-1 0 0,1 1 1 0 0,-1 0 0 0 0,-1 1-1 0 0,0-1 1 0 0,0 1 0 0 0,4 11 0 0 0,-7-14-64 0 0,0 0 1 0 0,-1 0-1 0 0,0 0 1 0 0,0 0-1 0 0,0 0 1 0 0,-1 10-1 0 0,0-12 34 0 0,0-1 0 0 0,-1 1-1 0 0,1-1 1 0 0,-1 1 0 0 0,0-1 0 0 0,0 1 0 0 0,0-1-1 0 0,0 1 1 0 0,-1-1 0 0 0,1 0 0 0 0,-1 0 0 0 0,-3 5-1 0 0,-3 2 38 0 0,4-4 19 0 0,0-2 0 0 0,0 1 1 0 0,0 0-1 0 0,-1-1 0 0 0,0 0 0 0 0,1 0 1 0 0,-2 0-1 0 0,-9 6 0 0 0,-3-3 258 0 0,0 0-1 0 0,-1-1 1 0 0,-26 5 0 0 0,39-10-221 0 0,0 0 0 0 0,0 0 0 0 0,-1-1-1 0 0,1 0 1 0 0,0 0 0 0 0,-1 0 0 0 0,1-1 0 0 0,0 0 0 0 0,-7-2 0 0 0,4 1 78 0 0,0-2 0 0 0,0 1 0 0 0,1-1 0 0 0,-1 0-1 0 0,-10-8 1 0 0,15 9-101 0 0,1 0 1 0 0,-1 0-1 0 0,1 0 0 0 0,0-1 0 0 0,1 1 0 0 0,-1-1 0 0 0,0 1 0 0 0,1-1 1 0 0,0 0-1 0 0,-3-6 0 0 0,-6-10 29 0 0,7 12-55 0 0,-1-1-1 0 0,1 0 1 0 0,1 0 0 0 0,0 0 0 0 0,0 0-1 0 0,0 0 1 0 0,1-1 0 0 0,1 1 0 0 0,0-1 0 0 0,0 0-1 0 0,1 1 1 0 0,1-17 0 0 0,0 14-65 0 0,1 0 0 0 0,1-1 1 0 0,-1 2-1 0 0,2-1 0 0 0,0 0 0 0 0,0 1 1 0 0,1-1-1 0 0,1 1 0 0 0,10-16 0 0 0,-8 15-356 0 0,0 0-867 0 0,0 0 1 0 0,21-21-1 0 0,-8 14-6023 0 0</inkml:trace>
  <inkml:trace contextRef="#ctx0" brushRef="#br0" timeOffset="1">677 254 18055 0 0,'0'0'1975'0'0,"0"1"-1878"0"0,11 8 69 0 0,0 0-1 0 0,-1 1 0 0 0,0 0 0 0 0,15 21 1 0 0,-10-12 3 0 0,-5-7-98 0 0,3 3 41 0 0,-1 0 0 0 0,18 31 0 0 0,18 33 44 0 0,-39-67-97 0 0,0-1 1 0 0,0 0-1 0 0,1-1 1 0 0,17 15-1 0 0,-26-24-56 0 0,0-1 0 0 0,0 1 0 0 0,0 0 0 0 0,0-1 0 0 0,0 1 0 0 0,-1-1 0 0 0,1 1 0 0 0,0-1 0 0 0,0 1 0 0 0,1-1 0 0 0,-1 0 0 0 0,0 0 0 0 0,0 1 0 0 0,0-1-1 0 0,0 0 1 0 0,0 0 0 0 0,0 0 0 0 0,0 0 0 0 0,0 0 0 0 0,0 0 0 0 0,0 0 0 0 0,0-1 0 0 0,2 1 0 0 0,0-2 0 0 0,-1 1-1 0 0,1-1 1 0 0,0 0 0 0 0,-1 0 0 0 0,0 0-1 0 0,4-4 1 0 0,2-2 57 0 0,-1 3 194 0 0,-1-1-1 0 0,-1-1 1 0 0,1 1 0 0 0,-1-1 0 0 0,6-11 0 0 0,16-37 673 0 0,-20 38-823 0 0,2-7 177 0 0,-1-1-1 0 0,-1 0 0 0 0,4-30 0 0 0,-7 36-97 0 0,-1 2-93 0 0,-1 0 0 0 0,-1 0-1 0 0,0 0 1 0 0,-1 0 0 0 0,-1 0-1 0 0,-4-22 1 0 0,-13-13-230 0 0,5 6-1440 0 0,5 19-2126 0 0,10 24 1520 0 0,6-7-71 0 0,-7 9 2051 0 0,-1 0-1 0 0,1 0 1 0 0,-1 0-1 0 0,0 0 1 0 0,0 0 0 0 0,0 0-1 0 0,1 0 1 0 0,-1 0-1 0 0,0 1 1 0 0,0-3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17647 0 0,'0'0'399'0'0,"1"0"60"0"0,4 0-324 0 0,0 0 1 0 0,0 0 0 0 0,1 1-1 0 0,-1-1 1 0 0,0 1-1 0 0,0 0 1 0 0,-1 1 0 0 0,1-1-1 0 0,0 1 1 0 0,0 0-1 0 0,-1 1 1 0 0,1-1 0 0 0,-1 1-1 0 0,0-1 1 0 0,0 1-1 0 0,5 4 1 0 0,17 17 1167 0 0,-9-8-724 0 0,1 0 0 0 0,21 28 0 0 0,-23-23-372 0 0,-8-13-106 0 0,-1 1 1 0 0,0 1-1 0 0,6 11 0 0 0,25 65 52 0 0,-11-22-1402 0 0,-24-55 802 0 0,-2-7-110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5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19455,'13'26'1476,"1"4"-528,54 238 350,-39-140-956,-15-70-4976,-11-52 1085</inkml:trace>
  <inkml:trace contextRef="#ctx0" brushRef="#br0" timeOffset="0.99">121 0 17407,'90'23'816,"-24"-4"-240,-18 0-56,-15-3-8,-16 0 0,-4 3 0,-8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 0 6272 0 0,'0'0'10333'0'0,"-5"9"-9084"0"0,-3-2-1121 0 0,1-1 1 0 0,0 2-1 0 0,1-1 0 0 0,0 1 0 0 0,-10 16 0 0 0,-93 183 1150 0 0,109-207-1277 0 0,-26 54 260 0 0,-1 2 73 0 0,-36 56 0 0 0,-35 48 90 0 0,58-94-232 0 0,-68 103 576 0 0,83-131-668 0 0,11-17 42 0 0,-20 38 0 0 0,26-43 352 0 0,7-15 740 0 0,-4-11-1435 0 0,3 4 27 0 0,1 5 126 0 0,1 0 0 0 0,0 0 0 0 0,-1 0 0 0 0,1 0 0 0 0,-1 0-1 0 0,1 0 1 0 0,-1 0 0 0 0,1 1 0 0 0,-1-1 0 0 0,0 0 0 0 0,1 0 0 0 0,-1 0-1 0 0,0 1 1 0 0,0-1 0 0 0,-1-1 0 0 0,-1 0-326 0 0,0 0 1 0 0,0-1-1 0 0,0 0 1 0 0,0 0-1 0 0,0 0 1 0 0,0 0-1 0 0,1 0 0 0 0,-4-6 1 0 0,-2-3-2909 0 0,4 5 1496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82 200 17471 0 0,'-4'-4'91'0'0,"-1"0"-1"0"0,1 1 1 0 0,0 0-1 0 0,-1 0 0 0 0,0 0 1 0 0,0 1-1 0 0,0-1 1 0 0,0 1-1 0 0,-9-3 0 0 0,5 2 1256 0 0,7 2-1043 0 0,1 0 0 0 0,-1 1 0 0 0,0-1 0 0 0,1 1 0 0 0,-1-1 0 0 0,0 1 0 0 0,1 0-1 0 0,-3-1 1 0 0,5 10-1917 0 0,8 8-1271 0 0,-7-13 2190 0 0,-1-2-1158 0 0</inkml:trace>
  <inkml:trace contextRef="#ctx0" brushRef="#br0" timeOffset="1">751 295 17423 0 0,'-2'-2'100'0'0,"1"0"-1"0"0,0 0 1 0 0,0 0-1 0 0,0-1 0 0 0,1 1 1 0 0,-1-1-1 0 0,0 1 0 0 0,1 0 1 0 0,0-1-1 0 0,-1 1 0 0 0,1-1 1 0 0,0 1-1 0 0,0-1 1 0 0,0 1-1 0 0,1-1 0 0 0,-1 1 1 0 0,1-1-1 0 0,1-3 0 0 0,-2-1-109 0 0,0 5-44 0 0,0 4-74 0 0,-4 58 752 0 0,2-3 199 0 0,0 28 562 0 0,4-40-956 0 0,4 46 268 0 0,-5-82-686 0 0,1-1 1 0 0,0 0-1 0 0,0-1 0 0 0,1 1 1 0 0,-1 0-1 0 0,2 0 1 0 0,-1-1-1 0 0,8 12 0 0 0,-8-15-296 0 0,0 0 0 0 0,1 0 0 0 0,-1 0 0 0 0,7 5 0 0 0,-9-8-199 0 0,1 1 0 0 0,0-1 0 0 0,0 0 0 0 0,-1 0-1 0 0,1 0 1 0 0,0-1 0 0 0,0 1 0 0 0,0 0 0 0 0,0-1-1 0 0,0 1 1 0 0,0-1 0 0 0,0 0 0 0 0,3 1 0 0 0,16-1-5980 0 0</inkml:trace>
  <inkml:trace contextRef="#ctx0" brushRef="#br0" timeOffset="2">1243 403 14896 0 0,'0'0'4049'0'0,"5"-5"-3203"0"0,-3 2-758 0 0,1-1 0 0 0,-1 1 0 0 0,0-1 0 0 0,0 1 0 0 0,0-1 0 0 0,-1 0 0 0 0,0 0 0 0 0,1 0 0 0 0,0-6 0 0 0,2-3 63 0 0,8-19-41 0 0,-6 17-73 0 0,7-27 1 0 0,14-125 522 0 0,-23 141-362 0 0,-3 21-147 0 0,0 0-1 0 0,0 0 1 0 0,-1 0 0 0 0,1 0-1 0 0,-1 0 1 0 0,-1 0-1 0 0,1 0 1 0 0,0 0 0 0 0,-3-6-1 0 0,3 10-40 0 0,0 1-1 0 0,0 0 0 0 0,0 0 0 0 0,0 0 1 0 0,0 0-1 0 0,0 0 0 0 0,0-1 1 0 0,0 1-1 0 0,0 0 0 0 0,0 0 0 0 0,0 0 1 0 0,0 0-1 0 0,0 0 0 0 0,-1-1 1 0 0,1 1-1 0 0,0 0 0 0 0,0 0 0 0 0,0 0 1 0 0,0 0-1 0 0,0 0 0 0 0,0 0 1 0 0,-1 0-1 0 0,1 0 0 0 0,0 0 0 0 0,0-1 1 0 0,0 1-1 0 0,0 0 0 0 0,0 0 0 0 0,-1 0 1 0 0,1 0-1 0 0,0 0 0 0 0,0 0 1 0 0,0 0-1 0 0,0 0 0 0 0,-1 0 0 0 0,1 0 1 0 0,0 0-1 0 0,0 0 0 0 0,0 0 1 0 0,0 0-1 0 0,-1 1 0 0 0,1-1 0 0 0,0 0 1 0 0,0 0-1 0 0,-9 8 178 0 0,-8 15 6 0 0,7-9-176 0 0,-23 44-144 0 0,18-27 95 0 0,-21 64 0 0 0,34-88 33 0 0,-2 7 15 0 0,0 0 1 0 0,1 1-1 0 0,-2 17 0 0 0,5-28-12 0 0,0 0 0 0 0,0 0 0 0 0,0 0 0 0 0,0 0 0 0 0,1 0 0 0 0,0 0 0 0 0,0 0 1 0 0,0 0-1 0 0,0 0 0 0 0,0-1 0 0 0,1 1 0 0 0,0 0 0 0 0,-1-1 0 0 0,1 1 0 0 0,1-1 0 0 0,-1 0 0 0 0,3 3 0 0 0,-3-4-1 0 0,0 0 0 0 0,0-1 0 0 0,0 1 0 0 0,0-1 0 0 0,0 0 0 0 0,0 0-1 0 0,0 0 1 0 0,0 0 0 0 0,0 0 0 0 0,1 0 0 0 0,-1-1 0 0 0,0 1 0 0 0,1-1 0 0 0,-1 0 0 0 0,1 1 0 0 0,3-1 0 0 0,0 0-234 0 0,0-1 1 0 0,0 0 0 0 0,0 0 0 0 0,0 0-1 0 0,9-3 1 0 0,10-7-5054 0 0,1-4-1774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14896 0 0,'0'0'866'0'0,"0"1"-606"0"0,-28 40 2274 0 0,18-27-1944 0 0,0-1 0 0 0,2 2 0 0 0,-14 27-1 0 0,18-31-452 0 0,1-6-8 0 0,1 1 0 0 0,0 1 0 0 0,0-1 0 0 0,1 0 0 0 0,-2 13 0 0 0,3-17-113 0 0,0 0 0 0 0,0-1 0 0 0,0 1 1 0 0,0 0-1 0 0,1 0 0 0 0,-1-1 0 0 0,1 1 0 0 0,-1 0 1 0 0,1 0-1 0 0,0-1 0 0 0,0 1 0 0 0,-1-1 0 0 0,1 1 1 0 0,0-1-1 0 0,0 1 0 0 0,1-1 0 0 0,-1 0 0 0 0,0 1 1 0 0,0-1-1 0 0,1 0 0 0 0,-1 0 0 0 0,1 0 0 0 0,-1 0 1 0 0,1 0-1 0 0,-1 0 0 0 0,1 0 0 0 0,1 0 0 0 0,2 1-14 0 0,-1-1-1 0 0,1 0 1 0 0,0 0 0 0 0,-1 0-1 0 0,1 0 1 0 0,0-1-1 0 0,0 0 1 0 0,0 0 0 0 0,-1 0-1 0 0,1 0 1 0 0,8-2-1 0 0,7-3-83 0 0,28-10 0 0 0,-30 10 45 0 0,103-42-651 0 0,8-1 204 0 0,36 5 318 0 0,-128 36 277 0 0,0 1 0 0 0,59 0 1 0 0,-89 6-12 0 0,0 0 0 0 0,0 1 1 0 0,0 0-1 0 0,0 0 0 0 0,-1 0 0 0 0,1 1 1 0 0,10 4-1 0 0,-15-6-76 0 0,0 1 0 0 0,-1 0 0 0 0,1 0 0 0 0,-1 0 0 0 0,1 0 0 0 0,-1 0 0 0 0,1 0 0 0 0,-1 1 0 0 0,1-1 0 0 0,-1 0 0 0 0,0 1 0 0 0,0-1 0 0 0,0 1 0 0 0,0-1 0 0 0,0 1 0 0 0,0 0 0 0 0,0-1 0 0 0,0 1 0 0 0,-1 0 0 0 0,1 0 0 0 0,-1-1 0 0 0,1 1 0 0 0,-1 0 0 0 0,0 0 0 0 0,0 0 0 0 0,1 0 0 0 0,-1 0 0 0 0,0-1 0 0 0,-1 1 0 0 0,1 0 0 0 0,0 0 0 0 0,-1 0 0 0 0,0 2 0 0 0,0-1-4 0 0,0 1-1 0 0,-1-1 1 0 0,1 0-1 0 0,-1 0 1 0 0,0 0-1 0 0,0 0 0 0 0,0 0 1 0 0,-3 2-1 0 0,-2 4 12 0 0,-6 8 25 0 0,-2-1 0 0 0,-28 26 1 0 0,-38 24-227 0 0,21-20-943 0 0,9-5-4187 0 0,-1-2-1795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7:5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3069 11488 0 0,'0'0'1157'0'0,"0"1"-1061"0"0,1 0-95 0 0,0 0-1 0 0,-1-1 1 0 0,1 1-1 0 0,0 0 1 0 0,0-1 0 0 0,0 1-1 0 0,-1-1 1 0 0,1 1 0 0 0,0-1-1 0 0,0 1 1 0 0,0-1-1 0 0,0 0 1 0 0,0 1 0 0 0,0-1-1 0 0,0 0 1 0 0,0 0-1 0 0,0 0 1 0 0,0 1 0 0 0,0-1-1 0 0,1 0 1 0 0,26-2-3 0 0,-17 1 2 0 0,22-3 0 0 0,-1 0 0 0 0,64-18 0 0 0,-30 3-22 0 0,-1-3 1 0 0,63-29 0 0 0,-21 1 17 0 0,-40 20 17 0 0,112-68-1 0 0,274-181 656 0 0,-279 174-325 0 0,83-47 13 0 0,-50 32-275 0 0,189-101 226 0 0,-28 26 3 0 0,257-131 132 0 0,8 20 102 0 0,-140 72-32 0 0,-178 99-191 0 0,-152 67-162 0 0,21-7-2 0 0,154-70 79 0 0,-16 1 451 0 0,-225 102-373 0 0,150-58 697 0 0,-179 73-818 0 0,159-56 392 0 0,-216 78-400 0 0,0 2 1 0 0,21-5-1 0 0,-4 5-1028 0 0,-1 6-4283 0 0,-14 3-1108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09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108 248 15200 0 0,'-1'0'446'0'0,"-6"0"651"0"0,8 1-957 0 0,5 2-127 0 0,-1 0-1 0 0,0 0 1 0 0,0 1-1 0 0,0-1 1 0 0,0 1-1 0 0,-1 1 1 0 0,1-1-1 0 0,6 9 0 0 0,-4-2 79 0 0,-1 0-1 0 0,0 0 0 0 0,0 1 0 0 0,-1-1 1 0 0,4 16-1 0 0,13 64 644 0 0,-11-39-559 0 0,2 7-13 0 0,5 23 21 0 0,-8-34-87 0 0,-7-31-81 0 0,1 0-1 0 0,9 24 0 0 0,-11-35 8 0 0,0-4-13 0 0,-1 1-1 0 0,0-1 1 0 0,-1 1 0 0 0,1-1-1 0 0,0 1 1 0 0,-1-1 0 0 0,1 1-1 0 0,-1 0 1 0 0,0-1 0 0 0,0 4-1 0 0,0-5 88 0 0,-1-2-47 0 0,-1 1 0 0 0,1 0 0 0 0,0-1 0 0 0,-1 0 0 0 0,1 1 0 0 0,0-1 1 0 0,-1 0-1 0 0,1 0 0 0 0,0 1 0 0 0,0-1 0 0 0,0 0 0 0 0,0 0 0 0 0,0 0 0 0 0,-2-3 0 0 0,1 3 17 0 0,-9-13 99 0 0,0-1 0 0 0,1 0 1 0 0,-10-19-1 0 0,-10-14-29 0 0,-2 3-13 0 0,3-1 0 0 0,-42-88 0 0 0,60 109-72 0 0,2 0 1 0 0,0-1-1 0 0,1-1 0 0 0,2 0 0 0 0,1 1 0 0 0,1-2 0 0 0,-1-38 1 0 0,5 51 19 0 0,1 1 1 0 0,0 0-1 0 0,1 0 1 0 0,7-27 0 0 0,-7 35-58 0 0,0 0 0 0 0,0 0 1 0 0,1 0-1 0 0,0 1 0 0 0,0-1 1 0 0,0 1-1 0 0,1 0 0 0 0,-1 0 1 0 0,1 0-1 0 0,1 0 0 0 0,-1 1 1 0 0,1-1-1 0 0,7-5 0 0 0,-7 7-14 0 0,1-1 0 0 0,0 1 0 0 0,-1 0 0 0 0,1 0 0 0 0,0 1 0 0 0,0 0 0 0 0,10-2 0 0 0,-11 3 0 0 0,0 0 0 0 0,0 1 0 0 0,1 0 0 0 0,-1 0 0 0 0,0 1 0 0 0,0-1 0 0 0,0 1 0 0 0,0 0 0 0 0,9 3 0 0 0,-9-2 0 0 0,-1 0 0 0 0,1 0 0 0 0,-1 1 0 0 0,1 0 0 0 0,-1-1 0 0 0,0 1 0 0 0,0 0 0 0 0,-1 1 0 0 0,1-1 0 0 0,3 5 0 0 0,1 2 0 0 0,0 1 0 0 0,10 17 0 0 0,-14-19-6 0 0,0 1 0 0 0,0-1-1 0 0,-1 1 1 0 0,0 0-1 0 0,-1-1 1 0 0,0 1 0 0 0,-1 0-1 0 0,0 0 1 0 0,0 13-1 0 0,-2-11 7 0 0,0 1 0 0 0,0-1 0 0 0,-1-1 0 0 0,-7 22 0 0 0,-20 43 0 0 0,22-57 0 0 0,1-4 18 0 0,-1-1-1 0 0,0 0 1 0 0,-12 17-1 0 0,15-25-18 0 0,0-1 0 0 0,-1 1-1 0 0,0-1 1 0 0,0 0-1 0 0,0 0 1 0 0,0-1 0 0 0,-1 0-1 0 0,0 0 1 0 0,-11 6-1 0 0,-46 20-68 0 0,63-30 88 0 0,0 0 1 0 0,-1 1-1 0 0,1-1 1 0 0,0 0-1 0 0,-1 0 1 0 0,1 1-1 0 0,0-1 1 0 0,0 0 0 0 0,-1 1-1 0 0,1-1 1 0 0,0 0-1 0 0,0 1 1 0 0,0-1-1 0 0,-1 0 1 0 0,1 1-1 0 0,0-1 1 0 0,0 1-1 0 0,0-1 1 0 0,0 0 0 0 0,0 1-1 0 0,0-1 1 0 0,0 1-1 0 0,0-1 1 0 0,0 0-1 0 0,0 1 1 0 0,0-1-1 0 0,0 1 1 0 0,0-1-1 0 0,0 0 1 0 0,0 1 0 0 0,0-1-1 0 0,0 1 1 0 0,0-1-1 0 0,1 0 1 0 0,-1 1-1 0 0,0-1 1 0 0,0 0-1 0 0,1 1 1 0 0,-1-1-1 0 0,0 0 1 0 0,1 1 0 0 0,0 0-20 0 0,0 0 0 0 0,-1 1 1 0 0,1-1-1 0 0,0 0 0 0 0,1 0 1 0 0,-1 0-1 0 0,0 0 1 0 0,0-1-1 0 0,0 1 0 0 0,3 1 1 0 0,9 2 115 0 0,1 0 1 0 0,1-1 0 0 0,-1-1 0 0 0,28 1-1 0 0,37-8-215 0 0,-53 3-664 0 0,25-7 0 0 0,-26 5-980 0 0,10-4-5539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0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10 397 17967 0 0,'0'0'1364'0'0,"-2"1"-925"0"0,-4 4-276 0 0,5-4-9 0 0,1-2-82 0 0,0-1-41 0 0,0 0-1 0 0,1 0 1 0 0,-1 0-1 0 0,1 0 0 0 0,-1 0 1 0 0,1 0-1 0 0,0 0 1 0 0,-1 1-1 0 0,1-1 0 0 0,2-3 1 0 0,14-17 306 0 0,-7 10-183 0 0,94-121 932 0 0,-74 96-1104 0 0,17-22-73 0 0,-41 50 64 0 0,7-9 8 0 0,19-38 1 0 0,-15 25 191 0 0,-17 29-250 0 0,-8 4-67 0 0,-18 32 284 0 0,14-18-89 0 0,0 0 0 0 0,1 0 0 0 0,1 2 0 0 0,1-1 1 0 0,-10 26-1 0 0,11-23-115 0 0,0 0 1 0 0,-7 35-1 0 0,10-31 74 0 0,-8 50 88 0 0,11-63-74 0 0,2 0 0 0 0,0 0-1 0 0,0 0 1 0 0,3 20 0 0 0,-2-24-16 0 0,1 1 11 0 0,-1 0-1 0 0,1-1 1 0 0,4 10 0 0 0,-6-15-17 0 0,1 0 0 0 0,0-1 1 0 0,0 1-1 0 0,0 0 1 0 0,0-1-1 0 0,0 1 0 0 0,0-1 1 0 0,0 1-1 0 0,1-1 0 0 0,-1 0 1 0 0,0 0-1 0 0,1 1 1 0 0,-1-1-1 0 0,1 0 0 0 0,-1 0 1 0 0,1 0-1 0 0,0 0 1 0 0,0-1-1 0 0,1 2 0 0 0,3 0 1 0 0,0-1-1 0 0,0 1 0 0 0,0-1 1 0 0,0 0-1 0 0,1 0 1 0 0,-1-1-1 0 0,0 0 0 0 0,0 0 1 0 0,0-1-1 0 0,1 1 1 0 0,-1-1-1 0 0,0-1 0 0 0,10-2 1 0 0,-6 0-612 0 0,0 0 1 0 0,0-1-1 0 0,0 0 1 0 0,0-1 0 0 0,12-9-1 0 0,0-4-6309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0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14992 0 0,'0'0'3079'0'0,"-2"1"-2701"0"0,-1 2-250 0 0,0 0 0 0 0,0 0 0 0 0,0 0 0 0 0,0 1 0 0 0,0-1 1 0 0,0 1-1 0 0,1-1 0 0 0,0 1 0 0 0,-2 4 0 0 0,0 1 77 0 0,-1 1-7 0 0,0 0 0 0 0,1 1 0 0 0,1 0 0 0 0,-1 0 0 0 0,2 0 0 0 0,0 0 0 0 0,-2 20 0 0 0,4-25-137 0 0,0 0 0 0 0,0 0 0 0 0,1-1 0 0 0,2 12 0 0 0,-2-14-55 0 0,0-1 0 0 0,0 0 0 0 0,0 0 0 0 0,0 0 0 0 0,0 0 0 0 0,0 0 0 0 0,0 0 0 0 0,1-1-1 0 0,-1 1 1 0 0,1 0 0 0 0,0-1 0 0 0,-1 1 0 0 0,1-1 0 0 0,0 1 0 0 0,0-1 0 0 0,2 2 0 0 0,7 1 16 0 0,-1 0-1 0 0,0 0 1 0 0,1-1 0 0 0,0-1 0 0 0,19 3 0 0 0,3 1-23 0 0,27 3-52 0 0,-41-7 48 0 0,0 1 0 0 0,0 1 1 0 0,24 8-1 0 0,-25-6 5 0 0,-9-3 0 0 0,-1 0 0 0 0,12 5 0 0 0,-18-7 0 0 0,0 0 0 0 0,0 0 0 0 0,-1 0 0 0 0,1 0 0 0 0,0 1 0 0 0,-1-1 0 0 0,1 0 0 0 0,-1 1 0 0 0,1-1 0 0 0,-1 1 0 0 0,0-1 0 0 0,0 1 0 0 0,0 0 0 0 0,1 0 0 0 0,-2-1 0 0 0,2 3 0 0 0,-1-1 26 0 0,0 1 0 0 0,-1-1 0 0 0,0 0 0 0 0,1 0 0 0 0,-1 1 0 0 0,0-1 0 0 0,0 0 0 0 0,-1 1 0 0 0,1-1-1 0 0,-1 0 1 0 0,0 0 0 0 0,0 1 0 0 0,0-1 0 0 0,0 0 0 0 0,0 0 0 0 0,-1 0 0 0 0,1 0 0 0 0,-1 0 0 0 0,0-1 0 0 0,0 1 0 0 0,-3 4-1 0 0,0-2 22 0 0,0 0 0 0 0,0 0 0 0 0,-1 0 0 0 0,0-1 0 0 0,0 0 0 0 0,0 0 0 0 0,0 0 0 0 0,0-1 0 0 0,-9 4 0 0 0,-10 3 84 0 0,13-5-86 0 0,1 0 1 0 0,-1-1-1 0 0,0 0 0 0 0,-1-1 1 0 0,1 0-1 0 0,0-1 0 0 0,-14 1 1 0 0,18-3-436 0 0,-1-1 1 0 0,-16-2 0 0 0,23 3 139 0 0,0-1 1 0 0,0 1-1 0 0,-1-1 1 0 0,1 0-1 0 0,0 0 0 0 0,0 0 1 0 0,0 0-1 0 0,0 0 1 0 0,0 0-1 0 0,1 0 0 0 0,-1-1 1 0 0,0 1-1 0 0,0-1 1 0 0,1 1-1 0 0,-4-4 0 0 0,0-10-6537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46 108 19943 0 0,'-21'-23'1435'0'0,"20"22"-948"0"0,-3 9 25 0 0,1 0-505 0 0,0 1 1 0 0,1-1-1 0 0,0 0 1 0 0,1 0-1 0 0,-2 16 1 0 0,0 8 4 0 0,1-17 12 0 0,1 0 1 0 0,2 24-1 0 0,1-6 23 0 0,-1 5-5 0 0,10 52 1 0 0,-10-87-43 0 0,0 2 2 0 0,0 0 0 0 0,0 1 0 0 0,1-1 0 0 0,-1 0 0 0 0,1 0-1 0 0,1 0 1 0 0,-1 0 0 0 0,1 0 0 0 0,0-1 0 0 0,0 1 0 0 0,0-1 0 0 0,0 1-1 0 0,1-1 1 0 0,8 7 0 0 0,-9-9 10 0 0,-1 0 0 0 0,1 0 0 0 0,0-1 0 0 0,0 1 0 0 0,0 0 0 0 0,0-1 0 0 0,1 0 0 0 0,-1 0 0 0 0,0 0 0 0 0,0 0 0 0 0,1 0 0 0 0,-1-1 0 0 0,1 0-1 0 0,-1 1 1 0 0,0-1 0 0 0,1-1 0 0 0,-1 1 0 0 0,1 0 0 0 0,-1-1 0 0 0,0 1 0 0 0,0-1 0 0 0,1 0 0 0 0,-1 0 0 0 0,5-3 0 0 0,-3 2 24 0 0,0-1-1 0 0,0 1 1 0 0,0-1 0 0 0,0 0-1 0 0,0-1 1 0 0,-1 1 0 0 0,0-1 0 0 0,0 0-1 0 0,0 0 1 0 0,0 0 0 0 0,0-1-1 0 0,-1 1 1 0 0,0-1 0 0 0,0 0 0 0 0,0 0-1 0 0,0 0 1 0 0,2-7 0 0 0,-1 0 97 0 0,0-1 0 0 0,-1 1 0 0 0,0-1 0 0 0,-1 0 0 0 0,0 0 0 0 0,-1 0 0 0 0,-1 0 0 0 0,0 0 0 0 0,0 0 1 0 0,-2 0-1 0 0,1 0 0 0 0,-2 0 0 0 0,0 0 0 0 0,0 0 0 0 0,-1 1 0 0 0,-8-17 0 0 0,4 11-54 0 0,-1 0 0 0 0,0 0 0 0 0,-1 1 0 0 0,-24-30-1 0 0,26 39-274 0 0,1 0-1 0 0,-1 0 0 0 0,0 1 1 0 0,0 0-1 0 0,-1 1 0 0 0,0 0 1 0 0,0 0-1 0 0,0 1 0 0 0,-1 0 1 0 0,-16-6-1 0 0,17 7-2190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17423 0 0,'0'0'1743'0'0,"-1"1"-1598"0"0,0 3-126 0 0,-1-1-1 0 0,1 1 0 0 0,0-1 0 0 0,0 1 1 0 0,0-1-1 0 0,0 1 0 0 0,0 0 1 0 0,1-1-1 0 0,0 1 0 0 0,0 0 0 0 0,0 5 1 0 0,2 8 145 0 0,5 22 1 0 0,-2-10-8 0 0,-2-11-92 0 0,11 62 185 0 0,-10-64-191 0 0,0-1 0 0 0,1-1 0 0 0,8 19-1 0 0,-11-29-31 0 0,3 6 2 0 0,0 1 0 0 0,1-1 0 0 0,10 13 0 0 0,-14-21-5 0 0,0 1 0 0 0,0-1 0 0 0,0 0 0 0 0,0 0 0 0 0,0 0 0 0 0,0 0-1 0 0,1-1 1 0 0,-1 1 0 0 0,1-1 0 0 0,-1 1 0 0 0,1-1 0 0 0,0 0 0 0 0,-1 0 0 0 0,1 0 0 0 0,0 0 0 0 0,0 0 0 0 0,0-1 0 0 0,6 1 0 0 0,-7-1 19 0 0,0-1 1 0 0,0 1-1 0 0,0 0 0 0 0,-1-1 1 0 0,1 0-1 0 0,0 1 1 0 0,0-1-1 0 0,0 0 0 0 0,0 0 1 0 0,-1 0-1 0 0,1 0 1 0 0,0 0-1 0 0,-1-1 0 0 0,1 1 1 0 0,2-3-1 0 0,3-4 326 0 0,11-16 1 0 0,-13 16-103 0 0,1 0-158 0 0,-1-1 0 0 0,0 0 0 0 0,0 0 0 0 0,-1-1 0 0 0,-1 1 0 0 0,1-1 0 0 0,-1 0 0 0 0,-1 0 0 0 0,0 0 1 0 0,0 0-1 0 0,-1 0 0 0 0,-1 0 0 0 0,1-1 0 0 0,-2 1 0 0 0,1 0 0 0 0,-3-11 0 0 0,0 0-139 0 0,-1 0 0 0 0,-1 0 0 0 0,-14-37 0 0 0,-7 3-4811 0 0,22 43-2461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18143 0 0,'0'0'1384'0'0,"2"0"-948"0"0,2 0-402 0 0,0 1 0 0 0,1-1-1 0 0,-1 1 1 0 0,0 0-1 0 0,0 0 1 0 0,0 1-1 0 0,1-1 1 0 0,-1 1-1 0 0,5 3 1 0 0,5 3 202 0 0,16 14 0 0 0,-15-12-112 0 0,27 29 100 0 0,-35-34-214 0 0,-1 0 0 0 0,1 1 0 0 0,-2 0 0 0 0,1 0 0 0 0,-1 0 0 0 0,1 1 0 0 0,4 8 0 0 0,-8-11-5 0 0,0-1-1 0 0,-1 1 1 0 0,1-1-1 0 0,-1 1 1 0 0,0 0-1 0 0,0-1 0 0 0,0 1 1 0 0,0 0-1 0 0,-1 0 1 0 0,0 0-1 0 0,1 0 1 0 0,-1-1-1 0 0,-1 1 1 0 0,1 0-1 0 0,0 0 0 0 0,-1 0 1 0 0,-2 6-1 0 0,-1 1-34 0 0,0-1 0 0 0,-10 18 0 0 0,12-24 21 0 0,-1 0 1 0 0,0 0 0 0 0,0 0 0 0 0,0-1-1 0 0,-1 1 1 0 0,1-1 0 0 0,-1 1-1 0 0,-7 4 1 0 0,9-7 13 0 0,-5 3 19 0 0,0 0 0 0 0,0 0 0 0 0,-9 3 0 0 0,14-6-16 0 0,0 0-1 0 0,0-1 0 0 0,0 1 0 0 0,0-1 1 0 0,0 1-1 0 0,0-1 0 0 0,0 0 0 0 0,0 0 0 0 0,0 0 1 0 0,0 0-1 0 0,0 0 0 0 0,0-1 0 0 0,0 1 1 0 0,0-1-1 0 0,0 1 0 0 0,0-1 0 0 0,1 1 0 0 0,-4-3 1 0 0,0 0 59 0 0,1 0 0 0 0,-1-1 0 0 0,1 0 0 0 0,0 0-1 0 0,0 0 1 0 0,0 0 0 0 0,1-1 0 0 0,-1 1 0 0 0,1-1 0 0 0,0 0 0 0 0,1 0 0 0 0,-1 0 0 0 0,1 0 0 0 0,0 0 0 0 0,0-1 0 0 0,1 1 0 0 0,-1-1 0 0 0,1 1 0 0 0,1-1 0 0 0,-1 0 0 0 0,1 1 0 0 0,0-9 0 0 0,2-3-39 0 0,1 0 0 0 0,0 0 0 0 0,1 0 1 0 0,1 0-1 0 0,1 0 0 0 0,0 1 1 0 0,1 0-1 0 0,1 1 0 0 0,11-19 0 0 0,40-48-28 0 0,-50 72 0 0 0,0 0 0 0 0,1 0 0 0 0,0 1 0 0 0,1 0 0 0 0,16-10 0 0 0,-7 7-263 0 0,-1-1-1 0 0,1-1 0 0 0,19-20 1 0 0,-29 23-1161 0 0,-2-1-418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26 9360 0 0,'0'0'705'0'0,"0"0"-675"0"0,0 0 0 0 0,0 0 1 0 0,0 0-1 0 0,0 0 0 0 0,0 0 0 0 0,0-1 1 0 0,0 1-1 0 0,0 0 0 0 0,0 0 0 0 0,0 0 0 0 0,0 0 1 0 0,0 0-1 0 0,0 0 0 0 0,0-1 0 0 0,0 1 1 0 0,0 0-1 0 0,0 0 0 0 0,0 0 0 0 0,0 0 0 0 0,0 0 1 0 0,0-1-1 0 0,0 1 0 0 0,0 0 0 0 0,0 0 1 0 0,0 0-1 0 0,0 0 0 0 0,0 0 0 0 0,1 0 0 0 0,-1 0 1 0 0,0 0-1 0 0,0-1 0 0 0,0 1 0 0 0,0 0 1 0 0,0 0-1 0 0,1 0 0 0 0,1-2-9 0 0,-1 1 183 0 0,0 0 0 0 0,1 0 0 0 0,-1 0 0 0 0,0 0 1 0 0,0 0-1 0 0,0-1 0 0 0,0 1 0 0 0,0 0 0 0 0,0-1 0 0 0,0 1 0 0 0,0-3 1 0 0,7 2 4957 0 0,-11 3-5106 0 0,1 0 0 0 0,-1 1 0 0 0,1 0 0 0 0,-1-1 0 0 0,1 1 0 0 0,0 0 1 0 0,0 0-1 0 0,0 0 0 0 0,0 0 0 0 0,-2 4 0 0 0,-19 28 313 0 0,18-26-286 0 0,-2 5 55 0 0,0 0 1 0 0,1 0-1 0 0,1 1 0 0 0,-7 21 0 0 0,-8 60 987 0 0,19-86-1070 0 0,0-1 0 0 0,1 0 0 0 0,0 0 0 0 0,0 0 0 0 0,1 0 0 0 0,0 1-1 0 0,3 13 1 0 0,-3-18-55 0 0,0-1-1 0 0,0 1 1 0 0,0-1-1 0 0,1 1 0 0 0,0-1 1 0 0,-1 1-1 0 0,1-1 0 0 0,0 0 1 0 0,0 0-1 0 0,1 0 1 0 0,-1 0-1 0 0,1 0 0 0 0,-1-1 1 0 0,1 1-1 0 0,0-1 0 0 0,0 1 1 0 0,0-1-1 0 0,0 0 1 0 0,6 2-1 0 0,11 3 62 0 0,0-2 1 0 0,1 0-1 0 0,29 3 0 0 0,-45-7-56 0 0,1 0 0 0 0,-1 0-1 0 0,0 1 1 0 0,0 0-1 0 0,0 0 1 0 0,0 0 0 0 0,-1 0-1 0 0,1 1 1 0 0,0 0-1 0 0,4 4 1 0 0,-5-4 0 0 0,-1 0 0 0 0,0-1-1 0 0,0 1 1 0 0,0 1 0 0 0,-1-1 0 0 0,1 0-1 0 0,-1 1 1 0 0,1-1 0 0 0,-1 1 0 0 0,-1 0-1 0 0,1-1 1 0 0,0 1 0 0 0,1 7 0 0 0,-3-9-3 0 0,0 0 1 0 0,1 0-1 0 0,-1 0 1 0 0,-1 0 0 0 0,1 0-1 0 0,0 0 1 0 0,0 0-1 0 0,-1 0 1 0 0,1 0 0 0 0,-1-1-1 0 0,0 1 1 0 0,1 0-1 0 0,-1 0 1 0 0,0 0 0 0 0,-1 1-1 0 0,-3 5 69 0 0,-1-1-1 0 0,-7 8 1 0 0,1-1 208 0 0,3-4-99 0 0,-1 0 1 0 0,-11 9 0 0 0,-4 5 19 0 0,17-16-140 0 0,-1 0-1 0 0,1-1 1 0 0,-2 0-1 0 0,1 0 1 0 0,-1-1 0 0 0,0 0-1 0 0,0 0 1 0 0,-19 6-1 0 0,12-6 6 0 0,-26 7-102 0 0,26-8 70 0 0,15-4-255 0 0,0 0 0 0 0,0 0 0 0 0,-1-1 0 0 0,1 1 0 0 0,0-1 1 0 0,-1 1-1 0 0,1-1 0 0 0,-1 0 0 0 0,1 0 0 0 0,-1 0 0 0 0,1 0 0 0 0,-4-1 0 0 0,-4-3-1298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 13520 0 0,'-31'-18'2704'0'0,"31"20"-2464"0"0,1 6-14 0 0,0 1 0 0 0,0 0 1 0 0,1 0-1 0 0,4 11 0 0 0,1 7 268 0 0,11 34 452 0 0,2 5-262 0 0,36 143 127 0 0,-34-136-747 0 0,-21-71-49 0 0,0 0 1 0 0,-1 1-1 0 0,1-1 0 0 0,0 0 0 0 0,0 0 0 0 0,0 0 1 0 0,1 0-1 0 0,-1-1 0 0 0,0 1 0 0 0,1 0 1 0 0,-1 0-1 0 0,1-1 0 0 0,2 2 0 0 0,-4-2-5 0 0,1-1 0 0 0,0 0-1 0 0,-1 0 1 0 0,1 1 0 0 0,0-1-1 0 0,-1 0 1 0 0,1 0 0 0 0,0 0-1 0 0,-1 0 1 0 0,1 0 0 0 0,0 0-1 0 0,-1 0 1 0 0,1 0 0 0 0,0 0-1 0 0,0 0 1 0 0,-1 0 0 0 0,1-1-1 0 0,0 1 1 0 0,-1 0 0 0 0,1 0-1 0 0,-1-1 1 0 0,2 0 0 0 0,0 0 35 0 0,0 0 0 0 0,-1-1 0 0 0,1 1 0 0 0,-1-1 1 0 0,1 0-1 0 0,-1 1 0 0 0,2-4 0 0 0,2-3 160 0 0,0 0-1 0 0,5-14 1 0 0,-10 22-200 0 0,42-83 318 0 0,6-49-401 0 0,-31 83-490 0 0,-16 37-2350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1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104 268 15264 0 0,'0'-9'215'0'0,"2"0"0"0"0,-1 0 1 0 0,1 0-1 0 0,0 0 1 0 0,1 0-1 0 0,0 1 1 0 0,8-16-1 0 0,-4 9-89 0 0,5-18 0 0 0,-8 21-54 0 0,1 0 0 0 0,10-19-1 0 0,5-11 258 0 0,-19 38-219 0 0,0 0 0 0 0,0 0-1 0 0,-1 0 1 0 0,1 0-1 0 0,-1-8 1 0 0,2 7 2688 0 0,-4 6-2784 0 0,0 0 0 0 0,0 0 0 0 0,0 1-1 0 0,0-1 1 0 0,0 0 0 0 0,0 1-1 0 0,0-1 1 0 0,0 1 0 0 0,1 0 0 0 0,-1 0-1 0 0,-1 2 1 0 0,-19 27 176 0 0,-3 10-1 0 0,3 1-1 0 0,1 2 1 0 0,-26 80 0 0 0,39-98-122 0 0,0 0 0 0 0,2 1 0 0 0,1 0 0 0 0,1 0 0 0 0,0 44 0 0 0,4-64-60 0 0,0 0-1 0 0,1 0 0 0 0,0 0 0 0 0,0 0 1 0 0,1 0-1 0 0,3 8 0 0 0,-4-11-1 0 0,1-1 1 0 0,-1 0-1 0 0,1 0 0 0 0,0 0 1 0 0,-1 0-1 0 0,2 0 0 0 0,-1 0 1 0 0,0 0-1 0 0,0 0 1 0 0,1-1-1 0 0,0 1 0 0 0,-1-1 1 0 0,1 0-1 0 0,6 4 0 0 0,-4-4 3 0 0,0 0-1 0 0,0 0 0 0 0,0-1 1 0 0,0 1-1 0 0,0-1 0 0 0,0 0 0 0 0,1 0 1 0 0,-1-1-1 0 0,0 0 0 0 0,1 0 1 0 0,-1 0-1 0 0,0 0 0 0 0,1-1 1 0 0,-1 0-1 0 0,0 0 0 0 0,0 0 1 0 0,0-1-1 0 0,5-2 0 0 0,8-4 31 0 0,-2-1-1 0 0,1-1 1 0 0,25-19 0 0 0,-37 25-28 0 0,6-3 28 0 0,-1-1 1 0 0,0-1-1 0 0,-1 0 0 0 0,17-19 0 0 0,-15 13-5 0 0,4-3-2 0 0,17-29-1 0 0,-29 41-104 0 0,0 0 0 0 0,0 0 0 0 0,0 0-1 0 0,-1 0 1 0 0,0 0 0 0 0,0-1 0 0 0,0 1-1 0 0,-1-1 1 0 0,1-12 0 0 0,-2 18-197 0 0,-2-1-122 0 0,0 0-37 0 0,-1-1 1 0 0,1 1-1 0 0,-1 0 1 0 0,0 0-1 0 0,0 0 1 0 0,-4-2-1 0 0,-7-1-5087 0 0,-2 1-333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5 12928 0 0,'-4'-5'4837'0'0,"-5"10"-3969"0"0,7-3-814 0 0,0 0 1 0 0,0-1 0 0 0,0 1-1 0 0,0 0 1 0 0,0 1 0 0 0,1-1-1 0 0,-1 0 1 0 0,1 0 0 0 0,-1 1-1 0 0,1-1 1 0 0,0 1 0 0 0,-1 2-1 0 0,-2 6 132 0 0,-3 18-1 0 0,5-16-58 0 0,-10 48 848 0 0,-5 123 0 0 0,20-72-247 0 0,-2-87-601 0 0,2 0-51 0 0,0 0 0 0 0,2 0-1 0 0,1-1 1 0 0,1 0 0 0 0,11 26 0 0 0,-14-41-12 0 0,0-1 0 0 0,0 0 1 0 0,1 0-1 0 0,0 0 0 0 0,8 10 1 0 0,1-2 239 0 0,19 17 0 0 0,-31-31-304 0 0,0 0 1 0 0,0-1-1 0 0,0 1 0 0 0,0-1 0 0 0,0 0 0 0 0,0 1 0 0 0,1-1 0 0 0,-1 0 0 0 0,0 0 1 0 0,0 0-1 0 0,1-1 0 0 0,-1 1 0 0 0,1 0 0 0 0,-1-1 0 0 0,1 0 0 0 0,-1 1 1 0 0,1-1-1 0 0,-1 0 0 0 0,1-1 0 0 0,-1 1 0 0 0,1 0 0 0 0,-1-1 0 0 0,1 1 0 0 0,-1-1 1 0 0,0 0-1 0 0,1 1 0 0 0,-1-1 0 0 0,0 0 0 0 0,0-1 0 0 0,1 1 0 0 0,-1 0 1 0 0,2-3-1 0 0,4-1-104 0 0,-2-1 1 0 0,1-1-1 0 0,0 1 0 0 0,-1-1 1 0 0,-1 0-1 0 0,1 0 1 0 0,7-13-1 0 0,-7 9-452 0 0,2-3-683 0 0,9-20 0 0 0,-15 29-80 0 0,0 0-1 0 0,0 0 0 0 0,-1-1 0 0 0,1-7 0 0 0,-1-6-4582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1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1474 15496 0 0,'-17'2'325'0'0,"10"-2"-199"0"0,1 1-1 0 0,0 0 1 0 0,-1 0 0 0 0,1 1 0 0 0,-9 2-1 0 0,6 1-38 0 0,0 0-1 0 0,1 0 0 0 0,-11 7 0 0 0,16-9-49 0 0,-1 1-1 0 0,0-1 1 0 0,0 1-1 0 0,1-1 0 0 0,0 1 1 0 0,0 0-1 0 0,-5 9 0 0 0,7-12-136 0 0,1 0 90 0 0,0-1 43 0 0,0 1-1 0 0,1 0 0 0 0,-1-1 1 0 0,0 1-1 0 0,1 0 0 0 0,-1-1 1 0 0,0 1-1 0 0,1 0 0 0 0,-1-1 1 0 0,1 1-1 0 0,-1-1 0 0 0,1 1 1 0 0,-1-1-1 0 0,1 1 0 0 0,-1-1 1 0 0,1 1-1 0 0,-1-1 1 0 0,1 0-1 0 0,0 1 0 0 0,0 0 1 0 0,16 4 373 0 0,-12-4-241 0 0,1-1-1 0 0,0 0 0 0 0,-1-1 0 0 0,1 1 0 0 0,-1-1 1 0 0,12-3-1 0 0,32-13 587 0 0,-45 16-700 0 0,276-126 1029 0 0,-157 67-652 0 0,116-54 186 0 0,85-40-524 0 0,21-13-90 0 0,-51 23 0 0 0,127-41 1 0 0,-296 132 9 0 0,153-58 170 0 0,-56 24 65 0 0,236-86 553 0 0,-246 92-272 0 0,-193 72-498 0 0,0-1 0 0 0,30-21 0 0 0,-46 29-10 0 0,-2 2-12 0 0,0-1-1 0 0,0 1 1 0 0,0-1 0 0 0,-1 0 0 0 0,1 1 0 0 0,0-1-1 0 0,0 0 1 0 0,-1 1 0 0 0,1-1 0 0 0,0 0-1 0 0,-1 0 1 0 0,1 0 0 0 0,0 1 0 0 0,0-2 0 0 0,-1 0 4 0 0,0 1 0 0 0,0-1 1 0 0,0 1-1 0 0,0-1 0 0 0,0 1 1 0 0,-1-1-1 0 0,1 1 1 0 0,0-1-1 0 0,-1 1 0 0 0,1-1 1 0 0,-1 1-1 0 0,1-1 0 0 0,-1 1 1 0 0,-1-3-1 0 0,1 4-7 0 0,1 0 0 0 0,0 0-1 0 0,-1-1 1 0 0,1 1 0 0 0,0 0-1 0 0,-1 0 1 0 0,1 0 0 0 0,0 0 0 0 0,-1-1-1 0 0,1 1 1 0 0,0 0 0 0 0,-1 0-1 0 0,1 0 1 0 0,-1 0 0 0 0,1 0 0 0 0,0 0-1 0 0,-1 0 1 0 0,1 0 0 0 0,-1 0-1 0 0,1 0 1 0 0,-1 1 0 0 0,0-1 1 0 0,-11 0-102 0 0,0 1 0 0 0,0 0-1 0 0,0 0 1 0 0,0 2 0 0 0,-18 5-1 0 0,18-4-1219 0 0,0 1-1 0 0,-22 13 1 0 0,10-3-458 0 0,2-6-14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4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 10280 0 0,'-8'-5'223'0'0,"0"1"1"0"0,-1 0-1 0 0,1 1 1 0 0,-10-4-1 0 0,2 0-155 0 0,16 7-34 0 0,-1 0 0 0 0,1 0-1 0 0,0 0 1 0 0,-1 0 0 0 0,1 0 0 0 0,0 0-1 0 0,-1 0 1 0 0,1 0 0 0 0,0 0 0 0 0,-1 1-1 0 0,1-1 1 0 0,0 0 0 0 0,0 0 0 0 0,-1 0 0 0 0,1 0-1 0 0,0 1 1 0 0,0-1 0 0 0,-1 0 0 0 0,1 0-1 0 0,0 0 1 0 0,0 1 0 0 0,-1-1 0 0 0,1 0-1 0 0,0 0 1 0 0,0 1 0 0 0,0-1 0 0 0,0 0 0 0 0,0 0-1 0 0,-1 1 1 0 0,1-1 0 0 0,0 0 0 0 0,0 1-1 0 0,0-1 1 0 0,0 0 0 0 0,0 1 0 0 0,0-1 0 0 0,0 1-1 0 0,-2 11 429 0 0,3 5-281 0 0,1-1 0 0 0,1 0 0 0 0,0 1 0 0 0,2-1 0 0 0,0 0-1 0 0,7 15 1 0 0,4 15 200 0 0,13 26 215 0 0,-10-28-305 0 0,88 227 546 0 0,-60-171-760 0 0,72 113 0 0 0,-114-204-77 0 0,69 106 85 0 0,-13-23-7 0 0,-28-41-53 0 0,25 44 3 0 0,-57-94-47 0 0,0 1-1 0 0,0-1 0 0 0,-1 1 1 0 0,1-1-1 0 0,0 0 0 0 0,-1 1 1 0 0,1-1-1 0 0,-1 1 0 0 0,1 0 1 0 0,-1-1-1 0 0,0 1 0 0 0,0-1 0 0 0,0 1 1 0 0,0 0-1 0 0,0-1 0 0 0,0 1 1 0 0,0-1-1 0 0,0 1 0 0 0,-1-1 1 0 0,1 1-1 0 0,-2 2 0 0 0,-2 6-234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48:4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1868 8496 0 0,'-2'0'190'0'0,"-21"3"93"0"0,-1 0 0 0 0,-41-2-1 0 0,45-1 104 0 0,20 0-333 0 0,-1 0 0 0 0,1 0 1 0 0,-1 0-1 0 0,1-1 1 0 0,-1 1-1 0 0,0 0 0 0 0,1 0 1 0 0,-1 0-1 0 0,1-1 1 0 0,-1 1-1 0 0,1 0 0 0 0,0-1 1 0 0,-1 1-1 0 0,1 0 0 0 0,-1-1 1 0 0,1 1-1 0 0,0 0 1 0 0,-1-1-1 0 0,1 1 0 0 0,-1-1 1 0 0,1 1-1 0 0,0-1 1 0 0,0 1-1 0 0,-1-1 0 0 0,1 1 1 0 0,0-1-1 0 0,0 1 0 0 0,0-1 1 0 0,-1 0-1 0 0,1 0 65 0 0,0-1-1 0 0,0 1 0 0 0,-1-1 0 0 0,1 1 1 0 0,0-1-1 0 0,0 1 0 0 0,0-1 1 0 0,0 1-1 0 0,1-2 0 0 0,0-1 26 0 0,0 2 1 0 0,1-1-1 0 0,-1 0 0 0 0,1 0 0 0 0,0 0 0 0 0,0 1 1 0 0,0-1-1 0 0,0 1 0 0 0,4-4 0 0 0,-1 1 3 0 0,1 0 0 0 0,0 0 0 0 0,7-4 0 0 0,39-23 396 0 0,82-45 460 0 0,-106 64-916 0 0,34-18 28 0 0,98-47 14 0 0,-2 0-73 0 0,226-99-45 0 0,-222 104 49 0 0,-30 13 0 0 0,111-48 87 0 0,-85 41-13 0 0,277-108 424 0 0,36 10 137 0 0,-251 88-504 0 0,-10 0-46 0 0,-152 56-89 0 0,101-34 84 0 0,77-23 69 0 0,101-31 96 0 0,55-14-160 0 0,-349 109-109 0 0,31-11 138 0 0,60-29 175 0 0,-109 37-137 0 0,-24 16-122 0 0,9-4 871 0 0,-8 5-960 0 0,0-1 0 0 0,0 1 0 0 0,0-1 0 0 0,0 1 0 0 0,0 0 0 0 0,1 0 0 0 0,-1 0 0 0 0,0 0 0 0 0,0 0 0 0 0,0 0 0 0 0,4 2 0 0 0,0-1 0 0 0,-1 1 0 0 0,0 1 0 0 0,8 3 0 0 0,0 1 0 0 0,-9-6 0 0 0,0 1 0 0 0,-1 0 0 0 0,1 0 0 0 0,3 3 0 0 0,10 10-16 0 0,-1 0 0 0 0,0 1 0 0 0,14 19 0 0 0,-3-2 18 0 0,23 32-14 0 0,-18-14-15 0 0,52 106 0 0 0,0 8-9 0 0,-13-30 8 0 0,35 47 59 0 0,-52-96-8 0 0,22 31 17 0 0,17 31-6 0 0,-80-125-8 0 0,0 0 0 0 0,-2 1-1 0 0,0 1 1 0 0,10 37-1 0 0,-18-52-16 0 0,-2-6 0 0 0,0 1-1 0 0,0-1 1 0 0,0 1-1 0 0,0-1 1 0 0,-1 1 0 0 0,1-1-1 0 0,-2 6 1 0 0,1-8 465 0 0,-9 5-340 0 0,6-6-120 0 0,0-1-1 0 0,0 0 1 0 0,0 0 0 0 0,0 0 0 0 0,0 0 0 0 0,0 0 0 0 0,0 0 0 0 0,-5-2 0 0 0,-3 0 21 0 0,-18-1 34 0 0,-53 2 0 0 0,68 1-69 0 0,1 1 0 0 0,1-1 0 0 0,-1 2 0 0 0,-17 4 0 0 0,-48 12-12 0 0,49-12-4 0 0,2 1 0 0 0,-51 19 0 0 0,-22 26 1 0 0,84-42-94 0 0,1 0-1 0 0,0 2 1 0 0,1-1-1 0 0,-15 17 1 0 0,24-23-540 0 0,1 0 0 0 0,0 0 1 0 0,1 0-1 0 0,-1 1 0 0 0,-2 6 1 0 0,1 3-5925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4373 14 10976,'-25'-10'3536,"23"10"-3286,0-1 1,0 1-1,0-1 1,0 1 0,1 0-1,-1 0 1,0-1 0,0 1-1,0 1 1,-3-1-1,4 0-108,0 1-1,0-1 0,0 0 0,0 0 0,1 0 1,-1 0-1,0 0 0,0 0 0,0 0 0,0-1 1,1 1-1,-1 0 0,0 0 0,0-1 0,0 1 1,-1-1-1,14 31 1787,-11-27-1803,15 32 256,54 137 321,14 50-520,-5-15-34,-49-125-144,27 84-45,-54-154 106,0-1 0,-1 0 0,-1 1 0,1 0-1,-2 18 1,0-29-51,0 1-1,0-1 0,-1 0 1,1 0-1,-1 1 1,1-1-1,-1 0 0,1 0 1,-1 0-1,0 0 0,0 0 1,1 0-1,-1 0 0,0 0 1,0 0-1,0 0 1,0 0-1,0 0 0,0-1 1,0 1-1,-1 0 0,1-1 1,0 1-1,0-1 1,0 1-1,-1-1 0,1 0 1,0 1-1,0-1 0,-1 0 1,1 0-1,0 0 1,-1 0-1,0 0 0,-6 0 3,0-1 0,0 0 0,1 0-1,-10-3 1,14 3-13,-66-22 90,47 14-73,-46-10 0,37 15-63,-1 1 1,1 2-1,-43 3 0,-103 21-165,-72 25 38,86-12 28,-181 37-276,282-61 396,-505 104-4,-68 35 324,457-105 48,-232 61 311,-81 27-310,127-39-303,246-64-35,-49 5 98,-36 10 79,164-37 1,28-7-143,1 1 1,-1 0-1,0 0 1,1 1-1,-12 6 1,21-9-34,0 0 0,0 0 0,0 0 0,0-1 1,0 1-1,0 0 0,0 0 0,0 0 1,0 1-1,1-1 0,-1 0 0,0 0 1,1 0-1,-1 0 0,1 1 0,0-1 0,-1 0 1,1 0-1,0 1 0,0-1 0,-1 2 1,1 4-24,0-1 0,1 1 0,1 7 0,-1-4-6,23 151-14,-10-17 27,-5 166-1,-18-154-1950,5-122 694,-2-1-1,-14 51 0,10-52-1473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31 15200,'-35'-26'4906,"34"26"-4822,1 0 1,0-1-1,0 1 1,-1 0-1,1-1 0,-1 1 1,1 0-1,0 0 1,-1-1-1,1 1 0,-1 0 1,1 0-1,0-1 1,-1 1-1,1 0 1,-1 0-1,1 0 0,-1 0 1,1 0-1,-1 0 1,1 0-1,-1 0 0,0 0-11,0 0-9,0 0 1,0 0 0,0 0 0,0 1 0,1-1-1,-1 0 1,0 0 0,0 1 0,0-1-1,1 1 1,-1-1 0,0 0 0,-1 2-1,2-1-40,-1 0-1,0 1 1,0-1 0,1 0-1,-1 1 1,1-1-1,-1 0 1,1 1-1,0-1 1,-1 1 0,1-1-1,0 3 1,-1 14 91,1 0 0,1 1 1,6 35-1,18 56 237,-13-60-291,-1-4-23,1 0-1,3-1 0,30 65 1,-38-96 27,0-1 0,1 0 1,1 0-1,0 0 0,17 18 0,-23-28-26,1 0-1,-1 0 0,1 0 1,-1 0-1,1-1 0,0 0 1,0 1-1,0-1 0,1-1 1,-1 1-1,0-1 1,1 1-1,-1-1 0,0 0 1,1-1-1,0 1 0,-1-1 1,1 0-1,-1 0 0,1 0 1,-1-1-1,1 0 0,6-1 1,-1-2 37,0 0 0,-1-1 0,1 0 0,-1 0 0,0-1 1,0-1-1,10-8 0,54-57 333,-53 51-376,-2-1 0,0 0 0,-1-2 0,-1 0 0,13-29 0,1-17-1005,-14 23-2648,-7 22 1422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0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33 11232,'0'-2'343,"-2"-1"580,0-1 0,1 0 0,-2 1-1,-2-5 1,5 7-831,-1 1-1,0-1 0,1 0 1,-1 1-1,0-1 0,1 1 1,-1-1-1,0 1 1,0-1-1,1 1 0,-1-1 1,0 1-1,0 0 0,0 0 1,1-1-1,-1 1 0,0 0 1,0 0-1,0 0 1,0 0-1,0 0 0,0 0 1,0 0-1,1 0 0,-2 0 1,-20 2 914,-2 1-242,14 0-627,1 1-1,-1 0 1,1 0 0,0 1-1,1 1 1,-1-1-1,1 1 1,0 1-1,0-1 1,1 1-1,0 1 1,0-1-1,1 1 1,-8 11-1,13-17-121,0 1 0,0-1 0,0 1 0,0 0 0,0-1 0,0 1-1,0-1 1,1 1 0,-1 0 0,1 0 0,0-1 0,0 1 0,0 0 0,0 0-1,1-1 1,-1 1 0,2 4 0,-1-3-1,1 0-1,0 0 1,0-1-1,0 1 1,1 0 0,-1-1-1,1 1 1,0-1 0,0 0-1,4 3 1,6 5 3,0-2-1,2 0 1,-1 0 0,22 9 0,1-1-8,0 2 0,-2 1 1,45 33-1,-59-36 22,35 37 0,-47-43-37,0 0 0,-1 0 0,0 1 0,-1 0 1,9 18-1,-13-23 11,0 0 0,0 0 1,-1 0-1,0 0 0,-1 0 1,1 0-1,-1 1 0,-1-1 1,1 0-1,-1 1 0,-1-1 1,1 0-1,-1 1 0,-1-1 1,1 0-1,-1 0 0,0 0 1,-1 0-1,0 0 0,-4 8 1,-2-1 79,-1 0 1,0-1 0,-1 0 0,-12 12 0,2-6 147,-36 27 1,38-33-238,1-2 0,-1 0 1,-1-1-1,0-1 1,-1-1-1,0-1 1,0 0-1,0-2 1,-1-1-1,1 0 0,-26 0 1,38-3-529,-1-1-1,0 0 1,0-1 0,0 0 0,0-1-1,1 0 1,-1-1 0,0 0 0,-11-5-1,-19-14-2506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80 14880,'-22'-21'4789,"22"20"-4736,0 1 1,0 0 0,0 0-1,-1-1 1,1 1 0,0 0-1,0 0 1,0-1-1,-1 1 1,1 0 0,0 0-1,0 0 1,-1 0 0,1-1-1,0 1 1,0 0 0,-1 0-1,1 0 1,0 0-1,-1 0 1,1 0 0,0 0-1,-1 0 1,1 0 0,0 0-1,0 0 1,-1 0 0,1 0-1,0 0 1,-1 0-1,1 0 1,0 0 0,-1 0-1,1 0 1,-4 1 127,0 0-106,1 0 0,0-1 0,0 1 0,-1 0 0,1 1 0,0-1 0,0 0 0,0 1 0,0 0 0,0 0 0,1 0 0,-1 0 0,0 0 0,1 0 0,0 1 0,-4 3 0,1 3-71,1 0 0,0 0 0,0 0 0,1 0 0,0 0 0,0 1 0,-1 13 0,1 3 4,-1 44 0,5-48 9,0 0 0,1 0-1,1-1 1,12 43 0,-11-53-14,-1-1 0,2 1-1,-1-1 1,1 0 0,1-1 0,0 1-1,0-1 1,1 0 0,0 0 0,0-1 0,15 12-1,-17-17 13,0 0 0,0 0 0,1 0 0,-1-1 0,1 1 0,0-1 1,-1-1-1,1 1 0,0-1 0,0 0 0,0-1 0,0 1 0,0-1 0,0 0 0,0-1 0,0 1 0,0-1 0,0-1 0,0 1 0,0-1 0,9-4 0,-2 0 70,-1-1 0,-1 0 0,1-1-1,-1-1 1,0 1 0,-1-2 0,0 1 0,-1-2 0,0 1 0,0-1 0,7-14 0,-9 15-20,-1-1 1,0 0-1,-1-1 1,0 1-1,-1-1 1,-1 0-1,1 0 1,-2-1-1,0 1 1,0 0-1,-1-1 1,-1 1-1,-1-20 1,-2 16-130,0 0-1,-1 1 1,0-1 0,-2 1 0,0 0 0,0 0-1,-2 1 1,1 0 0,-2 0 0,0 1 0,-11-13-1,11 16-1619,0 0-1,0 1 0,-1 0 0,-18-11 1,18 15-2140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14208,'0'-1'3643,"0"4"-1297,3 76-746,43 255-944,-37-279-608,-5-29 36,-2-13 71,0 0-1,0 0 1,1 0 0,1 0 0,0 0 0,11 21 0,-15-33-124,1 0 1,-1-1 0,0 1-1,1 0 1,-1 0 0,1 0 0,-1-1-1,1 1 1,-1 0 0,1-1-1,0 1 1,-1-1 0,1 1 0,0-1-1,-1 1 1,1-1 0,0 1-1,0-1 1,0 1 0,-1-1 0,1 0-1,0 0 1,0 1 0,0-1-1,0 0 1,-1 0 0,1 0 0,0 0-1,0 0 1,1 0 0,1-1 14,-1 0 1,0-1 0,0 1 0,-1 0-1,1 0 1,0-1 0,0 0-1,-1 1 1,1-1 0,-1 0 0,1 1-1,-1-1 1,2-4 0,36-63 206,-27 45-172,2 0 0,25-36 0,-28 47-109,0 0 1,1 1-1,1 1 1,0-1-1,28-17 1,-34 25 6,0 0-1,1 0 1,-1 1 0,1 0-1,0 1 1,10-3 0,-13 4 8,0 1 1,1-1 0,-1 1 0,0 0 0,1 1 0,-1-1 0,0 1-1,0 0 1,1 0 0,7 3 0,-9-2 10,-1 0 1,1-1-1,0 1 1,-1 0-1,0 1 0,1-1 1,-1 1-1,0-1 1,0 1-1,0 0 0,-1 0 1,1 0-1,3 7 1,-3-5-13,-1 0 0,0 0 1,0 0-1,0 0 0,-1 0 1,0 0-1,0 0 0,0 1 1,-1 8-1,0-4-7,-1-1 0,0 1 0,0 0 0,-1-1 0,-1 1 0,0-1 0,0 0 0,-1 1 1,0-2-1,-10 18 0,9-19-67,0-1 1,0 1-1,-1-1 1,0 0-1,0 0 1,0-1-1,-1 0 1,-10 6-1,10-6-815,-1-1 1,0-1-1,-1 0 0,-10 4 0,-9 1-1641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22 126 14488 0 0,'-6'-7'139'0'0,"4"4"429"0"0,-1 0 0 0 0,0-1 0 0 0,1 1 0 0 0,-4-7 0 0 0,7 10-550 0 0,-1 1-1 0 0,1-1 0 0 0,0 1 1 0 0,-1-1-1 0 0,1 1 0 0 0,-1-1 1 0 0,1 0-1 0 0,0 1 0 0 0,-1-1 1 0 0,1 0-1 0 0,0 0 0 0 0,0 1 1 0 0,8 3 64 0 0,0 5 73 0 0,0 0-1 0 0,-1 1 0 0 0,9 14 1 0 0,5 6 379 0 0,75 117 1506 0 0,-76-112-1722 0 0,-2 1 0 0 0,19 49 0 0 0,-21-47-254 0 0,2 8 38 0 0,-11-27 26 0 0,-8-18 11 0 0,-1-2-19 0 0,-2 0-77 0 0,0 0 0 0 0,0-1 0 0 0,0 1 0 0 0,0-1 0 0 0,0 0-1 0 0,0 0 1 0 0,1 0 0 0 0,-1 0 0 0 0,1 0 0 0 0,-1-1 0 0 0,1 1 0 0 0,0-1 0 0 0,-2-3 0 0 0,-3-4 59 0 0,1-1 0 0 0,-6-16 0 0 0,8 19-58 0 0,-4-13-48 0 0,0 0 0 0 0,2-1 0 0 0,0 0 0 0 0,1 0 0 0 0,2 0 0 0 0,0-1 0 0 0,1 1 0 0 0,1-1 0 0 0,2 1 0 0 0,0-1 0 0 0,1 1 0 0 0,1-1 0 0 0,1 1 0 0 0,11-35 0 0 0,-10 46-5 0 0,0-1 0 0 0,1 1 0 0 0,0 0 0 0 0,0 1 0 0 0,13-16 0 0 0,-14 21 5 0 0,1-1 0 0 0,0 1 0 0 0,0 0-1 0 0,0 1 1 0 0,0-1 0 0 0,1 1 0 0 0,-1 1 0 0 0,1-1-1 0 0,0 1 1 0 0,0 0 0 0 0,0 1 0 0 0,1 0 0 0 0,-1 0-1 0 0,1 0 1 0 0,-1 1 0 0 0,1 0 0 0 0,0 0-1 0 0,12 2 1 0 0,-15-1 3 0 0,1 1 0 0 0,-1 1 0 0 0,0-1-1 0 0,0 1 1 0 0,0 0 0 0 0,0 0 0 0 0,0 0-1 0 0,0 1 1 0 0,0-1 0 0 0,-1 1 0 0 0,1 0-1 0 0,-1 1 1 0 0,0-1 0 0 0,6 8 0 0 0,-2-3-7 0 0,0 1 1 0 0,-1 0-1 0 0,0 1 0 0 0,-1 0 1 0 0,9 18-1 0 0,-8-11 10 0 0,-1 2 0 0 0,0-1 0 0 0,-2 1 0 0 0,0 0 0 0 0,3 37 0 0 0,-7-38 63 0 0,-2 25 0 0 0,0-16-7 0 0,0-14 10 0 0,0 0 0 0 0,-1 0-1 0 0,0-1 1 0 0,-1 1-1 0 0,0-1 1 0 0,-1 0 0 0 0,0 0-1 0 0,-1 0 1 0 0,0-1 0 0 0,-9 12-1 0 0,7-12-92 0 0,0-1 0 0 0,0 0 0 0 0,-1-1 1 0 0,0 0-1 0 0,-1 0 0 0 0,0-1 0 0 0,-1 0 0 0 0,1-1 0 0 0,-23 12 0 0 0,30-18-95 0 0,1 0-1 0 0,-1-1 1 0 0,1 1-1 0 0,-1 0 1 0 0,0-1-1 0 0,1 0 1 0 0,-1 1 0 0 0,0-1-1 0 0,1 0 1 0 0,-1 0-1 0 0,0-1 1 0 0,1 1 0 0 0,-1 0-1 0 0,1-1 1 0 0,-6-1-1 0 0,6 0-1480 0 0,-1-4-78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90 4896,'0'0'254,"0"-1"1,0 0 0,0 1-1,0-1 1,-1 0-1,1 0 1,0 1-1,-1-1 1,1 0 0,-1 1-1,1-1 1,0 1-1,-1-1 1,0 0-1,1 1 1,-1-1 0,1 1-1,-1-1 1,1 1-1,-1 0 1,-1-1 0,2 1-81,-1-1 0,1 1 0,-1 0 1,1 0-1,-1 0 0,1-1 0,0 1 0,-1 0 1,1-1-1,-1 1 0,1 0 0,0-1 1,-1 1-1,1-1 0,0 1 0,-1-1 1,1 1-1,0 0 0,0-1 0,0 1 1,-1-1-1,1 1 0,0-1 0,0 1 1,0-1-1,0 1 0,0-1 0,0 1 1,0-1-1,0 1 0,0-1 0,0 1 1,0-2-1,1-5 1311,-1 5-610,0 5 1053,-1-12-707,-1 6-1106,-1-4 74,3 7-187,0 0 0,0 0 0,0 0 0,0 0-1,-1 0 1,1 0 0,0 0 0,0-1-1,0 1 1,0 0 0,0 0 0,0 0-1,0 0 1,0 0 0,0 0 0,0 0 0,0 0-1,0 0 1,0-1 0,0 1 0,0 0-1,0 0 1,0 0 0,0 0 0,1 0-1,-1 0 1,0 0 0,0 0 0,0 0 0,0 0-1,0 0 1,0-1 0,0 1 0,0 0-1,0 0 1,0 0 0,0 0 0,0 0-1,0 0 1,0 0 0,0 0 0,1 0 0,-1 0-1,0 0 1,0 0 0,0 0 0,0 0-1,0 0 1,0 0 0,0 0 0,0 0-1,0 0 1,1 0 0,-1-6-61,0-20 315,-1 26-248,1 0 1,-1-1-1,0 1 0,1 0 0,-1 0 0,1 0 1,-1 0-1,1 0 0,-1 0 0,0 0 0,1 0 0,-1 0 1,1 0-1,-1 0 0,1 0 0,-1 1 0,1-1 1,-1 0-1,0 0 0,1 1 0,-1-1 0,-2 1 24,1 0-1,0 0 1,0 0-1,0 0 1,0 0-1,0 1 1,-2 1-1,0 2 18,0 0 0,1 1 0,0-1 0,0 1 0,0-1 0,0 1 0,1 0 0,-1 6 0,-1 3-29,0 0 0,0 17 1,3-28-10,1 1 0,0 0 0,0-1 0,0 1 0,0-1 0,1 1 0,1 4 0,-1-7-2,-1-1 0,1 1 0,-1-1 0,1 1 0,0-1 0,0 0 0,0 1 0,0-1 0,0 0 0,0 1 0,0-1 0,0 0 0,0 0 0,0 0 0,1 0 0,-1 0 0,0 0 0,1-1 0,-1 1 0,1 0 0,-1-1 0,1 1 0,1 0 0,2-1-13,0 0-1,0 1 1,0-1 0,0-1 0,-1 1 0,1-1 0,0 0 0,0 0 0,0 0 0,-1-1 0,1 0 0,6-3-1,-3 2 25,0 0-1,13-4 1,-14 6-15,-1 0 1,0 0-1,1 1 1,-1 0-1,8 0 1,-11 1-6,1 0 1,-1-1-1,0 1 0,0 0 1,1 1-1,-1-1 0,0 1 1,0-1-1,0 1 1,0 0-1,3 3 0,18 17 18,0 2 1,-2 0-1,0 1 0,23 38 0,-40-57-6,-1 1 0,0-1-1,0 1 1,0 0 0,-1 0 0,0 1 0,-1-1-1,0 1 1,0-1 0,0 1 0,-1 0 0,0 0-1,0 8 1,-3-5 31,0 0-1,0-1 0,-1 0 0,0 0 1,-1 0-1,0 0 0,0 0 1,-1-1-1,-1 1 0,1-1 0,-2-1 1,1 1-1,-10 9 0,0-3-40,1-2 0,-1 0 0,-1-1-1,-1 0 1,-25 12 0,32-19-536,0 1 0,0-1-1,-1-1 1,1 0 0,-15 2 0,-7-2-1312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87 325 15296,'-3'-32'6932,"3"24"-6571,0 0 0,3-13 0,10-74-691,-5-6 458,-8 95-94,-1 0 0,-1-12 0,1 16-34,1 0-1,-1 0 1,1-1-1,-1 1 1,0 0-1,0 1 0,0-1 1,0 0-1,0 0 1,-1 0-1,-1-2 1,2 4-2,1-1 1,-1 1 0,1-1 0,-1 1 0,0 0 0,1-1 0,-1 1-1,0 0 1,1 0 0,-1 0 0,1-1 0,-1 1 0,0 0 0,0 0-1,1 0 1,-1 0 0,0 0 0,1 0 0,-1 0 0,0 0-1,1 0 1,-1 1 0,0-1 0,1 0 0,-1 0 0,1 1 0,-1-1-1,0 0 1,1 1 0,-1-1 0,1 0 0,-1 1 0,1-1 0,-1 1-1,0 0 1,-1 1 7,-1 1 0,1 0 0,-1 0 0,1 0 0,-3 6 0,-4 11 81,1 1-1,1 0 0,1 0 1,-5 34-1,7-32-31,1 1-1,-1 28 1,4-44-94,0 1-1,1 0 1,0 0 0,0 0-1,1-1 1,0 1 0,1 0 0,0-1-1,4 10 1,-6-16-121,1 0 0,-1 0 0,0 0 0,1 0 0,-1 0 0,1-1 0,-1 1 0,1 0 0,0-1 0,0 1 0,3 2 0,-2-3-495,0 0 1,0 0 0,-1 0-1,1 0 1,0-1 0,0 1-1,0-1 1,0 0 0,4 0-1,32-2-4267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14368,'-6'-6'4981,"6"6"-4943,0 0 1,-1 0 0,1 0-1,0 0 1,0 0 0,0 0-1,0 0 1,0 0 0,0 0-1,0 0 1,0 0 0,0 0-1,0 0 1,0 0 0,0 0-1,0 0 1,0 0 0,-1 0-1,1 0 1,0 0 0,0 0-1,0 0 1,0 0 0,0 0-1,0 0 1,0 0 0,0 0-1,0 0 1,0 1 0,0-1-1,0 0 1,0 0 0,0 0-1,0 0 1,0 0 0,0 0-1,0 0 1,0 0 0,-1 0-1,1 0 1,0 0 0,0 0-1,0 0 1,0 0 0,0 0-1,0 0 1,0 1 0,0-1-1,0 0 1,0 0 0,0 0-1,0 0 1,0 0 0,0 0-1,0 0 1,0 0 0,0 0-1,1 0 1,-1 0 0,0 1-5,0-1 0,1 1 1,-1-1-1,0 1 0,1-1 0,-1 1 1,1-1-1,-1 1 0,0-1 1,1 1-1,0-1 0,-1 0 0,1 1 1,-1-1-1,2 1 0,-1-1 31,28 20 192,103 72 360,-111-75-561,-1 1 0,-1 1 0,34 41 1,-51-56-55,19 26 11,-19-27-11,-1-1 0,0 0 0,0 1 0,0-1-1,0 1 1,0-1 0,-1 1 0,1-1 0,-1 1-1,0 0 1,0 2 0,0-2 3,-1 1 0,0-1 0,0 0 0,0 0 1,0 0-1,-1 0 0,1-1 0,-1 1 0,0 0 0,0-1 0,0 1 0,0-1 0,0 1 1,0-1-1,-1 0 0,1 0 0,-1 0 0,1 0 0,-1-1 0,0 1 0,0-1 0,0 1 1,-5 1-1,2-2 51,0 1 1,0-1 0,0 1 0,0-2-1,0 1 1,0-1 0,0 0-1,-1 0 1,1-1 0,-9-1 0,5 0 89,0 0 0,1-1 0,-1 0 0,1-1 1,-1 0-1,1-1 0,1 0 0,-1 0 1,1 0-1,0-1 0,-9-8 0,13 10-90,0 0 0,0-1 0,0 0-1,0 1 1,1-1 0,0-1 0,0 1-1,0 0 1,-2-7 0,3 8-117,1 0 0,0 0 0,0 0 0,1 0 0,-1 0 0,1 0 0,0 0 0,0 0 0,0 0 0,0 0 0,1 0 0,0 0 0,-1 0 0,4-7 0,-2 6-432,0 0 1,1 1 0,0-1-1,0 1 1,4-5-1,18-16-1635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4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10816,'26'-14'3477,"-26"14"-3387,0 0 1,1 0-1,-1-1 0,0 1 1,1 0-1,-1 0 1,0 0-1,1 0 0,-1 0 1,1 0-1,-1 0 1,0-1-1,1 1 0,-1 0 1,1 0-1,-1 0 1,0 1-1,1-1 0,-1 0 1,0 0-1,1 0 1,-1 0-1,1 0 0,-1 0 1,0 1-1,1-1 1,-1 0-1,0 0 0,1 0 1,-1 1-1,0-1 1,0 0-1,1 0 0,-1 1 1,0-1-1,1 1 1,3 12 2087,-3-11-1915,7 22 1741,15 27-1,-8-23-1550,34 48-1,-43-69-387,-1 0-1,1 0 1,0-1-1,9 7 1,-13-12-9,0 1 0,0 0 0,0-1 0,0 0 0,1 1 1,-1-1-1,0 0 0,1 0 0,-1-1 0,1 1 0,0 0 1,-1-1-1,1 1 0,-1-1 0,1 0 0,0 0 0,4-1 1,-5 1-18,0-1 1,0 0 0,0 0 0,0 0-1,0 0 1,0 0 0,-1 0 0,1 0-1,0 0 1,-1-1 0,1 1 0,-1-1-1,1 1 1,-1-1 0,0 0 0,0 0-1,0 1 1,0-1 0,0 0 0,0 0 0,0 0-1,0-3 1,1-2-4,0 0 0,0 0 0,-1-1 0,0 1 0,-1-12 0,-3-24-257,2 33-422,-1 0 1,2 0-1,0-1 0,0 1 1,0 0-1,4-17 0,-3 24 372,0 1 0,1-1 0,-1 1 0,1-1 0,-1 1 0,1-1-1,0 1 1,0 0 0,0 0 0,0 0 0,0 0 0,1 0 0,-1 0 0,1 1-1,-1-1 1,1 1 0,-1-1 0,1 1 0,0 0 0,0 0 0,4-1 0,-1 1 272,0 0 0,0 0 0,0 1 1,0-1-1,0 1 0,0 0 1,0 1-1,0 0 0,9 1 0,-6 1 463,-1 1-1,0-1 0,1 1 1,-1 1-1,-1-1 0,1 1 1,-1 1-1,10 8 0,6 9 726,21 26 0,-29-32-995,-4-4-300,12 18-1,-5 1-3131,-5-8 1083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31 111 16032,'-9'-23'7263,"0"4"-6303,1 12-320,3 2-3776</inkml:trace>
  <inkml:trace contextRef="#ctx0" brushRef="#br0" timeOffset="1">532 4 15200,'-9'-3'6911,"-17"40"-6015,4-9 224,9-2-800,-13 21 416,8-2-416,-2 17-160,3-5-96,4 8 0,13-3-32,8-8-3616,5-12 1952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8 354 14528,'-7'-9'4703,"7"9"-4662,0 0 0,0-1 0,0 1-1,0 0 1,0 0 0,0 0 0,0 0 0,-1 0-1,1 0 1,0 0 0,0 0 0,0 0-1,0 0 1,0 0 0,0-1 0,0 1-1,0 0 1,0 0 0,0 0 0,0 0 0,0 0-1,0 0 1,0 0 0,0 0 0,0-1-1,0 1 1,0 0 0,0 0 0,0 0-1,0 0 1,0 0 0,0 0 0,0 0 0,0 0-1,0 0 1,0-1 0,0 1 0,1 0-1,-1 0 1,0 0 0,0 0 0,0 0-1,0 0 1,0 0 0,18-16 2882,13-15-2054,49-61 1,-51 56-791,27-40-182,-6 8 20,-39 50 68,-10 15-15,-7 9-27,-2 6 52,0 0-1,1 1 1,-7 17 0,-14 43 125,25-65-112,-4 14 3,-9 41-1,14-55-9,1 1 1,0-1-1,1 0 0,0 1 0,0-1 0,1 0 0,0 1 1,4 11-1,-5-18-88,0 0 0,1 0 0,0-1 0,-1 1 0,1 0 0,0 0 0,0-1 0,0 1 0,0-1 0,0 1 0,0-1 0,1 1 0,-1-1 0,0 0 0,1 0 0,-1 1 0,1-1 0,-1 0 0,1 0 0,0-1 0,-1 1 0,1 0 1,0 0-1,0-1 0,1 1 0,22 4-1295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 15360,'-6'-7'4959,"5"6"-3682,-3 4-596,-5 4-176,1 0-36,0-1-1,-10 13 1,16-18-435,1 1 0,-1 0 1,1-1-1,0 1 0,0 0 1,-1 0-1,1 0 0,1 0 1,-1 0-1,0 0 0,0 0 0,1 0 1,-1 1-1,1-1 0,0 0 1,-1 0-1,1 0 0,0 1 1,1 1-1,0-1-14,0 0 0,0 0 1,0 0-1,1-1 0,0 1 0,-1 0 0,1-1 1,0 1-1,0-1 0,0 1 0,1-1 0,-1 0 1,4 2-1,2 2 36,1 0 0,0-1 0,9 4 0,112 39-16,-16-8-85,-97-32 38,0 0 1,-1 1-1,0 1 1,21 15-1,-30-19 13,-1 0-1,1 0 0,-1 0 1,0 1-1,-1 0 0,7 11 1,-9-14-1,-1 1-1,0-1 1,0 1 0,0 0 0,-1-1 0,1 1 0,-1 0 0,-1 0 0,1 0 0,0 0 0,-1 0 0,0 0 0,-1 7 0,-1-5 7,1 1 0,-1-1 0,-1 1 0,0-1-1,0 0 1,0 0 0,-1 0 0,0 0 0,-9 11 0,2-5 24,0 0-1,-1-1 1,-19 14-1,6-7-588,-1-2-1,0-1 1,-41 18-1,65-33 518,-81 41-1378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1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2354 13056,'-78'18'4202,"73"-17"-3791,0 0-1,0 0 1,-7 0 0,2 0-204,-65 6 1218,71-6-1336,0-1 0,0 1 0,1-1 0,-1 0 0,0 0 1,-4-1-1,7 0 1,4-2-4,11-7 26,1 2 1,19-10 0,-29 16-105,203-102 291,-169 84-248,294-140 229,503-210-88,-513 235-171,777-300-16,-48 56 566,-729 264-166,462-180 875,-580 213-805,-35 15-96,-38 14 159,-90 35-322,66-38 0,-103 53-246,-1 1 17,0-1 0,-1 1-1,7-6 1,-9 7-72,0 0 0,-1 0 1,1 0-1,0 0 0,-1 0 0,1 0 0,0 0 0,-1 0 1,1-1-1,-1 1 0,0 0 0,1 0 0,-1-1 0,0 1 1,0 0-1,0-2 0,0 3 85,0-1-55,1 1 0,-1 0 0,0-1 0,0 1 0,0-1 0,0 1 0,0 0 0,-1-1 0,1 1 0,0-1 0,0 1 0,0 0 0,0-1 1,0 1-1,0-1 0,-1 1 0,1 0 0,0-1 0,0 1 0,-1 0 0,1-1 0,0 1 0,0 0 0,-1 0 0,1-1 0,0 1 0,-1 0 0,1 0 0,0 0 0,-1-1 0,1 1 1,-1 0-1,-4-1-875,0 0-1,0 0 1,1 1 0,-9-1 0,-21 3-2328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83 10880,'-85'-64'3509,"69"52"-2609,9 11-424,6 1-446,-9 0 1270,-1-1 0,-15-2 0,25 3-1124,0 0 0,0-1 0,0 1 0,0 0 0,0 0 0,0 0 0,0 0 0,0 0 0,0 0 0,-1 1 0,1-1-136,1 0 0,0 1-1,-1-1 1,1 0 0,0 1 0,-1-1 0,1 0 0,0 1 0,0-1 0,-1 1 0,1-1 0,0 1 0,0-1 0,0 0 0,0 1 0,0-1 0,-1 1-1,1-1 1,0 1 0,0-1 0,0 1 0,0-1 0,1 1 0,-1-1 0,0 1 0,0-1 0,0 1 0,0 0 0,3 9 91,-1 0 1,1 1 0,1-1 0,8 16 0,5 14-2,73 208 377,-61-165-369,130 371 92,-9-70-198,-130-338-89,85 223-1246,-103-263 1281,1 2-727,-1-1 1,0 1-1,-1 0 0,1 0 0,-1 0 0,-1 14 0,-3 5-2104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35 296 13888,'-26'-33'4458,"26"32"-4352,-1 1 0,1 0 0,0-1 0,-1 1 0,1-1 0,0 1 0,-1 0 0,1-1 0,0 1 0,-1 0 0,1-1 0,-1 1 0,1 0 0,-1 0 0,1-1 0,0 1 0,-2 0 0,2 6 566,6 14-489,2-5-240,1-1 1,1 1 0,0-2-1,22 24 1,1 1 7,-2 2 31,33 57 0,18 48 11,-68-119 7,164 344 128,-146-296 1942,-30-67-1334,-3-5-176,-8-8 282,1-2-689,0 0-1,1-1 1,0 0-1,-9-16 1,-10-22-163,-28-74 0,22 45-39,-7-10-57,-39-133 0,69 186 82,1-1 1,2 1-1,1-1 1,2 0-1,1 0 1,2-1-1,6-48 1,-5 71 17,2-1 1,0 1-1,0 0 0,1 0 1,1 0-1,11-21 1,-14 28 0,0 1 1,1 0-1,0 0 1,0 1-1,0-1 1,1 0-1,-1 1 1,1 0-1,-1 0 1,1 0-1,0 0 1,1 1-1,-1 0 1,0-1-1,1 1 1,-1 1-1,1-1 1,-1 1-1,1 0 1,6-1-1,-6 2-7,0 0-1,0 0 0,1 1 0,-1-1 1,0 1-1,0 0 0,0 1 1,0-1-1,0 1 0,0 0 0,-1 1 1,1-1-1,-1 1 0,1 0 1,-1 0-1,0 0 0,0 0 0,6 7 1,-2-1 5,-1 0-1,1 1 1,-2 0 0,1 0 0,-2 0 0,1 1 0,4 13 0,-5-9-25,0 1 0,-1-1 1,0 1-1,-2 1 1,0-1-1,0 0 1,-2 0-1,0 1 1,-4 25-1,2-31 23,0 0 0,0 0 0,-1 0-1,-1 0 1,0-1 0,0 1 0,-1-1 0,-1 0-1,0-1 1,0 1 0,0-1 0,-1 0 0,-1-1-1,-14 14 1,15-16 41,1-1 0,-1 0-1,0 0 1,0-1-1,-1 0 1,1 0 0,-1-1-1,0 0 1,0 0 0,0-1-1,0 0 1,-1 0 0,1-1-1,-15 1 1,15-2 45,-4-1 54,9 2-60,5 0 2,15 4-14,23 10 0,14 5-38,-35-14-247,1-2 0,40 3 0,-32-6-1249,0-1 0,0-1 1,40-8-1,-13-3-2571,-1-2 0,80-32 0,-36 0 5672,8-3 7228,-87 44-7058,-16 5-1358,0-1-1,1 0 1,-1 0-1,0 0 1,6-3-1,-4 0-136,1 0 0,0 0-1,-1-1 1,0 0 0,0 0-1,0 0 1,0-1 0,3-5-1,3-3 40,107-151 614,-57 65-791,-53 83-157,0 0 0,-1 0 0,-1 0-1,4-21 1,-9 36-17,-1 0 1,1-1-1,-1 1 0,0 0 0,0 0 0,0-1 0,0 1 0,0 0 1,0 0-1,-1-1 0,1 1 0,-1 0 0,-1-4 0,2 6 7,-1-1 0,1 0 0,-1 0 0,0 1 0,0-1 0,1 0 0,-1 1 0,0-1 0,0 1 0,0-1-1,0 1 1,0-1 0,0 1 0,0-1 0,1 1 0,-1 0 0,0 0 0,0 0 0,0-1 0,-1 1 0,1 0-1,0 0 1,0 0 0,0 0 0,0 1 0,0-1 0,0 0 0,0 0 0,0 1 0,1-1 0,-3 1 0,-2 1-7,-1 0 1,1 1-1,-1-1 1,1 1-1,0 0 1,0 1-1,0-1 1,0 1 0,1 0-1,0 0 1,-7 9-1,0 1-9,1 1-1,-16 30 1,-3 16 36,3 1 0,-22 77 0,43-120 14,0 0 0,1 1 1,1 0-1,0 0 0,1 23 0,2-39-13,1 0 0,-1 0 0,1 1 0,-1-1 0,1 0 0,0 0 0,1 0 0,-1 0 0,1 0 0,-1 0 0,1 0 1,1-1-1,3 6 0,-4-6-1,1-1 1,-1 0 0,1 0-1,-1 0 1,1 0-1,0-1 1,0 1 0,0-1-1,0 0 1,0 0 0,0 0-1,0 0 1,0 0 0,0 0-1,1-1 1,-1 0 0,0 0-1,4 0 1,20-2 106,1-1-1,48-13 1,-53 11-304,0-2 0,0-1 0,-1-1 0,0 0 0,0-2 0,31-20 0,-41 22-528,-1 0 1,1 0-1,-2-2 1,19-20-1,-22 22-155,-1 0 0,0-1 0,-1 0 0,1 0 0,-2 0 0,0-1 0,4-11 0,-5 10 288,-1-1 0,2-15 0,-2-19-192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18327 0 0,'-13'10'113'0'0,"0"1"-1"0"0,0 1 1 0 0,1 0-1 0 0,1 0 1 0 0,0 1-1 0 0,1 1 1 0 0,0 0-1 0 0,-8 15 1 0 0,9-13-44 0 0,1 1 0 0 0,1 1 0 0 0,0-1 0 0 0,1 1 0 0 0,1 0 0 0 0,-5 37 0 0 0,9-47 84 0 0,0 1-1 0 0,1 9 0 0 0,0-15-96 0 0,1-1 0 0 0,-1 1 1 0 0,0-1-1 0 0,1 1 0 0 0,0-1 0 0 0,-1 0 0 0 0,1 1 0 0 0,0-1 1 0 0,0 0-1 0 0,3 5 0 0 0,-4-7-33 0 0,1 1-1 0 0,0 0 1 0 0,0-1-1 0 0,0 1 1 0 0,-1-1 0 0 0,1 1-1 0 0,0-1 1 0 0,0 1-1 0 0,0-1 1 0 0,0 0 0 0 0,0 1-1 0 0,0-1 1 0 0,0 0-1 0 0,-1 0 1 0 0,1 0 0 0 0,0 0-1 0 0,0 0 1 0 0,0 0 0 0 0,0 0-1 0 0,0 0 1 0 0,0 0-1 0 0,0 0 1 0 0,0 0 0 0 0,0-1-1 0 0,0 1 1 0 0,0 0-1 0 0,0-1 1 0 0,0 1 0 0 0,-1-1-1 0 0,3 0 1 0 0,2-2 69 0 0,0 0 0 0 0,0 0 0 0 0,7-6 0 0 0,1-3 25 0 0,-2-1 0 0 0,0 0 0 0 0,10-15 0 0 0,-11 15-105 0 0,-1-1 40 0 0,0-1 0 0 0,0-1 0 0 0,9-24 0 0 0,1-2-28 0 0,-1-7-104 0 0,-12 31 63 0 0,-5 15 17 0 0,0 0 0 0 0,0 0 1 0 0,0-1-1 0 0,0 1 0 0 0,1 0 0 0 0,1-3 0 0 0,1 2 11 0 0,-4 4-5 0 0,1 0-1 0 0,-1 0 1 0 0,0 0 0 0 0,0 1-1 0 0,1-1 1 0 0,-1 0-1 0 0,0 0 1 0 0,1 0 0 0 0,-1 0-1 0 0,0 1 1 0 0,0-1 0 0 0,0 0-1 0 0,1 0 1 0 0,-1 1 0 0 0,0-1-1 0 0,0 0 1 0 0,0 0-1 0 0,1 1 1 0 0,-1-1 0 0 0,0 0-1 0 0,0 1 1 0 0,59 131 923 0 0,-28-58-633 0 0,-18-45-187 0 0,21 51-758 0 0,-33-78-163 0 0,3-2-1308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12800,'-8'3'574,"0"0"0,1 1 1,0 0-1,0 0 1,0 0-1,0 1 0,1 0 1,-1 1-1,-6 7 0,-26 33 98,-35 53 0,69-90-590,0-1-1,0 0 0,1 1 1,0 0-1,1 0 0,-3 11 1,5-16-1,0 1 1,0 0-1,1-1 1,0 1-1,-1 0 1,2 0-1,-1-1 1,0 1-1,1 0 1,0-1-1,0 1 1,1-1-1,-1 1 1,4 7-1,-1-7 5,-1 1 0,1-1-1,0 0 1,0 0 0,1 0-1,0-1 1,-1 1 0,1-1-1,1 0 1,-1-1 0,10 5 0,6 3 229,44 13 0,-42-16-155,24 11 0,31 24-35,-70-37-133,1 0-1,-1 0 0,-1 0 0,1 1 1,-1 0-1,9 13 0,-13-17 15,-1 1 1,0-1-1,0 1 0,0 0 1,0 0-1,-1-1 1,0 1-1,0 0 0,0 0 1,0 0-1,0 0 0,-1 1 1,0-1-1,0 0 1,0 7-1,-1-5 22,-1-1 0,1 1 0,-1-1-1,0 1 1,-1-1 0,1 0 0,-1 0 0,0 0 0,0 0 0,-5 5 0,-1 0 0,-1 0 1,0-1 0,0 0-1,-1 0 1,0-1 0,-1-1-1,0 0 1,-19 9 0,13-9-91,0-1 0,-25 6 1,35-10-92,0-1 1,1 0-1,-1 0 1,0-1-1,0 0 1,0 0-1,0-1 1,-8-2-1,12 2-201,0 0-1,0 0 0,1 0 0,-1-1 0,0 0 1,1 1-1,-1-1 0,1-1 0,0 1 1,0 0-1,-1-1 0,2 0 0,-1 0 0,0 0 1,-3-5-1,3 3 138,0 0 1,1 0-1,-1-1 1,1 1-1,1-1 1,-1 1-1,1-1 1,0 1-1,0-1 0,1-9 1,2-48-381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12544,'53'-50'5642,"-53"49"-5613,0 1 1,1 0-1,-1 0 0,0 0 1,0 0-1,1-1 0,-1 1 1,0 0-1,0 0 0,1 0 0,-1 0 1,0 0-1,0 0 0,1 0 1,-1-1-1,0 1 0,1 0 1,-1 0-1,0 0 0,1 0 1,-1 0-1,0 0 0,0 1 0,1-1 1,-1 0-1,0 0 0,1 0 1,-1 0-1,0 0 0,0 0 1,1 0-1,-1 1 0,0-1 1,0 0-1,1 0 0,-1 0 0,0 1 1,0-1-1,0 0 0,1 0 1,-1 0-1,0 1 0,0-1 1,0 0-1,0 1 0,0-1 1,1 0-1,-1 0 0,0 1 0,0-1 1,0 0-1,0 1 0,5 20 577,-5-21-605,4 50 1021,-2 0 0,-5 64 1,0-45-543,2 0-40,10 115 0,0-135-214,-8-44-171,1 0 1,-1 1-1,1-1 0,1 0 0,-1 0 1,4 6-1,-5-10-17,-1-1 0,1 1 0,-1 0-1,1 0 1,-1 0 0,1-1 0,0 1 0,-1 0 0,1-1 0,0 1 0,-1 0 0,1-1-1,0 1 1,0-1 0,0 1 0,0-1 0,-1 1 0,1-1 0,0 0 0,0 1-1,0-1 1,0 0 0,0 0 0,0 0 0,0 0 0,0 0 0,0 0 0,0 0 0,0 0-1,0 0 1,0 0 0,0-1 0,1 1 0,1-2 20,-1 0 0,1 0 0,-1 0 0,1 0 0,-1 0 0,0 0-1,0-1 1,0 1 0,0-1 0,2-3 0,4-9-12,0 0-1,0-1 0,-1 0 1,-1 0-1,-1 0 1,0-1-1,-2 0 1,1 0-1,0-20 0,-3 16-112,-1-1 0,0 1-1,-2-1 1,-1 1-1,0 0 1,-1 0-1,-9-22 1,6 22-624,-17-34 0,-3 11-3298,18 31 2216,-8-16 0,11 13 1255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9728,'41'-9'3120,"-40"8"-3069,0 1 0,0 0 0,0 0 0,0-1 1,-1 1-1,1 0 0,0 0 0,0 0 0,0 0 1,0 0-1,0 0 0,0 0 0,0 0 0,0 1 1,0-1-1,-1 0 0,1 1 0,0-1 0,0 0 1,0 1-1,0-1 0,-1 1 0,1-1 0,0 1 1,-1-1-1,1 1 0,0 0 0,-1-1 0,1 1 1,0 0-1,-1-1 0,1 1 0,-1 0 0,1 1 0,0 1 254,3 3 178,-1 0 0,0 0 1,0 1-1,-1-1 1,0 1-1,0 0 1,0 7-1,1 1 305,15 73 1614,17 66-612,-31-142-1689,0-1 0,0 1 0,8 11-1,-9-18-3,0-1 0,0 1 0,0-1-1,1 0 1,-1 0 0,1 0 0,0 0-1,0-1 1,6 4 0,-9-5-47,1-1 1,0 0-1,0 0 1,1-1-1,-1 1 1,0 0-1,0-1 0,0 1 1,0-1-1,1 0 1,-1 1-1,0-1 1,0 0-1,1 0 0,3-1 1,-2 0 12,0-1 0,-1 1 0,1 0 0,-1-1 1,0 1-1,1-1 0,-1 0 0,6-5 0,-4 2-1,1 0 0,-1 0 0,0-1 0,0 0 0,-1 0 0,0 0 0,0 0 0,-1-1 0,4-7 0,-4 4-12,0 1 0,-1-1 0,0 0 0,0 0 1,-1 1-1,-1-1 0,0 0 0,-1-11 0,-3-9 51,-9-38 0,11 58-83,-6-22 4,-12-34 0,15 52-210,-1 0 0,0 1 0,-1 0 0,-15-21 1,19 30-361,0 1 1,0-1 0,0 1 0,-1 0 0,1-1-1,-1 2 1,-7-6 0,8 7-865,-1-1-1,1 1 1,-1-1 0,1 1-1,-1 0 1,0 0 0,1 1-1,-1-1 1,-6 1 0,-4 0-1548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39 239 14720,'-31'-51'6597,"31"51"-6550,-1-2 85,0 1 0,0 0 0,1 0-1,-1 0 1,0 0 0,1-1 0,-1 1 0,1 0 0,-1-1-1,1-1 1,0 2-113,0 1-1,0-1 1,1 0-1,-1 1 0,0-1 1,1 1-1,-1-1 1,1 1-1,-1-1 0,0 1 1,1-1-1,-1 1 1,1-1-1,-1 1 0,1 0 1,0-1-1,-1 1 1,1 0-1,-1-1 0,1 1 1,0 0-1,-1 0 1,1 0-1,-1-1 0,1 1 1,1 0-1,7-2-9,0 0-1,1 1 0,-1 0 1,1 0-1,-1 1 0,1 0 0,-1 1 1,1 0-1,-1 1 0,0 0 1,0 0-1,10 4 0,1 2 76,-1 0 0,0 1 0,0 1 0,25 19 0,-27-17-42,-1 1-1,0 1 0,-1 1 1,0 0-1,-1 1 0,12 17 1,-19-21-9,0-1-1,0 1 1,-1 0 0,0 0 0,-1 1 0,-1-1 0,0 1-1,0 0 1,-1 0 0,1 18 0,-4-26-14,0-1 0,0 0 0,0 0 0,0 1 0,-1-1 0,0 0 0,1 0 1,-2 0-1,-2 7 0,4-10-2,-1 0 1,0 1 0,1-1-1,-1 0 1,0 0 0,0 0-1,0 0 1,0 0 0,0 0-1,0 0 1,0-1 0,0 1-1,0 0 1,0-1-1,-1 1 1,1 0 0,0-1-1,0 1 1,-1-1 0,1 0-1,0 0 1,-1 1 0,1-1-1,-1 0 1,1 0 0,0 0-1,-1 0 1,1 0 0,0-1-1,-1 1 1,1 0 0,-2-1-1,-1 0 48,-1-1 0,1 0 0,0 0 0,0 0 0,0-1 0,0 1 0,0-1 0,0 0 0,0 0 0,1 0 0,0 0 0,-1-1 0,1 0 0,-5-7 0,3 2 25,0 0 0,1 0 0,0 0 0,0 0 0,1-1 0,-3-11 1,2 2 7,1 0 1,0 1-1,2-1 1,0 0-1,3-35 1,0 41-196,0 0 0,1 0 0,1 0 0,0 0 0,1 0 0,0 1 0,1 0 0,0 0 0,10-14 0,-5 11-854,0-1 1,2 2-1,0-1 1,0 2-1,1 0 1,1 0-1,0 2 1,18-11-1,14-2 423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6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49 191 13056,'7'-4'9236,"-7"4"-9097,1-3 68,0 0-1,0 0 1,0 1-1,1-1 1,-1 0-1,1 1 1,0-1-1,2-3 0,0 1-106,27-40 102,50-55 1,-72 92-382,-17 22 11,-99 146 25,93-134 231,0 0-1,2 0 0,2 1 0,-14 50 1,22-67-33,0 1 1,1 0-1,0 0 1,1 0-1,0 0 1,0 0-1,3 13 1,-1-16 17,0-1 1,0 1 0,0 0-1,1 0 1,0-1-1,1 0 1,0 0-1,0 0 1,0 0-1,7 8 1,-8-12-45,0-1 1,0 1-1,0-1 1,0 1-1,0-1 0,1 0 1,-1 0-1,1-1 1,-1 1-1,1-1 1,0 0-1,0 1 0,-1-2 1,1 1-1,0 0 1,0-1-1,0 0 1,0 0-1,0 0 0,0 0 1,4-1-1,0 0-93,0-1 0,0 0 0,0 0-1,0-1 1,-1 0 0,1-1 0,-1 1-1,13-10 1,31-26-3271,-22 10-2364,-7 5 2110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83 293 9984,'-8'4'4651,"-14"7"-3520,21-11-1035,1 0-1,-1 1 0,0-1 1,1 0-1,-1 0 1,0 0-1,1 1 0,-1-1 1,0 0-1,0 0 0,1 0 1,-1 0-1,0 0 1,1 0-1,-1-1 0,0 1 1,0 0-1,1 0 0,-1 0 1,0-1-1,1 1 1,-1 0-1,1-1 0,-1 1 1,0 0-1,1-1 0,-1 0 1,-1-5 1088,3 0-770,-1 0 1,1 0-1,0 0 1,0 0-1,1 1 1,0-1 0,4-9-1,23-39 77,-12 27-368,-10 14-91,31-57 37,-32 58-43,-1 0 1,0 0 0,6-24 0,-12 30-63,-3 6 5,-6 9 16,9-9 17,-4 5 13,0 1-1,0 0 1,1 0-1,-1 0 1,-5 12-1,2-4 17,-9 15 40,1 1 1,1 1-1,2 0 1,2 1 0,0 0-1,-8 49 1,17-71-20,1 1 0,0-1 0,1 0 0,0 0 0,1 1 0,0-1 0,1 0 0,3 13 0,-3-17 5,-1-1-1,2 1 1,-1-1-1,0 0 1,1 0-1,0 0 1,0-1-1,1 1 1,0-1-1,-1 1 1,1-1 0,0 0-1,1-1 1,-1 1-1,1-1 1,6 4-1,-2-2 5,1-1-1,0-1 1,0 1-1,0-2 0,1 1 1,-1-2-1,1 1 1,-1-1-1,20-1 1,1-2 4,61-12 1,-66 9-129,0-1 0,41-16-1,-56 17-540,1 0 0,-1-1 0,0-1-1,0 0 1,0 0 0,-1-1 0,13-13-1,4-7-1859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2286 13632,'-4'-8'1860,"3"5"-1327,0 1-1,0 0 1,-1 0 0,1 0 0,0 0 0,-1 0-1,-2-2 758,10 3-1272,0 0-1,-1 0 1,1 0-1,0-1 0,0 1 1,9-6-1,3 0 37,330-131 1685,-201 70-1275,35-20-176,29-13-37,302-133 602,-348 156-599,299-135 201,-197 106-314,-205 83-111,620-253 270,-446 181-184,597-237 12,-593 240-192,-38 13 37,-27 5 70,-32 12 5,-35 7 27,-42 18-332,-57 31-257,1 0-1,-1-1 1,15-16-1,1-6-904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0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11392,'-11'-31'3674,"11"30"-3573,0 0 0,0 1 0,0-1 0,-1 0 0,1 1 0,0-1 0,-1 0 0,1 1 0,-1-1 0,1 0 0,0 1 0,-1-1 0,0 1 0,1-1-1,-1 1 1,1-1 0,-1 1 0,1-1 0,-1 1 0,0-1 0,0 1 0,1 0-78,-1 0 0,1 0-1,0 0 1,0 0 0,0-1-1,0 1 1,0 0 0,-1 0 0,1 0-1,0 0 1,0 0 0,0 0-1,0 0 1,0 0 0,0 0 0,-1-1-1,1 1 1,0 0 0,0 0-1,0 0 1,0 0 0,0 0 0,0-1-1,0 1 1,0 0 0,0 0-1,0 0 1,0 0 0,0-1 0,0 1-1,0 0 1,0 0 0,7 17 958,10 41-373,30 181 395,2 119-773,-42-306-215,59 397 76,15 12 117,-71-413-155,23 139 470,-28-119 757,-5-68-1253,0 0 1,0 0 0,0 0-1,0 0 1,0 0 0,0 1-1,0-1 1,0 0 0,0 0-1,0 0 1,0 0 0,1 0-1,-1 0 1,0 0 0,0 0-1,0 0 1,0 0-1,0 0 1,0 0 0,0 0-1,0 0 1,0 0 0,0 0-1,1 0 1,-1 0 0,0 0-1,0 0 1,0 0 0,0 0-1,0 0 1,0 0 0,0 0-1,0 0 1,1 0 0,-1 0-1,0 0 1,0 0 0,0 0-1,0 0 1,0 0 0,0 0-1,0 0 1,0 0 0,0 0-1,0 0 1,1 0 0,-1 0-1,0 0 1,0 0 0,0-1-1,0 1 1,0 0 0,0 0-1,0 0 1,6-5 157,40-39 354,54-40-752,3 4-1,209-123 1,37 25-38,-254 135 310,155-48 0,-244 89-55,9-3 27,1 1 0,-1 1 0,28-3 0,-39 6-23,1-1-1,-1 2 1,0-1 0,0 0-1,0 1 1,0 0 0,0 0 0,0 0-1,0 0 1,0 1 0,-1-1-1,1 1 1,0 0 0,-1 0 0,0 1-1,1-1 1,-1 0 0,0 1 0,5 5-1,1 4-5,-1 0 0,-1 0-1,1 1 1,-2 0 0,10 25 0,16 78 201,24 182-11,-5 36-75,6 27 4,-31-205-61,3 136 260,-27-259-256,-2 1 0,-6 48 0,5-74-6,1 0 0,1 12-1,0 2 309,-17-25-345,-36-13-7631,34 9 4597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14880,'-17'0'4789,"17"0"-4701,-1 0 1,1 0-1,0 0 1,0 0 0,-1 0-1,1 0 1,0 0-1,-1 0 1,1 0 0,0 0-1,0 0 1,-1 0-1,1 1 1,0-1 0,-1 0-1,1 0 1,0 0-1,0 0 1,0 1-1,-1-1 1,1 0 0,0 0-1,0 1 1,0-1-1,-1 0 1,1 0 0,0 1-1,0-1 1,0 0-1,0 0 1,0 1-1,0-1 1,-1 0 0,1 1-1,1 8 26,-1-8 80,4 14-53,1 0 1,0 0-1,1-1 1,0 1-1,12 16 1,-7-10 97,10 21 5,-1-2-126,1-1-1,50 67 1,-66-100-95,0 0 0,-1-1 0,2 0 0,-1 0 0,1 0 0,0 0 0,0-1 0,0 0 0,0-1 0,1 1 0,-1-1 0,12 4 0,-13-6 1,-1 0 0,1 0 1,-1-1-1,1 1 1,-1-1-1,1 0 0,-1 0 1,1 0-1,-1-1 1,0 0-1,1 0 1,-1 0-1,1 0 0,7-4 1,1-2 55,0-1 0,0 0-1,14-12 1,-19 14-56,162-135 467,-152 124-866,-1 0 1,0-1 0,-1 0 0,-1-2 0,-1 1 0,15-28 0,-20 25-1492,-4 1-3580,-1 8 1916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64 149 9728,'-14'-12'3120,"7"8"-1894,2 3-1028,2 0-64,0 0-1,0 0 1,-1 0-1,1 0 1,0 0-1,-5 1 1,8 0-83,-1 0 0,1 0 0,-1 0 1,1 0-1,-1 0 0,1 0 1,-1 0-1,1 0 0,0 1 0,-1-1 1,1 0-1,-1 0 0,1 1 1,-1-1-1,1 0 0,0 0 1,-1 1-1,1-1 0,0 0 0,-1 1 1,1 0-1,-1 0 72,1 0 1,0 0-1,-1-1 0,1 1 1,0 0-1,0 0 0,0 0 1,0 0-1,0 0 1,0 0-1,0 0 0,0 0 1,1 0-1,-1 0 0,1 1 1,19 69 2077,29 99-159,14-2-1629,-39-114-379,44 103 428,-61-138 297,-7-18-467,-2-3-56,-17-32 151,-27-68-291,16 19 8,-23-96 0,44 140-39,-7-73-1,15 98-63,1 0-1,0 0 1,1 0-1,0 0 1,1 1-1,1-1 1,0 0-1,9-20 1,-10 29-8,1-1 0,0 0 0,0 1 0,0 0 1,1-1-1,-1 1 0,1 1 0,1-1 1,-1 1-1,1-1 0,-1 1 0,1 0 0,1 1 1,-1-1-1,0 1 0,11-4 0,-10 5 1,0 0-1,1 0 0,-1 1 0,1 0 0,-1 0 1,1 1-1,0 0 0,-1 0 0,1 1 0,-1-1 1,1 1-1,-1 1 0,1-1 0,-1 1 0,10 4 1,-6-2-3,-1 0 1,1 1-1,-1 0 1,0 1 0,0 0-1,0 0 1,-1 1 0,0 0-1,-1 0 1,1 1-1,-1 0 1,-1 1 0,1-1-1,-2 1 1,1 0-1,-1 1 1,0-1 0,-1 1-1,0 0 1,2 13 0,-3-8-45,-1 0 0,-1 1 0,0-1 0,-1 1 0,-1-1 0,0 1 0,-2-1 0,1 0 1,-2 0-1,0 0 0,-9 23 0,9-27 36,-1-1 1,0 0-1,0 0 1,-1-1-1,0 1 0,-1-1 1,0-1-1,-13 14 1,13-16 37,0 0 0,0-1 0,0 1 0,-1-1 0,0-1 1,0 0-1,-12 5 0,6-4 147,0-1 1,0-1-1,-25 3 0,32-5-85,0 0 66,1 0 0,0 0-1,-12 3 1,18-4-144,0 0 1,0 0 0,0 0 0,-1 0 0,1 0 0,0 0-1,0 0 1,0 0 0,0 1 0,-1-1 0,1 0 0,0 0 0,0 0-1,0 0 1,0 0 0,0 0 0,-1 1 0,1-1 0,0 0-1,0 0 1,0 0 0,0 0 0,0 1 0,0-1 0,0 0-1,0 0 1,0 0 0,0 0 0,0 1 0,0-1 0,0 0 0,0 0-1,4 6 40,12 2-216,-15-7 147,14 5-710,-1-1 0,1-1 0,0 0-1,1-1 1,-1 0 0,0-1 0,17-1-1,4-1-2866,68-9-1,-36-3 1075,72-23-1,-38 4 3993,-1-2 3950,-50 16-1005,-44 14-3953,1 0 0,-1-1 0,0 0 1,0 0-1,0 0 0,-1-1 0,1 0 0,-1 0 1,0 0-1,8-11 0,41-45 60,101-120 683,-150 174-1200,-2 2 0,-1 0 0,1 1 0,3-8 0,-7 11 0,1 0 0,0-1 0,-1 1 0,1-1 0,-1 1 0,0-1 0,1 1 0,-1-1 0,0 1 0,0-1 0,0 1 0,0-1 0,0 1 0,0-1 0,-1 1 0,1-1 0,-1-1 0,1 3 0,0-1-1,0 1 1,-1-1-1,1 1 1,0-1-1,0 1 1,0-1-1,-1 1 1,1 0 0,0-1-1,0 1 1,-1 0-1,1-1 1,0 1-1,-1 0 1,1-1-1,-1 1 1,1 0-1,0-1 1,-1 1-1,1 0 1,-1 0-1,1 0 1,-1-1-1,1 1 1,0 0 0,-1 0-1,1 0 1,-1 0-1,1 0 1,-1 0-1,1 0 1,-1 0-1,-4 1-7,1 0 0,0 1 0,-1-1 0,1 1 0,0 0 0,0 0 0,0 0-1,0 1 1,1-1 0,-1 1 0,1 0 0,-5 4 0,0 1-6,1 1 0,-1-1 0,1 1-1,-6 11 1,5-5-12,0 0 1,1 0-1,0 1 0,-4 19 0,8-28 36,2 1-1,-1 0 1,1-1-1,0 1 0,1 0 1,0 0-1,0 0 1,0 0-1,1-1 0,0 1 1,4 10-1,-4-15 1,0 1-1,1-1 1,-1 0-1,1 0 0,0 0 1,0 0-1,0 0 1,0 0-1,0-1 1,1 1-1,-1-1 0,1 1 1,-1-1-1,6 3 1,-4-3-97,0 0 0,0 0 0,0-1 0,1 0 0,-1 1 0,0-1 0,1-1 1,-1 1-1,1-1 0,-1 1 0,10-2 0,-3 0-914,0-1-1,-1-1 1,15-4 0,35-15-1949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44 169 15168 0 0,'-3'-11'71'0'0,"-1"-6"219"0"0,-10-27 1 0 0,9 29-140 0 0,-5-24 0 0 0,3 8 1718 0 0,7 31-1811 0 0,0 0-1 0 0,0-1 0 0 0,-1 1 0 0 0,1 0 0 0 0,0-1 0 0 0,0 1 1 0 0,0 0-1 0 0,0-1 0 0 0,0 1 0 0 0,0 0 0 0 0,0-1 1 0 0,0 1-1 0 0,0 0 0 0 0,0-1 0 0 0,0 1 0 0 0,0 0 0 0 0,0-1 1 0 0,0 1-1 0 0,1 0 0 0 0,-1-1 0 0 0,0 1 0 0 0,0 0 0 0 0,0-1 1 0 0,0 1-1 0 0,1 0 0 0 0,-1 0 0 0 0,0-1 0 0 0,0 1 0 0 0,0 0 1 0 0,1 0-1 0 0,-1-1 0 0 0,1 1 5 0 0,0-1 1 0 0,0 1-1 0 0,0 0 0 0 0,-1 0 1 0 0,1 0-1 0 0,0 0 1 0 0,0 0-1 0 0,0 0 0 0 0,-1 0 1 0 0,1 0-1 0 0,0 0 0 0 0,1 1 1 0 0,2 0 73 0 0,0 0 0 0 0,-1 1 0 0 0,1-1-1 0 0,5 4 1 0 0,1 3 55 0 0,0 1-1 0 0,0 0 0 0 0,-1 1 0 0 0,0 0 0 0 0,-1 0 1 0 0,11 17-1 0 0,34 72 244 0 0,-47-86-342 0 0,7 17-178 0 0,-1 0 1 0 0,-2 0 0 0 0,-1 1-1 0 0,8 48 1 0 0,-16-72-531 0 0,0 1 0 0 0,0 0 1 0 0,-1-1-1 0 0,0 1 0 0 0,-2 15 0 0 0,1-7-1312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14880,'-18'16'6867,"5"-2"-6762,3-4 469,6-5-513,-1-1 1,1 1-1,0 1 0,1-1 1,-1 1-1,1-1 0,0 1 1,1 0-1,-1 0 1,1 0-1,-2 9 0,3-11-50,1 0 1,0 0-1,0 1 0,0-1 0,0 0 1,0 0-1,1 0 0,0 0 0,0 1 1,0-1-1,0 0 0,1-1 0,0 1 1,0 0-1,0 0 0,0-1 0,5 7 1,4 3 22,0-1 0,2 0 0,-1 0 0,19 11 0,63 39 82,-24-18-34,-48-28-88,0 1 1,32 32 0,-49-44 4,0 1 0,0 0 0,-1 0 1,1 0-1,-1 0 0,6 14 1,-9-16 3,1 0 0,-1 0 0,0 0 0,-1 1 0,1-1 1,0 0-1,-1 0 0,0 0 0,0 1 0,-1-1 1,1 0-1,-1 0 0,0 0 0,-1 5 0,0-3-10,0 0 1,-1 0-1,0 0 0,0-1 0,-1 1 1,1-1-1,-1 0 0,0 0 0,-5 5 0,1-3 15,0-1-1,0 0 1,0 0-1,0 0 1,-12 5-1,2-3-83,-1-1 0,1-1 0,-1 0 0,-1-1-1,-24 3 1,18-5-1105,1-1 0,-1-1-1,-30-3 1,2-6-1469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1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20 15200,'-3'-17'4906,"2"14"-3639,-2 7-593,-7 9-79,-3 3-242,-10 19 1,-1 7 31,2 0 1,-26 72 0,37-84-229,3 1 0,0-1-1,2 1 1,-4 62 0,9-83-136,1-1-1,0 1 1,1 0 0,0-1 0,1 1 0,0-1-1,1 1 1,0-1 0,5 13 0,-6-19-16,-1-1 0,0 1 1,1-1-1,0 0 0,-1 1 0,1-1 1,3 3-1,-4-5-2,0 1 0,0 0 0,0-1 0,0 1-1,0 0 1,0-1 0,0 1 0,0-1 0,0 0 0,0 1 0,0-1 0,1 0 0,1 0 0,1 0 4,1-1 0,-1 0 0,0 0 0,0 0 1,0-1-1,0 1 0,0-1 0,0 0 0,5-3 1,2-2 74,-1 0 1,1 0 0,-1-1-1,0 0 1,-1-1 0,0 0-1,0-1 1,-1 0 0,9-14-1,-10 15 0,-2 0 0,1-1 0,-1 0 0,0 0 0,-1-1 0,4-15 0,-6 18-61,-1 0 1,0-1-1,0 1 1,-1 0 0,0 0-1,-1-1 1,0 1-1,0 0 1,-4-14 0,1 8-135,-2 0 0,1 0 1,-2 1-1,-9-17 1,-2 4-1625,-21-27-1,19 28-3910,9 9 1633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14368,'48'-7'4650,"-40"7"-3459,-5 4-563,0 4-332,0 1 1,-1-1 0,0 0-1,-1 1 1,0 0 0,0-1-1,-1 11 1,-4 20 809,-14 53 1,9-54-952,-5 61 0,14-95-141,0-1 1,0 1-1,0 0 1,0 0-1,1 0 1,-1 0-1,1-1 1,0 1-1,0 0 1,3 5 0,-4-8-1,1-1 0,-1 1 0,1 0 0,-1 0 0,1-1 0,0 1 0,-1 0 0,1-1 0,0 1 0,0 0 0,-1-1 0,1 1 0,0-1 0,0 0 0,0 1 0,0-1 0,0 0 0,1 1 0,0-1 11,-1 0 0,1 0 0,0 0 0,0 0 0,0 0 0,0-1 0,-1 1 0,1 0 0,0-1 0,0 0 0,-1 1 0,4-3 1,6-4 51,1 0 1,-1-1 0,-1-1-1,0 0 1,0 0 0,14-17 0,-15 14-427,-1 0 1,0 0 0,-1 0 0,0-1 0,7-21 0,18-70-3739,-5 10-684,-21 80 3728,-1-1-1,2 1 0,0 1 0,12-17 1,-14 23 766,1-1-1,0 2 1,7-7 0,-7 7 1024,1 1-1,-1 1 1,1-1 0,0 1-1,0 0 1,10-3 0,-11 4-153,0 1 0,0 1-1,1-1 1,-1 1 0,0 0 0,1 0 0,-1 1 0,1 0 0,-1 0 0,1 1 0,-1 0 0,1 0 0,-1 0 0,0 1 0,7 2 0,2 3-254,1 0 1,-1 1 0,20 15 0,38 35 200,-33-25-395,-2 3 1,-1 1 0,33 44-1,-63-73-160,-1 1 0,0 0 0,0 0 0,-1 1 0,-1 0 0,1 0 0,3 16 0,-7-23 0,0 1 0,0 0-1,0 0 1,0 0 0,-1 0-1,0 0 1,0 0 0,0 0-1,0 0 1,-1 0 0,1 0-1,-1-1 1,0 1 0,0 0-1,-4 7 1,4-9 11,0 1-1,-1-1 1,0 1 0,1-1-1,-1 0 1,0 0 0,0 0-1,0 0 1,-1 0 0,1-1-1,0 1 1,-1-1 0,1 1-1,-1-1 1,1 0 0,-1 0-1,0 0 1,1 0 0,-1 0-1,-3 0 1,-1-1 32,1 1-1,-1-1 1,1 0 0,-1 0 0,1 0-1,0-1 1,-11-3 0,12 3 14,0 0 0,-1-1 0,1 0 1,0 0-1,0-1 0,0 0 0,1 0 0,-1 0 0,1 0 1,-1 0-1,1-1 0,0 0 0,0 0 0,1 0 0,-1 0 1,1-1-1,0 1 0,0-1 0,0 0 0,-2-6 0,0-2-12,0-1-1,1 1 1,1-1-1,0 0 0,1 0 1,0 0-1,1 0 1,1 0-1,1-17 0,1 17-134,1 1-1,0-1 1,1 0-1,0 1 0,1 0 1,1 0-1,0 0 1,9-12-1,-7 12-701,1 1 0,0 0 1,1 1-1,12-11 0,25-16-1621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28 11968,'15'-6'3845,"-15"6"-3780,0 0 0,0 0 1,0 0-1,0-1 0,0 1 0,0 0 0,0 0 1,0 0-1,0 0 0,0 0 0,1-1 1,-1 1-1,0 0 0,0 0 0,0 0 0,0 0 1,0 0-1,0-1 0,0 1 0,0 0 0,0 0 1,0 0-1,0 0 0,-1 0 0,1-1 1,0 1-1,0 0 0,0 0 0,0 0 0,0 0 1,0 0-1,0-1 0,0 1 0,0 0 1,0 0-1,0 0 0,-1 0 0,1 0 0,0 0 1,0 0-1,0 0 0,0-1 0,0 1 1,0 0-1,-1 0 0,1 0 0,0 0 0,0 0 1,0 0-1,0 0 0,0 0 0,-1 0 1,-7-4 2679,-6-1-359,12 4-2305,0 0-1,0 0 1,0 0 0,-1 1-1,1-1 1,0 1 0,0-1-1,0 1 1,0 0 0,-1 0 0,1 0-1,-2 0 1,-2 1-49,0 0-1,1 1 1,-1 0 0,1 0 0,0 0 0,-1 0 0,1 1-1,0 0 1,1 0 0,-9 7 0,5-4 5,1 1 1,0 0 0,1 1 0,0-1-1,-8 13 1,5-4 23,0 1 1,-12 32-1,-5 38 43,16-51-123,-4 40 1,12-64 7,1 0 0,0 1 1,1-1-1,1 0 0,0 1 1,0-1-1,4 15 0,-4-23-85,1 1 0,-1-1 0,1-1 0,0 1 0,0 0 0,0 0 0,0-1 0,1 1 0,-1-1 0,5 5 0,-5-6-281,1 0 0,-1 0 0,1-1 0,0 1 1,-1-1-1,1 1 0,0-1 0,0 0 0,0 0 0,0 0 0,0 0 1,0-1-1,0 1 0,4-1 0,31 1-2977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34 422 14624,'0'-1'458,"0"0"0,-1 1 0,1-1 0,-1 1 0,0-1 458,1 0-458,-1 1 0,1-1 0,-1 1 0,0-1 0,1 1 0,-1 0 0,0-1 0,-1 1-419,1 0 1,-1-1 0,1 1 0,-1 0 0,1 0 0,-1 0-1,1 0 1,-3 1 0,-5-1 1585,30-14 1025,31-24-2304,17-13-324,-5-2-35,107-113 0,-100 81-153,-63 78 173,-8 7-8,0 0-1,0 0 1,0 0-1,0 0 1,1 0 0,-1 0-1,0 0 1,0 1-1,0-1 1,0 0-1,0 0 1,0 0 0,0 0-1,0 0 1,0 0-1,0 0 1,0 0-1,0 0 1,0 1-1,0-1 1,0 0 0,0 0-1,0 0 1,0 0-1,0 0 1,0 0-1,0 0 1,0 0 0,0 1-1,0-1 1,0 0-1,0 0 1,0 0-1,0 0 1,0 0 0,0 0-1,0 0 1,0 0-1,0 1 1,0-1-1,0 0 1,0 0 0,-1 0-1,-10 23-86,-26 38 120,12-22-11,-39 83 1,53-97-9,2 0 0,0 1 0,2 0 0,-5 36 0,10-51 15,2-1 1,0 1 0,0 0 0,1-1-1,4 22 1,-3-25 2,0 0 0,0 0 1,1 0-1,0 0 0,1 0 0,0 0 0,0-1 1,0 0-1,7 9 0,-6-11-10,0 1 0,0-1 0,0 1 0,0-1 0,1-1 0,-1 1 0,1-1 0,0 0 0,0 0 0,9 2 0,-6-3 2,-1 1 0,1-2 0,1 1 1,-1-2-1,0 1 0,0-1 0,11-1 0,-4-1 4,0-1 1,0-1-1,0 0 0,19-9 1,-6 1 55,35-21 1,-18 3-219,72-59 0,-101 75-101,28-25-3914,-28 29 1846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1277 11456,'-51'-12'3706,"50"11"-3625,1 1 1,-1 0-1,0-1 0,0 1 0,0 0 0,0 0 0,0 0 1,0 0-1,0 0 0,0 0 0,0 0 0,0 0 1,0 0-1,1 0 0,-1 1 0,0-1 0,-1 1 0,-6 1 82,0 1-1,1 0 0,0 1 0,-1 0 0,-6 5 0,13-8-143,-1 0-1,1 0 1,-1 1-1,1-1 1,-1 1-1,1-1 1,0 1-1,0-1 1,0 1-1,0 0 1,0 0-1,0-1 0,-1 4 1,2-3-16,0-1 0,0 1 0,0 0 0,0-1 0,0 1 0,0-1-1,0 1 1,1-1 0,-1 1 0,0-1 0,1 0 0,0 1 0,-1-1 0,1 1 0,0-1 0,0 0 0,-1 0 0,1 1 0,0-1 0,0 0 0,2 1-1,2 3 22,1 0 0,0 0 0,0-1-1,0 0 1,1 0 0,-1-1 0,1 0 0,0 0-1,0-1 1,12 4 0,4-2-43,40 4 0,58-6-2,61-17 149,55-14-43,31-11-26,29-17-6,674-162 324,-929 209-348,665-160 152,355-126 1366,-157 44 1829,-648 193-2624,-35 14-182,-23 5-228,233-45-150,-180 37-224,-235 44-2,-9 3-60,0-1-1,0 0 0,0 0 1,14-7-1,-21 9 20,-1 0 0,0 0 0,0 0 0,1 0 1,-1 0-1,0 0 0,1-1 0,-1 1 0,0 0 0,0 0 0,1-1 0,-1 1 1,0 0-1,0 0 0,0 0 0,1-1 0,-1 1 0,0 0 0,0-1 0,0 1 1,0-1-1,-4-2-837,-16 0 4,-32-1 151,-33 1 442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2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91 10464,'-1'-5'996,"-1"-1"1,1 1 0,-4-7 0,5 10-798,-1 1 0,0-1 0,0 0 0,0 1 0,0-1 1,0 1-1,0-1 0,0 1 0,-1-1 0,1 1 0,-1 0 0,-2-2 0,3 2 3,-1 0 0,0 0 0,1-1 0,-1 1 0,1 0 0,0-1 0,-1 1 0,1 0 0,0-1 0,0 0 0,0 1 0,0-1 0,0 0 0,0 1 0,1-1 0,-1 0 0,0 0 0,1 0 0,-1 0 0,1 0 0,0 1 0,0-4 0,1 2 824,3 6-678,5 6-240,-4 1-108,0 0 0,-1 0 0,0 0 0,-1 1 0,1-1 0,1 17 0,4 12 0,56 163 83,-15-46 16,122 310 381,-97-289-322,28 59 212,12 31 552,-110-255-796,-4-7-55,1-1 0,-1 0 0,1 0 1,0 0-1,1 0 0,2 4 0,-39-40-5197,-3 3-5203,18 16 5097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8143 59 8384,'-4'-55'4234,"12"53"-4047,-4 1-119,-1 1-1,1-1 1,-1 1 0,1 0-1,-1 0 1,1 1 0,-1-1 0,1 1-1,-1-1 1,0 1 0,1 0-1,-1 0 1,0 1 0,0-1-1,1 0 1,-1 1 0,5 4 0,-2-2 204,-1 0 1,0 1 0,0 0 0,-1 0 0,0 0 0,1 0 0,-2 1 0,7 10-1,61 143 1552,-10 7-1987,-33-90 209,35 99 6,158 406 424,-157-442 367,126 205-1,-188-341-832,7 13 473,-9-15-476,0-1 1,0 0 0,1 0-1,-1 0 1,0 1-1,0-1 1,0 0-1,0 0 1,0 1 0,0-1-1,0 0 1,0 0-1,0 0 1,0 1 0,0-1-1,0 0 1,0 0-1,0 1 1,0-1-1,-1 0 1,1 0 0,0 0-1,0 1 1,0-1-1,0 0 1,0 0-1,0 0 1,0 0 0,-1 1-1,1-1 1,0 0-1,0 0 1,0 0-1,0 0 1,-1 0 0,1 1-1,0-1 1,0 0-1,0 0 1,-1 0-1,1 0 1,0 0 0,0 0-1,-1 0 1,1 0-1,0 0 1,0 0 0,0 0-1,-1 0 1,1 0-1,0 0 1,0 0-1,-1 0 1,1 0 0,0 0-1,0 0 1,0 0-1,-1 0 1,1-1-1,0 1 1,-15-3 9,1-1 0,-1 0 0,1-1 0,0-1-1,-18-10 1,9 5-14,1 0 0,0-2-1,-36-29 1,52 37 8,0 0 0,0 1 0,-1-1 0,1 1 0,-1 1 0,-9-5 1,11 7-20,1-1 1,0 1-1,0 0 1,-1 1-1,1-1 1,0 1-1,-1 0 1,1 0 0,0 0-1,-1 0 1,1 1-1,0 0 1,-5 1-1,-6 4-34,-1 0-1,2 1 1,-1 1-1,-22 16 0,3-2 0,-21 11-64,-191 107-527,-8-5 42,94-41 261,-417 210-672,544-287 972,-326 175-199,-12 5-4,97-60-118,-22 13-39,-354 172-823,192-112 949,250-115 370,-751 310 1916,400-173-789,295-117-784,-562 237 293,234-63-656,-206 117-106,402-220 325,318-151 119,47-22-35,-8 10 572,41-24-943,1 1 1,-1 0 0,0 0 0,1 0 0,-1 0 0,0 0 0,5 1-1,-4-1-10,7 2-13,-1 0 0,0 0-1,0 1 1,0 0 0,0 0 0,12 8 0,49 33 65,50 49 5,-77-55-56,32 30-73,-62-54 90,0 0 0,-1 1 0,13 21 0,-14-23 41,-10-12-57,1 0-1,-1 0 0,0 1 0,0-1 1,0 0-1,0 1 0,0-1 0,0 1 1,1 1-1,-1-1-6,-1-1 0,1 1 0,-1 0-1,1-1 1,-1 1 0,1-1 0,-1 1 0,0 0 0,0 0-1,0-1 1,0 1 0,0 2 0,-1 2 235,-7-4 617,42 59-866,42 114 0,-22-45-44,-42-105-217,11 28 163,-11-16-5961,-12-37 5871,0 1-1,0-1 0,0 0 0,0 0 0,0 1 0,1-1 0,-1 0 0,0 1 0,0-1 0,0 0 0,0 1 0,0-1 0,-1 0 0,1 1 0,0-1 0,0 0 0,0 1 0,0-1 0,0 0 0,0 0 0,-1 1 0,-6-4-449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73 15360,'-25'-33'4959,"22"31"-3228,5 8-758,8 9-647,16 18-505,16 24-37,90 181 181,-118-211 38,2 4 24,1 0-1,28 36 1,-43-63-22,4 3-6,0 0 1,0 0-1,8 7 0,-12-12 9,0 0 1,0-1-1,1 1 0,-1-1 0,0 0 0,1 1 1,-1-1-1,1 0 0,-1-1 0,1 1 0,-1 0 1,1-1-1,0 1 0,-1-1 0,6 0 0,-4 0 36,0-1-1,-1 0 0,1 0 0,0 0 1,0 0-1,-1 0 0,1-1 0,0 0 1,-1 0-1,7-4 0,1-3 100,18-17 0,-20 17-99,111-111 350,0-9-1767,-100 104-35,-2-1 1,-1-1 0,22-43 0,-11-2 122,-8 5 725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57 373 15296,'-2'-2'410,"-1"-1"474,0 0 0,-1 0 1,0 1-1,-4-3 0,7 4-746,0 1-1,0-1 1,0 1-1,0-1 0,-1 1 1,1 0-1,0-1 1,0 1-1,-1 0 0,1 0 1,0 0-1,0 0 1,-1 0-1,1 0 0,0 0 1,0 1-1,-1-1 0,1 0 1,0 1-1,-2 0 1,3-1-131,-1 1 0,1-1 0,-1 1 1,1-1-1,-1 1 0,1-1 0,0 1 1,-1-1-1,1 1 0,0 0 0,-1-1 0,1 1 1,0-1-1,0 1 0,-1 0 0,1-1 1,0 1-1,0 0 0,0-1 0,0 1 1,0 0-1,0 0 0,0-1 0,0 1 1,0 0-1,0-1 0,1 1 0,-1 1 0,8 19-301,-7-18 283,12 23-71,30 44 1,3 4 164,16 54 101,9 13 170,-66-129-94,2-1 0,-1-1 0,15 19 0,-20-29-242,-1 0-1,0 1 0,0-1 1,0 0-1,1 1 1,-1-1-1,0 0 0,1 0 1,-1 1-1,0-1 0,0 0 1,1 0-1,-1 1 1,0-1-1,1 0 0,-1 0 1,1 0-1,-1 0 0,0 1 1,1-1-1,-1 0 1,1 0-1,-1 0 0,0 0 1,1 0-1,-1 0 0,1 0 1,-1 0-1,0 0 1,1 0-1,-1 0 0,1-1 1,-1 1-1,0 0 0,1 0 1,0-1 20,-1 0 0,1 0 0,-1 0 0,1 0 0,-1 0 0,1 0 0,-1-1 0,0 1 0,0 0 0,1 0 0,-1 0 0,0-2 0,1-18 147,-1 0-1,-5-32 1,-11-48-127,2 24-88,8 30 26,2 1 0,2-1 1,2 0-1,2 0 1,8-51-1,1 47-56,-9 46 49,0 0 1,0 0 0,0 0-1,0 0 1,1 0-1,5-7 1,-8 11 5,1 0 0,0 0 1,0 0-1,0 0 0,0 0 0,0 0 1,0 0-1,0 0 0,0 0 0,1 1 1,-1-1-1,0 0 0,0 1 0,1-1 1,-1 1-1,0 0 0,1-1 0,-1 1 1,0 0-1,1 0 0,-1-1 1,0 1-1,1 0 0,-1 0 0,1 1 1,-1-1-1,0 0 0,1 0 0,-1 1 1,0-1-1,1 1 0,-1-1 0,0 1 1,0 0-1,1-1 0,0 2 0,4 3 6,0 0 0,-1 0 0,0 0 0,0 1-1,7 8 1,30 46-3,43 79 0,20 72-1258,-73-145-2774,-16-37-315,-15-28 4244,0 0-51,-1-1 1,0 1-1,1 0 1,-1-1-1,0 1 1,1-1-1,-1 1 1,0-1-1,1 1 1,-1 0-1,0-1 0,0 1 1,0 0-1,0-1 1,0 1-1,0 1 1,-1-2-27,0 0 0,0 1 0,0-1 0,0 0 0,0 0 0,0 0 1,0 0-1,0 0 0,0 0 0,0-1 0,0 1 0,0 0 0,0 0 0,-1-1 0,-83-12 176,-44 9 6577,124 4-5980,-1 0 0,0 0 0,1-1 0,-1 0 0,1 0-1,-10-3 1,14 4-491,-1-1-1,1 0 1,0 1-1,-1-1 1,1 0 0,0 0-1,0 0 1,-1 0-1,1 0 1,0 0 0,0 0-1,0-1 1,0 1-1,1 0 1,-1-1 0,0 1-1,0 0 1,1-1-1,-1 1 1,1-1-1,-1 1 1,1-1 0,0 1-1,0-1 1,0 1-1,-1-1 1,1 1 0,1-1-1,-1 1 1,0-1-1,1-1 1,0-4-53,1 1 1,0-1-1,0 1 1,1 0-1,0 0 1,0 0-1,0 0 1,1 1-1,6-9 1,8-10-1059,37-35 0,30-20-2941,29-31-858,-27 8 1979,-49 57 2190,4-10 1936,-29 37 1215,0 1-1,25-25 0,-32 37-2161,0-1 1,0 2-1,1-1 0,-1 1 0,1 0 1,0 0-1,0 1 0,1 0 0,-1 0 1,1 1-1,7-2 0,2 2-233,-1 0 0,0 1 0,1 1 0,-1 0 0,1 2 0,-1 0 0,0 0 0,1 1 0,-1 2 0,-1-1 0,1 2 1,-1 0-1,18 9 0,-7-1-103,-2 1 0,0 2 0,0 0 1,-2 1-1,0 1 0,32 36 0,-37-35 3,-1 1 0,20 33 1,-28-40-7,-1 0 0,0 1 1,-1 0-1,0 0 0,3 18 1,-8-27-17,0 0 1,0 0 0,-1 0 0,0-1 0,0 1-1,0 0 1,-1 0 0,0 0 0,0-1 0,0 1 0,-1 0-1,0-1 1,-2 6 0,2-8 15,1 0 1,-1-1-1,1 1 1,-1 0-1,0-1 1,0 0-1,0 1 0,-1-1 1,1 0-1,0 0 1,-1 0-1,0 0 1,1-1-1,-1 1 1,0-1-1,0 1 0,0-1 1,0 0-1,0 0 1,0 0-1,0-1 1,0 1-1,0-1 0,-5 1 1,4-2-2,-1 1 0,1 0 1,0-1-1,0 0 0,0 0 0,0 0 1,-5-2-1,8 3-9,1-1-1,-1 1 1,0 0 0,0-1 0,0 1 0,0-1-1,1 1 1,-1-1 0,0 1 0,0-1 0,1 0-1,-1 1 1,0-1 0,1 0 0,-1 1 0,1-1-1,-1 0 1,1 0 0,-1 1 0,1-1 0,0 0-1,-1 0 1,1 0 0,0 0 0,0 0-1,0 0 1,-1 0 0,1 1 0,0-1 0,0 0-1,0 0 1,0 0 0,1 0 0,-1 0 0,0 0-1,0-1 1,5-17 193,-4 17-203,-1 0-1,1 1 0,0-1 1,-1 0-1,1 0 0,-1 0 1,1 0-1,-1 1 0,0-1 1,0-3-1,-1 7-1847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499 521 15408 0 0,'-2'-1'159'0'0,"1"0"1"0"0,-1 0-1 0 0,1 0 1 0 0,0 0-1 0 0,-1 0 1 0 0,1 0 0 0 0,0 0-1 0 0,0 0 1 0 0,0 0-1 0 0,-1 0 1 0 0,1-1-1 0 0,1 1 1 0 0,-1-1 0 0 0,0 1-1 0 0,0 0 1 0 0,0-1-1 0 0,1 1 1 0 0,-1-1-1 0 0,1 0 1 0 0,-1 1 0 0 0,1-1-1 0 0,0 1 1 0 0,-1-3-1 0 0,1 1 46 0 0,0 0 0 0 0,1 1 0 0 0,-1-1 0 0 0,1 0 0 0 0,-1 1 0 0 0,1-1 0 0 0,0 0 0 0 0,0 1 0 0 0,0-1 0 0 0,0 1 0 0 0,0 0 0 0 0,1-1-1 0 0,-1 1 1 0 0,3-3 0 0 0,5-5-53 0 0,1 0-1 0 0,1 1 1 0 0,14-11-1 0 0,-15 12-107 0 0,97-66-25 0 0,-55 38-752 0 0,-13 10-307 0 0,64-48-3172 0 0,-84 60 3031 0 0,-14 11 831 0 0,0-1-1 0 0,0 1 1 0 0,0-2 0 0 0,0 1 0 0 0,-1 0-1 0 0,4-6 1 0 0,-5 6 149 0 0,3-4-435 0 0,0 0 0 0 0,4-11 0 0 0,-8 15 514 0 0,-1 1-1 0 0,1-1 0 0 0,-1 0 0 0 0,0 0 0 0 0,0 0 0 0 0,-1 0 0 0 0,1 0 1 0 0,-1-6-1 0 0,0 10 221 0 0,0-1 1 0 0,0 1 0 0 0,0 0-1 0 0,0-1 1 0 0,0 1 0 0 0,0-1-1 0 0,0 1 1 0 0,0-1 0 0 0,0 1-1 0 0,0 0 1 0 0,0-1 0 0 0,0 1-1 0 0,-1 0 1 0 0,1-1 0 0 0,0 1-1 0 0,0-1 1 0 0,-1 1 0 0 0,1 0-1 0 0,0-1 1 0 0,0 1-1 0 0,-1 0 1 0 0,1 0 0 0 0,0-1-1 0 0,-1 1 1 0 0,1 0 0 0 0,0 0-1 0 0,-1-1 1 0 0,1 1 0 0 0,0 0-1 0 0,-1 0 1 0 0,1 0 0 0 0,-1 0-1 0 0,1-1 1 0 0,0 1 0 0 0,-1 0-1 0 0,1 0 1 0 0,-1 0 0 0 0,1 0-1 0 0,-1 0 1 0 0,1 0 0 0 0,0 0-1 0 0,-1 0 1 0 0,1 0 0 0 0,-1 1-1 0 0,1-1 1 0 0,0 0 0 0 0,-1 0-1 0 0,1 0 1 0 0,-1 0 0 0 0,1 0-1 0 0,0 1 1 0 0,-1-1-1 0 0,-2 1 174 0 0,1 1 0 0 0,-1-1-1 0 0,1 0 1 0 0,0 1-1 0 0,0-1 1 0 0,-1 1-1 0 0,-2 3 1 0 0,2 0 33 0 0,-1 0 1 0 0,1 1-1 0 0,0 0 1 0 0,1 0-1 0 0,-1 0 1 0 0,-1 8-1 0 0,2-7-60 0 0,1 1 0 0 0,-1 0 0 0 0,2 0 0 0 0,-1 0 0 0 0,1 0 0 0 0,0 0-1 0 0,3 11 1 0 0,12 54 838 0 0,-14-71-1071 0 0,8 25 223 0 0,-8-26-231 0 0,-1 1 0 0 0,1-1 0 0 0,0 1 0 0 0,-1-1 1 0 0,1 0-1 0 0,0 0 0 0 0,0 1 0 0 0,0-1 0 0 0,0 0 0 0 0,0 0 0 0 0,0 0 0 0 0,1 0 1 0 0,-1 0-1 0 0,0 0 0 0 0,2 1 0 0 0,-1-2 12 0 0,0 1 1 0 0,0 0-1 0 0,0-1 1 0 0,0 1-1 0 0,0-1 1 0 0,0 1-1 0 0,0-1 1 0 0,0 0-1 0 0,0 0 1 0 0,0 0-1 0 0,0 0 1 0 0,0 0-1 0 0,0-1 1 0 0,0 1-1 0 0,0-1 1 0 0,0 1-1 0 0,-1-1 1 0 0,1 1-1 0 0,0-1 1 0 0,0 0-1 0 0,0 0 0 0 0,-1 0 1 0 0,1 0-1 0 0,0 0 1 0 0,-1-1-1 0 0,1 1 1 0 0,1-3-1 0 0,3-3 22 0 0,-1 0 0 0 0,0 0 0 0 0,0 0 0 0 0,-1-1 0 0 0,0 0 0 0 0,-1 0 0 0 0,1 0 0 0 0,-2 0 0 0 0,5-17 0 0 0,-5 10 27 0 0,0-1-1 0 0,-1 0 1 0 0,-1-25-1 0 0,-1 27-65 0 0,1 0 0 0 0,1 0 0 0 0,0 0 0 0 0,1 0 0 0 0,3-15 0 0 0,-1 22 1 0 0,-4 7 0 0 0,0 0 0 0 0,0 0 0 0 0,0 0 0 0 0,0-1 0 0 0,1 1 0 0 0,-1 0 0 0 0,0 0 0 0 0,0 0 0 0 0,0-1 0 0 0,0 1 0 0 0,0 0 0 0 0,1 0 0 0 0,-1 0 0 0 0,0 0 0 0 0,0 0 0 0 0,0-1 0 0 0,0 1 0 0 0,1 0 0 0 0,-1 0 0 0 0,0 0 0 0 0,0 0 0 0 0,0 0 0 0 0,1 0 0 0 0,-1 0 0 0 0,0 0 0 0 0,0 0 0 0 0,1 0 0 0 0,-1 0 0 0 0,0 0 0 0 0,0 0 0 0 0,0 0 0 0 0,1 0 0 0 0,-1 0 0 0 0,0 0 0 0 0,0 0 0 0 0,0 0 0 0 0,1 0 0 0 0,-1 0 0 0 0,0 0 0 0 0,0 0 0 0 0,0 0 0 0 0,1 1 0 0 0,-1-1 0 0 0,0 0 0 0 0,0 0 0 0 0,0 0 0 0 0,1 0 0 0 0,-1 0 0 0 0,0 1 0 0 0,0-1 0 0 0,0 0 0 0 0,0 0 0 0 0,0 0 0 0 0,1 1 0 0 0,3 2 0 0 0,1 1 0 0 0,-1-1 0 0 0,0 1 0 0 0,0 1 0 0 0,0-1 0 0 0,0 0 0 0 0,5 10 0 0 0,6 6 0 0 0,-7-9-3 0 0,-2 0 0 0 0,1 0 0 0 0,-1 1 0 0 0,-1 0 0 0 0,5 15-1 0 0,-8-20-9 0 0,3 7-274 0 0,-1 1-1 0 0,0-1 0 0 0,-2 1 1 0 0,0 0-1 0 0,0-1 0 0 0,-1 1 1 0 0,-2 26-1 0 0,0-7-1251 0 0</inkml:trace>
  <inkml:trace contextRef="#ctx0" brushRef="#br0" timeOffset="1">17 1268 20239 0 0,'0'0'463'0'0,"-2"1"61"0"0,-12 13 524 0 0,27-14-859 0 0,-3-1-186 0 0,0-2 0 0 0,1 1 0 0 0,-1-2-1 0 0,12-4 1 0 0,39-22 37 0 0,-44 20-23 0 0,301-173 716 0 0,-10-17-172 0 0,-276 178-544 0 0,118-74 78 0 0,124-87-72 0 0,-252 167-64 0 0,-9 7-161 0 0,0 0 0 0 0,0-1-1 0 0,-1-1 1 0 0,0 0 0 0 0,-1 0-1 0 0,13-17 1 0 0,-23 27-2 0 0,0 0-1 0 0,-1-1 1 0 0,1 1-1 0 0,-1 0 1 0 0,1 0-1 0 0,-1 0 1 0 0,1-1-1 0 0,-1 1 1 0 0,0 0-1 0 0,0 0 1 0 0,0-1-1 0 0,0 1 1 0 0,0-3-1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66 12896,'-3'-14'1981,"2"9"-1214,0 1-1,0 0 1,0 0 0,-1 0-1,-3-6 1,5 10-715,0-1 0,-1 1 0,1-1 0,0 1 0,-1-1 0,1 0 0,0 1 0,0-1 0,0 1 0,-1-1 0,1 0 1,0 1-1,0-1 0,0 0 0,0 1 0,0-1 0,0 0 0,0 1 0,0-1 0,1 1 0,-1-1 0,0 0 0,0 1 0,0-1 0,1 0 0,-1 1 1,0-1-1,1 1 0,-1-1 0,0 1 0,2-2 0,-2 2 19,1 0 0,0 0 0,0 0 0,0-1 0,0 1 0,0 0 1,0 0-1,0 0 0,0 1 0,0-1 0,0 0 0,0 0 0,0 0 0,0 1 0,-1-1 0,1 0 0,0 1 1,0-1-1,0 1 0,0-1 0,-1 1 0,2 0 0,96 80 1689,-63-51-1616,-2 0-94,0 2 0,-2 0 0,-2 2 0,42 63 1,35 77-443,-63-99-3274,-37-65 2774,21 34-1812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138 610 11456,'-64'-3'5215,"21"10"-4543,25-7 544,9 3-800,5-6 2240,4-1-1504,13-11 352,9 4-896,13-13-224,8 1-256,8-15-288,-3 4 64,9-13-3968,-7 9 2208</inkml:trace>
  <inkml:trace contextRef="#ctx0" brushRef="#br0" timeOffset="1">536 154 16959,'0'-31'7680,"4"27"-6688,0 0-672,9 1-384,5-9-32,7 1 32,-4-5 64,1 4 0,-4-2-704,-1 2 384,-4-7-5664,4 3 3297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77 15456,'-21'0'7839,"39"1"-7392,1 1 0,-1 1 0,27 8 0,60 22-112,-85-25-305,0 1 0,0 0 1,0 2-1,-2 0 0,35 27 0,-41-27-39,0 0-1,-1 0 1,0 1-1,-1 1 1,0 0-1,-1 0 1,0 1-1,11 24 1,-16-28 2,0 0-1,-1 0 1,-1 0 0,1 1 0,0 17-1,-2-21 9,-1-1-1,0 1 0,-1 0 0,0 0 0,0-1 0,0 1 0,-1 0 0,0-1 0,-4 11 0,6-16 8,-1 0-1,1 1 0,-1-1 1,1 0-1,-1 0 0,1 0 1,-1 0-1,0 0 0,1 0 1,-1 0-1,0-1 0,0 1 1,0 0-1,0 0 0,1-1 1,-1 1-1,0 0 0,0-1 1,-1 1-1,1-1 0,0 1 1,0-1-1,0 1 0,0-1 1,0 0-1,0 0 0,-1 0 1,1 1-1,0-1 0,0 0 1,-2-1-1,1 1 4,1 0 1,-1 0-1,0-1 0,0 1 0,0-1 1,1 1-1,-1-1 0,0 0 1,1 1-1,-1-1 0,0 0 1,1 0-1,-1 0 0,1 0 1,0-1-1,-1 1 0,1 0 1,0-1-1,0 1 0,0-1 1,0 1-1,-2-3 0,1 0 6,0 0 0,1 0 0,-1 0-1,1 0 1,-1 0 0,1-1 0,0-7 0,0 7-41,2-1 0,-1 1 0,1-1 0,0 1 0,0 0 0,0-1 0,1 1 0,-1 0 0,1 0 0,5-8 1,2-4-1061,19-24 0,-21 32 357,101-129-9102,-69 93 7856,25-26 3097,-52 58 486,2 0-1,0 2 1,19-13-1,-31 22-1331,0 1-1,1-1 0,-1 1 0,1 0 0,0-1 0,-1 1 1,1 1-1,0-1 0,0 0 0,0 1 0,-1-1 0,1 1 1,4 0-1,-4 1-120,0-1 1,-1 1 0,1-1-1,-1 1 1,0 0 0,1 0-1,-1 1 1,0-1 0,1 0-1,-1 1 1,0-1 0,0 1-1,0 0 1,2 3 0,37 41-253,36 56 1,-75-99-112,12 16-861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88 134 16384,'-40'-54'7391,"19"35"-6399,8 12 0,8 3-736,-4-4-96,9 4-96,5-8-576,8 10 288,13-14-5056,5 8 2912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11648,'29'-6'3733,"-29"6"-3692,0 0 0,1-1 0,-1 1-1,0 0 1,0 0 0,0 0 0,1 0 0,-1 0 0,0 0 0,0 0 0,0 0 0,1 0-1,-1 0 1,0 0 0,0 0 0,1 0 0,-1 0 0,0 0 0,0 0 0,0 0 0,1 0-1,-1 0 1,0 0 0,0 0 0,0 0 0,1 0 0,-1 0 0,0 0 0,0 0-1,0 1 1,1-1 0,-1 0 0,0 0 0,0 0 0,0 1 0,2 2 526,0 1 0,0 0 0,0 0 0,-1 0 0,0 0 0,0 1 0,0 3 0,5 15 827,32 93 1081,-19-65-1836,31 61 1,8 20-292,-55-124-274,0 0 1,0 0 0,0-1-1,7 10 1,-10-16-73,0-1 1,0 0 0,0 0-1,1 0 1,-1 0-1,0 0 1,0 0-1,0 0 1,1 0-1,-1 1 1,0-1 0,0 0-1,0 0 1,0 0-1,1 0 1,-1 0-1,0 0 1,0 0-1,0 0 1,1 0 0,-1 0-1,0 0 1,0 0-1,0-1 1,1 1-1,-1 0 1,0 0-1,0 0 1,0 0 0,0 0-1,1 0 1,-1 0-1,0 0 1,0-1-1,0 1 1,0 0 0,0 0-1,1 0 1,-1 0-1,0 0 1,0-1-1,6-8 19,9-33-22,-9 25-39,9-20 1,-8 25 6,0-1 1,1 1-1,1 1 0,0 0 1,1 0-1,0 0 0,21-16 1,-23 20 22,0 1 0,1 0 0,0 0 0,0 1 0,0 0 1,1 1-1,-1 0 0,1 1 0,16-4 0,-20 6 0,0 0 0,0 0 0,1 1-1,-1 0 1,0 0 0,1 0 0,-1 1-1,0 0 1,0 0 0,0 1 0,1 0-1,-2 0 1,1 0 0,0 1 0,0-1-1,-1 2 1,7 3 0,-9-4 11,1-1 1,0 1-1,-1 0 0,1 1 1,-1-1-1,0 1 0,0 0 1,0-1-1,-1 1 1,0 0-1,3 5 0,-4-6-19,0 0 0,0 0 0,-1 0-1,1 0 1,-1 0 0,0 0-1,0 0 1,0 0 0,0 0 0,0 0-1,-1 0 1,1 0 0,-1 0 0,0 0-1,0 0 1,0-1 0,0 1-1,-2 3 1,-1 1-573,0 0 0,0-1 0,-1 1 0,0-1 0,0 0 0,0-1 0,0 1 0,-1-1 0,0 0 0,-8 5 0,-8 2-1804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43 434 12640,'-41'-19'6431,"40"18"-5929,2 3-300,20 28 437,2-1 0,1-1-1,49 45 1,-61-62-497,3 4-11,1-1 0,0 0 0,27 16 0,-37-27-62,0 0-1,0 0 0,0-1 1,0 0-1,0 0 1,11 2-1,-13-4 20,1 1 1,-1-1-1,0 0 0,1-1 1,-1 1-1,0-1 1,1 1-1,-1-1 0,0 0 1,8-4-1,-4 1 26,-1 0 0,-1 0-1,1-1 1,-1 0-1,0 0 1,0-1 0,0 0-1,-1 0 1,1 0 0,-2-1-1,7-9 1,0-4 144,0 0 1,14-42-1,-19 44-176,0-1 0,-1 0 0,2-21 0,-6 29-366,0 1 0,-1-1-1,-1 0 1,1 1-1,-2-1 1,1 0 0,-5-15-1,-40-95-9403,18 49 3530,11 22 4831,2-5 261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15712,'15'-19'5066,"-15"19"-5039,0 0 0,0-1 0,0 1 0,0 0 0,0 0 0,0 0 0,0 0 0,0 0 0,0 0 0,0 0 0,0 0 0,0 0 0,0-1 0,0 1 0,0 0 0,0 0 0,0 0 0,0 0 0,0 0 0,0 0 0,0 0 0,0 0 0,0 0 0,0 0 0,0 0 0,1 0 0,-1 0 0,0 0 0,0 0 0,0 0 0,0-1 0,0 1 0,0 0 0,0 0 0,0 0 0,0 0 0,0 0 0,1 0 0,-1 0 0,0 0 0,0 0 0,0 0 0,0 0 0,0 0 0,0 0 0,0 1 0,0-1 0,0 0 0,0 0 0,1 0 0,-1 0 0,0 0 0,0 0 0,0 0 0,0 0 0,0 0 0,0 0 0,0 0 0,0 0 0,0 0 0,0 0 0,0 0 0,0 0 0,0 1 0,0-1 0,0 0 0,0 0 0,0 0 0,1 1 89,4 6 299,1 1 0,0-1 0,12 11 0,7 8-358,3 6 36,-2 2 0,-2 1-1,-1 1 1,29 63 0,-46-87-237,-2 0 1,0 1-1,0-1 0,2 18 1,-5-24-400,0 0 1,-1 0 0,0 0-1,0 0 1,0 0 0,-1 0-1,0 0 1,0 0-1,-1 0 1,1 0 0,-5 8-1,5-12 237,0 0 0,0 0 0,0 0-1,-1 0 1,1 0 0,-1-1 0,1 1-1,-1 0 1,0-1 0,1 0-1,-1 1 1,0-1 0,0 0 0,0 0-1,0 0 1,0 0 0,-3 1 0,-2-1-22,-1 1 0,1-1 0,-14 1 0,-3 0 1851,10-1 172,8-3-434,6 2-1203,0 0 0,0 0 0,0 0 0,-1 0 0,1 0 0,0 0 0,0-1 0,0 1 0,0 0 0,0 0 0,0 0 0,0 0 0,0 0 0,0 0 0,0 0 0,0 0 0,0-1 0,0 1 0,0 0 0,0 0 0,0 0 0,0 0 0,0 0 0,0 0 0,0 0 0,0 0 0,0-1 0,0 1 0,0 0 0,0 0 0,0 0 0,0 0 0,0 0 1,0 0-1,0 0 0,0 0 0,0-1 0,1 1 0,-1 0 0,0 0 0,0 0 0,0 0 0,3-3 297,0 0 1,1 0 0,-1 0-1,1 0 1,5-3 0,9-5 240,52-46 172,96-97-1,-7 4-750,-26 42-20,-26 21 38,46-43 600,-144 122-543,7-6 75,-15 14-150,-1-1 0,1 1 1,0-1-1,-1 1 0,1 0 0,0-1 0,-1 1 0,1 0 0,0-1 0,0 1 0,0 0 0,-1 0 0,1 0 0,0 0 0,0 0 0,1 0 0,-1 2 97,-5 4 12,-4 5 34,0 0-1,0-1 0,-15 13 1,-20 22 258,32-30-324,0 0 0,1 1 0,1 0 0,1 0 1,0 1-1,1 0 0,0 1 0,2-1 0,0 1 0,-4 31 0,8-43-77,1 0 0,0 0 0,0 0 0,1 0 0,0 0 1,0 0-1,0 0 0,0 0 0,1 0 0,0-1 0,0 1 0,5 8 0,-4-10 3,0 0 0,0 0 0,0 0 0,1 0 0,0 0 0,0 0 0,0-1 0,0 0 0,0 0 1,1 0-1,-1 0 0,1-1 0,-1 0 0,9 3 0,-5-3-13,0 0 0,0 0 1,1-1-1,-1 0 0,1-1 0,-1 1 1,1-2-1,-1 1 0,1-1 1,12-3-1,2-2-57,0-2 0,32-14 0,162-79-632,-60 28-897,-138 65 1195,-19 10 123,-5 5 140,-11 12 89,9-11 19,-40 54-145,-39 69 0,30-43-1520,53-83 1577,-86 125-1393,39-65 1211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2286 16288,'-14'-29'5263,"14"29"-5214,0 0 0,0 0-1,0 0 1,0-1 0,-1 1 0,1 0-1,0 0 1,0-1 0,0 1-1,0 0 1,0 0 0,0-1-1,0 1 1,0 0 0,0 0 0,0 0-1,0-1 1,0 1 0,0 0-1,0 0 1,0-1 0,0 1-1,0 0 1,1 0 0,-1-1 0,0 1-1,0 0 1,0 0 0,0 0-1,0-1 1,0 1 0,1 0-1,-1 0 1,0 0 0,0 0 0,0 0-1,1-1 1,-1 1 0,2-1 115,6-7-76,1 1 0,1 1 0,11-7 0,116-70-1090,-12 19 767,39-9 107,42-21 85,33-21 129,39-13 10,-30 22 24,144-64-11,-99 34-78,108-50 71,-377 175-78,625-287 624,-346 146 94,-31 16-230,-33 24-118,-47 28-202,-41 22-117,-36 11-32,-27 15 10,-28 6-53,-50 25-30,-3 3-10,-1-1-1,0 0 1,0 0 0,0-1 0,-1 0-1,1 0 1,6-6 0,-11 9-15,1 0 0,-1 0 1,-1 0-1,1-1 0,0 1 1,0 0-1,0 0 0,-1 0 0,1-1 1,0 1-1,-1 0 0,1-1 0,0-1 1,-2 3-80,1-1 1,0 0-1,0 1 0,0-1 1,-1 0-1,1 1 1,0-1-1,-1 0 0,1 1 1,0-1-1,-1 1 1,1-1-1,-1 1 1,1-1-1,-1 1 0,1-1 1,-1 1-1,1-1 1,-1 1-1,0 0 1,1-1-1,-1 1 0,0 0 1,1 0-1,-1-1 1,0 1-1,1 0 1,-2 0-1,-5-2-758,1 0 1,-14 0-1,1-1 330,-19-5 28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 12224,'0'-3'376,"0"-1"263,-1-1-1,0 1 0,0-1 0,0 1 0,0-1 1,-1 1-1,-3-7 0,5 10-610,0 1 0,0 0 0,0 0-1,0-1 1,0 1 0,0 0 0,-1 0 0,1 0-1,0-1 1,0 1 0,0 0 0,0 0 0,0 0-1,-1-1 1,1 1 0,0 0 0,0 0-1,0 0 1,-1 0 0,1 0 0,0-1 0,0 1-1,0 0 1,-1 0 0,1 0 0,0 0 0,0 0-1,-1 0 1,1 0 0,-2 7 330,5 14-275,3 3-145,10 28 1,5 14 24,21 134 211,-19-85-50,2 8 28,88 359 438,-75-374-1293,-29-89 152,0 0 0,2-1 0,16 24 0,-24-38 480,0 0-1,0-1 1,0 1 0,1-1-1,-1 0 1,1 0 0,4 3 0,-3-4 28,-1 0 0,1 0 1,-1 0-1,1-1 0,6 1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15552,'4'-9'3460,"-4"9"-3418,0 0 0,0 0 0,0 0-1,0 0 1,0 0 0,0 0 0,0 0 0,0 0 0,0 0-1,0 0 1,0 0 0,0 0 0,0 0 0,1 0 0,-1 0-1,0 0 1,0 0 0,0 0 0,0 0 0,0 0-1,0 0 1,0 0 0,0 0 0,0 0 0,0 0 0,0 0-1,0 0 1,1 0 0,-1 0 0,0 0 0,0 0 0,0 0-1,0 0 1,0 0 0,0 0 0,0 0 0,0 0-1,0 0 1,0 0 0,0 0 0,0 0 0,1 0 0,-1 0-1,0 0 1,0 0 0,0 0 0,0 0 0,6 20 1465,7 32-511,10 44-706,44 124-381,-50-168 126,-1 2-1,-3 0 1,5 58 0,-17-77 50,-1-34-74,0-1 0,0 1-1,0 0 1,0 0 0,0-1 0,0 1 0,0 0-1,-1 0 1,1-1 0,0 1 0,0 0 0,-1-1 0,1 1-1,0 0 1,-1-1 0,1 1 0,-1-1 0,0 2-1,1-2-4,-1 0-1,1 0 1,-1 0-1,1 0 1,0 0-1,-1 0 1,1 0-1,0 0 1,-1 0-1,1 0 0,-1 0 1,1 0-1,0 0 1,-1 0-1,1 0 1,0-1-1,-1 1 1,1 0-1,-1 0 1,1 0-1,0-1 1,0 1-1,-1 0 1,1-1-1,-4-3 18,0 1 1,1-1-1,0 0 0,-4-6 1,-4-10-5,0 0 0,1 0 1,2-1-1,-8-23 1,-16-92-293,11-20-76,19 125 256,2-1 0,1 1 0,5-33 1,-2 39 47,1 0 1,1 1-1,1 0 1,1 1-1,1-1 1,1 1 0,1 1-1,21-32 1,-26 46 28,0 0 1,0 1 0,10-10 0,-13 15 8,1-1-1,-1 0 1,1 1 0,-1 0 0,1 0-1,0 0 1,0 0 0,0 0 0,5-1-1,-7 3 6,0-1 0,0 1 0,0 0-1,-1 0 1,1-1 0,0 1 0,0 0-1,0 1 1,0-1 0,0 0 0,0 0-1,0 1 1,-1-1 0,1 1 0,0 0-1,0-1 1,-1 1 0,1 0 0,0 0-1,-1 0 1,1 0 0,-1 0 0,1 1-1,-1-1 1,0 0 0,1 1 0,-1-1-1,0 1 1,0-1 0,2 4 0,-1 0-5,0-1 0,-1 1 1,1-1-1,-1 1 0,0 0 1,0-1-1,-1 1 1,1 0-1,-1 0 0,0-1 1,-1 6-1,-2 7-426,0 0-1,-1 0 1,-11 25-1,9-28 56,1 1-1,1 0 1,0 0-1,-2 21 0,6-33 328,0 1 0,0 0 0,1 0 0,0 6-1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19423 0 0,'-18'3'292'0'0,"-1"0"-1"0"0,0 2 0 0 0,-21 7 1 0 0,32-9-261 0 0,-1 1 0 0 0,1 0 0 0 0,0 1 1 0 0,0 0-1 0 0,1 0 0 0 0,-1 0 1 0 0,1 1-1 0 0,-11 11 0 0 0,17-15-23 0 0,-6 5 46 0 0,0 0 1 0 0,0 1-1 0 0,0 0 1 0 0,1 1-1 0 0,1 0 0 0 0,-1-1 1 0 0,1 2-1 0 0,-5 12 0 0 0,5-7 192 0 0,1-1 0 0 0,0 1 0 0 0,1 1 0 0 0,1-1 0 0 0,0 0 0 0 0,1 1 0 0 0,1 18 0 0 0,1-20-5 0 0,1 1-1 0 0,0-1 0 0 0,1 0 1 0 0,6 18-1 0 0,-7-27-224 0 0,0 0 0 0 0,0 0 0 0 0,1-1 0 0 0,-1 1 0 0 0,1 0 0 0 0,0-1 0 0 0,1 0 0 0 0,-1 0 1 0 0,1 0-1 0 0,-1 0 0 0 0,1 0 0 0 0,0-1 0 0 0,1 1 0 0 0,8 4 0 0 0,-6-5-14 0 0,0 1 0 0 0,0-2 0 0 0,0 1-1 0 0,1-1 1 0 0,-1 0 0 0 0,1-1 0 0 0,-1 0 0 0 0,16 1 0 0 0,-12-2-524 0 0,0-1 0 0 0,0 0-1 0 0,0 0 1 0 0,0-1 0 0 0,17-6 0 0 0,-2-3-1093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15040,'1'-5'861,"4"-19"1833,-1 17-1312,-4 7-1336,0 0 1,0 0 0,0 0-1,0 0 1,1 0 0,-1 0-1,0 0 1,0 0 0,0 0-1,0 1 1,0-1 0,1 0-1,-1 0 1,0 0 0,0 0-1,0 0 1,0 0 0,0 0-1,0 0 1,1 0 0,-1 0-1,0 0 1,0 1 0,0-1-1,0 0 1,0 0 0,0 0-1,0 0 1,0 0 0,0 0-1,0 1 1,0-1 0,0 0-1,1 0 1,-1 0 0,0 0-1,0 0 1,0 1 0,7 14 180,1-1-1,1 1 1,0-1 0,1-1 0,17 19 0,64 57-347,-84-84 180,3 4-57,125 122-25,-119-113 15,-1 1 1,-1 0-1,0 1 0,-1 0 1,16 38-1,-25-48 7,0-1 0,-1 1 0,0 0 0,-1 0 0,2 15 0,-4-22 0,0 1 0,0-1 0,0 1 0,0-1 0,0 1 0,-1-1 0,0 0 0,1 1 0,-1-1 0,-1 0 0,1 0 0,0 1 0,-1-1 0,0 0 0,1 0 0,-1-1 0,0 1 0,-1 0 0,-2 3 0,1-3 10,-1 0 0,1 0 0,0 0 0,-1-1-1,0 1 1,0-1 0,0 0 0,0-1 0,0 1-1,0-1 1,0 0 0,0 0 0,0-1 0,-1 1-1,1-1 1,-8-1 0,2 0 26,0-1 1,0 0-1,0 0 0,1-1 1,-1-1-1,-19-9 1,20 8 41,-1-1 1,1-1-1,0 0 1,1 0 0,0-1-1,-11-11 1,15 13-44,0 1 1,1-1-1,-1 0 1,1 0-1,1-1 1,-1 1-1,1-1 1,0 0-1,1 0 1,0 0-1,-3-14 1,4 9-204,0-1 0,2 0 1,-1 0-1,1 1 1,1-1-1,1 1 1,0-1-1,0 1 0,1 0 1,0 0-1,1 0 1,1 1-1,7-13 0,2 0-1090,2 1-1,0 0 0,1 2 1,39-37-1,-35 39 600,32-23 1,33-10 98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224 102 14720,'-3'0'380,"1"-1"0,0 1 0,0 0 0,-1 0 0,1 0 0,0 0 1,-1 0-1,1 1 0,0-1 0,0 1 0,-1-1 0,-1 2 1,0 0-106,0 1 1,1-1 0,-1 1 0,1 0 0,-6 6 0,-15 14 378,10-10-371,1 0 0,0 1 0,-11 15 0,14-13-140,1 0-1,1 0 1,1 1-1,0 0 0,-9 34 1,10-23 57,1 1 1,-3 58-1,7-74-144,2 0 1,-1 0-1,1 0 0,1 0 0,1 0 1,0-1-1,6 18 0,-8-26-33,1 1 0,0-1 0,0 0 0,1 0 0,-1-1 0,1 1 0,0 0 0,0-1 0,0 1 0,0-1 0,1 0 0,-1 0 0,1-1 0,0 1 0,-1-1-1,1 1 1,1-1 0,-1-1 0,0 1 0,0 0 0,1-1 0,-1 0 0,1 0 0,5 0 0,-3 0-13,0-1 0,-1-1 1,1 1-1,0-1 0,0 0 0,0-1 0,-1 1 0,1-1 0,-1-1 0,1 1 0,-1-1 0,0 0 1,7-5-1,2-2 5,-1-1 0,0-1 1,22-23-1,44-58-9,-67 75-21,0-1 0,-1-1 0,12-27 1,-19 34 10,0 0 1,-2-1-1,1 1 1,-1-1 0,-1 0-1,-1 0 1,0 0-1,0 0 1,-2 0 0,0 0-1,0 0 1,-1 0 0,-1 0-1,0 0 1,-6-13-1,5 16-84,-1 1-1,0 0 0,0 0 1,-1 0-1,0 1 0,-1 0 1,0 0-1,-11-11 0,11 13-175,-1 1-1,1 0 0,-1 1 0,0 0 0,0 0 0,-1 1 1,1 0-1,-1 0 0,0 1 0,-16-4 0,5 4-144,-1 2 1,1 0-1,0 1 0,0 0 0,-29 6 0,-15 5 62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3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26 569 12704,'-18'-25'4095,"13"22"-3041,3 6-492,2 1-464,-1-1-1,1 1 1,0-1-1,1 1 1,-1-1-1,1 1 1,-1-1-1,1 1 1,0-1-1,2 5 1,4 7-107,8 15 0,-5-12 112,16 30 63,47 98 724,-69-137-831,11 25 319,23 37 1,-38-71-337,0 1 1,1 0 0,-1 0 0,0-1 0,1 1 0,-1 0-1,1-1 1,-1 1 0,1 0 0,-1-1 0,1 1-1,-1-1 1,1 1 0,0-1 0,-1 1 0,1-1-1,0 0 1,0 1 0,-1-1 0,2 1 0,-1-1-9,-1-1 0,0 1 0,1-1 0,-1 1 0,0-1 0,1 1 0,-1-1 0,0 1 0,0-1 0,1 1 1,-1-1-1,0 1 0,0-1 0,0 1 0,0-1 0,0 1 0,0-1 0,0 0 0,0 1 0,0-1 0,0 0 1,0-8 176,-1-1 0,-2-13 0,-19-58 461,1 7-426,12 29-143,-7-72 1,15 95-102,0 0 1,2 0 0,0 0 0,2 0 0,8-34 0,-8 45-23,1 0 1,0 0 0,0 1-1,2-1 1,-1 1 0,8-10 0,-10 16 8,0 0 1,1-1 0,-1 1 0,1 1 0,0-1-1,0 1 1,0-1 0,1 1 0,-1 0 0,1 0-1,-1 1 1,1 0 0,0 0 0,9-3 0,-11 4 4,-1 1 0,0 0-1,0 0 1,0 0 0,1 0 0,-1 0 0,0 0 0,0 1 0,0-1 0,0 1 0,1-1 0,-1 1 0,0 0 0,0 0 0,0 0 0,0 0 0,-1 0 0,1 1 0,0-1 0,0 0 0,-1 1 0,1-1 0,-1 1 0,1 0 0,-1-1 0,2 3 0,2 5-3,0 0 1,0 0-1,0 0 1,3 13-1,-7-19 17,16 47 19,-11-28-56,2 0 1,14 28 0,-20-46-58,0 0 0,0 0 0,1 0 0,-1-1 0,1 1 0,0-1 0,0 0 0,1 0 0,5 5 0,-5-6-118,-1 0 0,0-1 0,1 1 0,-1-1 0,1 0-1,-1 0 1,1 0 0,-1 0 0,1-1 0,0 0 0,-1 0 0,1 0-1,5 0 1,5-2-452,0 0 1,-1-1-1,1-1 0,25-10 0,54-30-1718,-64 28 1704,1-2-1,-2 0 0,27-23 1,-44 31 856,0 0 0,0-1 0,-1 0 0,0-1 0,-1 0 0,0 0 1,-1-1-1,0 0 0,7-18 0,-10 15 169,1 0 0,-2 0 0,0 0 0,-1-1 0,-1 1 0,0-1 0,-2 1 0,0-22-1,-1 32-193,0 0 0,0 1 0,0-1-1,0 0 1,-1 1 0,0-1-1,0 1 1,-1-1 0,0 1 0,0 0-1,0 0 1,0 0 0,-6-5-1,6 6-67,0 1 0,-1 1 0,1-1 0,-1 1 0,1-1 0,-1 1 0,0 0 0,0 0 0,0 0 0,0 1 0,0 0 0,0 0 0,-1 0 0,1 0 0,0 0 0,-1 1-1,1 0 1,-7 0 0,1 1 70,0 1 0,0 0 0,0 0-1,1 1 1,-1 0 0,1 1 0,-12 6-1,5-1 165,0 1 0,-30 24 0,33-22-169,0 0 0,1 0 0,0 1 0,-15 23 0,22-29-114,0 1 1,1 1 0,0-1-1,0 0 1,1 1-1,0 0 1,0 0-1,1-1 1,0 2-1,0 11 1,2-17-26,-1 0 1,2 1 0,-1-1-1,0 1 1,1-1-1,0 1 1,2 4-1,-2-6-1,0-1 0,0 1 0,1-1-1,-1 0 1,0 1 0,1-1 0,0 0 0,-1 0-1,1 0 1,0-1 0,0 1 0,0 0-1,4 2 1,0-1-51,1 0 0,-1 0 0,1-1 0,-1 0 0,1 0 0,13 1 0,44 2-973,-29-6-448,0-1 0,0-1-1,0-3 1,-1 0 0,52-18 0,-59 15 739,28-13 1,20-18 107,-75 40 606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4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14048,'4'-40'4517,"-4"39"-4375,0 0 1,0 0 0,0 0 0,0 0-1,0 0 1,0 0 0,1 0-1,-1 0 1,0 0 0,1 0 0,-1 0-1,0 0 1,1 1 0,-1-1-1,1 0 1,-1 0 0,1 0 0,0 0-1,-1 1 1,1-1 0,1-1-1,-1 2-73,0 0-1,0 0 0,1-1 1,-1 1-1,0 0 0,1 0 1,-1 0-1,0 0 0,0 0 0,1 1 1,-1-1-1,2 1 0,1-1-15,6 3-2,0-1 1,-1 2-1,1-1 1,-1 1 0,0 1-1,0-1 1,0 2-1,-1-1 1,11 9 0,4 6 98,37 40 0,-32-28-11,26 38 1,-43-54-107,-1 0-1,-1 1 1,-1 0 0,12 31-1,-17-39-37,-1 1-1,0-1 0,0 1 0,-1 0 0,0 15 1,-1-21 4,0 0 1,0 0 0,-1 0 0,0 0 0,1 0 0,-1 0-1,-1 0 1,1 0 0,-1-1 0,1 1 0,-1 0 0,0-1-1,0 1 1,-1-1 0,-3 5 0,4-6 15,-1 0 1,1-1 0,-1 1-1,0 0 1,1-1-1,-1 1 1,0-1-1,0 0 1,0 0 0,0 0-1,0-1 1,0 1-1,-1-1 1,1 1-1,0-1 1,0 0 0,0 0-1,-1 0 1,1-1-1,-4 0 1,3 0-18,0 0-1,0 0 1,0-1 0,0 1 0,0-1-1,0 0 1,0 0 0,1 0 0,-1 0-1,1-1 1,-1 1 0,1-1 0,0 0-1,-5-6 1,4 3-170,0-1-1,1 0 0,-1 0 1,1 0-1,1 0 0,-1 0 1,1-1-1,1 1 0,-2-11 1,1-7-2196,2-37 0,0 59 2180,2-38-2143,14-81 1,4 29 1642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4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13536,'1'-15'1602,"0"9"-961,0 0 0,-1 1 1,0-1-1,0 0 0,-1 1 0,-1-7 0,2-2 340,0 14-905,0-1-1,0 1 0,0-1 1,0 1-1,0-1 0,1 0 1,-1 1-1,0-1 0,0 1 0,1-1 1,-1 1-1,0-1 0,1 1 1,-1-1-1,0 1 0,1-1 1,-1 1-1,1 0 0,-1-1 1,1 1-1,-1 0 0,1-1 1,-1 1-1,1 0 0,-1-1 0,1 1 1,0 0-1,16-3 194,-17 2-236,6 1-18,0 1 0,0-1 0,0 1 0,0-1 0,0 2 0,0-1 0,0 1 0,-1 0 0,1 0 0,-1 0 0,1 1-1,8 5 1,-1 1 3,-1 0 1,0 1-1,21 21 0,-16-12 17,-1 1 1,19 30 0,22 48 63,-36-61-65,-5-8-336,-2 0 0,0 1 1,-2 0-1,-2 1 0,-1 0 0,10 57 1,-14-53-1498,-2 0 0,0 36 1,-3-61 1261,-1 0 1,0-1 0,0 1-1,-1-1 1,0 1 0,-1-1 0,1 0-1,-2 1 1,0-2 0,0 1 0,0 0-1,-9 11 1,-15 10-189</inkml:trace>
  <inkml:trace contextRef="#ctx0" brushRef="#br0" timeOffset="1">178 862 13120,'-26'-35'4863,"17"21"-3775,0-17-320,5 15 1280,8-7-1280,9-3 192,13-9-576,18 4-1376,11-3 512,15-16-4544,15-8 2785,7-7 959,-2-3 864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4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74 10976,'0'1'326,"1"0"1,-1 0-1,1 0 1,-1 0 0,0 0-1,0 0 1,1 0-1,-1 0 1,0 0 0,0 0-1,0 1 1,0-1-1,0 0 1,-1 0 0,1 2-1,-6 19-265,5-17 551,-2 4 601,-7 18 0,2-7-434,-4 12 356,5-18-727,2 1 0,0 0 1,-4 17-1,9-30-375,-1 0 1,1 0-1,0 0 0,0 0 0,0 0 0,0 0 0,0 0 0,0 0 0,0 0 1,1 0-1,-1 0 0,1 0 0,-1 0 0,1-1 0,0 1 0,0 0 0,0 0 0,0-1 1,0 1-1,2 2 0,-2-3-17,0-1 1,0 1-1,0 0 1,0-1 0,0 0-1,-1 1 1,1-1-1,0 0 1,0 1-1,0-1 1,0 0-1,0 0 1,0 0 0,0 0-1,0 0 1,2 0-1,-1 0 3,1-1-1,-1 0 1,0 1 0,0-1-1,0 0 1,1 0-1,-1 0 1,0 0-1,2-3 1,7-4-14,-1-1 0,0 0 1,-1-1-1,0 0 0,7-11 0,39-63-62,-16 23 30,-29 46 27,0 0 1,23-28-1,-30 40-3,1 0 0,-1 0 0,0 0-1,1 0 1,-1 0 0,1 1 0,0 0 0,0 0 0,0 0 0,0 0-1,0 0 1,0 1 0,6-2 0,-6 3-8,-1 0 1,0 0 0,0 0-1,1 0 1,-1 0-1,0 1 1,0-1-1,1 1 1,-1 0-1,0 0 1,0 0-1,0 1 1,0-1 0,0 1-1,0-1 1,3 4-1,3 2 12,-1 1 0,1 0-1,8 13 1,-12-16 3,29 37-27,-2 2 0,42 77 0,-57-88 3,-1 0 1,-1 1-1,-3 1 1,0 0-1,6 39 1,-12-45 18,-2 0 0,-1 0 0,-2-1 1,0 1-1,-2 0 0,-9 58 0,6-72 7,0 1-1,-1-1 0,0 1 1,-1-2-1,-1 1 0,-10 15 1,12-21 7,-1-1 0,0 0 0,0-1 0,-1 1 0,1-1 0,-2 0 0,1-1 0,-1 0 0,0 0 0,-16 8 1,22-12-3,0-1-1,-1 0 1,1 0 0,-1 0 0,1-1 0,-1 1 0,0 0 0,1-1 0,-1 0 0,0 1-1,1-1 1,-1 0 0,-4-1 0,6 1-4,0-1 0,0 1 0,-1-1 0,1 0 0,0 1 1,0-1-1,0 0 0,0 0 0,0 1 0,0-1 0,1 0 0,-1 0 0,0 0 0,0 0 0,1 0 0,-1 0 0,0-1 0,1 1 0,-1 0 0,1 0 0,0 0 0,-1 0 1,1-1-1,0 1 0,0 0 0,-1 0 0,1-1 0,0-1 0,1-11-22,0 0 0,0 0 0,1 0 0,1 0 0,8-25 0,-8 27-92,10-28-611,2 0 1,1 2-1,29-51 1,76-103-4690,-41 69 809,-53 79 4044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4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2825 14464,'-16'-29'6495,"22"28"-5850,-4 0-605,0 0-1,0 1 1,0-1 0,0 1 0,0-1-1,4 1 1,11 0-172,1-2 0,-1 0 0,20-5 0,0-2 32,-1-2-1,50-21 1,67-43 75,-100 48 36,152-74 176,42-12-11,26-16 59,38-14-70,74-29 0,398-185 90,-299 134-40,-32 13 311,314-139 793,-405 202-668,-45 32 54,-300 109-674,275-96 358,-31 16-309,-27 10-69,-44 14 15,-38 8 28,17-12 111,-13-10-234,-100 45-1222,-55 31 1124,1 0 0,-1 0 0,0 0 0,1-1 0,-1 1 0,0 0 0,1 0 0,-1 0 0,0-1 0,1 1 0,-1 0 0,0 0 0,1 0 0,-1-1 0,0 1 0,0 0 0,1-1 0,-1 1 0,0 0 0,0-1 0,0 1 0,1 0 0,-1-1 0,0 1 0,0-1 0,-13 0-2606,-25 4 1190,-19 1 863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12480,'0'0'4010,"-7"0"-543,11 6-2566,17 21-354,-2-3-278,56 77 477,68 102-329,-2 40-491,-85-138-6812,-45-86 827,1-3 1905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2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14 477 11648,'-13'18'5247,"26"-34"-4543,-9 5 1152,5 4-1152,3-12 128,5 0-480,5-12 96,0 4-224,4-20 0,0 10-128,0-17-352,-1 7 160,-4-6-2528,-3 11 1440,-9-3-4767,-5 5 3327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23 534 13056,'-22'-19'5887,"30"-4"-5087,1 4-608,4 3-256,13-22 160,9 0-32,7-15 192,6-1-160,9 0-32,-6 12-32,5-4 32,-4 15-32,-5-4-2496,-8 12 1376,-8-3-5663,-1 10 3775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17 401 14368 0 0,'0'0'3741'0'0,"1"-2"-2537"0"0,2-6-263 0 0,-1 1-407 0 0,1 0 0 0 0,0 1 0 0 0,6-11 0 0 0,-4 10-226 0 0,-1 0-114 0 0,0 1 1 0 0,0 1-1 0 0,0-1 1 0 0,10-8-1 0 0,57-57 703 0 0,-48 47-793 0 0,-11 12-128 0 0,-1-1-1 0 0,0 0 1 0 0,-1 0-1 0 0,0-1 1 0 0,13-25 0 0 0,-21 33-15 0 0,0 0-1 0 0,0 0 1 0 0,0 0 0 0 0,-1-1 0 0 0,1-9 0 0 0,-2 13 30 0 0,0 0 0 0 0,0 0 1 0 0,0 0-1 0 0,0 0 0 0 0,-1 0 0 0 0,1 0 0 0 0,-1 0 0 0 0,0 0 1 0 0,0 0-1 0 0,0 0 0 0 0,0 0 0 0 0,-3-5 0 0 0,2 6-6 0 0,1 1-1 0 0,-1 0 1 0 0,1-1 0 0 0,-1 1-1 0 0,0 0 1 0 0,1 0-1 0 0,-1 0 1 0 0,0 0-1 0 0,0 1 1 0 0,0-1 0 0 0,0 0-1 0 0,0 1 1 0 0,0-1-1 0 0,1 1 1 0 0,-1 0-1 0 0,0-1 1 0 0,0 1 0 0 0,0 0-1 0 0,-3 1 1 0 0,1-1-56 0 0,0 0 1 0 0,0 0 0 0 0,-1 1 0 0 0,1 0-1 0 0,0 0 1 0 0,0 0 0 0 0,0 0-1 0 0,-5 3 1 0 0,-2 3 78 0 0,1-1 1 0 0,0 2-1 0 0,1-1 1 0 0,-13 13-1 0 0,-28 39 603 0 0,45-53-578 0 0,0 1-1 0 0,1 0 0 0 0,0 0 0 0 0,1 0 0 0 0,0 1 1 0 0,-4 12-1 0 0,-9 49 47 0 0,15-65-52 0 0,0 4-5 0 0,0 0 0 0 0,0 0-1 0 0,1 0 1 0 0,0 0-1 0 0,0 1 1 0 0,1-1 0 0 0,3 15-1 0 0,-3-20-16 0 0,0 0-1 0 0,-1-1 0 0 0,1 1 1 0 0,0 0-1 0 0,1-1 1 0 0,-1 1-1 0 0,0-1 1 0 0,1 1-1 0 0,-1-1 0 0 0,1 0 1 0 0,0 1-1 0 0,0-1 1 0 0,0 0-1 0 0,0 0 0 0 0,0 0 1 0 0,0-1-1 0 0,1 1 1 0 0,-1 0-1 0 0,0-1 0 0 0,1 0 1 0 0,-1 1-1 0 0,1-1 1 0 0,0 0-1 0 0,-1 0 0 0 0,1-1 1 0 0,3 2-1 0 0,-1-2-204 0 0,0 0 1 0 0,0 0-1 0 0,0 0 0 0 0,0 0 0 0 0,0-1 0 0 0,0 0 1 0 0,-1 0-1 0 0,1 0 0 0 0,0-1 0 0 0,-1 0 0 0 0,7-3 1 0 0,0 0-662 0 0,-1-1 0 0 0,0-1 0 0 0,15-12 0 0 0,-8 4-1298 0 0</inkml:trace>
  <inkml:trace contextRef="#ctx0" brushRef="#br0" timeOffset="1">258 48 16360 0 0,'-1'-1'159'0'0,"-1"-2"-71"0"0,1-7 848 0 0,1 10-915 0 0,0 0-1 0 0,0 0 1 0 0,0-1-1 0 0,0 1 1 0 0,1 0-1 0 0,-1 0 0 0 0,0 0 1 0 0,0 0-1 0 0,0 0 1 0 0,0 0-1 0 0,0 0 0 0 0,0 0 1 0 0,1 0-1 0 0,-1 0 1 0 0,0-1-1 0 0,0 1 1 0 0,0 0-1 0 0,0 0 0 0 0,0 0 1 0 0,1 0-1 0 0,-1 0 1 0 0,0 0-1 0 0,0 0 1 0 0,0 0-1 0 0,0 0 0 0 0,0 0 1 0 0,1 0-1 0 0,-1 0 1 0 0,0 1-1 0 0,0-1 0 0 0,0 0 1 0 0,0 0-1 0 0,0 0 1 0 0,1 0-1 0 0,-1 0 1 0 0,0 0-1 0 0,0 0 0 0 0,0 0 1 0 0,0 0-1 0 0,7 4 178 0 0,-7-4-101 0 0,5 3 132 0 0,-1 1 0 0 0,0 0-1 0 0,-1 0 1 0 0,1 0 0 0 0,6 9-1 0 0,1 2 248 0 0,22 31 1003 0 0,-7-8-514 0 0,-18-28-713 0 0,-1 1 0 0 0,0 0 0 0 0,0 0 0 0 0,7 17 0 0 0,4 27 64 0 0,-15-49-257 0 0,-2-5 128 0 0,-2-10 67 0 0,-6-26-186 0 0,-4-65 0 0 0,10 88-113 0 0,1 1-1 0 0,1 0 0 0 0,0 0 0 0 0,0 0 0 0 0,1 0 0 0 0,0 0 1 0 0,1 0-1 0 0,1 1 0 0 0,-1-1 0 0 0,8-13 0 0 0,-10 23 39 0 0,-1-1 0 0 0,1 1 0 0 0,0-1-1 0 0,0 1 1 0 0,0 0 0 0 0,0 0 0 0 0,0-1 0 0 0,0 1-1 0 0,0 0 1 0 0,0 0 0 0 0,0 0 0 0 0,1 0 0 0 0,-1 0-1 0 0,0 0 1 0 0,1 0 0 0 0,-1 1 0 0 0,1-1 0 0 0,-1 0-1 0 0,1 1 1 0 0,-1-1 0 0 0,1 1 0 0 0,-1 0 0 0 0,1-1-1 0 0,0 1 1 0 0,-1 0 0 0 0,4 0 0 0 0,-3 1 5 0 0,1-1 0 0 0,-1 1 0 0 0,1 0 0 0 0,-1 0 1 0 0,0 0-1 0 0,0 0 0 0 0,1 1 0 0 0,-1-1 0 0 0,0 1 0 0 0,0-1 1 0 0,0 1-1 0 0,0 0 0 0 0,-1 0 0 0 0,1-1 0 0 0,2 5 0 0 0,7 8 22 0 0,27 40 22 0 0,-34-47-41 0 0,1 0-1 0 0,-2 1 0 0 0,1 0 1 0 0,-1 0-1 0 0,3 13 0 0 0,1 3 6 0 0,-4-14-621 0 0,-1 1 0 0 0,0-1 0 0 0,2 18 0 0 0,-4-19-715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34 309 12064,'10'9'5432,"-1"2"-5103,-4-3-5,28 34 245,-2 1 0,-3 2 1,38 76-1,38 76 1074,-101-190-451,-6-8-619,-23-39 30,-60-88 197,35 47-571,28 44-224,0 0-9,2-2 0,2 0 0,-18-48 0,29 63-31,1 0-1,-7-37 1,12 49 21,1 0 0,0 0 0,0 1 0,2-1 0,-1 0 0,1 0 0,5-19 0,-4 26 17,-1 0 1,1 0 0,0 1 0,0-1 0,1 1 0,-1-1 0,1 1 0,0 0 0,0 0-1,1 1 1,4-5 0,-5 5-7,0 1-1,0-1 1,1 1-1,-1 0 1,1 0-1,-1 1 1,1-1-1,0 1 1,0-1 0,0 1-1,-1 1 1,1-1-1,0 0 1,7 1-1,-4 0 8,0 1 1,0 0-1,0 1 0,0-1 0,0 1 0,0 1 0,-1-1 0,1 1 0,-1 0 1,0 0-1,9 7 0,4 4-21,-1 0 1,20 22-1,130 153-118,-110-121-962,-36-40-1676,-3-1 746</inkml:trace>
  <inkml:trace contextRef="#ctx0" brushRef="#br0" timeOffset="1">233 504 13952,'-31'4'6335,"18"-8"-5503,9 1 320,4-2-800,0-11 0,4 6-224,0-17-96,5 1 0,4-17-1600,5 4 864,-1-14-4159,5 6 2719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1 462 12288,'1'-2'398,"0"1"1,0 0 0,0-1 0,0 1-1,0 0 1,0-1 0,1 1 0,-1 0-1,1 0 1,-1 0 0,1 0 0,-1 1 0,1-1-1,-1 0 1,1 1 0,2-2 0,0 2-159,-1-1 1,1 1 0,-1 0 0,1-1 0,0 2 0,-1-1 0,7 1 0,-1 1-146,-1 0 1,1 1 0,0 0-1,-1 1 1,13 6-1,-8-2 55,-1 1 0,0-1-1,-1 2 1,0 0 0,-1 0-1,0 1 1,11 15 0,4 10-38,21 43 1,-37-62-64,1-2 84,-8-13-85,-1 0 1,1 0-1,-1 0 1,0 0 0,0 0-1,1 0 1,-1 1-1,-1-1 1,1 0-1,1 5 1,-5-9 33,1 1 0,0-1 0,0 0 0,0 1 0,0-1 0,1 0 0,-4-4 0,-20-29 92,2-1 0,-31-65 1,40 68-157,2-1 1,1 0 0,-11-61-1,19 82-32,1 0 0,1-1 0,0 1-1,1-1 1,0 1 0,1-1 0,1 1-1,5-24 1,-6 36 10,-1-1-1,0 1 0,0 0 1,1 0-1,-1 0 0,1 0 1,-1 0-1,1 0 0,-1 0 1,1 0-1,0 0 0,-1 0 1,1 0-1,0 0 0,0 1 1,0-1-1,0 0 0,-1 0 1,1 1-1,0-1 0,0 1 1,1-1-1,-1 1 0,0-1 1,0 1-1,0-1 0,0 1 1,0 0-1,0 0 1,0 0-1,1 0 0,-1 0 1,0 0-1,0 0 0,0 0 1,0 0-1,1 0 0,-1 0 1,0 1-1,0-1 0,0 1 1,2 0-1,4 3-10,1 0 0,-1 0 0,0 1 0,11 9 0,-14-11 18,153 149 105,-113-106-66,-28-30 41,1-1 1,31 21-1,-42-33 121,-5-5-88,-6-8 4,5 9-96,-6-8 25,-13-26 44,-20-46 0,28 51-79,1-1 1,-8-41-1,16 57-42,0 0 1,0 0 0,2 0-1,0-1 1,1 1-1,5-30 1,-6 41 22,2-1 0,-1 1 0,0-1 0,1 1 0,0-1 0,0 1 0,1 0 0,-1 0 0,1 0 0,-1 0 1,1 0-1,5-3 0,-6 4-1,1 1 0,0 0 1,0 0-1,1 0 0,-1 1 1,0-1-1,1 1 0,-1-1 1,0 1-1,1 0 1,0 1-1,-1-1 0,1 1 1,-1-1-1,1 1 0,6 0 1,1 2 10,0-1 0,-1 2 0,1-1 0,-1 1 0,0 1 0,1 0 1,-2 0-1,1 1 0,18 12 0,0 3-175,46 44 1,31 40-3908,-42-28-3947,-32-34 4216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4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2184 4640,'-15'9'579,"6"-4"179,-17 13 1,-12 10 378,-47 34 5774,77-56-5221,5-7-216,3 0-1353,0 0 0,1-1 0,-1 1-1,1 0 1,0-1 0,-1 1-1,1 0 1,0 0 0,0 0-1,0-1 1,1 0 0,47-56 1137,22-18-507,-37 41-579,21-24 47,70-71 31,884-810 97,-326 329-128,-560 498-70,-27 16-32,-76 76-66,0 3 25,-2-2-1,0-1 0,15-23 0,-30 40-37,-1 0-1,0 0 0,0-1 1,0 1-1,3-9 0,-5 12-50,0 0 0,0 1-1,0-1 1,1 1 0,-1-1-1,0 1 1,0-1 0,0 1 0,0-1-1,0 1 1,0-1 0,-1 1-1,1-1 1,0 1 0,0-1-1,0 0 1,0 1 0,-1-1-1,1 1 1,0 0 0,0-1 0,-1 1-1,1-1 1,0 1 0,-1-1-1,1 1 1,-1 0 0,1-1-1,0 1 1,-1 0 0,1-1-1,-1 1 1,1 0 0,-1 0 0,1-1-1,-1 1 1,1 0 0,-1 0-1,-2-1-150,1 1 0,0 0 0,0 0 0,0 0 1,0 1-1,0-1 0,0 0 0,-4 2 0,-4 2-114,0 0 1,0 1 0,0 0-1,1 1 1,-14 10-1,2-1 81,-52 33-75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0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8 14944 0 0,'0'0'1503'0'0,"0"-1"-1405"0"0,0 0-73 0 0,-3-3 18 0 0,2 2 495 0 0,2 2-371 0 0,3 1-162 0 0,0-1-1 0 0,0 1 1 0 0,0-1 0 0 0,0 1-1 0 0,0 1 1 0 0,0-1 0 0 0,-1 0-1 0 0,5 3 1 0 0,29 18-14 0 0,33 32 232 0 0,-40-30 12 0 0,125 111 501 0 0,68 52 142 0 0,-90-99-878 0 0,54 21 0 0 0,-156-90 0 0 0,41 33 0 0 0,-46-29 443 0 0,-26-22-380 0 0,0-1 0 0 0,0 1 0 0 0,0 0 0 0 0,0-1-1 0 0,0 1 1 0 0,0 0 0 0 0,0 0 0 0 0,0-1 0 0 0,0 1 0 0 0,0 0 0 0 0,0-1 0 0 0,0 1 0 0 0,-1 0-1 0 0,1-1 1 0 0,0 1 0 0 0,0 0 0 0 0,-1-1 0 0 0,1 1 0 0 0,0 0 0 0 0,-1-1 0 0 0,1 1 0 0 0,-1-1-1 0 0,0 1 1 0 0,-2 3 37 0 0,-1-1 0 0 0,1 1 0 0 0,-1-1 0 0 0,0 0 0 0 0,0-1 0 0 0,-1 1 0 0 0,1-1 0 0 0,-1 1 0 0 0,1-1 0 0 0,-1-1 0 0 0,-5 2 0 0 0,-3 1 215 0 0,0-1 0 0 0,-25 2-1 0 0,-9-2-314 0 0,27-3 0 0 0,0 2 0 0 0,-1 0 0 0 0,1 1 0 0 0,-26 8 0 0 0,33-7 0 0 0,3-1 0 0 0,1 0 0 0 0,-1 1 0 0 0,1 0 0 0 0,-14 8 0 0 0,-119 86 0 0 0,-17 12 0 0 0,61-41 0 0 0,78-53 0 0 0,2 1 0 0 0,-31 34 0 0 0,18-13 0 0 0,-72 95 0 0 0,84-102-456 0 0,-1-2-1 0 0,-2 0 0 0 0,-47 47 1 0 0,61-67 306 0 0,4-2 134 0 0,4 1 16 0 0,4 0 0 0 0,-1-3 0 0 0,-1 0 0 0 0,1 0 0 0 0,-1 0 0 0 0,0 0 0 0 0,2 8 0 0 0,1 3 0 0 0,-4-15-141 0 0,0 1 1 0 0,-1-1-1 0 0,0 1 0 0 0,1-1 0 0 0,-1 1 0 0 0,0-1 0 0 0,0 1 0 0 0,0 0 0 0 0,0-1 0 0 0,0 1 0 0 0,0 0 0 0 0,0-1 1 0 0,-1 1-1 0 0,1-1 0 0 0,0 1 0 0 0,-1-1 0 0 0,1 1 0 0 0,-1-1 0 0 0,0 1 0 0 0,0-1 0 0 0,-1 3 0 0 0,1-2-579 0 0,0 0 0 0 0,-1 0-1 0 0,1-1 1 0 0,-1 1 0 0 0,1 0 0 0 0,-1-1-1 0 0,0 1 1 0 0,1-1 0 0 0,-1 1-1 0 0,0-1 1 0 0,0 0 0 0 0,0 0-1 0 0,0 0 1 0 0,0 0 0 0 0,-4 1-1 0 0,-5-1-2349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17407,'-6'2'135,"0"0"10,1-1 0,0 1-1,0 0 1,0 0 0,0 0-1,0 1 1,0 0 0,1 0 0,-1 0-1,1 1 1,0-1 0,-6 7-1,8-8-108,1-1 0,0 1 0,0 0 0,0-1-1,0 1 1,0 0 0,0-1 0,0 1 0,1 0-1,-1 0 1,1 0 0,-1 0 0,1 0 0,0 0-1,-1 0 1,1-1 0,0 1 0,1 0-1,-1 0 1,0 0 0,0 0 0,1 0 0,-1 0-1,1 0 1,1 2 0,1 2 63,0-1-1,1 0 0,0 0 1,0 0-1,0 0 1,1 0-1,0-1 1,0 0-1,5 4 1,9 7 33,221 210-132,-201-187 0,95 93 0,-111-110 512,33 22 0,-49-38-398,1 0 0,0 0 0,1-1-1,-1 0 1,1 0 0,-1-1 0,1 0 0,18 2-1,0-1-123,-17-2 26,1-1 1,-1 0-1,1 0 1,15-2-1,-23 0 68,-1 1 0,0-1-1,0 0 1,1 1 0,-1-1-1,0 0 1,0-1-1,0 1 1,0 0 0,0-1-1,-1 1 1,1-1 0,0 1-1,-1-1 1,1 0 0,-1 0-1,1 0 1,-1 1 0,0-1-1,0-1 1,0 1 0,1-3-1,0-1-75,0 0-1,0 0 1,0 0-1,-1 0 0,0 0 1,0-13-1,-1 15-7,-1-1 0,1 0 0,-1 0 0,-2-6 0,-1-5 0,3 15-5,1-2-2,0 1 0,-1 0 0,0 0 0,1 0 0,-1 0 0,0 1-1,0-1 1,0 0 0,0 0 0,-1 0 0,1 1 0,0-1 0,-1 1-1,1-1 1,-1 1 0,1-1 0,-3 0 0,0-1 558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15360,'0'0'3759,"1"2"-3084,5 13-400,1 0-1,1-1 1,0 1 0,1-2 0,1 1-1,18 19 1,78 67 585,-70-68-83,180 139-612,-207-165-165,0 0 0,1-1 0,-1 0 0,1 0 0,0-2 0,19 6 0,-25-8 6,-1-1-1,1 1 0,0-1 0,0 0 1,1 0-1,-1-1 0,-1 1 0,1-1 1,0 0-1,0 0 0,0 0 0,0 0 1,0-1-1,-1 1 0,1-1 1,-1 0-1,1 0 0,-1 0 0,6-6 1,-4 4 18,-1 0 0,0 0 0,0-1 0,0 1 0,-1-1 0,0 0 0,0 0 0,0 0 0,0-1 1,-1 1-1,0-1 0,0 1 0,1-7 0,1-7 581,-2 0 1,1-34-1,-4 42-366,0 0 0,0 0 0,-1 0 0,0 0-1,-1 0 1,-5-13 0,-30-59-60,30 66-184,-2 1 1,-20-28-1,19 32 5,5 3 0,-1 1 0,-1-1 0,1 1 0,-1 1 0,-18-13 0,21 17-219,0-1 0,0 0 0,-5-5 0,9 9-289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19 257 19455,'-8'63'127,"3"-15"168,2-35-173,2 1 1,0 0 0,1-1-1,0 1 1,1 0 0,0-1-1,1 1 1,1-1 0,0 0-1,1 1 1,0-2 0,8 18-1,-10-28-122,0 1 0,-1-1 0,1 0 0,0 1 0,0-1 0,0 0 0,0 0 0,1-1 0,-1 1 0,0 0 0,1-1 0,-1 1 0,1-1 0,0 0 0,-1 0 0,1 0 0,0 0 0,0 0 0,0-1 0,-1 1 0,1-1 0,0 0 0,6 0 0,1 0 0,0-1 0,0-1 0,0 1 0,0-2 0,15-4 0,99-41 0,-98 38 69,-16 5 62,1 1 0,20-4 0,-28 7-101,0 1-1,0-1 0,0 1 1,0 0-1,-1 0 0,1 0 0,0 1 1,0-1-1,0 1 0,0-1 1,0 1-1,-1 0 0,1 0 0,0 0 1,4 3-1,-6-3 35,0 0 0,0 0 0,0 0-1,0 0 1,-1 0 0,1 0 0,0 0 0,0 0 0,-1 0 0,1 0 0,-1 1-1,1-1 1,-1 2 0,4 16 142,-4-18-205,1 7 3,-1 0-1,0 0 0,-1 0 0,0 0 1,-2 8-1,-12 40-6,9-33 2,1-3-364,-1-1 0,-1 0-1,-1 0 1,-18 33 0,20-45 217,1-7 119,-1-9 19,5 7-41,-2-5-64,0-1 0,1 1-1,0-1 1,0 0-1,1 0 1,0 0-1,0 0 1,1-13 0,8-67-823,-8 87 938,27-146 1962,-12 68-1004,20-86 162,-29 137-608,4-54 0,-9 72-409,-1 1-1,-1-1 0,0 0 1,0 1-1,-1 0 1,0-1-1,0 1 0,-1 0 1,-6-13-1,6 15-102,-4-6 0,-1 6 0,7 7 0,0 0 0,1 0 0,-1 0 0,0 0 0,1-1 0,-1 1 0,0 1 0,1-1 0,-1 0 0,0 0 0,0 0 0,1 0 0,-1 0 0,0 1 0,1-1 0,-1 0 0,1 0 0,-1 1 0,0-1 0,1 1 0,-1-1 0,1 0 0,-1 1 0,1-1 0,-2 2 0,0 0 0,1 0 0,-1 0 0,0 0 0,1 0 0,-3 5 0,1 0 0,0 1 0,1 0 0,0-1 0,0 1 0,1 0 0,-1 13 0,3 49 0,0-49 0,1-1 0,1 1 0,9 32 0,-9-44 0,0 1 0,1-1 0,0 1 0,1-1 0,-1 0 0,2-1 0,-1 1 0,2-1 0,8 9 0,-13-14-10,1 0-1,0-1 1,0 0 0,0 0-1,1 0 1,-1 0-1,0 0 1,1-1 0,-1 1-1,1-1 1,0 0-1,-1 0 1,1 0 0,0-1-1,0 1 1,-1-1-1,1 0 1,0 0-1,0 0 1,0-1 0,-1 1-1,1-1 1,0 0-1,0 0 1,-1 0 0,1-1-1,3-1 1,1-1-161,0 0 1,-1-1-1,1 0 0,-1 0 1,0-1-1,0 0 1,0 0-1,-1 0 0,0-1 1,7-11-1,5-12-3278,27-62 0,-27 50 892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0 425 17407,'0'0'5751,"0"-1"-5739,0 1 1,1 0-1,-1 0 1,0 0-1,0-1 1,0 1-1,0 0 1,1 0-1,-1 0 1,0-1-1,0 1 1,0 0-1,1 0 1,-1 0-1,0 0 1,0 0-1,0 0 1,1-1-1,-1 1 1,0 0-1,0 0 1,1 0-1,-1 0 1,0 0-1,0 0 1,1 0-1,11-2-12,0 0 0,0 1 0,0 0 0,0 1 0,21 2 0,62 13 0,-72-10 0,22 6 0,62 23 0,-95-30 0,29 13 0,0 1 0,53 32 0,-86-45 0,1 0 0,-1 1 0,0 0 0,-1 1 0,1 0 0,-1 0 0,-1 1 0,9 11 0,-14-17 0,0-1 0,-1 0 0,1 1 0,0-1 0,-1 1 0,0-1 0,1 1 0,-1 0 0,0-1 0,1 1 0,-1-1 0,0 1 0,0 0 0,-1-1 0,1 1 0,0-1 0,0 1 0,-1-1 0,1 1 0,-1-1 0,1 1 0,-1-1 0,0 1 0,1-1 0,-1 1 0,0-1 0,0 0 0,0 0 0,0 1 0,0-1 0,-1 0 0,-1 2 0,-3 2 0,-1-1 0,0 1 0,0-1 0,-14 6 0,21-10 0,-14 5 0,1-1 0,-1 0 0,0-1 0,-21 2 0,21-2 0,7-2 83,-1 0-1,0-1 0,1 0 0,-1 0 0,0-1 1,1 1-1,-1-2 0,1 1 0,-1-1 1,1 0-1,0-1 0,0 1 0,0-2 1,0 1-1,0-1 0,1 0 0,-1 0 1,1 0-1,0-1 0,0 0 0,1-1 1,0 1-1,0-1 0,-8-12 0,3 3-79,1-1 0,1-1 0,0 0 0,1 0 0,-8-32 0,9 19-4,0 0 1,-2-52-1,8 41-489,1 0 0,3 0-1,1 1 1,2 0 0,1 0 0,14-39-1,-19 70 150,1 0 0,0 0-1,0 0 1,1 1 0,8-13-1,-9 17-138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2291 17407,'-6'19'186,"5"-14"-43,-1 0 0,1-1 0,0 1 0,-1 8-1,2-12-120,0 0 1,0-1-1,0 1 0,0-1 0,0 1 0,1-1 0,-1 1 0,0-1 0,0 1 0,0-1 0,1 1 0,-1-1 0,0 1 0,1-1 0,-1 0 0,0 1 0,1-1 0,-1 1 0,0-1 0,1 0 0,-1 1 0,1-1 0,-1 0 0,1 0 0,-1 1 0,1-1 0,-1 0 0,1 0 0,-1 0 0,2 1 0,13-1 411,-7-2-433,-1-1 0,1 1 0,-1-2 0,0 1 0,0-1 0,0 0 0,-1-1 0,8-5 0,-2 1 0,32-21 135,-9 6 263,35-29 0,52-71 8,-9-10 37,24-26-175,162-190-268,-33 43 0,-85 92 0,-104 120 0,-43 55 0,97-114 0,100-88 72,-75 67 1103,-96 105-470,-23 23-130,-23 29-130,1 0 1,19-18-1,-25 26-556,-4 4-586,-5 11-88,-6 9 707,-15 25 1,16-30 66,-16 23 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0:5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35 14312 0 0,'0'0'689'0'0,"-2"0"-301"0"0,-2-1-319 0 0,1 0-1 0 0,-1 0 1 0 0,0-1 0 0 0,0 1 0 0 0,0-1 0 0 0,-5-3-1 0 0,-1-1-6 0 0,-23-9 1283 0 0,33 15-1329 0 0,0 0-1 0 0,0 0 1 0 0,-1 0 0 0 0,1 0 0 0 0,0 0-1 0 0,0 0 1 0 0,0-1 0 0 0,-1 1 0 0 0,1 0-1 0 0,0 0 1 0 0,0 0 0 0 0,0 0 0 0 0,0 0-1 0 0,-1 0 1 0 0,1 0 0 0 0,0 0 0 0 0,0 0-1 0 0,0 0 1 0 0,-1 0 0 0 0,1 1 0 0 0,0-1 0 0 0,0 0-1 0 0,0 0 1 0 0,0 0 0 0 0,-1 0 0 0 0,1 0-1 0 0,0 0 1 0 0,0 0 0 0 0,0 0 0 0 0,0 0-1 0 0,0 1 1 0 0,-1-1 0 0 0,1 0 0 0 0,-6 3 506 0 0,5-3-456 0 0,0 0-1 0 0,0 1 0 0 0,-1-1 0 0 0,1 1 0 0 0,0-1 1 0 0,0 1-1 0 0,0-1 0 0 0,0 1 0 0 0,0 0 0 0 0,0 0 1 0 0,0-1-1 0 0,0 1 0 0 0,0 0 0 0 0,0 0 0 0 0,0 0 1 0 0,0 0-1 0 0,0 0 0 0 0,1 0 0 0 0,-1 0 0 0 0,1 1 1 0 0,-1-1-1 0 0,0 0 0 0 0,1 0 0 0 0,0 0 0 0 0,-1 1 1 0 0,1 1-1 0 0,-2 1 6 0 0,1 1 1 0 0,0 0-1 0 0,1-1 1 0 0,-1 1 0 0 0,1-1-1 0 0,0 9 1 0 0,8 44 263 0 0,17 58 1 0 0,24 54 251 0 0,-42-149-502 0 0,2 0-1 0 0,18 34 1 0 0,-24-49-52 0 0,0 0 1 0 0,0 0 0 0 0,1-1 0 0 0,-1 1-1 0 0,1-1 1 0 0,0 0 0 0 0,1 0 0 0 0,-1-1-1 0 0,0 1 1 0 0,1-1 0 0 0,0 0-1 0 0,0 0 1 0 0,0 0 0 0 0,0-1 0 0 0,1 1-1 0 0,-1-1 1 0 0,0-1 0 0 0,1 1 0 0 0,6 0-1 0 0,-4 0 60 0 0,1-1 0 0 0,-1 0 1 0 0,1 0-1 0 0,-1-1 0 0 0,1 0 0 0 0,-1-1 0 0 0,1 0 0 0 0,-1 0 0 0 0,1-1 0 0 0,7-3 0 0 0,-10 3-7 0 0,4-1-281 0 0,0-1 0 0 0,0 0 0 0 0,0 0 0 0 0,0-1 0 0 0,-1 0 0 0 0,14-11 1 0 0,6-13-2017 0 0,-3-1-5227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30 118 18479 0 0,'-1'-2'63'0'0,"0"0"-1"0"0,1 0 1 0 0,-1 1-1 0 0,1-1 0 0 0,0 0 1 0 0,-1 0-1 0 0,1 0 1 0 0,0 0-1 0 0,0 0 0 0 0,0 0 1 0 0,1 0-1 0 0,-1 1 1 0 0,0-1-1 0 0,2-4 0 0 0,-2 6-58 0 0,0-1 0 0 0,0 1 0 0 0,0-1 0 0 0,0 1 0 0 0,0 0 0 0 0,0-1 0 0 0,1 1 1 0 0,-1-1-1 0 0,0 1 0 0 0,0-1 0 0 0,0 1 0 0 0,1 0 0 0 0,-1-1 0 0 0,0 1 0 0 0,0 0 0 0 0,1-1 0 0 0,-1 1 0 0 0,0 0 0 0 0,1-1 0 0 0,-1 1 0 0 0,1 0 0 0 0,-1 0 0 0 0,0-1 0 0 0,1 1 0 0 0,-1 0 0 0 0,1 0 0 0 0,-1 0 0 0 0,0 0 0 0 0,1-1 0 0 0,-1 1 0 0 0,1 0 0 0 0,-1 0 0 0 0,1 0 0 0 0,0 0 0 0 0,12 6 120 0 0,-11-4-85 0 0,12 6 475 0 0,0 1-1 0 0,0 1 0 0 0,-1 0 0 0 0,20 21 0 0 0,-25-23-369 0 0,-1 0-1 0 0,0 1 0 0 0,-1 0 1 0 0,0 0-1 0 0,0 1 0 0 0,-1 0 1 0 0,0 0-1 0 0,4 13 0 0 0,-6-13-121 0 0,0-1 0 0 0,-1 1 0 0 0,0 0-1 0 0,0 0 1 0 0,-1 0 0 0 0,-1 1 0 0 0,0-1-1 0 0,-1 13 1 0 0,-1-9-404 0 0,-1-1 1 0 0,-6 19-1 0 0,7-27-12 0 0,0 0 0 0 0,0-1 0 0 0,-1 1 0 0 0,0 0 1 0 0,0-1-1 0 0,0 0 0 0 0,0 1 0 0 0,0-1 0 0 0,-5 3 0 0 0,2-1-177 0 0,0-1 0 0 0,-1-1 0 0 0,1 1 0 0 0,-1-1-1 0 0,0 0 1 0 0,0 0 0 0 0,-1-1 0 0 0,1 0-1 0 0,-10 2 1 0 0,7-2 431 0 0,0-2 0 0 0,0 1 1 0 0,-20-1-1 0 0,29-1 324 0 0,-1 0 1 0 0,1 0-1 0 0,0 0 1 0 0,-1-1-1 0 0,1 1 1 0 0,0 0-1 0 0,0-1 0 0 0,-1 1 1 0 0,1-1-1 0 0,0 1 1 0 0,0-1-1 0 0,-1 0 1 0 0,1 0-1 0 0,0 1 1 0 0,0-1-1 0 0,0 0 1 0 0,0 0-1 0 0,0 0 1 0 0,0 0-1 0 0,0-2 1 0 0,0 3-86 0 0,0-1-1 0 0,1 0 1 0 0,-1 0 0 0 0,1 0 0 0 0,0 0 0 0 0,-1 0 0 0 0,1 0-1 0 0,0 0 1 0 0,-1 0 0 0 0,1 0 0 0 0,0 0 0 0 0,0 0-1 0 0,0 0 1 0 0,0 0 0 0 0,0 0 0 0 0,0 0 0 0 0,0 0 0 0 0,0 0-1 0 0,1 0 1 0 0,-1 0 0 0 0,0 0 0 0 0,1 0 0 0 0,-1 0 0 0 0,0 0-1 0 0,1 0 1 0 0,0-1 0 0 0,25-33 877 0 0,40-43 0 0 0,36-24-877 0 0,-102 102-98 0 0,133-126 443 0 0,-118 110-438 0 0,-1 0 0 0 0,21-34 0 0 0,-30 42-7 0 0,-4 6 1 0 0,1-1 0 0 0,0 0 0 0 0,0 1 0 0 0,-1-1 0 0 0,0 0 0 0 0,2-3 0 0 0,-3-2 0 0 0,0 8 0 0 0,0 0 0 0 0,0-1 0 0 0,0 1 0 0 0,-1 0 0 0 0,1-1 0 0 0,0 1 0 0 0,0 0 0 0 0,0 0 0 0 0,0-1 0 0 0,-1 1 0 0 0,1 0 0 0 0,0 0 0 0 0,0-1 0 0 0,0 1 0 0 0,-1 0 0 0 0,1 0 0 0 0,0 0 0 0 0,0-1 0 0 0,-1 1 0 0 0,1 0 0 0 0,0 0 0 0 0,-1 0 0 0 0,1 0 0 0 0,0 0 0 0 0,-1 0 0 0 0,0-1 1 0 0,-1 1 0 0 0,1 0 0 0 0,-1 0 0 0 0,1 0 0 0 0,0 1 0 0 0,-1-1 0 0 0,1 0 0 0 0,-1 0 0 0 0,1 1 0 0 0,0-1 0 0 0,-1 1 0 0 0,1-1 0 0 0,0 1 0 0 0,-1 0-1 0 0,1-1 1 0 0,0 1 0 0 0,0 0 0 0 0,0 0 0 0 0,-1 0 0 0 0,1 0 0 0 0,-1 2 0 0 0,-4 3 20 0 0,2 1 1 0 0,-9 13-1 0 0,4-6 24 0 0,-7 8 132 0 0,10-15-123 0 0,0 1 0 0 0,1 0 0 0 0,0 0 0 0 0,1 0 0 0 0,0 0 0 0 0,0 1 0 0 0,0-1-1 0 0,-2 14 1 0 0,4-15 3 0 0,1 0 0 0 0,1 0 0 0 0,0 0 0 0 0,0 0-1 0 0,0 0 1 0 0,1 0 0 0 0,0 0 0 0 0,0-1 0 0 0,4 13 0 0 0,-4-16-29 0 0,0 1 1 0 0,0-1-1 0 0,1 0 1 0 0,-1 0 0 0 0,1 0-1 0 0,-1 0 1 0 0,1 0 0 0 0,0-1-1 0 0,1 1 1 0 0,-1-1-1 0 0,0 1 1 0 0,1-1 0 0 0,-1 0-1 0 0,1 1 1 0 0,0-1 0 0 0,-1-1-1 0 0,1 1 1 0 0,0 0-1 0 0,0-1 1 0 0,0 1 0 0 0,1-1-1 0 0,2 1 1 0 0,-2-2-25 0 0,0 1 0 0 0,-1-1 0 0 0,1 0 0 0 0,0 0 0 0 0,-1-1 0 0 0,1 1 0 0 0,-1-1 0 0 0,1 0 0 0 0,5-2 0 0 0,30-13-213 0 0,-39 16 199 0 0,40-21-2470 0 0,-18 6 968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0:5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83 732 18479 0 0,'-18'-6'763'0'0,"14"5"-669"0"0,0-1 1 0 0,1 1-1 0 0,-1 0 0 0 0,0 0 0 0 0,-6-1 720 0 0,9 3-594 0 0,1 1-216 0 0,0 0 0 0 0,-1 0-1 0 0,1 0 1 0 0,0 0 0 0 0,0 0-1 0 0,0 0 1 0 0,0 0 0 0 0,1 0-1 0 0,-1 0 1 0 0,1-1 0 0 0,-1 1-1 0 0,1 0 1 0 0,-1 0 0 0 0,2 2-1 0 0,12 29-14 0 0,-7-21 10 0 0,12 17 0 0 0,1 3 15 0 0,-10-18 7 0 0,-1 1 0 0 0,16 16 1 0 0,6 7 34 0 0,31 43 32 0 0,-43-58-38 0 0,-17-20-43 0 0,0 0 1 0 0,1-1-1 0 0,-1 0 1 0 0,7 5-1 0 0,3 2 248 0 0,-11-8 191 0 0,-6-10 2 0 0,0-3-293 0 0,-1 0 0 0 0,-1 1 0 0 0,0-1 0 0 0,-12-13 0 0 0,-10-17-90 0 0,-12-25 123 0 0,-21-35 62 0 0,47 75-179 0 0,1 0 0 0 0,1-1 1 0 0,-17-57-1 0 0,21 58-50 0 0,3 6 23 0 0,1-2 0 0 0,0 1 0 0 0,-1-39 0 0 0,5 53-37 0 0,1 0 1 0 0,0-1-1 0 0,0 1 0 0 0,2-13 0 0 0,-1 19-5 0 0,-1 0-1 0 0,1 0 1 0 0,-1 0-1 0 0,1 0 1 0 0,0 0-1 0 0,0 0 1 0 0,0 0-1 0 0,0 0 1 0 0,0 0-1 0 0,0 1 1 0 0,0-1-1 0 0,1 1 1 0 0,-1-1-1 0 0,1 1 1 0 0,-1-1-1 0 0,1 1 1 0 0,0 0-1 0 0,-1-1 1 0 0,1 1-1 0 0,0 0 1 0 0,0 0-1 0 0,0 0 1 0 0,2 0-1 0 0,0 0-7 0 0,-1-1-1 0 0,1 2 1 0 0,0-1 0 0 0,-1 0-1 0 0,1 1 1 0 0,0-1 0 0 0,0 1-1 0 0,-1 0 1 0 0,1 1-1 0 0,0-1 1 0 0,-1 1 0 0 0,1-1-1 0 0,0 1 1 0 0,-1 0-1 0 0,1 0 1 0 0,0 1 0 0 0,-1-1-1 0 0,0 1 1 0 0,1 0-1 0 0,-1-1 1 0 0,4 4 0 0 0,2 3 22 0 0,1 1 0 0 0,-1 0 0 0 0,-1 1 0 0 0,14 19 0 0 0,-16-22 4 0 0,2 6-181 0 0,0 0 0 0 0,-1 0 0 0 0,-1 1 0 0 0,0 0 0 0 0,0 1 0 0 0,-1-1 0 0 0,3 21 0 0 0,-6-26-27 0 0,-1 0 0 0 0,0-1 0 0 0,0 1 0 0 0,-1 0 0 0 0,-1-1 0 0 0,-1 15 0 0 0,-1-5-162 0 0,-1 0-1 0 0,-8 20 0 0 0,10-32 363 0 0,-1 0 0 0 0,1-1 0 0 0,-1 1 0 0 0,0-1 0 0 0,-1 0 0 0 0,1 0 0 0 0,-1 0 0 0 0,0 0 0 0 0,-7 6 0 0 0,8-8 126 0 0,0-1 1 0 0,-1 1-1 0 0,1-1 0 0 0,-1 0 1 0 0,1 0-1 0 0,-1 0 1 0 0,0 0-1 0 0,1-1 1 0 0,-1 1-1 0 0,0-1 1 0 0,0 0-1 0 0,0 0 0 0 0,0-1 1 0 0,-9 1 1274 0 0,26 3-1049 0 0,-10-3-357 0 0,1-1 1 0 0,-1 1-1 0 0,1-1 1 0 0,0 0-1 0 0,-1 0 0 0 0,7-1 1 0 0,3 1-7 0 0,-8-1-1 0 0,0 1-1 0 0,0-1 1 0 0,0 0-1 0 0,0 0 1 0 0,0 0-1 0 0,0 0 1 0 0,-1-1-1 0 0,1 0 1 0 0,-1 0-1 0 0,7-4 1 0 0,-2 0-31 0 0,-1 0 1 0 0,0 0-1 0 0,-1 0 0 0 0,10-11 1 0 0,-6 4-313 0 0,0-1 0 0 0,-1 0 0 0 0,13-23 0 0 0,19-49-960 0 0,-33 67 1040 0 0,-2 5-67 0 0,15-34-148 0 0,22-65 0 0 0,-39 97 708 0 0,-1 1 0 0 0,-1-1 0 0 0,0-1 0 0 0,-1 1 0 0 0,-1 0 0 0 0,0-1 0 0 0,-2 1 0 0 0,-2-25 0 0 0,-6-35 521 0 0,3 13-267 0 0,3 14-207 0 0,1 31-21 0 0,0-19 0 0 0,2 35 248 0 0,-3 10-312 0 0,1 4-168 0 0,1 0-1 0 0,1 0 1 0 0,1 15 0 0 0,0 1-23 0 0,-1 36 3 0 0,2-1-1 0 0,13 74 1 0 0,-13-131 1 0 0,-1 1 0 0 0,1-1 0 0 0,1 0 0 0 0,-1 0 0 0 0,1 0 0 0 0,0 0 0 0 0,0 0 0 0 0,1-1 0 0 0,5 8 0 0 0,-7-10 1 0 0,1 0 0 0 0,-1-1 0 0 0,1 1 0 0 0,0-1 0 0 0,-1 1 0 0 0,1-1 0 0 0,0 0-1 0 0,0 0 1 0 0,0-1 0 0 0,1 1 0 0 0,-1-1 0 0 0,0 1 0 0 0,1-1 0 0 0,-1 0 0 0 0,1 0 0 0 0,-1 0 0 0 0,1-1 0 0 0,3 1 0 0 0,0-1 45 0 0,0 0 1 0 0,0-1 0 0 0,0 1-1 0 0,0-1 1 0 0,0-1 0 0 0,0 0-1 0 0,0 0 1 0 0,0 0 0 0 0,0 0 0 0 0,-1-1-1 0 0,0 0 1 0 0,1-1 0 0 0,-1 0-1 0 0,0 0 1 0 0,0 0 0 0 0,-1 0 0 0 0,8-8-1 0 0,0-4 63 0 0,14-22-1 0 0,-9 12-92 0 0,-13 19-21 0 0,1-1 0 0 0,-1 0 0 0 0,0 0 0 0 0,-1-1 0 0 0,0 1 0 0 0,5-17 0 0 0,-6 15-179 0 0,-1 1 0 0 0,-1-1 0 0 0,1 0 0 0 0,-1-15 1 0 0,-1 23 55 0 0,0 2-70 0 0,-1 0 97 0 0,1 0-1 0 0,0 0 1 0 0,-1-1-1 0 0,1 1 1 0 0,0 0-1 0 0,-1 0 0 0 0,1 0 1 0 0,-1 0-1 0 0,1 0 1 0 0,0 0-1 0 0,-1-1 1 0 0,1 1-1 0 0,-1 0 0 0 0,1 0 1 0 0,0 0-1 0 0,-1 0 1 0 0,1 0-1 0 0,0 1 1 0 0,-1-1-1 0 0,1 0 1 0 0,-1 0-1 0 0,1 0 0 0 0,0 0 1 0 0,-1 0-1 0 0,0 1 1 0 0,-11 7-1701 0 0,4-3-888 0 0,-5 3-4048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0:5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22 15520 0 0,'-2'-1'356'0'0,"-5"-7"114"0"0,7 7-424 0 0,-1 0-1 0 0,0 0 1 0 0,0 0 0 0 0,0 0-1 0 0,0 1 1 0 0,0-1 0 0 0,0 0-1 0 0,0 0 1 0 0,0 1 0 0 0,0-1-1 0 0,0 0 1 0 0,0 1 0 0 0,0-1-1 0 0,-1 1 1 0 0,1-1 0 0 0,0 1-1 0 0,0 0 1 0 0,-1 0-1 0 0,1-1 1 0 0,-2 1 0 0 0,2 0 77 0 0,-1 0-1 0 0,0 1 1 0 0,1-1 0 0 0,-1 0 0 0 0,1 1-1 0 0,-1-1 1 0 0,1 1 0 0 0,-1-1-1 0 0,1 1 1 0 0,-1 0 0 0 0,1-1 0 0 0,-1 1-1 0 0,1 0 1 0 0,0 0 0 0 0,-1 0 0 0 0,1 0-1 0 0,0 0 1 0 0,0 0 0 0 0,0 1 0 0 0,0-1-1 0 0,0 0 1 0 0,0 1 0 0 0,0-1 0 0 0,0 1-1 0 0,1-1 1 0 0,-2 4 0 0 0,0 1 116 0 0,0 1 0 0 0,0 0 1 0 0,0 1-1 0 0,0 10 0 0 0,1-6-116 0 0,0 0-1 0 0,1 0 1 0 0,1 0-1 0 0,0 0 1 0 0,4 18-1 0 0,-4-23-89 0 0,1-1 1 0 0,0-1-1 0 0,0 1 0 0 0,0 0 0 0 0,1 0 0 0 0,0-1 1 0 0,0 1-1 0 0,1-1 0 0 0,0 0 0 0 0,-1 0 1 0 0,2 0-1 0 0,5 5 0 0 0,-6-7-20 0 0,-1 0 0 0 0,1 1 0 0 0,1-2 0 0 0,-1 1 0 0 0,0 0 0 0 0,1-1 1 0 0,-1 0-1 0 0,1 0 0 0 0,-1 0 0 0 0,1-1 0 0 0,0 0 0 0 0,0 0 0 0 0,0 0 0 0 0,0 0 0 0 0,9 0 0 0 0,128-11 88 0 0,-90 4-231 0 0,-48 6 127 0 0,-1 0 1 0 0,1 0-1 0 0,0 0 1 0 0,-1 0-1 0 0,1 1 1 0 0,-1 0 0 0 0,1-1-1 0 0,0 1 1 0 0,-1 0-1 0 0,5 2 1 0 0,0 2 73 0 0,0 0 0 0 0,13 9 0 0 0,-21-14-68 0 0,2 2 36 0 0,-1-1 0 0 0,1 0-1 0 0,-1 1 1 0 0,1-1 0 0 0,-1 1 0 0 0,0-1-1 0 0,0 1 1 0 0,0 0 0 0 0,0-1 0 0 0,0 1-1 0 0,0 0 1 0 0,0 0 0 0 0,-1 0-1 0 0,1 2 1 0 0,0 0 1 0 0,0 0-1 0 0,-1 0 1 0 0,1 0-1 0 0,-1 0 1 0 0,0 0-1 0 0,-1 7 0 0 0,-1-3-12 0 0,0 0 0 0 0,0-1 0 0 0,0 1 0 0 0,-1 0 0 0 0,0-1 0 0 0,-6 11 0 0 0,-1-3 61 0 0,-1-1 1 0 0,0-1 0 0 0,-27 25-1 0 0,19-19-78 0 0,11-11-72 0 0,-1-1 0 0 0,1 0 0 0 0,-1 0 0 0 0,-18 9 0 0 0,23-13-53 0 0,0-1 0 0 0,0-1-1 0 0,0 1 1 0 0,0 0 0 0 0,0-1 0 0 0,-1 0 0 0 0,1 0 0 0 0,0 0 0 0 0,-1-1-1 0 0,1 0 1 0 0,-1 1 0 0 0,1-1 0 0 0,-1-1 0 0 0,1 1 0 0 0,-5-2 0 0 0,7 1-222 0 0,-1 0 0 0 0,1-1 0 0 0,-1 1 0 0 0,1-1 0 0 0,0 0 0 0 0,0 0 0 0 0,0 0 0 0 0,0 0 0 0 0,0 0 0 0 0,0 0 0 0 0,0 0 0 0 0,1-1 0 0 0,-1 1 0 0 0,1-1 0 0 0,0 1 0 0 0,-1-4-1 0 0,-4-16-1773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15360,'4'-6'3371,"0"10"-658,-2-1-3302,4 10 978,0 0 0,0 0-1,-1 1 1,-1 0-1,4 20 1,-5-21-229,11 48-56,12 49-37,-17-82-66,20 48-1,-26-69 15,1 0 0,0 0 0,0 0 0,1-1 1,0 1-1,7 6 0,-10-11 6,1 1 0,0-1 0,-1 0 0,1 1 0,0-1 0,0-1 0,1 1 0,-1 0 0,0-1 0,1 0 1,-1 0-1,1 0 0,-1 0 0,1 0 0,6 0 0,-7-2 42,-1 1 0,1 0-1,-1-1 1,0 0 0,1 1 0,-1-1-1,0 0 1,1 0 0,-1 0 0,0-1 0,0 1-1,0 0 1,0-1 0,0 0 0,0 1 0,0-1-1,-1 0 1,1 0 0,-1 0 0,1 0 0,-1 0-1,0 0 1,1 0 0,0-4 0,2-4-42,0 0 1,-1-1-1,0 1 1,2-14-1,-2 4 432,-1-1 0,-2 0-1,-1-31 1,-1 38-413,0 1-1,-1-1 1,-6-17 0,5 18-34,0 3-6,0-1 0,-1 1 0,0 0 0,-1 0 0,0 0 0,-13-15 0,-51-50 0,64 68 0,-1 1-700,1 0-1,0-1 1,1 0-1,0 0 1,-8-13 0,13 17 228,-1 1 1,1 0 0,0 0 0,0 0 0,0 0-1,0-1 1,0 1 0,0 0 0,0 0 0,1 0-1,-1 0 1,1 0 0,0-1 0,0 1 0,-1 0-1,1 1 1,0-1 0,1 0 0,-1 0 0,0 0-1,2-2 1,8-11-2599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17407,'18'47'3935,"-1"-8"-2374,-13-27-904,0 0 0,11 18-1,-12-26-579,0 1 0,0 0 1,1-1-1,-1 1 0,1-1 0,0 0 0,0 0 0,6 3 0,-10-6-77,1 0-1,0-1 1,0 1-1,0-1 0,0 1 1,0-1-1,0 1 1,0-1-1,0 1 1,0-1-1,0 0 1,1 0-1,-1 1 0,0-1 1,0 0-1,0 0 1,0 0-1,0 0 1,0 0-1,1-1 1,-1 1-1,0 0 0,0 0 1,0-1-1,0 1 1,0-1-1,0 1 1,0-1-1,0 1 1,0-1-1,0 0 0,0 1 1,-1-1-1,1 0 1,0 0-1,0 1 1,0-1-1,-1 0 1,1 0-1,0-2 0,3-4 33,-1 0 0,0 0 0,0 0 0,3-15 0,-2 8 274,-2 5-105,0 1-1,-1 0 1,0-1 0,-1 1-1,1 0 1,-2-1-1,-1-12 1,1 16-201,0-1 0,-1 1 0,-3-8 0,-2-5 0,3 9 0,-1 0 0,0 0 0,0 0 0,-1 1 0,0 0 0,-10-10 0,6 5 0,-11-14 0,19 23 0,-1 0 0,0 0 0,0 1-1,0-1 1,-4-3 0,-9-9-63,14 15-274,2 0 277,0 1-327,-2-1-367,-4-8 364,2 1 390,3 1 0,2 0 0,3 2 0,4-5 0,1 4 0,-5 2 0,1-2 0,3 4 0,-3-1 0,0-1 0,2 1 0,-1 1 0,1 0 0,-5 1 0,-1 0 0,1 1 0,0-1 0,-1 1 0,1-1 0,0 1 0,-1 0 0,1 0 0,0 0 0,0 0 0,-1 0 0,1 0 0,0 0 0,0 0 0,-1 1 0,1-1 0,0 1 0,-1-1 0,1 1 0,0 0 0,-1-1 0,1 1 0,-1 0 0,2 1 0,3 1 0,49 32 0,109 54 0,-157-85 0,0 0 0,0 1 0,0 0 0,0 0 0,-1 1 0,0-1 0,0 1 0,0 1 0,5 7 0,-11-14 0,0 1 0,1-1 0,-1 1 0,0 0 0,1-1 0,-1 1 0,0 0 0,0-1 0,1 1 0,-1 0 0,0 0 0,0-1 0,0 2 0,-3 2 0,3-4 0,-2 3 0,0-1 0,0 0 0,1 1 0,-1-1 0,-1 0 0,1 0 0,0-1 0,0 1 0,-1 0 0,1-1 0,-1 1 0,1-1 0,-1 0 0,0 0 0,1 0 0,-1 0 0,-4 0 0,-9 5 0,5-3-93,1 0 0,-1-1 0,0 0 0,0-1 0,0 0 0,0-1 0,0 0 0,0 0 0,-19-5 0,27 5-18,1-1 0,-1 0 0,0 1 0,1-1 0,-1-1 0,1 1 1,-1 0-1,1-1 0,0 1 0,0-1 0,-1 0 0,1 0 0,0 1 0,0-1 1,1-1-1,-1 1 0,0 0 0,1 0 0,-1-1 0,1 1 0,0-1 1,0 1-1,0-1 0,0 1 0,0-1 0,1 0 0,-1-2 0,0-4-707,0 0 0,1 0 0,1 0 0,-1 0 0,2 0 0,3-17 0,0 0-1228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0:5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1128 19455,'1'-13'386,"1"-1"0,0 0-1,0 1 1,8-20 0,-6 18-299,-1 6 6,0 0-1,7-11 0,-7 13 39,1 0 0,-2 0-1,1 0 1,3-14 0,-2 0 821,-4 21-946,0-1 0,0 1 0,0 0 0,1 0 0,-1-1 0,0 1 0,0 0 0,0 0 0,0-1 0,0 1 0,0 0 0,0 0 0,0-1 0,0 1 0,0 0 0,-1 0-1,1-1 1,0 1 0,0 0 0,0 0 0,0-1 0,0 1 0,0 0 0,-1-1 0,1 1-5,-1 1-1,1-1 1,0 0 0,-1 0-1,1 0 1,-1 0 0,1 0-1,0 0 1,-1 0-1,1 1 1,-1-1 0,1 0-1,0 0 1,-1 1-1,1-1 1,0 0 0,-1 0-1,1 1 1,0-1-1,-1 0 1,1 1 0,0-1-1,0 1 1,-1-1-1,1 0 1,0 1 0,0-1-1,0 1 1,0-1-1,0 0 1,0 1 0,-1 0-1,-4 18-4,4-18 4,-7 41 0,2 1 0,1-1 0,3 68 0,2-82 0,7 48 0,-5-63 0,1-1 0,0 1 0,1-1 0,0 0 0,1 0 0,6 12 0,-10-22 0,1 1 0,-1-1 0,1 0 0,-1 0 0,1 1 0,0-1 0,0 0 0,0-1 0,0 1 0,1 0 0,-1 0 0,0-1 0,1 0 0,2 2 0,-3-3 0,0 1 0,0-1 0,0 1 0,0-1 0,0 0 0,0 0 0,0 0 0,0 0 0,0 0 0,1 0 0,-1-1 0,0 1 0,0-1 0,0 1 0,0-1 0,-1 0 0,1 0 0,0 0 0,3-1 0,4-5 0,-1-1 0,0 1 0,0-1 0,0 0 0,-1-1 0,12-17 0,-14 19 0,14-19-544,61-89-4952,-74 103 5317,0-1 0,-1 1-1,-1-1 1,0 0-1,0 0 1,2-23 0,-3 24 224,-3 7 211,1 0-1,-1 0 1,0 0 0,-1 0-1,-1-9 1,0-13 756,-2-18 524,1 4-433,2 25-617,0 1-1,2-17 1,2-4 317,6-46 885,-1 17-1523,-7 58-165,-1 1 0,0-1 0,-1 0 0,1 1 0,-1-1 0,0 1 0,-1-1 0,0 1 0,0 0 0,0 0 0,-1-1 0,0 1 0,0 1 0,-6-9 0,4 9 0,-3-2 0,8 7 0,-1 0 0,1 0 0,-1 0 0,1 0 0,0 0 0,-1-1 0,1 1 0,-1 0 0,1 0 0,0 0 0,-1 0 0,1 0 0,-1 0 0,1 0 0,0 1 0,-1-1 0,1 0 0,-1 0 0,1 0 0,-1 0 0,-1 2 0,1-1 0,-1 0 0,1 0 0,-1 1 0,1-1 0,-1 1 0,1-1 0,0 1 0,0 0 0,-1-1 0,1 1 0,0 0 0,1 0 0,-1 0 0,0 0 0,0 3 0,-2 5 0,1 0 0,-1 12 0,2-10 0,-6 33 0,3 1 0,2 1 0,2-1 0,2 0 0,9 60 0,-8-94 0,-1-1 0,2 1 0,-1-1 0,7 13 0,-9-21 0,0 0 0,1 1 0,0-1 0,0 0 0,0 0 0,0 0 0,1 0 0,-1-1 0,1 1 0,0-1 0,-1 1 0,1-1 0,0 0 0,0 0 0,1 0 0,-1-1 0,0 1 0,4 1 0,-1-2-4,0 0 0,0 0 0,0-1 0,0 1-1,0-1 1,1 0 0,-1-1 0,0 0 0,0 0-1,0 0 1,0-1 0,0 1 0,-1-2 0,1 1 0,0 0-1,-1-1 1,0 0 0,0-1 0,6-3 0,3-5-213,-1 0 0,0 0 0,-1-1 1,0-1-1,13-20 0,-12 14-957,0-1 0,-2 0 0,0 0 0,-1-1 0,-1-1 0,-2 0 0,0 0-1,-1 0 1,5-48 0,-10 52 667,-2 1 0,0-1 0,-1 1-1,-5-22 1,-24-71-4285,22 80 3595,-39-112 2349,5 52 5941,42 90-6972,-6-12 1628,-1-1-1,-8-25 1,15 35-1453,-1 0 0,1 0 0,1 0 0,-1 0-1,1 0 1,-1 0 0,1 0 0,0-1 0,0 1 0,1 0 0,0 0 0,-1 0 0,1 0 0,0 0-1,3-5 1,-3 7-146,1-1 0,-1 1-1,1 0 1,-1 0-1,1 1 1,0-1 0,0 0-1,0 0 1,0 1 0,0 0-1,4-3 1,27-10 682,-31 13-772,17-5 74,-1 1-1,1 0 1,1 2 0,20-2-1,80 2-195,-117 3 72,35 1-10,-1 3 0,0 0 0,51 15 0,-68-14 0,1 2 0,-1 0 0,0 2 0,-1 0 0,0 1 0,25 17 0,-31-18 0,0 2 0,-1 0 0,0 0 0,0 1 0,-1 0 0,-1 1 0,0 0 0,15 27 0,-17-23 0,0 0 0,0 0 0,-2 1 0,0 0 0,5 33 0,-8-28 0,-2 0 0,-1 1 0,-1-1 0,-1 1 0,-1-1 0,0 0 0,-2 0 0,-10 28 0,1-12 0,-2 0 0,-2-1 0,-38 62 0,4-23-292,-3-2 0,-82 85 0,-14 2-2901,-5-1-7445,100-106 6042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1:0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3016 13312,'-4'5'0,"2"-2"0,0 0 0,0-1 0,0 0 0,0 1 0,0-1 0,-1 0 0,1 0 0,-1 0 0,-5 3 0,0 0-207,0-1-1,1 1 1,-14 12 0,-11 9-396,9-8 405,1 2 1,-36 39 0,43-38 227,-13 24 0,18-27 3730,11-20-2740,3-1-604,0-1 1,-1 0 0,5-7 0,7-8 79,17-16-128,53-53 396,183-180 676,25-24-921,-133 135-430,106-103-89,47-47 0,56-46 234,-235 227-25,683-640 1396,-437 380-1605,-337 338 0,31-31 0,-67 72-1,3-2 15,0-1 1,0 0 0,-1-1 0,10-15-1,-19 26 8,0 0 0,0 0 0,0-1 0,0 1 0,0 0 0,0 0 0,0 0 0,0 0 0,0-1 0,0 1 0,0 0 0,0 0 1,0 0-1,-1 0 0,1 0 0,0 0 0,0-1 0,0 1 0,0 0 0,0 0 0,-1 0 0,1 0 0,0 0 0,0 0 0,0 0 0,0 0 0,0 0 0,-1 0 0,1 0 0,0 0 0,0 0 0,0 0 0,0 0 0,-1 0 0,1 0 0,0 0 0,0 0 0,-1 0 0,-3 0-10,0 1 1,0 0-1,0-1 0,1 1 1,-1 1-1,0-1 0,0 1 1,1-1-1,-1 1 0,1 0 1,-5 3-1,-11 6-1081,-47 25-2179,7-3 878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4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24 6848 0 0,'0'0'528'0'0,"-1"-1"-368"0"0,-2-1-47 0 0,2 1 304 0 0,1 0 127 0 0,-2-2-439 0 0,1 2 128 0 0,0 0-1 0 0,0-1 1 0 0,1 1-1 0 0,-1 0 1 0 0,0-1-1 0 0,1 1 1 0 0,-1-5 5048 0 0,-2 6-4767 0 0,3 0-501 0 0,-3 1 107 0 0,0 0 0 0 0,0-1 0 0 0,0 1 0 0 0,0 0 0 0 0,1 1 0 0 0,-1-1 0 0 0,0 0 0 0 0,1 1 0 0 0,-1-1 0 0 0,-2 3 0 0 0,-11 8 310 0 0,12-10-403 0 0,0 1-1 0 0,0 0 1 0 0,0 1 0 0 0,0-1-1 0 0,-4 5 1 0 0,1 3 33 0 0,0 0 1 0 0,-10 22-1 0 0,6-11 25 0 0,8-14-71 0 0,0 1-1 0 0,0 0 1 0 0,0 0-1 0 0,1 0 1 0 0,-1 11-1 0 0,0-1-2 0 0,0-3 7 0 0,2-1-1 0 0,0 1 0 0 0,1-1 0 0 0,0 1 0 0 0,4 25 0 0 0,1-14 12 0 0,1-1-1 0 0,12 34 0 0 0,-16-55-12 0 0,-1-1-1 0 0,1 0 0 0 0,0 0 0 0 0,0 0 0 0 0,0 0 1 0 0,1 0-1 0 0,-1 0 0 0 0,1 0 0 0 0,0-1 0 0 0,0 1 1 0 0,0-1-1 0 0,1 0 0 0 0,-1 0 0 0 0,1 0 0 0 0,0 0 1 0 0,-1-1-1 0 0,1 0 0 0 0,0 0 0 0 0,8 3 0 0 0,-10-4 3 0 0,0-1 0 0 0,0 1-1 0 0,1-1 1 0 0,-1 0 0 0 0,0 0-1 0 0,1 0 1 0 0,-1 0 0 0 0,0-1-1 0 0,1 1 1 0 0,-1-1 0 0 0,0 1-1 0 0,0-1 1 0 0,1 0 0 0 0,-1 0-1 0 0,0 0 1 0 0,0 0 0 0 0,2-2-1 0 0,5-2 73 0 0,-1-1 1 0 0,11-10-1 0 0,-16 14-71 0 0,10-10 87 0 0,-1-1 0 0 0,0 0-1 0 0,-1 0 1 0 0,10-16-1 0 0,-11 11-29 0 0,-1-1-1 0 0,0 0 0 0 0,-2 0 0 0 0,10-37 0 0 0,-15 49-43 0 0,0 0-1 0 0,0 0 1 0 0,-1 0-1 0 0,0-1 1 0 0,-1 1-1 0 0,0 0 0 0 0,0-1 1 0 0,0 1-1 0 0,-1 0 1 0 0,0 0-1 0 0,0-1 0 0 0,-1 1 1 0 0,-5-13-1 0 0,-25-51 680 0 0,12 30-22 0 0,19 39-642 0 0,0 2-36 0 0,1-1 1 0 0,0 1 0 0 0,-1-1-1 0 0,1 1 1 0 0,0-1-1 0 0,-1 1 1 0 0,1-1-1 0 0,0 1 1 0 0,0-1-1 0 0,0 1 1 0 0,0-1-1 0 0,0 0 1 0 0,0 1-1 0 0,-1-1 1 0 0,1 1 0 0 0,0-1-1 0 0,0 1 1 0 0,1-1-1 0 0,-1-1 1 0 0,0 2-5 0 0,1 0 1 0 0,-1 0 0 0 0,1 0 0 0 0,-1-1-1 0 0,0 1 1 0 0,1 0 0 0 0,-1 0 0 0 0,1 0 0 0 0,-1 0-1 0 0,1 0 1 0 0,-1 0 0 0 0,1 0 0 0 0,-1 0-1 0 0,1 0 1 0 0,-1 0 0 0 0,1 0 0 0 0,0 1-1 0 0,-1-1-2 0 0,6 1-4 0 0,1 1 1 0 0,-1 0-1 0 0,1 0 0 0 0,-1 1 1 0 0,0 0-1 0 0,0 0 1 0 0,10 7-1 0 0,38 33-3 0 0,-39-29 3 0 0,11 7-1 0 0,-1 2 0 0 0,36 44 0 0 0,-57-62-24 0 0,0 0 0 0 0,0 0 0 0 0,1 0 0 0 0,-1 0 0 0 0,1-1 0 0 0,0 0 0 0 0,0 0 0 0 0,0 0 0 0 0,1-1 0 0 0,0 0 0 0 0,-1 0 0 0 0,11 4 0 0 0,-15-7-70 0 0,0 0 1 0 0,0 0-1 0 0,0 0 0 0 0,0 0 0 0 0,1 0 0 0 0,-1 0 0 0 0,0-1 0 0 0,0 1 0 0 0,0 0 0 0 0,0-1 0 0 0,1 1 0 0 0,-1 0 1 0 0,0-1-1 0 0,0 0 0 0 0,0 1 0 0 0,0-1 0 0 0,0 1 0 0 0,0-1 0 0 0,0 0 0 0 0,0 0 0 0 0,-1 0 0 0 0,1 1 0 0 0,0-1 1 0 0,0 0-1 0 0,-1 0 0 0 0,1 0 0 0 0,0 0 0 0 0,-1 0 0 0 0,1-2 0 0 0,4-9-969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62 446 18631 0 0,'-6'-4'342'0'0,"0"0"0"0"0,0 0 0 0 0,1 0 0 0 0,-8-7 0 0 0,4 2-29 0 0,-7-8-285 0 0,16 16 25 0 0,0 1-47 0 0,0 0-1 0 0,-1-1 0 0 0,1 1 0 0 0,0 0 0 0 0,0 0 0 0 0,0 0 0 0 0,0-1 1 0 0,0 1-1 0 0,0 0 0 0 0,0 0 0 0 0,0-1 0 0 0,0 1 0 0 0,0 0 0 0 0,0 0 1 0 0,1 0-1 0 0,-1-1 0 0 0,0 1 0 0 0,0 0 0 0 0,0 0 0 0 0,0 0 0 0 0,0 0 1 0 0,0-1-1 0 0,0 1 0 0 0,0 0 0 0 0,1 0 0 0 0,-1 0 0 0 0,0-1 0 0 0,1 0-4 0 0,1 1 0 0 0,-1-1 0 0 0,0 0 0 0 0,1 0 0 0 0,-1 0 0 0 0,0 1 0 0 0,1-1 0 0 0,-1 1 0 0 0,1-1 0 0 0,-1 1 0 0 0,1 0 0 0 0,-1 0 0 0 0,1-1 0 0 0,-1 1 0 0 0,3 0 0 0 0,-1 1-1 0 0,0-1 1 0 0,1 1 0 0 0,-1-1-1 0 0,0 1 1 0 0,0 0 0 0 0,6 3-1 0 0,3 2-1 0 0,-1 1 0 0 0,19 15 0 0 0,-22-16 0 0 0,76 54 55 0 0,31 25 58 0 0,-82-59-94 0 0,86 74 30 0 0,-57-48-192 0 0,-9-9-226 0 0,-42-34-63 0 0,6 7-581 0 0,-16-15 841 0 0,0 0-1 0 0,0 1 1 0 0,-1-1 0 0 0,1 0-1 0 0,0 0 1 0 0,-1 1 0 0 0,1-1-1 0 0,-1 0 1 0 0,1 1 0 0 0,-1-1-1 0 0,0 1 1 0 0,0-1 0 0 0,1 3-1 0 0,-2-3 67 0 0,1-1-1 0 0,0 1 0 0 0,0-1 1 0 0,-1 1-1 0 0,1-1 0 0 0,0 1 0 0 0,-1-1 1 0 0,1 1-1 0 0,0-1 0 0 0,-1 0 1 0 0,1 1-1 0 0,-1-1 0 0 0,1 1 0 0 0,-1-1 1 0 0,1 0-1 0 0,-1 0 0 0 0,0 1 1 0 0,-1 0-249 0 0,-7 6-305 0 0,0 0 0 0 0,0-1 0 0 0,0-1 1 0 0,-1 0-1 0 0,0 0 0 0 0,0-1 0 0 0,-1 0 0 0 0,-11 3 1 0 0,10-4 1140 0 0,0-1-1 0 0,-1 0 1 0 0,-23 1 0 0 0,31-3-8 0 0,0-1 1 0 0,0 1-1 0 0,0-1 0 0 0,0 0 1 0 0,0 0-1 0 0,0 0 0 0 0,0-1 1 0 0,1 0-1 0 0,-1 0 0 0 0,1 0 0 0 0,-9-5 1 0 0,11 5-306 0 0,0 0 0 0 0,0 1 0 0 0,0-1 0 0 0,0 0 0 0 0,0 0 0 0 0,0 0 0 0 0,0 0 0 0 0,1-1 0 0 0,-1 1 0 0 0,1 0 0 0 0,0-1 0 0 0,0 1 0 0 0,0-1 1 0 0,0 1-1 0 0,0-1 0 0 0,0 1 0 0 0,0-1 0 0 0,1 0 0 0 0,0 0 0 0 0,-1 1 0 0 0,1-1 0 0 0,0 0 0 0 0,1-3 0 0 0,3-22 215 0 0,2 1 0 0 0,16-50 0 0 0,-7 29-671 0 0,5-11-445 0 0,6-28-1005 0 0,-23 75 1359 0 0,1-1-123 0 0,0-1 1 0 0,-2 1-1 0 0,1 0 0 0 0,-2-1 1 0 0,0 1-1 0 0,-1-17 1 0 0,-1 12 231 0 0,-2 1 1 0 0,-5-23-1 0 0,5 30 972 0 0,0 1-1 0 0,-1 0 1 0 0,-5-11-1 0 0,2 12 310 0 0,6 7-940 0 0,1 1 0 0 0,-1-1 0 0 0,0 1 0 0 0,1 0 0 0 0,-1-1 0 0 0,1 0 0 0 0,-1 1 0 0 0,1-1 0 0 0,0 1 0 0 0,-1-1 0 0 0,1 1 0 0 0,-1-1 0 0 0,1 0 0 0 0,0 1 0 0 0,0-1 0 0 0,-1 0 1 0 0,1 0-1 0 0,0 1 0 0 0,0-1 0 0 0,0 0 0 0 0,0 1 0 0 0,0-1 0 0 0,0 0 0 0 0,0 0 0 0 0,0-1 0 0 0,1-1 67 0 0,0 1 0 0 0,0-1 0 0 0,1 0 0 0 0,-1 0 0 0 0,1 1 0 0 0,0-1 0 0 0,0 1 0 0 0,0-1 0 0 0,0 1-1 0 0,0 0 1 0 0,0 0 0 0 0,0 0 0 0 0,1 0 0 0 0,4-3 0 0 0,5-2 49 0 0,8-6-101 0 0,2 1 0 0 0,30-13-1 0 0,-33 19-84 0 0,0 0 0 0 0,0 1 0 0 0,0 2 0 0 0,23-3 0 0 0,79 2 0 0 0,-86 4 0 0 0,1 1 0 0 0,62 12 0 0 0,-18 7 0 0 0,-66-16 0 0 0,-1 1 0 0 0,1 1 0 0 0,19 10 0 0 0,-30-14 5 0 0,0 0 0 0 0,0 0 0 0 0,0 1 0 0 0,0-1-1 0 0,0 0 1 0 0,0 1 0 0 0,-1 0 0 0 0,0 0-1 0 0,1 0 1 0 0,-1 0 0 0 0,0 0 0 0 0,0 0 0 0 0,-1 0-1 0 0,1 0 1 0 0,1 7 0 0 0,-2-5 3 0 0,0 0 0 0 0,0 0 0 0 0,-1 0-1 0 0,1 0 1 0 0,-1 0 0 0 0,-1 0 0 0 0,1-1 0 0 0,-1 1 0 0 0,1 0 0 0 0,-4 8-1 0 0,1-2-11 0 0,-2 0 0 0 0,1-1-1 0 0,-2 1 1 0 0,1-1-1 0 0,-1 0 1 0 0,-1 0-1 0 0,0-1 1 0 0,0 0-1 0 0,-11 10 1 0 0,5-7 56 0 0,0 0 0 0 0,-1 0 0 0 0,-27 16 1 0 0,35-24-35 0 0,0-1 1 0 0,-1 0 0 0 0,0 0-1 0 0,1-1 1 0 0,-1 0 0 0 0,0 0 0 0 0,0 0-1 0 0,0-1 1 0 0,0 0 0 0 0,0 0 0 0 0,0-1-1 0 0,-10 0 1 0 0,8-1 91 0 0,0 0-1 0 0,-14-4 1 0 0,20 4-61 0 0,0 0-1 0 0,0-1 0 0 0,0 1 1 0 0,0-1-1 0 0,0 1 1 0 0,0-1-1 0 0,1 0 0 0 0,-1 0 1 0 0,-3-4-1 0 0,1 1 56 0 0,-1-1-1 0 0,2 0 0 0 0,-1-1 1 0 0,1 1-1 0 0,0-1 1 0 0,0 1-1 0 0,1-1 0 0 0,0 0 1 0 0,-4-14-1 0 0,4 10-21 0 0,1 1 0 0 0,0-1 0 0 0,1 0 0 0 0,0 0 0 0 0,1 1 0 0 0,2-16 0 0 0,2-4-39 0 0,2 1-1 0 0,1 0 0 0 0,13-35 0 0 0,-5 20-43 0 0,-11 33-14 0 0,8-16 0 0 0,2-4-184 0 0,-10 12-365 0 0,-4 18 245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 9760 0 0,'-2'0'284'0'0,"1"1"-188"0"0,-1-1-13 0 0,-10-5 3836 0 0,14 5-3575 0 0,5 3-205 0 0,0 1-1 0 0,0-1 1 0 0,0 1-1 0 0,-1 0 1 0 0,1 0 0 0 0,-1 1-1 0 0,10 9 1 0 0,39 45 903 0 0,-32-32-445 0 0,-1-2-354 0 0,1-2-1 0 0,1 0 1 0 0,1-1 0 0 0,48 31-1 0 0,-42-34-265 0 0,39 22-2225 0 0,-58-36 944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81 846 14304 0 0,'-13'0'410'0'0,"5"0"-306"0"0,1 0-1 0 0,-1 0 1 0 0,-7-1 0 0 0,14 1 0 0 0,-1-1 0 0 0,1 1 0 0 0,-1 0 0 0 0,1-1 1 0 0,-1 1-1 0 0,1-1 0 0 0,-1 0 0 0 0,1 1 0 0 0,0-1 1 0 0,-1 0-1 0 0,1 0 0 0 0,0 0 0 0 0,0 0 1 0 0,0 0-1 0 0,-1 0 0 0 0,1 0 0 0 0,0 0 0 0 0,0 0 1 0 0,-1-3-1 0 0,1 2 81 0 0,1 1 1 0 0,-1-1-1 0 0,1 0 0 0 0,0 1 1 0 0,-1-1-1 0 0,1 0 0 0 0,0 1 1 0 0,0-1-1 0 0,0 0 0 0 0,0 1 1 0 0,0-1-1 0 0,1 0 1 0 0,-1 1-1 0 0,0-1 0 0 0,2-2 1 0 0,10-24 225 0 0,-11 26-267 0 0,20-34-404 0 0,1 1 1 0 0,1 0-1 0 0,36-38 0 0 0,-25 34-1348 0 0</inkml:trace>
  <inkml:trace contextRef="#ctx0" brushRef="#br0" timeOffset="1">714 1 20239 0 0,'0'0'463'0'0,"0"1"61"0"0,8 14-276 0 0,-5-6-106 0 0,1 0-1 0 0,1-1 0 0 0,0 0 1 0 0,0 0-1 0 0,1 0 0 0 0,6 7 0 0 0,18 14-165 0 0,-2 1 0 0 0,-1 1 0 0 0,26 40 0 0 0,-14-11-536 0 0,-18-29-933 0 0,-21-30 470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14592 0 0,'0'0'528'0'0,"5"-4"545"0"0,-3 2-904 0 0,0 1 1 0 0,0 0-1 0 0,0 0 1 0 0,0 0-1 0 0,0 0 1 0 0,0 0-1 0 0,0 0 1 0 0,0 0-1 0 0,0 1 1 0 0,0-1-1 0 0,1 1 1 0 0,-1 0-1 0 0,0 0 1 0 0,0 0-1 0 0,0 0 1 0 0,1 0-1 0 0,-1 0 1 0 0,0 0-1 0 0,3 1 1 0 0,5 2-18 0 0,1 0 1 0 0,17 8-1 0 0,-23-10 161 0 0,-2 1-283 0 0,23 8 333 0 0,0 2-1 0 0,31 18 1 0 0,-34-15 139 0 0,27 22 0 0 0,-44-31-387 0 0,0-1-1 0 0,0 1 0 0 0,0 0 0 0 0,-1 1 0 0 0,0-1 1 0 0,0 1-1 0 0,-1 0 0 0 0,8 14 0 0 0,-8-11-110 0 0,-1 0-1 0 0,0 0 0 0 0,0 0 1 0 0,-1 1-1 0 0,2 16 0 0 0,-3-23-3 0 0,-1 0 0 0 0,-1 0 0 0 0,1 0-1 0 0,0 0 1 0 0,-1 0 0 0 0,0 0 0 0 0,0 0 0 0 0,0 0-1 0 0,0 0 1 0 0,-1 0 0 0 0,1-1 0 0 0,-1 1 0 0 0,0-1-1 0 0,0 1 1 0 0,-1-1 0 0 0,1 0 0 0 0,-1 1-1 0 0,-3 2 1 0 0,1-1 0 0 0,1-2 0 0 0,-1 1 0 0 0,0-1 0 0 0,0 1 0 0 0,0-1 0 0 0,-1-1 0 0 0,1 1 0 0 0,-1-1 0 0 0,1 0 0 0 0,-1 0 0 0 0,0 0 0 0 0,0-1 0 0 0,0 0 0 0 0,0 0 0 0 0,0-1 0 0 0,0 1 0 0 0,0-1 0 0 0,0-1 0 0 0,0 1 0 0 0,0-1 0 0 0,0 0 0 0 0,0 0 0 0 0,1-1 0 0 0,-1 0 0 0 0,0 0 0 0 0,1 0 0 0 0,-1-1 0 0 0,1 0 0 0 0,0 0 0 0 0,0 0 0 0 0,0 0 0 0 0,0-1 0 0 0,0 0 0 0 0,1 0 0 0 0,-6-7 0 0 0,5 4 0 0 0,0 0 0 0 0,1 0 0 0 0,0 0 0 0 0,0-1 0 0 0,0 1 0 0 0,1-1 0 0 0,1 0 0 0 0,-4-13 0 0 0,4 9 0 0 0,1 0 0 0 0,0-1 0 0 0,0 1 0 0 0,1 0 0 0 0,2-16 0 0 0,2 5 0 0 0,0 0 0 0 0,2 0 0 0 0,1 1 0 0 0,0-1 0 0 0,18-33 0 0 0,38-57 0 0 0,-60 108 6 0 0,4-5-75 0 0,-1 0 0 0 0,8-17 0 0 0,-13 25-982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7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2 579 22543 0 0,'0'0'663'0'0,"-1"3"-12"0"0,1 0-634 0 0,0-1 0 0 0,-1 1 0 0 0,1 0 0 0 0,0 0 0 0 0,1 0 0 0 0,-1-1 0 0 0,0 1 0 0 0,1 0 0 0 0,0-1 0 0 0,-1 1 0 0 0,1 0 1 0 0,0-1-1 0 0,0 1 0 0 0,1-1 0 0 0,-1 1 0 0 0,2 2 0 0 0,5 7-67 0 0,19 21 0 0 0,-20-25 37 0 0,37 46-115 0 0,-21-24 206 0 0,35 34 0 0 0,-27-33-558 0 0,-2 2-1 0 0,37 50 1 0 0,-54-67 311 0 0,-9-13 122 0 0,0 0-1 0 0,0 1 1 0 0,0-1 0 0 0,-1 1 0 0 0,4 8 0 0 0,-4-4 33 0 0,-2-8 16 0 0,0 0-1 0 0,0 0 0 0 0,0 0 0 0 0,0 0 1 0 0,0 0-1 0 0,0 0 0 0 0,0 0 0 0 0,0 0 1 0 0,0 0-1 0 0,0 1 0 0 0,0-1 0 0 0,0 0 1 0 0,0 0-1 0 0,0 0 0 0 0,0 0 0 0 0,0 0 1 0 0,0 0-1 0 0,0 0 0 0 0,0 0 0 0 0,-1 0 1 0 0,1 0-1 0 0,0 0 0 0 0,0 0 0 0 0,0 0 1 0 0,0 0-1 0 0,0 0 0 0 0,0 1 0 0 0,0-1 1 0 0,0 0-1 0 0,0 0 0 0 0,0 0 0 0 0,0 0 1 0 0,0 0-1 0 0,0 0 0 0 0,0 0 0 0 0,-1 0 1 0 0,1 0-1 0 0,0 0 0 0 0,0 0 0 0 0,0 0 0 0 0,0 0 1 0 0,0 0-1 0 0,0 0 0 0 0,0 0 0 0 0,0 0 1 0 0,0 0-1 0 0,-2 0 12 0 0,0 0 0 0 0,0 0-1 0 0,1 1 1 0 0,-1-1 0 0 0,0 0 0 0 0,0-1-1 0 0,1 1 1 0 0,-1 0 0 0 0,0 0 0 0 0,0-1 0 0 0,1 1-1 0 0,-1-1 1 0 0,0 1 0 0 0,1-1 0 0 0,-3-2 0 0 0,1 1 22 0 0,0 0 0 0 0,0 0 0 0 0,0 0 0 0 0,0-1 0 0 0,1 0 1 0 0,0 1-1 0 0,-4-5 0 0 0,2-1-8 0 0,-1 1 0 0 0,1-1 0 0 0,0 1 0 0 0,1-1 0 0 0,0 0 0 0 0,-2-11 0 0 0,0 0-79 0 0,2 0 0 0 0,0 0 0 0 0,2 0 0 0 0,0-38 0 0 0,2 47 34 0 0,0 1-1 0 0,0 0 1 0 0,1 0 0 0 0,0 0 0 0 0,1 0-1 0 0,0 0 1 0 0,0 0 0 0 0,1 0-1 0 0,0 1 1 0 0,1 0 0 0 0,0 0 0 0 0,7-9-1 0 0,-4 7 19 0 0,0 0 0 0 0,1 1 0 0 0,1 0 0 0 0,-1 1 0 0 0,16-11 0 0 0,-20 16 0 0 0,-1 1 0 0 0,0 0 0 0 0,1 0 0 0 0,-1 0 0 0 0,1 0 0 0 0,-1 1 0 0 0,1-1 0 0 0,0 1 0 0 0,-1 1 0 0 0,1-1 0 0 0,0 1 0 0 0,0-1 0 0 0,0 1 0 0 0,0 1 0 0 0,0-1 0 0 0,-1 1 0 0 0,7 1 0 0 0,-5 0 0 0 0,0-1 0 0 0,0 1 0 0 0,0 1 0 0 0,-1-1 0 0 0,1 1 0 0 0,-1 0 0 0 0,0 1 0 0 0,1-1 0 0 0,-2 1 0 0 0,1 0 0 0 0,0 0 0 0 0,-1 0 0 0 0,0 1 0 0 0,0-1 0 0 0,0 1 0 0 0,0 0 0 0 0,-1 0 0 0 0,0 1 0 0 0,0-1 0 0 0,3 9 0 0 0,-3-6-411 0 0,0 0-1 0 0,-1 0 1 0 0,0 0-1 0 0,-1 0 0 0 0,0 0 1 0 0,0 0-1 0 0,-1 0 1 0 0,0 0-1 0 0,0 0 1 0 0,-1 0-1 0 0,0 0 1 0 0,0 0-1 0 0,-1 0 0 0 0,0 0 1 0 0,-1 0-1 0 0,1 0 1 0 0,-2-1-1 0 0,-6 13 1 0 0,2-7-5873 0 0</inkml:trace>
  <inkml:trace contextRef="#ctx0" brushRef="#br0" timeOffset="1">503 238 17503 0 0,'-4'-4'49'0'0,"0"0"165"0"0,-1 0-1 0 0,1 0 1 0 0,-1 1 0 0 0,0-1 0 0 0,0 1 0 0 0,0 0-1 0 0,-5-2 1 0 0,20 15-60 0 0,9 6-147 0 0,-5-6-10 0 0,-1-1-7 0 0,0 0 0 0 0,-1 1 0 0 0,-1 0 0 0 0,0 1 0 0 0,10 12-1 0 0,-3 1 172 0 0,1-1 0 0 0,1-1-1 0 0,32 28 1 0 0,-38-39-83 0 0,2 0 1 0 0,-1 0-1 0 0,1-2 0 0 0,33 15 0 0 0,-41-20-21 0 0,1-1 0 0 0,-1-1-1 0 0,1 0 1 0 0,0 0 0 0 0,0 0-1 0 0,0-1 1 0 0,0 0 0 0 0,0-1-1 0 0,0 0 1 0 0,0-1 0 0 0,0 0-1 0 0,11-2 1 0 0,-14 1 23 0 0,0 0 0 0 0,1 0 0 0 0,-1-1-1 0 0,0 0 1 0 0,0 0 0 0 0,-1-1 0 0 0,1 0 0 0 0,-1 0 0 0 0,1 0 0 0 0,-1-1 0 0 0,0 1-1 0 0,-1-1 1 0 0,1 0 0 0 0,-1 0 0 0 0,0-1 0 0 0,-1 0 0 0 0,1 1 0 0 0,-1-1-1 0 0,4-10 1 0 0,-4 8 13 0 0,0 2 7 0 0,0 0-1 0 0,0 0 1 0 0,-1-1-1 0 0,0 0 1 0 0,0 1-1 0 0,-1-1 1 0 0,0 0-1 0 0,0 1 1 0 0,-1-13-1 0 0,0 11 4 0 0,-1 1-1 0 0,0 0 0 0 0,0-1 1 0 0,-1 1-1 0 0,0 0 1 0 0,0 0-1 0 0,-1 0 0 0 0,0 0 1 0 0,-7-12-1 0 0,-6-5 128 0 0,-2 1 0 0 0,-33-34 0 0 0,-47-33-1225 0 0,54 51-961 0 0,30 26 729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52 353 19063 0 0,'-16'-16'426'0'0,"10"11"-97"0"0,1 0 0 0 0,-1-1 0 0 0,1 0 0 0 0,-5-8 0 0 0,6 9-300 0 0,4 4-18 0 0,1 0-1 0 0,-1 1 1 0 0,0-1-1 0 0,0 0 1 0 0,1 1-1 0 0,-1-1 0 0 0,0 0 1 0 0,1 1-1 0 0,-1-1 1 0 0,1 0-1 0 0,-1 1 1 0 0,1-1-1 0 0,-1 1 1 0 0,1-1-1 0 0,-1 1 0 0 0,1-1 1 0 0,1 0-1 0 0,-1 0-6 0 0,0 1 0 0 0,0 0 0 0 0,0-1 0 0 0,0 1-1 0 0,0 0 1 0 0,0 0 0 0 0,1 0 0 0 0,-1 0-1 0 0,0 0 1 0 0,0 0 0 0 0,0 0 0 0 0,0 0 0 0 0,0 0-1 0 0,0 1 1 0 0,0-1 0 0 0,1 0 0 0 0,0 1 0 0 0,21 11-55 0 0,-16-8 17 0 0,9 5 7 0 0,-1 1 0 0 0,-1 1 0 0 0,16 13 0 0 0,38 42-57 0 0,-53-49 22 0 0,0 1-1 0 0,-1 0 0 0 0,-1 1 0 0 0,0 1 0 0 0,14 30 0 0 0,-4 3-546 0 0,16 58-1 0 0,-26-70-1162 0 0</inkml:trace>
  <inkml:trace contextRef="#ctx0" brushRef="#br0" timeOffset="1">349 890 15408 0 0,'0'0'348'0'0,"-2"0"49"0"0,-6 0-240 0 0,-1 0 0 0 0,1-1 0 0 0,0 0 0 0 0,0 0 0 0 0,-9-3 0 0 0,15 3-98 0 0,1 0 0 0 0,-1 0 0 0 0,0 0 0 0 0,1 0 0 0 0,-1 0 0 0 0,1 0 0 0 0,0 0 0 0 0,-1 0 0 0 0,1-1 0 0 0,0 1 0 0 0,0 0 0 0 0,0-1 0 0 0,0 1 0 0 0,0-1 0 0 0,0 0 0 0 0,0 1 0 0 0,0-1 0 0 0,0-1 0 0 0,0-1 99 0 0,0 1 0 0 0,0 0 0 0 0,0 0 0 0 0,0-1 0 0 0,1 1 0 0 0,0-1 0 0 0,0 1 0 0 0,0-7 0 0 0,2-3 245 0 0,1 0-1 0 0,6-15 1 0 0,-2 5-74 0 0,3-5-102 0 0,1 0 0 0 0,27-49-1 0 0,-24 51-202 0 0,39-65-66 0 0,1-2-260 0 0,127-209-346 0 0,-124 216 1790 0 0,-56 84-1135 0 0,6-7 12 0 0,-6 9 131 0 0,-1 8-844 0 0,6 52 433 0 0,-3-20 189 0 0,0-4 64 0 0,-2-18 19 0 0,1-1-1 0 0,0 1 0 0 0,1-1 0 0 0,6 18 0 0 0,-5-23 22 0 0,1-1 0 0 0,11 21 0 0 0,-13-27-16 0 0,0-1 0 0 0,0 1 0 0 0,0-1 0 0 0,1 0 0 0 0,0 0 0 0 0,0 0 0 0 0,0 0 0 0 0,8 5 0 0 0,-9-8 17 0 0,0 0-1 0 0,0 0 1 0 0,0 0 0 0 0,0 0 0 0 0,0 0 0 0 0,0-1 0 0 0,0 1-1 0 0,0-1 1 0 0,5 0 0 0 0,27-3 256 0 0,-30 2-250 0 0,0-1-1 0 0,1 1 1 0 0,-1-1-1 0 0,0 0 1 0 0,0-1-1 0 0,0 1 1 0 0,0-1 0 0 0,5-4-1 0 0,5-4 171 0 0,14-15-1 0 0,-8 7-131 0 0,4-2-1005 0 0,-1-1 0 0 0,-1-1-1 0 0,37-47 1 0 0,-22 12-1113 0 0,-5 3-20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8 17215 0 0,'-11'-4'759'0'0,"10"4"-694"0"0,0-1 1 0 0,0 1-1 0 0,0-1 0 0 0,0 1 0 0 0,0 0 0 0 0,0-1 0 0 0,0 1 0 0 0,0 0 1 0 0,0 0-1 0 0,0 0 0 0 0,0 0 0 0 0,0 0 0 0 0,0 0 0 0 0,-2 0 0 0 0,-10 3 71 0 0,11 0-110 0 0,1-1-28 0 0,-3 4 0 0 0,0 0 0 0 0,0 0 0 0 0,1 0-1 0 0,0 0 1 0 0,0 1 0 0 0,0 0 0 0 0,1-1-1 0 0,0 1 1 0 0,1 0 0 0 0,-1 0-1 0 0,1 0 1 0 0,1 0 0 0 0,-1 0 0 0 0,1 0-1 0 0,1 14 1 0 0,0-17 1 0 0,0 0-1 0 0,0 1 1 0 0,0-1-1 0 0,0 0 1 0 0,1 1-1 0 0,0-1 1 0 0,0 0-1 0 0,0 0 1 0 0,0 0-1 0 0,0-1 1 0 0,5 6-1 0 0,-4-6 3 0 0,-1-1-1 0 0,1 1 1 0 0,0-1-1 0 0,0 0 1 0 0,0 0-1 0 0,0 0 1 0 0,0 0-1 0 0,1-1 1 0 0,-1 1-1 0 0,0-1 0 0 0,1 0 1 0 0,-1 0-1 0 0,1 0 1 0 0,0 0-1 0 0,5 0 1 0 0,11 0 76 0 0,1 0 0 0 0,-1-2 0 0 0,29-4 0 0 0,60-18 149 0 0,-2 4-140 0 0,-86 16-84 0 0,-1 0-2 0 0,0 2 0 0 0,0 0 0 0 0,0 1 0 0 0,0 1 0 0 0,0 0 0 0 0,0 2 0 0 0,-1 0 0 0 0,30 10 0 0 0,-45-12 13 0 0,0 1-1 0 0,1 0 1 0 0,-1 0-1 0 0,0 0 0 0 0,0 0 1 0 0,0 1-1 0 0,0-1 1 0 0,0 1-1 0 0,-1 0 0 0 0,1 0 1 0 0,-1 1-1 0 0,0-1 1 0 0,0 1-1 0 0,0-1 1 0 0,0 1-1 0 0,-1 0 0 0 0,1 0 1 0 0,-1 0-1 0 0,0 1 1 0 0,0-1-1 0 0,-1 0 0 0 0,1 1 1 0 0,-1-1-1 0 0,0 1 1 0 0,0 0-1 0 0,-1-1 0 0 0,1 1 1 0 0,-1 0-1 0 0,0-1 1 0 0,0 1-1 0 0,-1 0 0 0 0,1-1 1 0 0,-1 1-1 0 0,0 0 1 0 0,-3 8-1 0 0,-1-1 79 0 0,0-1 1 0 0,0 1-1 0 0,-1-1 0 0 0,0 0 0 0 0,-12 15 0 0 0,-45 48 170 0 0,52-63-268 0 0,-32 32-457 0 0,-64 49 0 0 0,48-43-5227 0 0,24-19-481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0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 10136 0 0,'-3'-1'119'0'0,"0"0"1"0"0,0 1 0 0 0,0-1-1 0 0,0 1 1 0 0,0-1 0 0 0,0 1-1 0 0,0 0 1 0 0,0 0 0 0 0,0 0-1 0 0,0 1 1 0 0,-5 0 0 0 0,-11 1 1134 0 0,5-2-130 0 0,-5 0 659 0 0,-35 4-1 0 0,29-2-919 0 0,22-3-807 0 0,1 1 0 0 0,-1 0 1 0 0,0 0-1 0 0,0 0 0 0 0,1 1 0 0 0,-1-1 1 0 0,0 1-1 0 0,1-1 0 0 0,-1 1 0 0 0,0 0 0 0 0,1 0 1 0 0,-1 0-1 0 0,1 0 0 0 0,0 1 0 0 0,-1-1 0 0 0,1 1 1 0 0,0-1-1 0 0,-4 5 0 0 0,2-2 74 0 0,1 0 0 0 0,0 1 0 0 0,0-1-1 0 0,0 1 1 0 0,1 0 0 0 0,0 0 0 0 0,0 0 0 0 0,0 0 0 0 0,0 1 0 0 0,1-1-1 0 0,0 0 1 0 0,0 1 0 0 0,0 6 0 0 0,0 8-102 0 0,2 0 0 0 0,3 26 0 0 0,-1-16 55 0 0,4 27-83 0 0,3-1 0 0 0,21 74 0 0 0,-22-101 16 0 0,2 0-1 0 0,1-1 0 0 0,15 27 0 0 0,52 73 652 0 0,-70-115-536 0 0,1-1 0 0 0,0 1 0 0 0,0-1 0 0 0,1-1 0 0 0,1 0 0 0 0,0-1 0 0 0,23 15 0 0 0,-32-23-131 0 0,1 0-1 0 0,1 0 1 0 0,-1 0-1 0 0,0-1 1 0 0,0 1-1 0 0,0-1 1 0 0,1 0-1 0 0,-1-1 1 0 0,1 1-1 0 0,-1-1 1 0 0,0 0-1 0 0,1 0 1 0 0,-1 0-1 0 0,8-1 0 0 0,-6-1-54 0 0,0 1-1 0 0,0-1 1 0 0,0 0-1 0 0,0-1 0 0 0,-1 1 1 0 0,1-1-1 0 0,-1 0 1 0 0,1 0-1 0 0,8-8 0 0 0,10-12-177 0 0,9-6-66 0 0,0 6-1389 0 0,-2-1-5663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1:1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1 757 17503 0 0,'0'0'1831'0'0,"1"2"-1736"0"0,16 17-91 0 0,0 0 0 0 0,23 18 1 0 0,10 11-8 0 0,-45-43 21 0 0,0-1 0 0 0,0 0 0 0 0,0 0 0 0 0,8 4 0 0 0,-8-5 8 0 0,0 0 0 0 0,0 0 0 0 0,-1 0-1 0 0,0 1 1 0 0,1 0 0 0 0,-1 0 0 0 0,4 5-1 0 0,8 15 103 0 0,-2 1-1 0 0,20 45 0 0 0,0 0 20 0 0,-6-25-33 0 0,-14-23-81 0 0,7 10 16 0 0,-4-12 952 0 0,-30-48 389 0 0,8 15-1169 0 0,-12-20 0 0 0,-15-11-16 0 0,3 4-124 0 0,13 18-53 0 0,-2 0-1 0 0,-24-23 0 0 0,-6-7-106 0 0,41 43 85 0 0,1 1 0 0 0,0-1 1 0 0,1 0-1 0 0,0 0 0 0 0,-6-15 0 0 0,9 19-4 0 0,0 0-1 0 0,0-1 0 0 0,1 1 0 0 0,0 0 0 0 0,0-1 0 0 0,0 1 0 0 0,1 0 0 0 0,0-1 1 0 0,0 1-1 0 0,0-1 0 0 0,0 1 0 0 0,3-9 0 0 0,-3 13-3 0 0,1-4-11 0 0,1 1 0 0 0,-1-1-1 0 0,1 1 1 0 0,0-1 0 0 0,4-6 0 0 0,-5 9 10 0 0,0 1 0 0 0,1-1 0 0 0,-1 1 0 0 0,0 0 0 0 0,1 0 0 0 0,-1 0 1 0 0,1-1-1 0 0,-1 1 0 0 0,1 1 0 0 0,0-1 0 0 0,-1 0 0 0 0,1 0 0 0 0,0 1 0 0 0,0-1 1 0 0,-1 1-1 0 0,1-1 0 0 0,0 1 0 0 0,0 0 0 0 0,2-1 0 0 0,4 1 3 0 0,1 0 0 0 0,-1 1 0 0 0,1 0 0 0 0,0 0 0 0 0,-1 1 0 0 0,0 0 0 0 0,1 0 0 0 0,10 5 0 0 0,62 33 0 0 0,-74-36 0 0 0,32 20-42 0 0,53 42 0 0 0,-27-18-18 0 0,-42-34-2 0 0,-19-12 60 0 0,1 1 1 0 0,0-1 0 0 0,-1 1-1 0 0,1 1 1 0 0,-1-1 0 0 0,8 8-1 0 0,-4-2-32 0 0,-1 0 205 0 0,-11-10-29 0 0,-3-4-59 0 0,-7-4 104 0 0,5 4-162 0 0,0-1-1 0 0,1 0 1 0 0,0 0-1 0 0,1-1 0 0 0,-1 0 1 0 0,-6-8-1 0 0,3 1-20 0 0,3 5 11 0 0,1 0 0 0 0,1 0 0 0 0,-9-16 0 0 0,7 7-20 0 0,1 0-1 0 0,1 0 0 0 0,0-1 1 0 0,1 0-1 0 0,1 0 0 0 0,1 0 1 0 0,1 0-1 0 0,0-1 0 0 0,2 1 1 0 0,0-1-1 0 0,1 1 1 0 0,1 0-1 0 0,1-1 0 0 0,0 1 1 0 0,2 0-1 0 0,7-19 0 0 0,-11 35-3 0 0,0 0 0 0 0,0 0 0 0 0,0 1 0 0 0,0-1-1 0 0,1 0 1 0 0,-1 1 0 0 0,1 0 0 0 0,0-1 0 0 0,-1 1-1 0 0,1 0 1 0 0,0 0 0 0 0,1 0 0 0 0,-1 0 0 0 0,0 0 0 0 0,0 0-1 0 0,1 1 1 0 0,-1-1 0 0 0,6-1 0 0 0,-5 2-2 0 0,0 0 0 0 0,1 0 0 0 0,-1 1-1 0 0,1-1 1 0 0,-1 1 0 0 0,1 0 0 0 0,-1 0 0 0 0,1 0 0 0 0,-1 1 0 0 0,0-1 0 0 0,1 1 0 0 0,-1 0 0 0 0,1 0-1 0 0,-1 0 1 0 0,3 2 0 0 0,13 5-6 0 0,-1 1-1 0 0,0 1 1 0 0,0 1 0 0 0,18 15-1 0 0,61 59 17 0 0,-86-76 0 0 0,36 26 3 0 0,-30-22-8 0 0,-5-5-3 0 0,3 2-42 0 0,-10-7 35 0 0,-1-1 7 0 0,-1 1 3 0 0,-1-2 4 0 0,2 3-20 0 0,-3-3 21 0 0,-1 0-1 0 0,1 0 1 0 0,0-1 0 0 0,-1 1 0 0 0,1-1 0 0 0,0 1 0 0 0,0-1 0 0 0,-1 1-1 0 0,1-1 1 0 0,0 1 0 0 0,0-1 0 0 0,0 1 0 0 0,0-1 0 0 0,0 0 0 0 0,0 0-1 0 0,0 0 1 0 0,-1 1 0 0 0,1-1 0 0 0,0 0 0 0 0,0 0 0 0 0,0 0 0 0 0,0 0-1 0 0,2-1 1 0 0,-2 0-359 0 0,1 0-1 0 0,-1 0 0 0 0,0-1 1 0 0,0 1-1 0 0,0-1 0 0 0,0 1 1 0 0,0-1-1 0 0,0 1 0 0 0,1-4 1 0 0,1-8 43 0 0,-1 0 0 0 0,-1 0 0 0 0,0 0 0 0 0,-2-14 0 0 0,1 8-61 0 0,3-24-1 0 0,5-2 1375 0 0,25-75 0 0 0,-29 105-996 0 0,6-15 0 0 0,-1-1 0 0 0,-2 0 0 0 0,5-38 0 0 0,-11 53-3 0 0,1-2 22 0 0,-1-1 0 0 0,-1 0 0 0 0,-4-28-1 0 0,3 34 243 0 0,-2 1-1 0 0,0-1 1 0 0,-7-16-1 0 0,9 25-193 0 0,-1 0 0 0 0,0 0 0 0 0,0 1-1 0 0,0-1 1 0 0,-1 1 0 0 0,1-1-1 0 0,-1 1 1 0 0,0 0 0 0 0,0 0 0 0 0,0 0-1 0 0,0 0 1 0 0,0 1 0 0 0,-8-5-1 0 0,10 6-31 0 0,0 1 0 0 0,-1-1-1 0 0,1 1 1 0 0,0 0-1 0 0,-1 0 1 0 0,1-1 0 0 0,-1 1-1 0 0,1 0 1 0 0,0 0 0 0 0,-1 0-1 0 0,1 0 1 0 0,0 1-1 0 0,-1-1 1 0 0,1 0 0 0 0,0 1-1 0 0,-1-1 1 0 0,1 1 0 0 0,0-1-1 0 0,-1 1 1 0 0,1-1-1 0 0,0 1 1 0 0,0 0 0 0 0,0 0-1 0 0,0-1 1 0 0,0 1-1 0 0,0 0 1 0 0,0 0 0 0 0,-1 1-1 0 0,-2 2 113 0 0,1 0 0 0 0,-1 0 0 0 0,1 1 0 0 0,0-1 0 0 0,1 0-1 0 0,-3 6 1 0 0,0 1-145 0 0,1-1 0 0 0,0 1 0 0 0,1 1 0 0 0,1-1 0 0 0,0 0 0 0 0,0 1 0 0 0,1 0 0 0 0,0-1 0 0 0,2 18 0 0 0,1-12-2 0 0,0 0-1 0 0,1 0 0 0 0,1 0 1 0 0,1 0-1 0 0,10 24 0 0 0,-10-29 1 0 0,0-1 0 0 0,1 0 0 0 0,0 0 0 0 0,0-1 0 0 0,2 1 0 0 0,-1-1 0 0 0,1-1 0 0 0,0 1 0 0 0,1-2 0 0 0,0 1 0 0 0,15 10 0 0 0,-21-17 0 0 0,0 0 0 0 0,1 0 0 0 0,-1 0 0 0 0,0-1 0 0 0,1 1 0 0 0,-1-1 0 0 0,1 0 0 0 0,0 0 0 0 0,-1 0 0 0 0,1 0 0 0 0,0-1 0 0 0,-1 1 0 0 0,8-1 0 0 0,-6-1 0 0 0,0 0 0 0 0,0 0 0 0 0,0 0 0 0 0,-1 0 0 0 0,1-1 0 0 0,0 0 0 0 0,-1 0 0 0 0,0 0 0 0 0,1 0 0 0 0,3-3 0 0 0,12-9-282 0 0,29-25 0 0 0,-42 33 180 0 0,-1 0-1 0 0,0-1 1 0 0,0 1-1 0 0,-1-1 1 0 0,0-1-1 0 0,0 1 1 0 0,7-16-1 0 0,-8 14-180 0 0,-1 0 0 0 0,0 0 0 0 0,0-1 0 0 0,0 1-1 0 0,-1-1 1 0 0,-1 0 0 0 0,0 1 0 0 0,0-1 0 0 0,-1-17-1 0 0,-1 16-865 0 0,-1 0-1 0 0,0 0 0 0 0,0 0 0 0 0,-1 0 1 0 0,-5-13-1 0 0,-4 1-1407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1:1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19455,'0'0'776,"3"2"-152,12 10-330,-1 0-133,18 16 0,74 73-161,-78-75 0,-1 0 0,-1 1 0,33 46 0,36 69 0,-86-126-770,0 0-1,-1 1 1,-1 0 0,0 1-1,-1 0 1,4 20-1,-7-10-2263,-6 0-34</inkml:trace>
  <inkml:trace contextRef="#ctx0" brushRef="#br0" timeOffset="1">255 736 17407,'0'0'816,"-5"-7"-240,5-28 456,0 12-520,9-8 0,0-4 0,8-2-816,1-3-168,3-2-32,0-3-8,9-1-816,-4-1-168,5 2-31,-1-5-4713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1:1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1352 9216,'-2'1'2333,"-13"9"351,13-8-2462,-1-1 1,1 1-1,-1-1 0,1 1 1,0 0-1,0 0 0,0 0 1,-3 3-1,1 1-7,1-1-1,-1 1 0,1 0 1,0 0-1,0 0 1,0 1-1,1-1 1,0 0-1,0 1 1,1 0-1,-1 11 0,-1 12 698,4 51 0,0-66-618,1 0-1,1 0 0,0-1 1,1 1-1,9 21 0,-8-23-177,2 1-1,0-1 0,0 0 1,1-1-1,14 18 0,-19-27-97,0 1 1,0-1-1,0 0 0,1-1 0,-1 1 0,0-1 0,1 1 1,0-1-1,0 0 0,-1 0 0,1 0 0,0-1 0,0 0 1,1 1-1,-1-2 0,0 1 0,0 0 0,1-1 0,-1 0 1,0 1-1,0-2 0,1 1 0,6-2 0,-3 0-18,1 0 0,0-1 0,11-5 0,-16 7 0,-1-1 0,0 0 0,0 0 0,0-1 0,0 1 0,0-1 0,0 0 0,-1 1 0,1-1 0,-1 0 0,3-4 0,0-3 0,0 0 0,0-1 0,-1 0 0,0 0 0,-1 0 0,0 0 0,-1 0 0,2-21 0,-3 13 0,-1 1 0,-1-1 0,0 1 0,-8-33 0,0 21 0,-1 0 0,-18-37 0,16 38 0,3-5 931,8 32-422,8 0 115,-6 2-625,0-1 0,-1 1 0,1 0 0,-1 0 0,1 0 0,0-1 0,-1 1 0,1 0 0,0 0-1,0 0 1,-1 0 0,1 0 0,0 0 0,0 0 0,12 4 1,0 0 0,-1 1 0,0 0 0,0 1 0,0 1 0,14 10 0,17 8 0,51 35-162,0-1-1060,-82-53 262,0 0 0,0-1-1,0 0 1,1-1 0,-1-1-1,1 0 1,23 3 0,-6-6-1597</inkml:trace>
  <inkml:trace contextRef="#ctx0" brushRef="#br0" timeOffset="1">963 156 23551,'89'54'0,"-87"-53"0,110 82 0,-33-14 0,87 98 0,-141-141 0,-6-6 0,24 34 0,-43-54 0,0 1 0,1-1 0,-1 0 0,0 1 0,0-1 0,1 0 0,-1 1 0,0-1 0,0 1 0,0-1 0,0 0 0,1 1 0,-1-1 0,0 1 0,0-1 0,0 1 0,0-1 0,0 1 0,-1 0 0,1 0 0,-1 1 0,0-1 0,1 0 0,-1 0 0,0 0 0,0 0 0,0 0 0,0 0 0,0 0 0,0 0 0,0-1 0,0 1 0,0 0 0,0-1 0,0 1 0,0 0 0,-1-1 0,1 0 0,0 1 0,0-1 0,-2 1 0,-6 0 0,1 1 0,-12-1 0,8 0 0,-78 5 0,-41 4 0,110-7 0,0 1 0,0 1 0,1 1 0,-23 10 0,36-13-3,0 1 0,0 0 0,0 0-1,1 0 1,-1 1 0,1 0 0,0 0 0,1 1-1,0 0 1,-1 0 0,2 0 0,-1 1 0,1-1-1,0 1 1,0 0 0,1 0 0,0 1 0,-3 9-1,1 2 142,1 0-1,1 0 0,0 0 0,2 0 1,0 1-1,3 23 0,-2-33-15,1 0 0,1-1-1,-1 1 1,2-1 0,-1 1-1,1-1 1,1 0-1,7 14 1,-9-19-142,1 0 0,0 0 0,0 0 0,0 0 0,0 0 0,1-1 0,-1 0 0,1 1 0,0-1 0,0-1 0,0 1 0,0 0 0,1-1 0,-1 0 0,1 0 0,-1-1 0,1 1 0,9 1 0,-7-2-130,-1-1-1,1-1 1,-1 1 0,0-1 0,1 0-1,-1 0 1,0-1 0,0 0 0,0 0-1,0 0 1,0-1 0,0 0-1,0 0 1,5-4 0,6-5-748,-1 0-1,0-1 1,16-18-1,-1-3-636</inkml:trace>
  <inkml:trace contextRef="#ctx0" brushRef="#br0" timeOffset="2">1433 201 15360,'1'1'4259,"11"24"-3333,32 45 0,-20-37-817,-9-11 212,1-1 0,28 29 0,-39-45-263,1 0 0,0 0 0,0-1 0,0 0 0,0 0 0,1 0 0,-1-1 0,1 1-1,0-2 1,0 1 0,0-1 0,0 0 0,12 1 0,-14-3-50,0 1 1,-1-2-1,1 1 0,0 0 1,-1-1-1,1 0 0,0 0 1,-1 0-1,1-1 0,-1 0 1,0 0-1,0 0 1,1 0-1,-1 0 0,0-1 1,-1 0-1,1 0 0,5-5 1,-4 3-9,-1-1 1,1 1-1,-1-1 1,0 0-1,-1 0 1,1 0-1,-1-1 1,-1 1 0,1-1-1,-1 1 1,2-13-1,-1 7 0,-1 0 0,-1 0 0,0-1 0,-1 1 0,0 0 0,-2-15 0,-1 15 56,0 0-1,0-1 0,-1 1 1,-1 0-1,0 1 0,0-1 1,-12-16-1,-55-99 1550,67 117-1605,5 10 0,0 0 0,0 0 0,0 0 0,0-1 0,0 1 0,0 0 0,0 0 0,0 0 0,0-1 0,0 1 0,0 0 0,0 0 0,0 0 0,0-1 0,0 1 0,0 0 0,0 0 0,0 0 0,0 0 0,0-1 0,0 1 0,0 0 0,0 0 0,0 0 0,0 0 0,0-1 0,1 1 0,-1 0 0,0 0 0,0 0 0,3 1 0,0 1 0,0 0 0,-1 0 0,1 0 0,-1 1 0,3 2 0,4 3 0,68 68 5,-49-46-39,35 27-1,-42-40-463,24 19-279,-40-32 165,1-1 0,-1 0-1,1 0 1,0 0 0,1-1-1,7 3 1,-13-5 359,1 1 0,-1-1 0,0 0 0,1 0 0,-1 0 0,0 0 0,1 0 0,-1-1-1,0 1 1,1 0 0,-1-1 0,0 1 0,0 0 0,1-1 0,-1 0 0,0 1 0,0-1 0,0 0 0,0 1 0,1-1 0,0-2 0,0 1-105,-1 1-1,1-1 1,-1 0 0,0 1 0,0-1 0,0 0 0,0 0 0,0 0 0,0 0 0,0 0 0,-1 0 0,1-4 0,0-9-1690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1:1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82 982 13312,'-64'-91'6603,"64"90"-6531,-4-4 719,0 0 0,1 0 0,-4-7 0,14 18-448,-2-3-342,146 128-1,53 52 0,-114-78-1707,-74-84 1089,-2 0 0,-1 1 1,16 34-1,-26-46-74,1-1 1,2 14 0,-5-20 426,-1 1 0,1-1 0,-1 1-1,0-1 1,0 1 0,0-1 0,0 1 0,0-1 0,-2 7 0,1-9 203,1 0 0,-1 0 0,1-1 0,-1 1 1,1 0-1,-1 0 0,0-1 0,1 1 0,-1 0 0,0-1 1,0 1-1,1-1 0,-1 1 0,0-1 0,0 1 1,0-1-1,0 0 0,1 1 0,-1-1 0,0 0 1,0 0-1,0 0 0,0 1 0,0-1 0,0 0 1,0 0-1,0 0 0,0-1 0,0 1 0,0 0 1,0 0-1,-1-1 0,-4-1-162,-1 0 0,1 0-1,-8-4 1,11 5 165,-8-5 804,0-1 0,1 1 0,-13-12 0,0 1 807,17 13-1098,1-1 0,-1 0 0,1 0 0,0 0 0,0 0 0,-5-8 1,8 9-289,-1 0 0,1 0 0,0 0 0,0 0 0,1 0 0,-1-1 0,1 1 0,0 0 0,0-1 0,1 1 0,-1-8 0,1 3-144,1 0 0,0 0 0,1 1 0,-1-1 0,2 0-1,4-12 1,26-47-1,-20 42-23,5-4 2,1 0 0,40-47 0,0-1 0,-54 72 0,15-23 0,23-42 0,-35 53 0,-6 13 0,1-1 0,0 0 0,0 1 0,0-1 0,7-7 0,-3 8 0,-5 7 0,0 1 0,0-1 0,0 0 0,0 0 0,0 1 0,-1-1 0,3 5 0,-4-6 0,4 7 0,-1 0 0,0 0 0,0 0 0,2 14 0,1 1 0,5 22 351,6 19 717,-14-55-942,0 1 0,1-1 0,1 0-1,7 12 1,-11-19-126,0-1 0,0 0 0,0 1 0,0-1 0,0 0 0,0 0 0,0 0 0,0 0 0,1 0 0,-1 0 0,0 0 0,0-1 0,1 1 0,-1 0 0,1-1 0,-1 1 0,1-1 0,-1 1 0,1-1 0,-1 0 0,1 0 0,-1 1 0,1-1 0,-1 0 0,1-1 0,0 1 0,-1 0 0,1 0 0,-1-1 0,1 1 0,-1 0 0,1-1 0,-1 0 0,0 1 0,1-1 0,-1 0 0,3-1 0,0-2 0,1 1 0,-1-1 0,0 1 0,0-1 0,-1 0 0,1-1 0,-1 1 0,0 0 0,4-8 0,-3 3-1,0-1 0,0 0-1,-1 0 1,-1 0 0,1 0-1,-2 0 1,1 0 0,-1-1-1,-1 1 1,0 0 0,-2-12-1,-2-9 10,-2 0 0,-13-39-1,0 1 58,-4-27 1895,23 96-1959,0 0-1,1 0 0,-1 0 0,0 0 1,0 0-1,0 0 0,0 0 1,0 0-1,0 0 0,1 0 1,-1 0-1,0 0 0,0 0 1,0 0-1,0 0 0,0 0 1,0 0-1,1 0 0,-1 0 0,0 0 1,0 0-1,0 0 0,0 0 1,0 0-1,0 0 0,0 0 1,1 0-1,-1 0 0,0 0 1,0 0-1,0 0 0,0-1 1,0 1-1,0 0 0,0 0 0,0 0 1,1 0-1,-1 0 0,0 0 1,0 0-1,0 0 0,0-1 1,0 1-1,0 0 0,0 0 1,0 0-1,0 0 0,0 0 1,0 0-1,0-1 0,0 1 0,0 0 1,0 0-1,0 0 0,0 0 1,9 9-4,-8-9 4,21 24-1,128 140 0,-52-59-1673,-91-99 987,-4-3 36,0 1 0,0-1-1,1-1 1,6 6 0,0-4-1396</inkml:trace>
  <inkml:trace contextRef="#ctx0" brushRef="#br0" timeOffset="1">876 1 23551,'13'13'0,"-1"0"0,0 1 0,20 31 0,-11-15 0,9 10 0,52 77 0,-29-30 0,62 140 0,-57-85-787,-3-5-4068,-35-94 2810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1:1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11264,'0'0'2337,"5"0"-1226,47-7 936,-44 7-1856,5 0 181,1 0-1,-1 1 1,1 0-1,18 5 0,-1 4-147,0 2 0,-1 0-1,0 2 1,-1 2-1,-1 0 1,-1 2 0,0 1-1,-1 1 1,-2 1 0,0 2-1,-1 0 1,-1 1-1,-1 1 1,-1 1 0,-2 1-1,0 1 1,-2 1-1,-1 0 1,-2 0 0,18 56-1,-23-55-221,0-1 0,-2 1 0,-2 0-1,0 0 1,-2 0 0,-1 1 0,-2-1 0,-6 41-1,-53 181-1,43-199-626,-44 89 0,45-111-357,-1 0-1,-23 27 1,-3-1-551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77 460 10680 0 0,'0'0'1072'0'0,"-1"1"-964"0"0,1 2-55 0 0,-1-1 1 0 0,1 1-1 0 0,0-1 0 0 0,0 0 1 0 0,-1 1-1 0 0,2-1 1 0 0,-1 1-1 0 0,0-1 1 0 0,0 1-1 0 0,1-1 1 0 0,-1 0-1 0 0,1 1 1 0 0,0-1-1 0 0,0 0 0 0 0,0 0 1 0 0,1 3-1 0 0,4 7 667 0 0,15 19 0 0 0,-17-25-527 0 0,10 11 208 0 0,0-1 0 0 0,1 0 0 0 0,27 21 0 0 0,-2-1-329 0 0,43 45 131 0 0,31 29 92 0 0,2-17-263 0 0,-112-91 90 0 0,-3-1-28 0 0,-1 0 0 0 0,1 0 0 0 0,0-1-1 0 0,0 1 1 0 0,0 0 0 0 0,0-1-1 0 0,0 1 1 0 0,0-1 0 0 0,0 1-1 0 0,0-1 1 0 0,0 0 0 0 0,2 1-1 0 0,-8-11 1159 0 0,-55-76 386 0 0,19 41-1526 0 0,13 15-72 0 0,-57-55 41 0 0,6 7-6 0 0,76 74-68 0 0,-98-117 240 0 0,65 67-36 0 0,-30-58-1 0 0,54 88-98 0 0,2 0 1 0 0,0-1 0 0 0,1 0-1 0 0,1-1 1 0 0,-5-33-1 0 0,12 51-95 0 0,0 0 1 0 0,1-1-1 0 0,-1 1 0 0 0,2-1 0 0 0,-1 1 0 0 0,4-15 1 0 0,-3 17-14 0 0,1 0 0 0 0,0 1 1 0 0,0-1-1 0 0,1 1 0 0 0,-1-1 1 0 0,1 1-1 0 0,0 0 0 0 0,1 0 1 0 0,-1 0-1 0 0,6-6 0 0 0,-6 9-6 0 0,-1 0 1 0 0,0 0-1 0 0,0 0 0 0 0,1 0 0 0 0,-1 1 0 0 0,1-1 0 0 0,-1 0 0 0 0,1 1 0 0 0,0 0 0 0 0,0 0 1 0 0,0 0-1 0 0,-1 0 0 0 0,1 0 0 0 0,0 0 0 0 0,0 1 0 0 0,4-1 0 0 0,-2 1-1 0 0,1 1-1 0 0,-1-1 1 0 0,1 1-1 0 0,-1 0 1 0 0,1 0-1 0 0,-1 1 0 0 0,1 0 1 0 0,4 2-1 0 0,2 1 2 0 0,1-1-10 0 0,0 2 1 0 0,-1-1-1 0 0,0 2 0 0 0,0 0 1 0 0,18 13-1 0 0,-11-3 12 0 0,-1 1 0 0 0,31 39 0 0 0,23 46 0 0 0,-37-51 0 0 0,27 30-48 0 0,-24-33 24 0 0,8 8-352 0 0,-27-35-209 0 0,0 2-5449 0 0,-13-11-618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5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20 368 14720,'0'0'4735,"-3"12"-2873,-9 41-1014,10-47-768,1-1 1,0 0-1,1 0 1,-1 1-1,1 9 1,1-11-72,0 0 1,0 0-1,0 0 1,1 0-1,-1-1 1,4 6-1,-4-7 21,0-1 0,0 1 0,0 0 0,0 0 1,0-1-1,1 1 0,-1 0 0,1-1 0,-1 1 0,1-1 0,-1 0 0,1 0 0,0 1 0,0-1 1,-1 0-1,1 0 0,0-1 0,0 1 0,0 0 0,0-1 0,0 1 0,0-1 0,0 0 1,1 1-1,-1-1 0,0 0 0,0 0 0,0 0 0,0-1 0,2 1 0,2-2 69,-1 0 0,1 0 0,-1 0-1,0-1 1,0 1 0,0-1 0,7-5 0,-3 0 137,0 1 0,14-16 0,-17 16-181,-1-1 1,0 1-1,0-1 1,0 0-1,-1 0 1,-1-1-1,1 1 1,2-12-1,-6 20-53,4-15 31,0 1 1,-1-1-1,0 0 0,-1 0 1,-1-22-1,-2 13-39,0 1 0,-9-37 0,7 47-50,0 0 0,-1 1 1,0-1-1,-1 1 1,-12-22-1,12 26-673,0 1-1,0 0 1,-11-10-1,11 11-1059,-1 1 0,0 1 0,0-1 0,-11-5 0,3 5-2691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3792 0 0,'9'-26'72'0'0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0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148 976 16416 0 0,'-18'1'490'0'0,"-21"3"1"0"0,21-1-82 0 0,-21-1 0 0 0,30-1-236 0 0,8-1-137 0 0,0 1 1 0 0,1-1-1 0 0,-1 0 0 0 0,0 0 0 0 0,0 0 0 0 0,1 0 1 0 0,-1 0-1 0 0,0 0 0 0 0,0 0 0 0 0,1 0 1 0 0,-1 0-1 0 0,0 0 0 0 0,0 0 0 0 0,0 0 1 0 0,1 0-1 0 0,-1-1 0 0 0,0 1 0 0 0,1 0 0 0 0,-1-1 1 0 0,0 1-1 0 0,1 0 0 0 0,-1-1 0 0 0,0 1 1 0 0,1-1-1 0 0,-1 1 0 0 0,1-1 0 0 0,-1 1 1 0 0,0-1-1 0 0,1 0 0 0 0,0 1 0 0 0,-1-1 1 0 0,1 0-1 0 0,-1 1 0 0 0,1-1 0 0 0,0 0 0 0 0,-1 1 1 0 0,1-1-1 0 0,0 0 0 0 0,0 0 0 0 0,0 1 1 0 0,0-1-1 0 0,-1-1 0 0 0,1-2 45 0 0,0 1 0 0 0,0-1-1 0 0,0 0 1 0 0,1 0 0 0 0,-1 0 0 0 0,1 0-1 0 0,0 1 1 0 0,3-8 0 0 0,-2 3 20 0 0,2-3-44 0 0,1 0 1 0 0,0 0-1 0 0,11-17 0 0 0,-3 5-37 0 0,26-42-175 0 0,-8 14-147 0 0,34-51-2460 0 0,-45 74-806 0 0,6-14-2564 0 0</inkml:trace>
  <inkml:trace contextRef="#ctx0" brushRef="#br0" timeOffset="1">432 159 13848 0 0,'0'0'1389'0'0,"2"1"-1202"0"0,16 7 751 0 0,-12-6-756 0 0,-1 0 0 0 0,0 0 0 0 0,0 1 0 0 0,0 0 1 0 0,-1 0-1 0 0,6 4 0 0 0,0 1 114 0 0,0-1 0 0 0,12 7 1 0 0,14 11 123 0 0,89 89 199 0 0,-108-98-593 0 0,24 31 32 0 0,-11-11-36 0 0,-21-24-11 0 0,-8-10-5 0 0,1 0 0 0 0,-1 0 0 0 0,0 0 1 0 0,1 0-1 0 0,-1-1 0 0 0,1 1 0 0 0,0-1 0 0 0,-1 1 1 0 0,1-1-1 0 0,0 0 0 0 0,0 1 0 0 0,0-1 0 0 0,3 1 1 0 0,-5-1 13 0 0,0-1 0 0 0,0 1 0 0 0,-1-1-1 0 0,1 1 1 0 0,0-1 0 0 0,-1 1 0 0 0,1-1 0 0 0,-1 0 0 0 0,1 1 0 0 0,0-1 0 0 0,-1 0 0 0 0,1 1 0 0 0,-1-1 0 0 0,1 0 0 0 0,-2 1 0 0 0,2-1 18 0 0,-2 0-1 0 0,0 1 1 0 0,-1-1-1 0 0,1 0 0 0 0,0 0 1 0 0,0 0-1 0 0,-1-1 0 0 0,1 1 1 0 0,0 0-1 0 0,0-1 0 0 0,0 0 1 0 0,-4-1-1 0 0,-3 0 78 0 0,-3-2-2 0 0,0 0 0 0 0,0-1 0 0 0,1 0-1 0 0,0 0 1 0 0,-16-11 0 0 0,13 7-117 0 0,0 0 18 0 0,0-1 1 0 0,0 0-1 0 0,-23-24 1 0 0,-30-43-20 0 0,53 59 18 0 0,1 0-1 0 0,-16-29 1 0 0,23 35-9 0 0,0 0 1 0 0,1-1-1 0 0,0 0 0 0 0,1 0 1 0 0,-3-18-1 0 0,6 24-13 0 0,0 1 0 0 0,1-1-1 0 0,0 0 1 0 0,0 0 0 0 0,1 1-1 0 0,0-1 1 0 0,0 0 0 0 0,0 1-1 0 0,1-1 1 0 0,0 1 0 0 0,0-1-1 0 0,1 1 1 0 0,5-11 0 0 0,-7 15 3 0 0,0 0 1 0 0,1 1 0 0 0,-1-1 0 0 0,1 0 0 0 0,-1 1-1 0 0,1-1 1 0 0,-1 1 0 0 0,1-1 0 0 0,0 1-1 0 0,0 0 1 0 0,-1 0 0 0 0,1 0 0 0 0,0 0-1 0 0,0 0 1 0 0,0 0 0 0 0,0 0 0 0 0,0 1 0 0 0,1-1-1 0 0,-1 1 1 0 0,0-1 0 0 0,0 1 0 0 0,0 0-1 0 0,0 0 1 0 0,3 0 0 0 0,0 1-4 0 0,-1-1 1 0 0,0 1-1 0 0,1 0 0 0 0,-1 1 1 0 0,0-1-1 0 0,0 1 0 0 0,0 0 1 0 0,0 0-1 0 0,0 0 0 0 0,-1 0 1 0 0,5 3-1 0 0,0 2 2 0 0,0-1 1 0 0,0 1-1 0 0,-1 0 0 0 0,0 1 1 0 0,-1 0-1 0 0,1 0 0 0 0,-1 0 1 0 0,-1 1-1 0 0,8 15 0 0 0,-6-8-5 0 0,8 20-404 0 0,29 49-1 0 0,-44-84 317 0 0,2 2-120 0 0,0 0 0 0 0,0 0 1 0 0,0 0-1 0 0,0-1 0 0 0,0 1 0 0 0,4 2 0 0 0,-5-4-443 0 0,1 1-1 0 0,0-1 0 0 0,0-1 1 0 0,0 1-1 0 0,-1 0 1 0 0,1 0-1 0 0,4 0 0 0 0,11 3-5054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0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16559 0 0,'0'0'1658'0'0,"1"0"-1516"0"0,6 1-115 0 0,-1 0 0 0 0,1 0 0 0 0,0 0 0 0 0,-1 1 0 0 0,1-1 0 0 0,-1 2 0 0 0,0-1 0 0 0,0 1 0 0 0,8 4 0 0 0,8 6-43 0 0,22 18 0 0 0,-33-23-2 0 0,-1 1 110 0 0,0 0 0 0 0,16 18 0 0 0,-4-3 84 0 0,18 21 128 0 0,-28-30-141 0 0,24 23 0 0 0,-22-28-126 0 0,-12-9-29 0 0,0 0 0 0 0,0 1 0 0 0,0-1 0 0 0,0 1 0 0 0,0-1 0 0 0,-1 1 0 0 0,3 2 0 0 0,3 3 53 0 0,-6-6 283 0 0,-2-2-218 0 0,-49-45 486 0 0,-16-18-464 0 0,29 25-111 0 0,-47-68 0 0 0,78 99-36 0 0,-6-10-5 0 0,0 0 0 0 0,1-1 0 0 0,-16-36 1 0 0,18 29-45 0 0,2 1 0 0 0,-8-42 0 0 0,13 55 33 0 0,1-1 0 0 0,0 1-1 0 0,1-1 1 0 0,1 1 0 0 0,-1 0 0 0 0,2-1 0 0 0,4-19-1 0 0,-4 28 8 0 0,-1 0 1 0 0,0 1-1 0 0,1-1 0 0 0,-1 1 0 0 0,1-1 0 0 0,0 1 0 0 0,0 0 0 0 0,1-1 0 0 0,-1 1 0 0 0,0 0 0 0 0,1 1 0 0 0,0-1 0 0 0,0 0 0 0 0,0 1 1 0 0,0-1-1 0 0,6-2 0 0 0,-7 4 1 0 0,1-1-1 0 0,0 1 1 0 0,0 0 0 0 0,0 0 0 0 0,0 1 0 0 0,0-1-1 0 0,0 1 1 0 0,0-1 0 0 0,0 1 0 0 0,0 0 0 0 0,0 0 0 0 0,0 0-1 0 0,0 1 1 0 0,0-1 0 0 0,0 1 0 0 0,0-1 0 0 0,0 1 0 0 0,0 0-1 0 0,0 0 1 0 0,5 3 0 0 0,-2 0 6 0 0,-1-1 0 0 0,1 0 0 0 0,-1 1 0 0 0,0 0 0 0 0,-1 1 0 0 0,1-1 0 0 0,-1 1 0 0 0,0-1 0 0 0,0 1 0 0 0,6 10 0 0 0,-6-6 1 0 0,0-1 0 0 0,0 1-1 0 0,-1 0 1 0 0,0 0-1 0 0,-1 0 1 0 0,3 15 0 0 0,-3 1 0 0 0,-1-1 1 0 0,-1 1-1 0 0,-1 0 1 0 0,-7 39-1 0 0,-29 134-2453 0 0,32-160-4101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2569 14944 0 0,'-47'12'1144'0'0,"45"-11"-1083"0"0,0-1 1 0 0,0 1 0 0 0,-1 1 0 0 0,1-1 0 0 0,0 0 0 0 0,0 0 0 0 0,-3 3 0 0 0,-16 11-51 0 0,19-14 42 0 0,3-1-46 0 0,-1 1-1 0 0,0-1 1 0 0,0 0-1 0 0,1 0 1 0 0,-1 1-1 0 0,0-1 0 0 0,0 0 1 0 0,1 0-1 0 0,-1 1 1 0 0,0-1-1 0 0,0 0 0 0 0,0 1 1 0 0,0-1-1 0 0,0 0 1 0 0,1 1-1 0 0,-1-1 0 0 0,0 0 1 0 0,0 1-1 0 0,0-1 1 0 0,4 9 120 0 0,-3-8-100 0 0,0-1-1 0 0,-1 1 0 0 0,1-1 0 0 0,0 0 0 0 0,0 1 0 0 0,0-1 0 0 0,0 1 1 0 0,0-1-1 0 0,0 0 0 0 0,0 0 0 0 0,0 0 0 0 0,0 0 0 0 0,0 1 0 0 0,0-1 0 0 0,0 0 1 0 0,1-1-1 0 0,20-2 742 0 0,-8 1-357 0 0,16-2 270 0 0,0-1-1 0 0,37-12 0 0 0,-4 1-271 0 0,145-44 56 0 0,-146 41-476 0 0,26-13 236 0 0,120-61-1 0 0,-197 87-193 0 0,58-27 110 0 0,-1-4-1 0 0,76-54 1 0 0,12-34-44 0 0,-116 88 32 0 0,60-70-1 0 0,57-94 98 0 0,-113 138-191 0 0,49-91-1 0 0,-65 99 57 0 0,34-96 1 0 0,-41 85-91 0 0,13-77 0 0 0,-26 99 40 0 0,-3 0 1 0 0,0-84-1 0 0,-8 57 180 0 0,-23-122-1 0 0,16 142-123 0 0,-3 2 0 0 0,-2 0 0 0 0,-25-55-1 0 0,27 79-70 0 0,0-1 1 0 0,-2 2-1 0 0,-1 0 0 0 0,0 1 0 0 0,-2 0 0 0 0,-1 2 0 0 0,-1 0 0 0 0,0 1 0 0 0,-46-34 1 0 0,47 42-25 0 0,0 0 0 0 0,-1 1 1 0 0,-1 1-1 0 0,-22-8 0 0 0,5 6-2 0 0,-56-12-1 0 0,54 18 1 0 0,-1 1 0 0 0,1 3 0 0 0,-71 4 0 0 0,71 1 0 0 0,0 3 0 0 0,-62 15 0 0 0,-74 34 0 0 0,115-35 0 0 0,-13 7 0 0 0,-97 50 0 0 0,123-52 0 0 0,-81 59 0 0 0,85-49-23 0 0,-50 52 0 0 0,67-61-21 0 0,-61 61 6 0 0,-118 151 0 0 0,160-175 40 0 0,2 2-1 0 0,3 3 1 0 0,-51 112-1 0 0,77-147-1 0 0,-7 17 0 0 0,2 1 0 0 0,-22 84 0 0 0,27-57 0 0 0,5 1 0 0 0,2 1 0 0 0,5-1 0 0 0,2 1 0 0 0,12 86 0 0 0,-7-131 0 0 0,3-1 0 0 0,0-1 0 0 0,18 47 0 0 0,-10-43 0 0 0,2 0 0 0 0,1-1 0 0 0,44 64 0 0 0,-38-68 0 0 0,2-1 0 0 0,1-1 0 0 0,38 32 0 0 0,-44-41 0 0 0,13 11 0 0 0,1-1 0 0 0,66 44 0 0 0,-81-64 0 0 0,1-1 0 0 0,0-1 0 0 0,1 0 0 0 0,26 6 0 0 0,-35-12 4 0 0,0-1 0 0 0,-1 0-1 0 0,1-1 1 0 0,0 0 0 0 0,0-1 0 0 0,18-1-1 0 0,-12-2-20 0 0,-1 0 0 0 0,0-1-1 0 0,35-13 1 0 0,-24 5-77 0 0,0-2 0 0 0,0-1 1 0 0,-2-1-1 0 0,49-38 0 0 0,78-84-2182 0 0,-19-2-121 0 0,-131 136 2373 0 0,91-97-1607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86 10896 0 0,'-17'-14'768'0'0,"12"5"-528"0"0,-1-3-59 0 0,4 9-174 0 0,1 0 0 0 0,-1 0-1 0 0,1 1 1 0 0,0-1 0 0 0,0 0 0 0 0,0 0 0 0 0,0 0 0 0 0,1-1 0 0 0,-1 1 0 0 0,1 0 0 0 0,0 0-1 0 0,0-4 1 0 0,0 5 161 0 0,0-4 4463 0 0,35 48-4389 0 0,39 66 446 0 0,48 94-966 0 0,-116-192 294 0 0,30 62 107 0 0,2 2-5 0 0,125 218 537 0 0,-136-235 81 0 0,-27-56-629 0 0,1 0 0 0 0,-1 0 1 0 0,1 1-1 0 0,-1-1 0 0 0,1 0 0 0 0,-1 1 1 0 0,0-1-1 0 0,1 0 0 0 0,-1 0 1 0 0,0 1-1 0 0,0-1 0 0 0,0 3 0 0 0,-9-16-1420 0 0,8 10 914 0 0,-1-1 1 0 0,0 1-1 0 0,1-1 0 0 0,-1 1 1 0 0,0 0-1 0 0,0 0 0 0 0,-3-3 1 0 0,-8-4-1247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44 173 14240 0 0,'-2'0'416'0'0,"-2"0"-174"0"0,2-1-211 0 0,0 1-1 0 0,0 0 0 0 0,0 0 1 0 0,-1 0-1 0 0,1 0 0 0 0,0 0 0 0 0,0 0 1 0 0,0 0-1 0 0,0 1 0 0 0,-2 0 1 0 0,-6 2-51 0 0,7-2-76 0 0,3 1-440 0 0,0-1 578 0 0,0 1 1 0 0,0-1 0 0 0,0 1 0 0 0,0-1 0 0 0,1 1 0 0 0,-1 0-1 0 0,0-1 1 0 0,1 1 0 0 0,-1-1 0 0 0,1 1 0 0 0,-1-1 0 0 0,1 0 0 0 0,-1 1-1 0 0,1-1 1 0 0,0 0 0 0 0,0 1 0 0 0,0-1 0 0 0,0 0 0 0 0,0 0 0 0 0,0 0-1 0 0,2 2 1 0 0,38 31 976 0 0,-2 1 0 0 0,44 50 0 0 0,-16-16-568 0 0,-43-44-355 0 0,64 57 170 0 0,-78-73-198 0 0,1-1 1 0 0,1-1-1 0 0,-1 0 1 0 0,1 0-1 0 0,0-2 1 0 0,26 10-1 0 0,-34-14-43 0 0,1 0 0 0 0,0 0 0 0 0,0 0 0 0 0,0-1-1 0 0,-1 0 1 0 0,1 0 0 0 0,0 0 0 0 0,0 0-1 0 0,0-1 1 0 0,0 0 0 0 0,-1 0 0 0 0,1 0-1 0 0,0-1 1 0 0,-1 0 0 0 0,8-3 0 0 0,-6 2 45 0 0,-1 0 0 0 0,0-1 0 0 0,0 1-1 0 0,-1-1 1 0 0,1 0 0 0 0,-1 0 0 0 0,0-1 0 0 0,0 1 0 0 0,0-1 0 0 0,-1 0 0 0 0,1 0 0 0 0,3-7 0 0 0,4-15 168 0 0,-1 1 0 0 0,-1-2 0 0 0,-1 0 0 0 0,4-29-1 0 0,3-10-61 0 0,-5 13-52 0 0,7-73 0 0 0,-15 99-101 0 0,-1-35-55 0 0,-1 40-279 0 0,0 22-24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157 928 13536 0 0,'0'0'2248'0'0,"0"-1"-1831"0"0,0-2-271 0 0,1 0 0 0 0,-1 1 1 0 0,1-1-1 0 0,0 0 0 0 0,-1 1 0 0 0,1-1 0 0 0,0 0 1 0 0,0 1-1 0 0,1 0 0 0 0,-1-1 0 0 0,3-3 0 0 0,24-26 638 0 0,-16 18-564 0 0,57-67 234 0 0,30-33 116 0 0,-22 22-546 0 0,-21 23 6 0 0,83-90 140 0 0,-63 78-98 0 0,-32 35-20 0 0,98-91 115 0 0,-98 90-60 0 0,-38 42-82 0 0,-5 3 14 0 0,0 1 0 0 0,0-1-1 0 0,1 1 1 0 0,-1 0-1 0 0,1 0 1 0 0,-1 0-1 0 0,1 0 1 0 0,-1 0-1 0 0,1 0 1 0 0,0 0-1 0 0,2-1 1 0 0,-3 3 21 0 0,0-1 0 0 0,0 1 0 0 0,-1-1 1 0 0,1 1-1 0 0,0 0 0 0 0,0-1 1 0 0,0 1-1 0 0,0 0 0 0 0,-1 0 0 0 0,1-1 1 0 0,0 1-1 0 0,0 2 0 0 0,0-2 31 0 0,39 49 660 0 0,-5-6-664 0 0,50 50 1 0 0,-45-55-50 0 0,45 39 17 0 0,-63-60-21 0 0,-1-1-26 0 0,0-1-1 0 0,1-1 1 0 0,30 15-1 0 0,-10-10 53 0 0,59 19 0 0 0,-88-35-54 0 0,11 3 45 0 0,33 16-1 0 0,0 2 50 0 0,7 3 10 0 0,-62-27-102 0 0,0 0-1 0 0,0 0 1 0 0,0 1 0 0 0,0-1-1 0 0,0 1 1 0 0,0-1-1 0 0,0 1 1 0 0,2 3-1 0 0,-4-4-4 0 0,1-1 0 0 0,-1 1 0 0 0,1 0 0 0 0,-1 0 0 0 0,0 0 0 0 0,1-1 1 0 0,-1 1-1 0 0,0 0 0 0 0,0 0 0 0 0,1 0 0 0 0,-1 0 0 0 0,0 0 0 0 0,0 0 0 0 0,0 0 0 0 0,0-1 0 0 0,0 1 0 0 0,0 0 0 0 0,0 0 0 0 0,-1 0 0 0 0,1 0 0 0 0,0 0 0 0 0,0 0 0 0 0,-1 0 0 0 0,1-1 0 0 0,-1 2 0 0 0,-3 5 38 0 0,-1-1-1 0 0,0 0 1 0 0,0 0 0 0 0,-1 0-1 0 0,0-1 1 0 0,-8 7 0 0 0,-1 1 3 0 0,-15 11 27 0 0,-47 29 0 0 0,23-17-41 0 0,-305 239-30 0 0,287-213 0 0 0,-12 9 0 0 0,19-17 2 0 0,-51 37 60 0 0,-17-2 77 0 0,49-39 96 0 0,76-45-201 0 0,-3-1 35 0 0,0 1 0 0 0,0-2 0 0 0,0 1 0 0 0,-21 3 0 0 0,31-7-66 0 0,-7 3 23 0 0,7-3 472 0 0,0 0-434 0 0,-2 0 7 0 0,0-1 0 0 0,0 1 0 0 0,0-1 0 0 0,1 0 0 0 0,-1 0 1 0 0,0 0-1 0 0,1 0 0 0 0,-6-3 0 0 0,-20-16-300 0 0,26 19 220 0 0,-119-76 116 0 0,17 13 16 0 0,92 55-127 0 0,-19-11-85 0 0,-53-47 0 0 0,75 58 82 0 0,-12-11 4 0 0,0-1 1 0 0,1-1-1 0 0,-19-30 0 0 0,37 50 3 0 0,-7-12 17 0 0,-11-22-1 0 0,17 30-12 0 0,1 0 0 0 0,0 1 0 0 0,0-1 0 0 0,1 0 0 0 0,0 0 0 0 0,0 0-1 0 0,-1-12 1 0 0,4-1-4 0 0,4-27 0 0 0,-3 28 0 0 0,-1 8 0 0 0,0 0 0 0 0,1-1 0 0 0,0 1 0 0 0,9-17 0 0 0,23-37 0 0 0,-22 42 0 0 0,-3 7 0 0 0,13-16 0 0 0,-9 13 0 0 0,-7 12 12 0 0,-5 5-17 0 0,-1 1 0 0 0,0-1 1 0 0,0 0-1 0 0,0 0 0 0 0,0 0 0 0 0,0 0 1 0 0,0 0-1 0 0,0 0 0 0 0,0 0 0 0 0,-1-1 1 0 0,1 1-1 0 0,0 0 0 0 0,0-3 1 0 0,0 3-290 0 0,4 31-6715 0 0,-3-18 23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39 258 11392 0 0,'-5'-5'489'0'0,"-2"2"-480"0"0,5 2 90 0 0,1 0-1 0 0,-1 1 0 0 0,1-1 0 0 0,-1 0 0 0 0,1 0 0 0 0,0 1 0 0 0,-1-1 0 0 0,1 0 0 0 0,0 0 0 0 0,0-1 0 0 0,-1 1 0 0 0,1 0 0 0 0,0 0 0 0 0,0-1 1 0 0,-2-3 2131 0 0,3 5-1934 0 0,-1-1 0 0 0,1 1-1 0 0,0-1 1 0 0,-1 1 0 0 0,1-1 0 0 0,0 1 0 0 0,0-1 0 0 0,-1 0 0 0 0,1 1 0 0 0,0-1 0 0 0,0 1 0 0 0,-1-2 0 0 0,3 1-239 0 0,0 0 0 0 0,-1 0 0 0 0,1 0 0 0 0,-1 0 0 0 0,1 0 0 0 0,0 0 0 0 0,0 0 0 0 0,0 1-1 0 0,-1-1 1 0 0,1 1 0 0 0,0-1 0 0 0,0 1 0 0 0,0 0 0 0 0,0 0 0 0 0,0 0 0 0 0,2 0 0 0 0,5 1 20 0 0,1 0-1 0 0,8 2 1 0 0,-11-1-51 0 0,6 1 48 0 0,0 0-1 0 0,17 8 1 0 0,-4-1 25 0 0,22 9-53 0 0,-30-11 77 0 0,25 8 0 0 0,-38-14-39 0 0,1-1 0 0 0,-1 0 0 0 0,0 0 0 0 0,1 0 0 0 0,-1-1 0 0 0,1 0 0 0 0,-1 0 0 0 0,1 0 0 0 0,7-2 0 0 0,-11 1-62 0 0,-1 1 0 0 0,0-1 0 0 0,1 0 0 0 0,-1 1 0 0 0,1-1 0 0 0,-1 0 0 0 0,0 0 0 0 0,1 0 0 0 0,-1 0 0 0 0,0 0 0 0 0,0-1 0 0 0,0 1 0 0 0,0 0 0 0 0,0 0 0 0 0,0-1-1 0 0,0 1 1 0 0,0-1 0 0 0,-1 1 0 0 0,2-3 0 0 0,0 0 29 0 0,-1-1-1 0 0,1 1 0 0 0,-1-1 1 0 0,1-7-1 0 0,-2 7-31 0 0,0-1 0 0 0,0 1 0 0 0,0-1 0 0 0,-2-10 0 0 0,0 2 33 0 0,0 6 46 0 0,-1-1 1 0 0,1 1-1 0 0,-1 0 1 0 0,0 0 0 0 0,-1 0-1 0 0,0 0 1 0 0,0 1-1 0 0,-1-1 1 0 0,0 1-1 0 0,0 0 1 0 0,-1 1 0 0 0,0-1-1 0 0,0 1 1 0 0,-10-8-1 0 0,-3-1 104 0 0,13 9-166 0 0,-1 1-1 0 0,1 0 0 0 0,-1 0 0 0 0,0 1 0 0 0,0 0 0 0 0,-10-5 0 0 0,2 3 30 0 0,0-1-359 0 0,5 6-3559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9 177 18743 0 0,'-7'-12'430'0'0,"6"10"1260"0"0,1 3-1620 0 0,5 10-52 0 0,0-1 0 0 0,0-1 0 0 0,1 1 0 0 0,11 13 0 0 0,7 13 57 0 0,-7-10 80 0 0,-13-20-61 0 0,29 37 674 0 0,-32-42-749 0 0,-1-1-1 0 0,0 0 0 0 0,0 0 1 0 0,0 1-1 0 0,1-1 0 0 0,-1 0 1 0 0,0 0-1 0 0,0 1 0 0 0,1-1 0 0 0,-1 0 1 0 0,0 0-1 0 0,0 0 0 0 0,1 1 1 0 0,-1-1-1 0 0,0 0 0 0 0,1 0 1 0 0,-1 0-1 0 0,0 0 0 0 0,1 0 1 0 0,-1 0-1 0 0,0 0 0 0 0,1 0 1 0 0,-1 0-1 0 0,1 0 0 0 0,-1 0-5 0 0,1 0 1 0 0,-1-1-1 0 0,0 1 0 0 0,1-1 1 0 0,-1 1-1 0 0,0-1 0 0 0,1 1 1 0 0,-1-1-1 0 0,0 1 0 0 0,0-1 0 0 0,0 1 1 0 0,1-1-1 0 0,-1 1 0 0 0,0-1 1 0 0,0 1-1 0 0,0-2 0 0 0,1-4 4 0 0,-1-1-1 0 0,0 0 1 0 0,0 0-1 0 0,-1 0 1 0 0,0 1-1 0 0,0-1 1 0 0,0 0 0 0 0,-1 1-1 0 0,-3-9 1 0 0,-5-27 33 0 0,5 19-37 0 0,4 18-8 0 0,0 1-1 0 0,0-1 1 0 0,0 0 0 0 0,0 0-1 0 0,1 1 1 0 0,0-1 0 0 0,0 0-1 0 0,0 0 1 0 0,1 0 0 0 0,0-5-1 0 0,4 4-4 0 0,-5 6 0 0 0,1 0 0 0 0,0-1 0 0 0,-1 1 0 0 0,1 0 0 0 0,0 0 0 0 0,-1 0 0 0 0,1 0 0 0 0,0 0 0 0 0,-1 0 0 0 0,1 0 0 0 0,0 0 0 0 0,-1 0 0 0 0,1 0 0 0 0,0 0 0 0 0,-1 1 0 0 0,1-1 0 0 0,-1 0 0 0 0,1 0 0 0 0,0 1 0 0 0,-1-1 0 0 0,1 0 0 0 0,-1 1 0 0 0,1-1 0 0 0,-1 0 0 0 0,2 2 0 0 0,12 13 0 0 0,-12-12 0 0 0,9 12 0 0 0,-9-12 0 0 0,-5-23 504 0 0,1-24 0 0 0,3 33-504 0 0,0 1 0 0 0,1-1 0 0 0,0 1 0 0 0,1 0 0 0 0,0 0 0 0 0,1 0 0 0 0,6-14 0 0 0,-10 24 0 0 0,1-1 0 0 0,-1 1 0 0 0,0 0 0 0 0,0-1 0 0 0,1 1 0 0 0,-1-1 0 0 0,0 1 0 0 0,1-1 0 0 0,-1 1 0 0 0,0 0 0 0 0,1-1 0 0 0,-1 1 0 0 0,0 0 0 0 0,1-1 0 0 0,0 1 0 0 0,3-1 0 0 0,1 0 0 0 0,-1 1 0 0 0,0-1 0 0 0,0 1 0 0 0,1 0 0 0 0,-1 0 0 0 0,6 2 0 0 0,-7-2 0 0 0,2 1 1 0 0,-1 0-1 0 0,1 0 0 0 0,-1 1 1 0 0,1-1-1 0 0,-1 1 1 0 0,0 0-1 0 0,0 0 1 0 0,0 1-1 0 0,7 5 0 0 0,2 2-568 0 0,18 18-1 0 0,-18-13-1484 0 0,4 4-5552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1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6648 0 0,'0'0'505'0'0,"0"-4"-314"0"0,0 3-116 0 0,0 0 1 0 0,0-1-1 0 0,0 1 1 0 0,0 0-1 0 0,0 0 0 0 0,0 0 1 0 0,0 0-1 0 0,0 0 1 0 0,1 0-1 0 0,-1 0 1 0 0,1 0-1 0 0,-1 0 1 0 0,0 0-1 0 0,1 0 1 0 0,0 0-1 0 0,-1 1 0 0 0,2-3 1 0 0,0 0 530 0 0,0 0-127 0 0,0 1-1 0 0,0-1 1 0 0,0 0 0 0 0,0 1 0 0 0,1-1 0 0 0,-1 1 0 0 0,1 0-1 0 0,-1 0 1 0 0,1 0 0 0 0,5-3 0 0 0,2 0-85 0 0,20-7-1 0 0,-23 9-169 0 0,6-1-119 0 0,-1 1 0 0 0,1 1 0 0 0,0 0 0 0 0,16 0 0 0 0,2-1 104 0 0,-13 1-99 0 0,0 2 0 0 0,-1 0 0 0 0,1 1 0 0 0,23 4 0 0 0,72 19 219 0 0,-56-10-193 0 0,-36-10-98 0 0,279 58 320 0 0,3-24-198 0 0,-61-31 92 0 0,-58 2-50 0 0,-152-7-133 0 0,60-1 544 0 0,-56-1-185 0 0,-35 0-402 0 0,0 0-1 0 0,-1 0 0 0 0,1 0 0 0 0,0 0 1 0 0,0 0-1 0 0,-1 0 0 0 0,1 0 0 0 0,0 0 0 0 0,-1 0 1 0 0,1 0-1 0 0,0 0 0 0 0,-1-1 0 0 0,1 1 0 0 0,0 0 1 0 0,0-1-1 0 0,-8-3 640 0 0,-17-2-531 0 0,-7 10-3917 0 0,17-3-2452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1071 10480 0 0,'0'0'1288'0'0,"-5"-9"1176"0"0,1-27-1555 0 0,4 35-606 0 0,1-15 1952 0 0,5-3-1655 0 0,-5 16-531 0 0,0 0-1 0 0,0 0 0 0 0,0 0 0 0 0,0 0 1 0 0,4-4-1 0 0,13-28 202 0 0,12-25-6 0 0,4 2 83 0 0,-19 33-216 0 0,-11 17-66 0 0,1 0-1 0 0,6-9 0 0 0,-6 10 2 0 0,0-1 0 0 0,5-11 0 0 0,-5 10 35 0 0,10-16 0 0 0,5 0 3 0 0,-10 14-27 0 0,15-24 1 0 0,-6 5-10 0 0,39-46 0 0 0,75-84 150 0 0,-120 145-136 0 0,0 1-1 0 0,28-22 1 0 0,-4 4-15 0 0,-9 6-23 0 0,2 2 0 0 0,0 0 0 0 0,37-20 0 0 0,-43 30-44 0 0,-3 1 0 0 0,1 0 0 0 0,1 2 0 0 0,34-13 0 0 0,141-28-189 0 0,-176 49 279 0 0,27 0 0 0 0,-20 1-81 0 0,29 0-9 0 0,0 3 0 0 0,84 11 0 0 0,-20 13 0 0 0,-110-22 0 0 0,2 2 0 0 0,1 0 0 0 0,-1 2 0 0 0,-1-1 0 0 0,26 17 0 0 0,-26-15 0 0 0,-1 1 0 0 0,1 1 0 0 0,-2 0 0 0 0,0 0 0 0 0,0 1 0 0 0,-1 1 0 0 0,9 13 0 0 0,10 9 0 0 0,105 143 0 0 0,-82-97 0 0 0,-42-65 20 0 0,-1 1-1 0 0,-1 0 1 0 0,0 0-1 0 0,8 24 0 0 0,-6-9 121 0 0,7 50-1 0 0,-13-60-79 0 0,9 61 280 0 0,-12-68-344 0 0,0 1 0 0 0,-1-1 0 0 0,-2 24 0 0 0,-1-25 5 0 0,-6 20 0 0 0,0-2 57 0 0,5-15-12 0 0,-9 20-1 0 0,7-21-15 0 0,-6 26 0 0 0,5-16-3 0 0,-1 0-1 0 0,-2 0 1 0 0,-17 34 0 0 0,10-25-6 0 0,-1-1 0 0 0,-2 0 1 0 0,-28 35-1 0 0,22-36 6 0 0,0 2-1 0 0,-2-1-1 0 0,-2-1 1 0 0,-33 28-1 0 0,-11-1 47 0 0,-3-4-1 0 0,-2-3 1 0 0,-2-3-1 0 0,-147 64 1 0 0,158-83 43 0 0,-71 26 104 0 0,-27-6 21 0 0,137-43-165 0 0,0 0-1 0 0,-35 1 1 0 0,-61 0 190 0 0,111-7-231 0 0,-25-1 93 0 0,1-2-1 0 0,0-2 1 0 0,-47-9 0 0 0,58 6-55 0 0,1 0 1 0 0,0-2 0 0 0,0-1-1 0 0,1-1 1 0 0,0-1 0 0 0,0-2-1 0 0,2-1 1 0 0,-30-21 0 0 0,35 20-26 0 0,0 0 0 0 0,2-1 0 0 0,0-1 0 0 0,0-1 0 0 0,2 0 0 0 0,0-1 0 0 0,2-1 0 0 0,0 0 0 0 0,-20-44 0 0 0,26 47 0 0 0,1 0 1 0 0,0-1 0 0 0,2 1 0 0 0,0-1 0 0 0,1 0 0 0 0,1-1-1 0 0,0-29 1 0 0,3 44-48 0 0,-1-34 0 0 0,3 1 0 0 0,6-41 0 0 0,7 5-6 0 0,35-97 0 0 0,-32 124-116 0 0,39-70 0 0 0,-43 91 74 0 0,94-161-115 0 0,-79 146-175 0 0,1 0 0 0 0,44-44 0 0 0,-53 65-1620 0 0,2 0 0 0 0,39-27 1 0 0,-34 29-25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3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0 12488 0 0,'-1'1'457'0'0,"-4"1"-291"0"0,1 0 0 0 0,0 0-1 0 0,0 0 1 0 0,0 1 0 0 0,0-1 0 0 0,0 1 0 0 0,1 0 0 0 0,-1 0-1 0 0,1 0 1 0 0,0 1 0 0 0,-3 3 0 0 0,-5 8 5 0 0,-13 25 1 0 0,14-24-254 0 0,-22 39 6 0 0,6-10 266 0 0,-55 73 1 0 0,-180 239 1057 0 0,219-282-1186 0 0,10-18 162 0 0,31-56 322 0 0,3 1-605 0 0,5 4-49 0 0,2-2-11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9184 0 0,'0'0'704'0'0,"-2"0"-491"0"0,-17 0-170 0 0,9 4 21 0 0,7-2 419 0 0,-1 0 0 0 0,1-1 0 0 0,-1 1 0 0 0,0-1 0 0 0,0 0 0 0 0,1 0 0 0 0,-8 1 0 0 0,10-2-425 0 0,1 0 1 0 0,0 0 0 0 0,-1 0 0 0 0,1 0-1 0 0,0 1 1 0 0,-1-1 0 0 0,1 0 0 0 0,0 0-1 0 0,-1 1 1 0 0,1-1 0 0 0,0 0 0 0 0,0 0-1 0 0,-1 1 1 0 0,1-1 0 0 0,0 0 0 0 0,0 1 0 0 0,0-1-1 0 0,-1 1 1 0 0,0 0 103 0 0,-1 1-66 0 0,0 1 0 0 0,0-1 0 0 0,0 0 0 0 0,1 0 0 0 0,-1 1 0 0 0,1-1 0 0 0,-1 1 0 0 0,1-1 0 0 0,0 1 0 0 0,0 0 0 0 0,0-1 0 0 0,0 1 0 0 0,0 0-1 0 0,1 0 1 0 0,-1 0 0 0 0,1 0 0 0 0,0-1 0 0 0,0 1 0 0 0,0 0 0 0 0,0 0 0 0 0,0 0 0 0 0,1 0 0 0 0,-1 0 0 0 0,1 0 0 0 0,2 4 0 0 0,1 16 126 0 0,1 4-58 0 0,-4-24-149 0 0,26 69 638 0 0,-21-59-482 0 0,0-1 0 0 0,1 0-1 0 0,13 18 1 0 0,-8-15-23 0 0,-5-4-40 0 0,1-1 0 0 0,0-1 0 0 0,0 0 0 0 0,1 0 0 0 0,14 11 0 0 0,-11-12-59 0 0,1 0-1 0 0,0-1 1 0 0,0-1-1 0 0,18 6 1 0 0,-24-10-34 0 0,-1 0 1 0 0,1 0-1 0 0,0-1 1 0 0,0 0-1 0 0,0 0 1 0 0,0-1 0 0 0,0 0-1 0 0,0 0 1 0 0,0 0-1 0 0,0-1 1 0 0,7-2-1 0 0,-4 0-330 0 0,0 0 0 0 0,0-1 0 0 0,-1 0 0 0 0,0-1 0 0 0,0 0-1 0 0,0-1 1 0 0,0 1 0 0 0,-1-2 0 0 0,0 1 0 0 0,0-1-1 0 0,-1 0 1 0 0,11-14 0 0 0,0-3-5867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2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89 172 16440 0 0,'-2'-3'101'0'0,"-1"1"1"0"0,0-1-1 0 0,0 1 1 0 0,0 0-1 0 0,-1 0 1 0 0,1 0-1 0 0,0 0 1 0 0,-1 1-1 0 0,1-1 1 0 0,-1 1 0 0 0,1 0-1 0 0,-1 0 1 0 0,0 0-1 0 0,0 1 1 0 0,1-1-1 0 0,-1 1 1 0 0,-7 0-1 0 0,10 0-75 0 0,0 1 0 0 0,0-1 0 0 0,0 0-1 0 0,1 1 1 0 0,-1-1 0 0 0,0 1-1 0 0,0 0 1 0 0,0-1 0 0 0,1 1-1 0 0,-1 0 1 0 0,0-1 0 0 0,1 1 0 0 0,-1 0-1 0 0,0 0 1 0 0,1 0 0 0 0,-1-1-1 0 0,0 2 1 0 0,0 1-23 0 0,0 0 1 0 0,0 1-1 0 0,0-1 0 0 0,0 0 0 0 0,0 0 1 0 0,1 0-1 0 0,-1 1 0 0 0,1-1 1 0 0,0 0-1 0 0,0 0 0 0 0,0 1 0 0 0,1 4 1 0 0,2 6 245 0 0,7 21 0 0 0,-9-32-175 0 0,6 18 164 0 0,1-1 0 0 0,1 0 0 0 0,0 0 0 0 0,2 0 0 0 0,0-2 0 0 0,2 1 0 0 0,18 21 0 0 0,-27-35-165 0 0,1-1 1 0 0,-1 0-1 0 0,1 0 1 0 0,-1 0-1 0 0,1-1 1 0 0,1 1-1 0 0,-1-1 1 0 0,0 0-1 0 0,1-1 1 0 0,6 3-1 0 0,-9-4-55 0 0,-1 0-1 0 0,0-1 0 0 0,1 1 0 0 0,-1-1 1 0 0,1 0-1 0 0,-1 1 0 0 0,1-1 1 0 0,-1 0-1 0 0,0-1 0 0 0,1 1 0 0 0,-1 0 1 0 0,1-1-1 0 0,-1 1 0 0 0,0-1 0 0 0,1 0 1 0 0,-1 0-1 0 0,0 0 0 0 0,0 0 0 0 0,1 0 1 0 0,-1 0-1 0 0,0-1 0 0 0,0 1 0 0 0,-1-1 1 0 0,1 1-1 0 0,0-1 0 0 0,0 0 0 0 0,2-3 1 0 0,1-2 70 0 0,-1 0 0 0 0,0 0 1 0 0,0-1-1 0 0,-1 1 1 0 0,0-1-1 0 0,3-12 0 0 0,7-50 408 0 0,-11 56-407 0 0,-1 1 1 0 0,0 0-1 0 0,-1 0 0 0 0,-1 0 0 0 0,0 0 0 0 0,-5-20 0 0 0,4 23-55 0 0,-1 1 0 0 0,0 0-1 0 0,0 1 1 0 0,-1-1-1 0 0,0 0 1 0 0,-1 1 0 0 0,0 0-1 0 0,0 0 1 0 0,-12-13-1 0 0,7 11-1 0 0,0 0 0 0 0,-1 1 0 0 0,-1 0 0 0 0,-22-14 0 0 0,13 10-26 0 0,12 7-113 0 0,-1 0-1 0 0,0 1 1 0 0,-17-7-1 0 0,14 5 80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9416 0 0,'0'0'430'0'0,"1"-2"-8"0"0,0 2-160 0 0,1-4-476 0 0,-2-2 3322 0 0,5 0 1123 0 0,-4 6-4078 0 0,0-1 0 0 0,0 1-1 0 0,-1-1 1 0 0,1 1 0 0 0,0-1 0 0 0,0 1 0 0 0,0 0-1 0 0,0-1 1 0 0,-1 1 0 0 0,1 0 0 0 0,0 0-1 0 0,0-1 1 0 0,2 1 0 0 0,3 2-19 0 0,0 0 1 0 0,0 1-1 0 0,10 5 0 0 0,1 0-26 0 0,0 1-31 0 0,-1 0 0 0 0,0 2 0 0 0,18 14 0 0 0,-13-10 45 0 0,-9-3 10 0 0,-11-10-113 0 0,1 0 0 0 0,0 0 0 0 0,0 0 0 0 0,0-1 0 0 0,0 1 0 0 0,0-1 1 0 0,0 1-1 0 0,4 1 0 0 0,-5-2 290 0 0,-2-2-272 0 0,1 1-1 0 0,-1-1 1 0 0,0 0-1 0 0,1 1 1 0 0,-1-1-1 0 0,1 1 1 0 0,-1-1-1 0 0,1 0 1 0 0,-1 0-1 0 0,1 1 1 0 0,-1-1 0 0 0,1 0-1 0 0,0 0 1 0 0,-1 1-1 0 0,1-1 1 0 0,0-1-1 0 0,-1 1 15 0 0,-24-51 218 0 0,-6-14-221 0 0,30 59-48 0 0,-1 0 0 0 0,1 0 0 0 0,0 0 0 0 0,1 0 0 0 0,-1-1 0 0 0,2-8 0 0 0,-1 0 0 0 0,0 15-2 0 0,0-1 1 0 0,0 0-1 0 0,0 1 0 0 0,1-1 0 0 0,-1 1 0 0 0,0-1 0 0 0,1 0 1 0 0,-1 1-1 0 0,1-1 0 0 0,-1 1 0 0 0,1-1 0 0 0,0 1 0 0 0,-1-1 1 0 0,1 1-1 0 0,0 0 0 0 0,0-1 0 0 0,0 1 0 0 0,0 0 0 0 0,0 0 1 0 0,1 0-1 0 0,-1 0 0 0 0,0 0 0 0 0,0 0 0 0 0,1 0 0 0 0,-1 0 1 0 0,0 0-1 0 0,3 0 0 0 0,-2 0 4 0 0,0 1-1 0 0,0-1 1 0 0,0 1 0 0 0,0 0 0 0 0,0 0-1 0 0,0 0 1 0 0,0 0 0 0 0,0 0 0 0 0,0 0 0 0 0,0 0-1 0 0,0 1 1 0 0,0-1 0 0 0,0 1 0 0 0,0 0-1 0 0,0-1 1 0 0,-1 1 0 0 0,1 0 0 0 0,0 0 0 0 0,0 0-1 0 0,-1 0 1 0 0,1 1 0 0 0,1 1 0 0 0,28 18 9 0 0,-25-18-11 0 0,0 1 0 0 0,0 0 0 0 0,0 0 0 0 0,-1 1-1 0 0,8 7 1 0 0,29 44 10 0 0,-28-37-168 0 0,0 0 0 0 0,0-1 0 0 0,20 18 0 0 0,-32-35-75 0 0,1 1 0 0 0,-1 0 0 0 0,1-1 0 0 0,-1 1 0 0 0,1-1 0 0 0,3 1 0 0 0,-3 0-854 0 0,7 2-5892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54 309 18975 0 0,'-18'-16'355'0'0,"14"13"-173"0"0,0-1 0 0 0,-1 1 0 0 0,1-1 0 0 0,1 0 0 0 0,-7-9 0 0 0,9 12-156 0 0,0-1 1 0 0,0 1-1 0 0,1-1 0 0 0,-1 0 1 0 0,1 1-1 0 0,-1-1 1 0 0,1 0-1 0 0,-1 1 0 0 0,1-1 1 0 0,0 0-1 0 0,0 1 1 0 0,0-1-1 0 0,0 0 0 0 0,0 0 1 0 0,1 1-1 0 0,-1-1 1 0 0,0 0-1 0 0,1 1 0 0 0,-1-1 1 0 0,1 1-1 0 0,0-1 1 0 0,-1 0-1 0 0,3-2 0 0 0,-2 2-16 0 0,0 0-1 0 0,1 0 1 0 0,-1 0-1 0 0,0 0 1 0 0,1 0-1 0 0,0 0 1 0 0,-1 1-1 0 0,1-1 1 0 0,0 0-1 0 0,0 1 1 0 0,0 0-1 0 0,0-1 1 0 0,0 1-1 0 0,1 0 1 0 0,-1 0-1 0 0,2-1 1 0 0,0 2 23 0 0,-1-1-1 0 0,1 0 1 0 0,-1 1 0 0 0,0 0-1 0 0,1 0 1 0 0,-1 0 0 0 0,1 0-1 0 0,-1 0 1 0 0,1 1 0 0 0,3 1-1 0 0,4 1 62 0 0,1 1 0 0 0,-1 1 0 0 0,-1 0 0 0 0,1 1-1 0 0,15 10 1 0 0,-11-7-77 0 0,-1 1 1 0 0,-1 0-1 0 0,0 1 0 0 0,0 0 0 0 0,-1 1 0 0 0,12 14 0 0 0,-16-14 37 0 0,0-2-793 0 0,0 1 0 0 0,-1 0 0 0 0,0 0-1 0 0,-1 1 1 0 0,9 23 0 0 0,-7-13-1727 0 0,-7-21 1616 0 0,-2 1 33 0 0,0 0 777 0 0,0 0 0 0 0,0 0 0 0 0,0 0 0 0 0,-1-1 0 0 0,1 1 0 0 0,-1 0 0 0 0,1-1 0 0 0,-1 1 0 0 0,0-1 0 0 0,0 0 0 0 0,1 0 0 0 0,-1 1 0 0 0,0-1 0 0 0,0-1 0 0 0,0 1 0 0 0,-2 1 0 0 0,-4 1 997 0 0,7-2 14 0 0,-1-1-24 0 0,2 1-878 0 0,0-1 1 0 0,0 0-1 0 0,-1 0 1 0 0,1 0 0 0 0,0 0-1 0 0,-1 0 1 0 0,1 0-1 0 0,0 1 1 0 0,-1-1 0 0 0,1 0-1 0 0,0 0 1 0 0,-1 0-1 0 0,1 0 1 0 0,0 0 0 0 0,-1 0-1 0 0,1 0 1 0 0,-1-1-1 0 0,1 1 1 0 0,0 0 0 0 0,-1 0-1 0 0,1 0 1 0 0,0 0-1 0 0,0 0 1 0 0,-1 0 0 0 0,1-1-1 0 0,0 1 1 0 0,-1 0-1 0 0,1 0 1 0 0,0 0 0 0 0,0-1-1 0 0,-1 1 1 0 0,1 0-1 0 0,0-1 1 0 0,-1 0 27 0 0,1 0 0 0 0,0 0 0 0 0,-1 0 0 0 0,1 0 0 0 0,0 0 0 0 0,0 0 0 0 0,0 0 0 0 0,0 0 0 0 0,0 0 0 0 0,0-1 0 0 0,1 0 0 0 0,0-4 147 0 0,1-1 1 0 0,4-10-1 0 0,68-133-56 0 0,-31 47-188 0 0,-37 86 3 0 0,-1 0-1 0 0,-1 0 0 0 0,0-1 1 0 0,-2 0-1 0 0,0 1 0 0 0,0-20 0 0 0,-2 36 350 0 0,1 2-285 0 0,0 3-65 0 0,0 0 0 0 0,0-1 1 0 0,0 1-1 0 0,0 0 0 0 0,-1 0 0 0 0,1 6 0 0 0,0 3-4 0 0,1 43 26 0 0,-2-42-14 0 0,0 0 0 0 0,1-1 0 0 0,5 26 0 0 0,-3-25-7 0 0,-2-10 2 0 0,0 0 0 0 0,0 0 0 0 0,0 1 0 0 0,0-1 0 0 0,1 0 0 0 0,0 0 1 0 0,-1 0-1 0 0,1-1 0 0 0,1 1 0 0 0,-1 0 0 0 0,4 4 0 0 0,-1-3 20 0 0,13 10 80 0 0,-17-14-101 0 0,0 0 0 0 0,0-1 0 0 0,1 1 0 0 0,-1-1 0 0 0,0 1 0 0 0,0-1-1 0 0,0 1 1 0 0,1-1 0 0 0,-1 0 0 0 0,0 1 0 0 0,0-1 0 0 0,1 0 0 0 0,-1 0 0 0 0,0 0-1 0 0,2 0 1 0 0,0-1 5 0 0,29-6 571 0 0,-30 7-536 0 0,0-1 0 0 0,0 0 1 0 0,0 0-1 0 0,0 0 0 0 0,0-1 0 0 0,0 1 1 0 0,0 0-1 0 0,0-1 0 0 0,-1 1 1 0 0,1-1-1 0 0,2-3 0 0 0,2-2-24 0 0,-1 0 0 0 0,0 0 0 0 0,-1-1 0 0 0,0 0-1 0 0,0 0 1 0 0,3-9 0 0 0,-2 5 33 0 0,-4 9-53 0 0,1 1 0 0 0,-2 0 0 0 0,1-1 0 0 0,0 1 0 0 0,0-1 0 0 0,-1 1 0 0 0,1-1 0 0 0,-1 1 0 0 0,0-1 0 0 0,1 1 0 0 0,-2-4 0 0 0,1-10 0 0 0,0 9 0 0 0,-4 0 0 0 0,1 3-627 0 0,1 1 0 0 0,-1-1-1 0 0,0 1 1 0 0,-5-5-1 0 0,7 7 660 0 0,-1 0-1119 0 0</inkml:trace>
  <inkml:trace contextRef="#ctx0" brushRef="#br0" timeOffset="1">524 5 14568 0 0,'-6'-1'1457'0'0,"1"-1"-1402"0"0,3 1-425 0 0,1 3-1031 0 0,1 1 1580 0 0,-1 0 1 0 0,1 0-1 0 0,-1 0 1 0 0,1 0-1 0 0,0 0 1 0 0,0 0-1 0 0,0 0 1 0 0,0 0-1 0 0,1 0 1 0 0,0 0-1 0 0,-1 1 1 0 0,1-2-1 0 0,0 1 1 0 0,0 0-1 0 0,0 0 1 0 0,1 0 0 0 0,2 4-1 0 0,3 4 165 0 0,0-1 0 0 0,0 0 0 0 0,10 10-1 0 0,52 57 933 0 0,-61-69-1219 0 0,15 13-1 0 0,3 4-49 0 0,1 0 46 0 0,-19-18-38 0 0,1 0 1 0 0,-1 1-1 0 0,-1 1 0 0 0,9 10 1 0 0,-14-17-283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59 970 18399 0 0,'-13'-9'667'0'0,"0"0"0"0"0,-14-15-1 0 0,27 23-661 0 0,-1 1-1 0 0,1-1 1 0 0,-1 1-1 0 0,1 0 1 0 0,0-1-1 0 0,-1 0 1 0 0,1 1-1 0 0,0-1 1 0 0,-1 1-1 0 0,1-1 1 0 0,0 1-1 0 0,0-1 1 0 0,-1 0-1 0 0,1 1 1 0 0,0-1-1 0 0,0 0 1 0 0,0 1-1 0 0,0-1 1 0 0,0 1-1 0 0,0-1 1 0 0,0 0-1 0 0,0 1 1 0 0,0-1-1 0 0,0 0 1 0 0,0 1-1 0 0,0-1 1 0 0,1 0-1 0 0,-1 0 1 0 0,1-1 16 0 0,-1 0-10 0 0,1 0 0 0 0,0-1 0 0 0,0 1-1 0 0,0 0 1 0 0,1 0 0 0 0,-1 0 0 0 0,1 0-1 0 0,-1 0 1 0 0,1 0 0 0 0,1-1 0 0 0,11-15-86 0 0,-9 10 59 0 0,1 0-1 0 0,0 1 1 0 0,0-1-1 0 0,12-10 1 0 0,34-25-33 0 0,-49 41 48 0 0,7-7-25 0 0,1 1 0 0 0,0 1-1 0 0,0 0 1 0 0,0 1-1 0 0,1 0 1 0 0,0 1 0 0 0,0 0-1 0 0,1 1 1 0 0,18-5-1 0 0,-29 9 27 0 0,1 0-1 0 0,0 1 1 0 0,0-1 0 0 0,-1 0-1 0 0,1 1 1 0 0,0-1-1 0 0,-1 1 1 0 0,1 0-1 0 0,0 0 1 0 0,-1 0-1 0 0,0 0 1 0 0,1 0-1 0 0,-1 1 1 0 0,1-1-1 0 0,-1 1 1 0 0,3 2-1 0 0,1 2-1 0 0,1-1 0 0 0,-1 2 0 0 0,10 11 0 0 0,7 13-154 0 0,-20-25 153 0 0,1 0 0 0 0,0 0 0 0 0,6 6 0 0 0,-3-6 14 0 0,-6-4 42 0 0,-1-10 85 0 0,0 6-136 0 0,0-19 52 0 0,-3-29 0 0 0,2 34-43 0 0,1 1 0 0 0,1 0-1 0 0,0 0 1 0 0,1 0-1 0 0,6-23 1 0 0,-7 33-11 0 0,4-15 0 0 0,14-33 0 0 0,-8 24 0 0 0,-7 19 44 0 0,-3 10-13 0 0,-3 6-18 0 0,-2 16 17 0 0,0-2 14 0 0,2-5-25 0 0,0 0 1 0 0,0 0 0 0 0,1 21-1 0 0,2-24-12 0 0,0 0-1 0 0,0 0 1 0 0,1 0-1 0 0,0-1 0 0 0,1 1 1 0 0,1 0-1 0 0,0-1 1 0 0,1 0-1 0 0,8 16 0 0 0,-12-25-1 0 0,1 1 0 0 0,0-1 0 0 0,0 0 1 0 0,0 0-1 0 0,0 0 0 0 0,0-1 0 0 0,0 1 0 0 0,0 0 0 0 0,0-1 0 0 0,1 1 0 0 0,-1-1 0 0 0,1 0 0 0 0,-1 0 0 0 0,1 0 0 0 0,0 0 0 0 0,-1 0 0 0 0,5 0 0 0 0,-5-1 6 0 0,0 0 1 0 0,0 0-1 0 0,0 0 0 0 0,-1 0 0 0 0,1 0 1 0 0,0-1-1 0 0,0 1 0 0 0,0-1 1 0 0,0 1-1 0 0,-1-1 0 0 0,1 0 0 0 0,0 0 1 0 0,2-1-1 0 0,20-14 195 0 0,-22 13-186 0 0,1 0-1 0 0,-1 1 1 0 0,1-1-1 0 0,-1-1 1 0 0,0 1-1 0 0,0 0 1 0 0,0 0 0 0 0,1-5-1 0 0,10-29-115 0 0,-9 25 41 0 0,-2 4-317 0 0,-1 0 0 0 0,1 0 0 0 0,-2 0 0 0 0,1 0-1 0 0,-1 0 1 0 0,0 0 0 0 0,0 0 0 0 0,-1 0 0 0 0,-3-15-1 0 0,-3-4-1523 0 0,-16-39 1 0 0,10 32 989 0 0,8 19 487 0 0,-34-84-401 0 0,34 85 2054 0 0,0 1 0 0 0,-6-21 1 0 0,11 31-985 0 0,0 0 1 0 0,0 1-1 0 0,1-1 1 0 0,-1 0-1 0 0,1 0 1 0 0,-1 1-1 0 0,1-1 1 0 0,0 1-1 0 0,0-1 1 0 0,0 0-1 0 0,0 1 1 0 0,1 0-1 0 0,-1-1 1 0 0,0 1-1 0 0,1 0 1 0 0,2-3-1 0 0,-1 2-172 0 0,1-1 0 0 0,0 1 0 0 0,0 1 0 0 0,0-1 0 0 0,0 0 0 0 0,0 1 0 0 0,0 0 0 0 0,1 0 0 0 0,-1 0 0 0 0,0 1 0 0 0,8-2 0 0 0,5 0 71 0 0,31-3 0 0 0,-39 6-78 0 0,11-1 60 0 0,30 4 0 0 0,-25-1-66 0 0,9 2 116 0 0,66 15 1 0 0,-92-17-159 0 0,1 0 0 0 0,0 1 0 0 0,-1 0 1 0 0,0 1-1 0 0,1 0 0 0 0,-2 0 0 0 0,1 1 1 0 0,0 0-1 0 0,-1 0 0 0 0,0 1 0 0 0,0-1 1 0 0,0 2-1 0 0,-1-1 0 0 0,0 1 0 0 0,0 0 1 0 0,-1 0-1 0 0,0 1 0 0 0,0-1 0 0 0,-1 1 1 0 0,0 0-1 0 0,0 1 0 0 0,3 10 0 0 0,-6-15-9 0 0,0 0 0 0 0,0 0 0 0 0,0 0 1 0 0,-1 0-1 0 0,1 0 0 0 0,-1 0 0 0 0,0 0 0 0 0,-1 6 0 0 0,1-8 1 0 0,-1 1 1 0 0,0-1 0 0 0,1 0-1 0 0,-1 0 1 0 0,0 0 0 0 0,0 0-1 0 0,0 0 1 0 0,0 0-1 0 0,0 0 1 0 0,0 0 0 0 0,-1-1-1 0 0,1 1 1 0 0,0 0-1 0 0,-1-1 1 0 0,0 1 0 0 0,-2 1-1 0 0,1-1 15 0 0,0 0 0 0 0,0 0 0 0 0,0 0 0 0 0,0-1 0 0 0,-1 1 0 0 0,1-1 0 0 0,-1 0 0 0 0,1 0 0 0 0,-1 0 0 0 0,0-1 0 0 0,1 1 0 0 0,-1-1 0 0 0,0 0 0 0 0,1 0 0 0 0,-1 0 0 0 0,1 0 0 0 0,-8-2 0 0 0,5 0 15 0 0,1 0-1 0 0,-1 0 1 0 0,0 0 0 0 0,1-1 0 0 0,-1 1-1 0 0,1-1 1 0 0,0-1 0 0 0,0 1 0 0 0,0-1 0 0 0,-6-6-1 0 0,-4-5 144 0 0,-22-27-1 0 0,31 33-138 0 0,0 1 1 0 0,0-1 0 0 0,1-1-1 0 0,0 1 1 0 0,-5-15-1 0 0,4 5 6 0 0,2-1-1 0 0,0 1 0 0 0,0-1 1 0 0,2 1-1 0 0,1-1 1 0 0,0 0-1 0 0,1 0 1 0 0,4-26-1 0 0,0 20-3565 0 0,10-35 0 0 0,-6 37-4044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2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22 669 9416 0 0,'-12'-1'708'0'0,"11"1"-677"0"0,1 0-1 0 0,-1 0 0 0 0,1 0 0 0 0,-1 0 1 0 0,1 0-1 0 0,-1-1 0 0 0,1 1 1 0 0,-1 0-1 0 0,1 0 0 0 0,-1 0 1 0 0,1 0-1 0 0,-1-1 0 0 0,1 1 1 0 0,0 0-1 0 0,-1 0 0 0 0,1-1 0 0 0,-1 1 1 0 0,0-1 731 0 0,1 0-469 0 0,0-4-249 0 0,0 4-113 0 0,8-14 2113 0 0,-7 14-1380 0 0,11-6 978 0 0,11-1-1345 0 0,-1-2-1 0 0,0 0 1 0 0,-1-1 0 0 0,-1-2-1 0 0,0 0 1 0 0,0-1 0 0 0,24-23-1 0 0,3-4-65 0 0,55-47 114 0 0,-12 12-107 0 0,7-6-45 0 0,-54 48-108 0 0,61-44 103 0 0,-94 71-143 0 0,17-17 0 0 0,-18 15-11 0 0,0 1 0 0 0,12-8 0 0 0,23-15 142 0 0,-41 29-173 0 0,0-2 35 0 0,3-8-1 0 0,-5 11 32 0 0,-10 0-1350 0 0,1-1-609 0 0,-1 1-4357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49 303 15552 0 0,'-2'-1'62'0'0,"0"1"0"0"0,1 0 1 0 0,-1-1-1 0 0,0 1 0 0 0,1-1 1 0 0,-1 0-1 0 0,0 1 1 0 0,1-1-1 0 0,-1 0 0 0 0,1 0 1 0 0,-1 0-1 0 0,1 0 1 0 0,0 0-1 0 0,-1 0 0 0 0,1 0 1 0 0,0-1-1 0 0,0 1 0 0 0,-2-3 1 0 0,-5-8 343 0 0,7 11-398 0 0,0 0 0 0 0,0-1 1 0 0,0 1-1 0 0,0 0 0 0 0,0-1 0 0 0,1 1 0 0 0,-1-1 0 0 0,0 1 0 0 0,1-1 0 0 0,-1 1 0 0 0,1-1 0 0 0,-1 1 0 0 0,1-1 1 0 0,0 0-1 0 0,0 1 0 0 0,0-3 0 0 0,0 1 14 0 0,1-1 1 0 0,-1 1 0 0 0,1-1-1 0 0,0 1 1 0 0,0-1 0 0 0,1 1-1 0 0,-1 0 1 0 0,1-1 0 0 0,-1 1-1 0 0,1 0 1 0 0,0 0 0 0 0,0 0-1 0 0,4-3 1 0 0,4-6 129 0 0,21-17 0 0 0,-29 27-151 0 0,13-12 106 0 0,1 1-1 0 0,0 1 1 0 0,1 0-1 0 0,1 1 1 0 0,-1 1-1 0 0,39-16 1 0 0,-34 19-16 0 0,-1-1 37 0 0,1 1 0 0 0,33-6-1 0 0,-11 6-99 0 0,60-5 24 0 0,-93 11-49 0 0,0 1-1 0 0,0 1 1 0 0,0 0-1 0 0,0 1 1 0 0,0 0-1 0 0,-1 0 1 0 0,16 6-1 0 0,-15-4 2 0 0,-1 1 0 0 0,0 0 0 0 0,0 1-1 0 0,17 12 1 0 0,-22-14-1 0 0,-1 0 0 0 0,0 0 1 0 0,1 0-1 0 0,-1 1 0 0 0,-1-1 0 0 0,1 1 0 0 0,-1 0 0 0 0,0 0 0 0 0,0 0 1 0 0,5 11-1 0 0,-5-5 6 0 0,0-5-7 0 0,-1-1 0 0 0,0 1-1 0 0,-1 0 1 0 0,0-1 0 0 0,0 1 0 0 0,0 0 0 0 0,0 0 0 0 0,-1 7 0 0 0,-2 2 41 0 0,0 0 0 0 0,-1 0 0 0 0,-1 0 0 0 0,0-1 0 0 0,-1 1 0 0 0,-1-1 0 0 0,-13 24 0 0 0,8-18 21 0 0,-1-2 0 0 0,-1 1 0 0 0,-1-2 0 0 0,-27 28 0 0 0,5-7-90 0 0,-15 12-201 0 0,30-31-148 0 0,3 0-29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69 300 12176 0 0,'0'-2'273'0'0,"0"-32"664"0"0,0 7 2844 0 0,-10 32-2731 0 0,7-3-979 0 0,0 0 1 0 0,0 0-1 0 0,1 0 0 0 0,-1 1 1 0 0,0-1-1 0 0,1 1 0 0 0,0 0 1 0 0,-1-1-1 0 0,1 1 1 0 0,0 0-1 0 0,0 1 0 0 0,1-1 1 0 0,-1 0-1 0 0,-1 5 1 0 0,-2 5 110 0 0,2 0 1 0 0,-4 20 0 0 0,3-12-32 0 0,2-16-146 0 0,2 1-1 0 0,-1-1 1 0 0,1 1-1 0 0,0 0 0 0 0,0-1 1 0 0,0 1-1 0 0,3 11 0 0 0,0-5-6 0 0,0-1 0 0 0,9 19-1 0 0,-10-26 1 0 0,1 1-1 0 0,0 0 1 0 0,0 0-1 0 0,0-1 1 0 0,1 0 0 0 0,-1 0-1 0 0,1 0 1 0 0,0 0-1 0 0,0 0 1 0 0,1-1-1 0 0,-1 0 1 0 0,1 0-1 0 0,9 5 1 0 0,-7-4 0 0 0,1-1 0 0 0,0 0 0 0 0,0-1-1 0 0,0 1 1 0 0,1-1 0 0 0,-1-1 0 0 0,0 0 0 0 0,13 1 0 0 0,15 0 109 0 0,-1 1 0 0 0,38 10 0 0 0,-54-9-95 0 0,-11-3-12 0 0,1 1 0 0 0,0 0 0 0 0,-1 1 0 0 0,0 0 0 0 0,0 0 0 0 0,15 9 0 0 0,-22-11 0 0 0,-1-1 0 0 0,1 1 0 0 0,0-1 0 0 0,-1 1 0 0 0,1 0 0 0 0,-1-1 0 0 0,1 1-1 0 0,-1-1 1 0 0,1 1 0 0 0,-1 0 0 0 0,0-1 0 0 0,1 1 0 0 0,-1 0 0 0 0,0 0 0 0 0,1-1 0 0 0,-1 1-1 0 0,0 0 1 0 0,0 0 0 0 0,0 0 0 0 0,0-1 0 0 0,0 1 0 0 0,0 0 0 0 0,0 0 0 0 0,0 0 0 0 0,0-1-1 0 0,0 1 1 0 0,0 0 0 0 0,0 0 0 0 0,0-1 0 0 0,-1 1 0 0 0,1 1 0 0 0,-2 2 3 0 0,0 0 0 0 0,0-1 0 0 0,0 1 1 0 0,-4 5-1 0 0,5-8-1 0 0,-13 16 149 0 0,-2 1 0 0 0,0-2-1 0 0,-26 21 1 0 0,-25 26 135 0 0,0 0-185 0 0,13-15-50 0 0,44-40-160 0 0,0 1 0 0 0,-12 6 0 0 0,-7 7-596 0 0,23-16-461 0 0</inkml:trace>
  <inkml:trace contextRef="#ctx0" brushRef="#br0" timeOffset="1">401 541 17359 0 0,'0'0'844'0'0,"1"-2"-366"0"0,2-2-370 0 0,1-1 1 0 0,0 0-1 0 0,6-5 1 0 0,10-11 39 0 0,12-21-131 0 0,-19 26 5 0 0,0-1 0 0 0,21-37 0 0 0,21-53 31 0 0,-28 53-53 0 0,-15 33 0 0 0,14-39 0 0 0,0-19 0 0 0,-25 77 2 0 0,0-1-1 0 0,-1 1 0 0 0,0-1 1 0 0,1 0-1 0 0,-1 1 0 0 0,0-1 1 0 0,0 1-1 0 0,-1-1 0 0 0,1 1 1 0 0,0-1-1 0 0,-1 1 0 0 0,0-1 1 0 0,1 1-1 0 0,-1 0 0 0 0,-1-3 1 0 0,1 4 392 0 0,-1 2-263 0 0,-8 5-80 0 0,1 0-1 0 0,-1 1 1 0 0,2 0-1 0 0,-1 0 1 0 0,1 1-1 0 0,0 0 1 0 0,-11 14-1 0 0,15-16 2 0 0,-9 10 167 0 0,1 2 0 0 0,0-1 1 0 0,-15 34-1 0 0,18-30-31 0 0,-18 45 406 0 0,24-57-491 0 0,1 0 0 0 0,0 1 0 0 0,0-1 0 0 0,1 1 0 0 0,-1 11 0 0 0,2-15-47 0 0,0-1-1 0 0,1 0 0 0 0,-1 1 0 0 0,1-1 0 0 0,0 0 1 0 0,0 1-1 0 0,3 6 0 0 0,-3-10-46 0 0,0-1-1 0 0,-1 0 1 0 0,1 0 0 0 0,0 1 0 0 0,0-1-1 0 0,0 0 1 0 0,0 0 0 0 0,0 0-1 0 0,0 0 1 0 0,0 0 0 0 0,0 0-1 0 0,0 0 1 0 0,0 0 0 0 0,0 0-1 0 0,1-1 1 0 0,-1 1 0 0 0,0 0 0 0 0,1-1-1 0 0,-1 1 1 0 0,1-1 0 0 0,-1 1-1 0 0,0-1 1 0 0,1 0 0 0 0,-1 0-1 0 0,1 0 1 0 0,-1 0 0 0 0,1 0 0 0 0,-1 0-1 0 0,1 0 1 0 0,-1 0 0 0 0,2-1-1 0 0,5-1 16 0 0,1-1 0 0 0,-1 0 0 0 0,0-1-1 0 0,0 1 1 0 0,-1-2 0 0 0,1 1 0 0 0,6-7-1 0 0,-8 7-59 0 0,45-34-1978 0 0,-19 11-4349 0 0,-14 9-189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1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15 206 15576 0 0,'-1'-8'123'0'0,"0"5"-32"0"0,1-1 0 0 0,-1 1 0 0 0,0 0 1 0 0,0 0-1 0 0,0 0 0 0 0,-2-5 0 0 0,2 3 20 0 0,-1 0-1 0 0,1 0 1 0 0,1 0 0 0 0,-1 0 0 0 0,1 0-1 0 0,-1-1 1 0 0,1 1 0 0 0,1-6 0 0 0,0-5 294 0 0,-1 12-234 0 0,1 0 0 0 0,0 0 0 0 0,0 0 0 0 0,0 0 0 0 0,1 0-1 0 0,-1 1 1 0 0,1-1 0 0 0,0 1 0 0 0,0-1 0 0 0,0 1 0 0 0,5-7-1 0 0,-2 4-144 0 0,-4 4 48 0 0,1 0-1 0 0,0 0 0 0 0,0 1 0 0 0,0-1 0 0 0,1 1 0 0 0,-1-1 0 0 0,0 1 1 0 0,0-1-1 0 0,1 1 0 0 0,-1 0 0 0 0,1 0 0 0 0,-1 1 0 0 0,1-1 0 0 0,3 0 1 0 0,0-1 65 0 0,0 1 1 0 0,0 1-1 0 0,0-1 1 0 0,0 1-1 0 0,8 1 1 0 0,0 1-22 0 0,1 2 0 0 0,-1 0 0 0 0,-1 0 1 0 0,1 1-1 0 0,21 11 0 0 0,-11-5-24 0 0,-10-3-72 0 0,-1 0 1 0 0,23 16 0 0 0,-18-10-5 0 0,-8-7-12 0 0,-1 0 0 0 0,0 1-1 0 0,0 0 1 0 0,12 15 0 0 0,-16-17-2 0 0,-1 0 0 0 0,0 0 0 0 0,-1 0 0 0 0,1 1 0 0 0,-1-1-1 0 0,-1 1 1 0 0,1 0 0 0 0,2 12 0 0 0,-4-13-4 0 0,1-1 7 0 0,-1 1 1 0 0,0 0-1 0 0,0 0 0 0 0,0-1 1 0 0,-1 1-1 0 0,0 0 1 0 0,0 0-1 0 0,-1 0 0 0 0,-1 9 1 0 0,-2-2 14 0 0,0 0 1 0 0,0-1 0 0 0,-1 1-1 0 0,-1-1 1 0 0,0 0 0 0 0,-1 0-1 0 0,0-1 1 0 0,-1 0 0 0 0,0 0-1 0 0,-14 13 1 0 0,20-22-16 0 0,0 0 1 0 0,-1 0 0 0 0,1 0-1 0 0,-1 0 1 0 0,1-1-1 0 0,-1 1 1 0 0,0-1-1 0 0,0 0 1 0 0,0 0-1 0 0,1 0 1 0 0,-1 0-1 0 0,0 0 1 0 0,0 0-1 0 0,-1-1 1 0 0,1 1 0 0 0,0-1-1 0 0,0 0 1 0 0,0 0-1 0 0,0 0 1 0 0,0-1-1 0 0,0 1 1 0 0,0-1-1 0 0,0 0 1 0 0,0 1-1 0 0,0-1 1 0 0,-5-3-1 0 0,3 2 11 0 0,0-1 0 0 0,-1 0-1 0 0,1 0 1 0 0,0-1-1 0 0,1 0 1 0 0,-1 1-1 0 0,1-1 1 0 0,0-1-1 0 0,-1 1 1 0 0,2-1 0 0 0,-1 0-1 0 0,1 0 1 0 0,-4-6-1 0 0,3 2 22 0 0,0 0-1 0 0,1 0 0 0 0,0-1 0 0 0,1 1 1 0 0,0-1-1 0 0,1 1 0 0 0,0-1 1 0 0,0 0-1 0 0,1 0 0 0 0,0 0 0 0 0,1 1 1 0 0,3-19-1 0 0,3-5-117 0 0,1 1 0 0 0,20-46-1 0 0,-20 56-36 0 0,1 1 0 0 0,1 0-1 0 0,17-26 1 0 0,-24 43-120 0 0,-3 3 13 0 0,1-1 1 0 0,0 1-1 0 0,0 0 1 0 0,0 0-1 0 0,0 0 1 0 0,0 0-1 0 0,0 0 1 0 0,0 0-1 0 0,3-1 1 0 0,-1-1-1964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0 372 13496 0 0,'0'0'3707'0'0,"0"1"-3575"0"0,1 7 47 0 0,-1-1-1 0 0,1 0 1 0 0,1 1-1 0 0,-1-1 0 0 0,5 10 1 0 0,16 37 835 0 0,-2-7-283 0 0,-16-33-631 0 0,2-1-1 0 0,-1 0 0 0 0,2 0 0 0 0,0 0 0 0 0,0-1 1 0 0,1 0-1 0 0,1 0 0 0 0,0-1 0 0 0,14 13 0 0 0,-22-22-78 0 0,1-1 0 0 0,-1 1 0 0 0,1-1 0 0 0,0 0-1 0 0,0 1 1 0 0,-1-1 0 0 0,1 0 0 0 0,0-1 0 0 0,0 1 0 0 0,0 0-1 0 0,0 0 1 0 0,1-1 0 0 0,-1 1 0 0 0,0-1 0 0 0,0 0 0 0 0,0 1-1 0 0,0-1 1 0 0,4-1 0 0 0,-4 1 12 0 0,1-1 1 0 0,-1 0-1 0 0,0 0 0 0 0,0 0 0 0 0,0 0 1 0 0,0 0-1 0 0,0 0 0 0 0,0-1 0 0 0,0 1 1 0 0,0-1-1 0 0,0 1 0 0 0,-1-1 1 0 0,1 0-1 0 0,0 0 0 0 0,-1 0 0 0 0,2-3 1 0 0,7-11 253 0 0,0 0 0 0 0,-1-1-1 0 0,12-34 1 0 0,-17 40-194 0 0,-1 0-1 0 0,0 0 0 0 0,-1-1 1 0 0,0 1-1 0 0,-1 0 1 0 0,0-1-1 0 0,-2-20 0 0 0,0 20 34 0 0,1-1 0 0 0,3-18 0 0 0,-1-16 239 0 0,-2 42-314 0 0,0 0 0 0 0,-1 0 1 0 0,0 0-1 0 0,0 0 0 0 0,0 0 0 0 0,0 1 0 0 0,-3-7 0 0 0,-5-13 77 0 0,8 23-130 0 0,0-1-1 0 0,0 0 1 0 0,1 0-1 0 0,-1 1 1 0 0,1-1-1 0 0,-1 0 0 0 0,1 0 1 0 0,-1 0-1 0 0,1 0 1 0 0,0 0-1 0 0,0 0 1 0 0,0 0-1 0 0,1-2 1 0 0,6-26-286 0 0,-1 9 35 0 0,-4 13 88 0 0,1 0 0 0 0,0 1-1 0 0,0-1 1 0 0,0 1 0 0 0,1 0-1 0 0,0 0 1 0 0,1 1 0 0 0,7-10-1 0 0,-2-4 166 0 0,-9 18 0 0 0,0 0 0 0 0,0 0 0 0 0,0 0 0 0 0,0-1 0 0 0,0 1 0 0 0,0-3 0 0 0,5-11 0 0 0,-5 13 0 0 0,0 1 0 0 0,1-1 0 0 0,-1 0 0 0 0,0 0 0 0 0,-1 0 0 0 0,1 0 0 0 0,0 0 0 0 0,-1 0 0 0 0,0 0 0 0 0,0 0 0 0 0,0 0 0 0 0,0 0 0 0 0,0 0 0 0 0,0-1 0 0 0,-1 1 0 0 0,-1-5 0 0 0,1 7 0 0 0,1 1 0 0 0,-1-1 0 0 0,1 0 0 0 0,-1 1 0 0 0,1-1 0 0 0,-1 1 0 0 0,0 0 0 0 0,1-1 0 0 0,-1 1 0 0 0,0-1 0 0 0,1 1 0 0 0,-1 0 0 0 0,0 0 0 0 0,1-1 0 0 0,-1 1 0 0 0,0 0 0 0 0,0 0 0 0 0,1 0 0 0 0,-1 0 0 0 0,0 0 0 0 0,0 0 0 0 0,1 0 0 0 0,-3 0 0 0 0,3 0 0 0 0,-2 0 0 0 0,0 1 0 0 0,0 0 0 0 0,1-1 0 0 0,-1 1 0 0 0,0 0 0 0 0,1 0 0 0 0,-1 0 0 0 0,0 0 0 0 0,1 0 0 0 0,-1 0 0 0 0,1 0 0 0 0,0 1 0 0 0,-3 1 0 0 0,-2 3 0 0 0,-1 1-19 0 0,-1 1 1 0 0,1-1-1 0 0,0 1 0 0 0,1 1 0 0 0,0-1 0 0 0,0 1 1 0 0,1 0-1 0 0,0 1 0 0 0,-5 15 0 0 0,4-7-18 0 0,0 0-1 0 0,1 1 0 0 0,2-1 1 0 0,-3 28-1 0 0,5-34 38 0 0,2-1 0 0 0,0 1 0 0 0,0-1 0 0 0,1 1 0 0 0,0-1 0 0 0,1 0 0 0 0,1 1 0 0 0,8 18 0 0 0,-10-25 29 0 0,1 0 0 0 0,0 0 0 0 0,0 0 0 0 0,0 0 0 0 0,0 0 0 0 0,1-1 0 0 0,0 1 0 0 0,0-1 0 0 0,0 0 0 0 0,1 0 0 0 0,-1-1 0 0 0,1 1 0 0 0,0-1 0 0 0,0 0 0 0 0,0 0 0 0 0,0-1 0 0 0,1 0 0 0 0,-1 0 0 0 0,1 0 0 0 0,-1 0 0 0 0,1-1 0 0 0,0 0 0 0 0,-1 0 0 0 0,1 0 0 0 0,7-1 0 0 0,-5 0 22 0 0,0 0 0 0 0,1 0 0 0 0,-1-1 0 0 0,0 0 0 0 0,0-1 0 0 0,0 0 0 0 0,0 0 0 0 0,0 0 0 0 0,13-7 0 0 0,65-42 104 0 0,-80 47-147 0 0,-1-1 1 0 0,0 1-1 0 0,0-1 1 0 0,0-1-1 0 0,0 1 1 0 0,3-7-1 0 0,14-14 10 0 0,-15 19-15 0 0,-4 4 3 0 0,0 0-1 0 0,0 0 0 0 0,0 0 0 0 0,0 0 0 0 0,0-1 0 0 0,-1 1 0 0 0,0-1 0 0 0,0 0 0 0 0,0 1 0 0 0,0-1 0 0 0,2-7 0 0 0,-4 9-8 0 0,3-4-40 0 0,-1-1 0 0 0,-1 1 0 0 0,1-1 0 0 0,-1 0-1 0 0,0 0 1 0 0,-1 0 0 0 0,1 0 0 0 0,-1 0 0 0 0,-2-7 0 0 0,1 1-169 0 0,0 8-444 0 0,1 0 0 0 0,-1 1 0 0 0,0-1 1 0 0,0 1-1 0 0,0-1 0 0 0,-1 1 0 0 0,1 0 0 0 0,-4-7 0 0 0,-3 3-6042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11152 0 0,'0'0'2264'0'0,"2"2"-1742"0"0,0 0-502 0 0,1 1-1 0 0,-1 0 0 0 0,0 0 0 0 0,0 0 1 0 0,0 0-1 0 0,0 0 0 0 0,-1 0 0 0 0,1 1 1 0 0,1 3-1 0 0,9 35 210 0 0,-4-12 147 0 0,-4-16-58 0 0,4 21 0 0 0,14 92 1196 0 0,-15-68-928 0 0,9 54 205 0 0,-6-35-726 0 0,1 4-39 0 0,-6-31 125 0 0,-4-47 357 0 0,0-4-156 0 0,0-10 13 0 0,-1-15-74 0 0,-16-51 234 0 0,2 11-278 0 0,-8-47-86 0 0,17 70-128 0 0,2 0 0 0 0,3-67 0 0 0,3 78 9 0 0,1 1 1 0 0,1-1 0 0 0,2 1-1 0 0,13-37 1 0 0,-17 59-33 0 0,0-1 0 0 0,1 1 0 0 0,0 0 0 0 0,1 1 0 0 0,0-1 0 0 0,0 1 0 0 0,1 0 0 0 0,0 0 0 0 0,0 1 0 0 0,0-1 0 0 0,1 2-1 0 0,0-1 1 0 0,0 1 0 0 0,12-8 0 0 0,-15 12-10 0 0,-1 0 0 0 0,0-1 0 0 0,0 1 0 0 0,0 1 0 0 0,1-1 0 0 0,-1 0 0 0 0,0 1 0 0 0,1 0 0 0 0,-1-1 0 0 0,0 2 0 0 0,1-1 0 0 0,-1 0 0 0 0,0 0 0 0 0,1 1 0 0 0,-1 0 0 0 0,0 0 0 0 0,4 1 0 0 0,4 3 0 0 0,0 0 0 0 0,-1 1 0 0 0,15 10 0 0 0,-18-12 0 0 0,8 7 0 0 0,0 1 0 0 0,-1 0 0 0 0,0 1 0 0 0,-1 0 0 0 0,-1 1 0 0 0,22 29 0 0 0,-10-4 0 0 0,32 67 0 0 0,-48-88-10 0 0,-1 1 0 0 0,-1 0-1 0 0,-1 0 1 0 0,-1 0 0 0 0,0 1 0 0 0,1 28-1 0 0,-4-36 11 0 0,-1 1 0 0 0,-1-1 0 0 0,1 0 0 0 0,-2 1 0 0 0,0-1 0 0 0,-1 0 0 0 0,0 0 0 0 0,0 0 0 0 0,-1-1 0 0 0,-1 1 0 0 0,0-1 0 0 0,-1 0 0 0 0,0 0 0 0 0,-11 15 0 0 0,7-13 16 0 0,0-1-1 0 0,-1 0 1 0 0,-1-1-1 0 0,0 0 0 0 0,-1 0 1 0 0,0-1-1 0 0,0-1 1 0 0,-26 13-1 0 0,30-17 2 0 0,-66 27 114 0 0,67-29-114 0 0,-1 0-1 0 0,1-1 0 0 0,-1-1 0 0 0,0 1 0 0 0,1-1 0 0 0,-1-1 0 0 0,-11 0 0 0 0,16-1-30 0 0,0 0 0 0 0,0 0-1 0 0,-1 0 1 0 0,1-1 0 0 0,0 1-1 0 0,0-1 1 0 0,0 0 0 0 0,0 0-1 0 0,1-1 1 0 0,-1 1 0 0 0,1-1-1 0 0,-1 0 1 0 0,1 0 0 0 0,0 0-1 0 0,-3-4 1 0 0,1-1-239 0 0,4-3-17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7 463 11456 0 0,'-5'-5'1253'0'0,"5"3"-1252"0"0,-1 0 1 0 0,1 0-1 0 0,0 0 1 0 0,0 0-1 0 0,0 0 1 0 0,0 0-1 0 0,0 0 1 0 0,0 0-1 0 0,1 1 1 0 0,-1-1-1 0 0,0 0 1 0 0,2-2-1 0 0,-1 0 31 0 0,0 0-1 0 0,1 0 0 0 0,-1 0 0 0 0,1 0 0 0 0,3-4 1 0 0,-1 1 353 0 0,-3 6-302 0 0,0-1-1 0 0,0 1 1 0 0,0 0 0 0 0,0 0-1 0 0,-1 0 1 0 0,1 0 0 0 0,1 0-1 0 0,-1 0 1 0 0,0 0 0 0 0,0 0-1 0 0,0 0 1 0 0,0 0 0 0 0,1 1-1 0 0,-1-1 1 0 0,0 0 0 0 0,1 1-1 0 0,-1-1 1 0 0,2 0 0 0 0,0 1 31 0 0,0-1 0 0 0,0 1 0 0 0,0 0 1 0 0,0 0-1 0 0,1 0 0 0 0,-1 0 1 0 0,0 0-1 0 0,0 1 0 0 0,0-1 0 0 0,0 1 1 0 0,0 0-1 0 0,-1 0 0 0 0,6 2 1 0 0,34 13 415 0 0,11 5 91 0 0,80 49 635 0 0,-113-59-1164 0 0,-1 1-1 0 0,0 1 0 0 0,-1 1 0 0 0,21 19 0 0 0,-34-28-73 0 0,-1 0-1 0 0,1 0 0 0 0,-1 0 0 0 0,0 1 0 0 0,-1-1 1 0 0,1 1-1 0 0,-1 0 0 0 0,0 0 0 0 0,-1 0 0 0 0,1 0 1 0 0,-1 1-1 0 0,0-1 0 0 0,-1 1 0 0 0,1-1 0 0 0,-2 1 1 0 0,1 0-1 0 0,0-1 0 0 0,-1 1 0 0 0,-1 6 0 0 0,0-7 16 0 0,0 0-1 0 0,-1 0 0 0 0,1 0 1 0 0,-1-1-1 0 0,-1 1 1 0 0,1 0-1 0 0,-1-1 0 0 0,0 0 1 0 0,0 0-1 0 0,-6 8 0 0 0,6-9-6 0 0,0-1 0 0 0,1 0 0 0 0,-2 0-1 0 0,1 0 1 0 0,0-1 0 0 0,0 1 0 0 0,-1-1-1 0 0,1 1 1 0 0,-1-1 0 0 0,0 0 0 0 0,0-1-1 0 0,0 1 1 0 0,0-1 0 0 0,0 1 0 0 0,-7 0-1 0 0,5-1 21 0 0,0-1-1 0 0,0 1 0 0 0,0-1 1 0 0,0-1-1 0 0,0 1 0 0 0,0-1 1 0 0,0 0-1 0 0,0 0 0 0 0,1-1 1 0 0,-1 1-1 0 0,0-1 0 0 0,1-1 1 0 0,-1 1-1 0 0,1-1 0 0 0,0 0 1 0 0,0 0-1 0 0,0-1 0 0 0,0 1 1 0 0,0-1-1 0 0,1 0 0 0 0,0 0 1 0 0,0-1-1 0 0,0 1 0 0 0,0-1 1 0 0,1 0-1 0 0,-6-9 0 0 0,2-1 49 0 0,0 1 0 0 0,1-1-1 0 0,1-1 1 0 0,0 1 0 0 0,1-1 0 0 0,-4-31-1 0 0,8 35-134 0 0,0 1-1 0 0,0-1 1 0 0,1 0 0 0 0,0 1-1 0 0,1-1 1 0 0,1 1-1 0 0,0-1 1 0 0,0 1 0 0 0,6-12-1 0 0,-3 10-1294 0 0,13-22 0 0 0,-10 18-138 0 0</inkml:trace>
  <inkml:trace contextRef="#ctx0" brushRef="#br0" timeOffset="1">296 148 17591 0 0,'-18'-19'2058'0'0,"24"29"-1788"0"0,22 47 423 0 0,29 79 0 0 0,-32-64-354 0 0,11 29 80 0 0,-32-92-426 0 0,0 1-56 0 0,1 0-1 0 0,0 0 1 0 0,6 9-1 0 0,-10-18 22 0 0,19 25-857 0 0,-6-11-4513 0 0,-5-7-1229 0 0</inkml:trace>
  <inkml:trace contextRef="#ctx0" brushRef="#br0" timeOffset="2">606 475 16751 0 0,'0'0'496'0'0,"0"-1"-13"0"0,-2-1-450 0 0,1 0-1 0 0,0 0 0 0 0,0 0 1 0 0,0 0-1 0 0,0-1 1 0 0,0 1-1 0 0,0 0 0 0 0,1 0 1 0 0,-1-1-1 0 0,1 1 1 0 0,-1 0-1 0 0,1-1 0 0 0,0 1 1 0 0,0 0-1 0 0,0-1 1 0 0,0 1-1 0 0,1 0 0 0 0,-1-1 1 0 0,2-3-1 0 0,13-35 551 0 0,41-76-1 0 0,-6 15-102 0 0,-43 83-475 0 0,-1 1-1 0 0,-1-1 0 0 0,6-39 1 0 0,-11 54 16 0 0,1 1 1 0 0,-1-1-1 0 0,-1 1 0 0 0,1-1 1 0 0,0 1-1 0 0,-1 0 1 0 0,0-5-1 0 0,-1-1 20 0 0,-1 0-45 0 0,2 9 1 0 0,1 0 1 0 0,0-1-1 0 0,-1 1 1 0 0,1 0 0 0 0,0 0-1 0 0,-1 0 1 0 0,1 0-1 0 0,0 0 1 0 0,-1 0-1 0 0,1 0 1 0 0,0 0 0 0 0,0 1-1 0 0,-1-1 1 0 0,1 0-1 0 0,0 0 1 0 0,-1 0-1 0 0,1 0 1 0 0,0 0 0 0 0,-1 0-1 0 0,1 1 1 0 0,0-1-1 0 0,0 0 1 0 0,-1 0-1 0 0,1 1 1 0 0,-1-1 3 0 0,-3 2 2 0 0,1 0 1 0 0,-1 0-1 0 0,1 0 1 0 0,-1 0-1 0 0,1 0 1 0 0,0 1-1 0 0,0-1 0 0 0,0 1 1 0 0,1 0-1 0 0,-1 0 1 0 0,1 0-1 0 0,-1 0 1 0 0,1 1-1 0 0,-2 4 1 0 0,0-1-21 0 0,1 0 1 0 0,1 0 0 0 0,-4 14 0 0 0,-2 5 82 0 0,4-11 58 0 0,1 0 0 0 0,0 0 0 0 0,1 0-1 0 0,0 0 1 0 0,1 0 0 0 0,1 0 0 0 0,3 25 0 0 0,-2-30 67 0 0,1 0 1 0 0,1 0-1 0 0,6 19 1 0 0,-7-23-106 0 0,0 0-36 0 0,1-1 1 0 0,-1 0-1 0 0,1 0 1 0 0,0 0-1 0 0,0-1 1 0 0,1 1 0 0 0,-1-1-1 0 0,1 1 1 0 0,0-1-1 0 0,0 0 1 0 0,1-1-1 0 0,-1 1 1 0 0,1-1 0 0 0,0 0-1 0 0,0 0 1 0 0,0 0-1 0 0,0-1 1 0 0,0 0-1 0 0,0 0 1 0 0,1 0-1 0 0,-1 0 1 0 0,1-1 0 0 0,-1 0-1 0 0,1 0 1 0 0,6 0-1 0 0,-3-2-59 0 0,0 1-1 0 0,0-1 1 0 0,0-1-1 0 0,-1 0 1 0 0,1 0-1 0 0,0-1 1 0 0,13-6-1 0 0,-12 5-826 0 0,-1-1 0 0 0,1-1 0 0 0,-1 0 0 0 0,-1 0 0 0 0,1-1 0 0 0,8-8 0 0 0,-8 4-1107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131 264 14896 0 0,'-1'-1'433'0'0,"-3"-5"0"0"0,4 6-429 0 0,0 0 1 0 0,0-1-1 0 0,0 1 0 0 0,0 0 0 0 0,0-1 1 0 0,-1 1-1 0 0,1 0 0 0 0,0-1 0 0 0,0 1 0 0 0,0 0 1 0 0,0 0-1 0 0,-1-1 0 0 0,1 1 0 0 0,0 0 1 0 0,0 0-1 0 0,0 0 0 0 0,-1-1 0 0 0,1 1 1 0 0,0 0-1 0 0,-1 0 0 0 0,1 0 0 0 0,0 0 0 0 0,0 0 1 0 0,-1-1-1 0 0,1 1 0 0 0,0 0 0 0 0,-1 0 1 0 0,1 0-1 0 0,0 0 0 0 0,-1 0 0 0 0,1 0 0 0 0,0 0 1 0 0,-1 0-1 0 0,1 0 0 0 0,0 0 0 0 0,0 0 1 0 0,-1 0-1 0 0,1 0 0 0 0,0 0 0 0 0,-1 1 1 0 0,1-1-1 0 0,0 0 0 0 0,-1 0 0 0 0,1 0 0 0 0,0 0 1 0 0,0 1-1 0 0,-1-1 0 0 0,1 0 0 0 0,0 0 1 0 0,-1 1-1 0 0,1-1 26 0 0,-7 3 253 0 0,1 1 1 0 0,-1-1-1 0 0,1 1 1 0 0,0 0 0 0 0,0 1-1 0 0,0 0 1 0 0,-9 10 0 0 0,8-9-61 0 0,1 1 0 0 0,1-1 0 0 0,-1 1 0 0 0,1 1 0 0 0,1-1 0 0 0,-1 1 0 0 0,-4 11 0 0 0,8-17-163 0 0,0 1 0 0 0,0 0 0 0 0,0 0-1 0 0,1 0 1 0 0,-1 0 0 0 0,0 0 0 0 0,1 0-1 0 0,0 0 1 0 0,0 0 0 0 0,0 0 0 0 0,0 0 0 0 0,1 0-1 0 0,-1 0 1 0 0,1 0 0 0 0,-1 0 0 0 0,1 0-1 0 0,0 0 1 0 0,0 0 0 0 0,1 0 0 0 0,-1-1 0 0 0,0 1-1 0 0,1 0 1 0 0,0-1 0 0 0,-1 1 0 0 0,4 1-1 0 0,0 1-8 0 0,1-1 0 0 0,0 0 0 0 0,0 0 0 0 0,0 0 0 0 0,0-1-1 0 0,1 0 1 0 0,12 4 0 0 0,-16-6-34 0 0,6 2 12 0 0,0-1-1 0 0,0 0 1 0 0,0 0-1 0 0,15 0 0 0 0,41-1 68 0 0,-41-1-40 0 0,3 0-53 0 0,-5-1-25 0 0,0 1-1 0 0,0 1 1 0 0,22 5-1 0 0,-38-5 16 0 0,-1 0-1 0 0,1 1 1 0 0,0 0 0 0 0,-1 0-1 0 0,1 0 1 0 0,-1 1-1 0 0,0-1 1 0 0,0 1-1 0 0,0 1 1 0 0,0-1 0 0 0,0 1-1 0 0,-1-1 1 0 0,1 2-1 0 0,-1-1 1 0 0,7 9-1 0 0,-10-11 7 0 0,0-1 0 0 0,-1 0 0 0 0,1 1 0 0 0,0 0 0 0 0,-1-1 1 0 0,1 1-1 0 0,-1-1 0 0 0,1 1 0 0 0,-1 0 0 0 0,0-1 0 0 0,0 1 0 0 0,0 0 0 0 0,0-1 0 0 0,0 1 0 0 0,0 0 0 0 0,0-1 0 0 0,0 1 0 0 0,-1-1 0 0 0,1 1 0 0 0,-1 0 0 0 0,1-1 0 0 0,-1 1 0 0 0,0-1 0 0 0,1 1 0 0 0,-1-1 0 0 0,-1 2 0 0 0,-3 4-6 0 0,0 0 0 0 0,-1-1 0 0 0,1 0 0 0 0,-7 6 0 0 0,3-4 4 0 0,-2 3 3 0 0,0 0 0 0 0,-1-1 0 0 0,-1-1 0 0 0,1 0 0 0 0,-2 0 0 0 0,-25 11 0 0 0,32-17-4 0 0,-8 5-78 0 0,-1-1-1 0 0,0-1 0 0 0,-1-1 1 0 0,-22 5-1 0 0,36-10-121 0 0,0 0 0 0 0,0 0 0 0 0,-1 0 0 0 0,1 0 0 0 0,0 0-1 0 0,0-1 1 0 0,0 1 0 0 0,0-1 0 0 0,0 0 0 0 0,0 0 0 0 0,0 0 0 0 0,-4-3 0 0 0,-3-3-1166 0 0</inkml:trace>
  <inkml:trace contextRef="#ctx0" brushRef="#br0" timeOffset="1">531 0 17215 0 0,'0'0'844'0'0,"-3"2"-368"0"0,-4 4-407 0 0,0 1 0 0 0,0-1 0 0 0,1 1 0 0 0,0 1 0 0 0,0-1 0 0 0,0 1 0 0 0,1 0 0 0 0,-5 12 0 0 0,-3 7-59 0 0,-13 40-1 0 0,25-64 5 0 0,0 0-1 0 0,0 1 1 0 0,0-1-1 0 0,0 0 1 0 0,1 0-1 0 0,-1 1 1 0 0,1-1-1 0 0,0 1 1 0 0,0-1-1 0 0,1 0 1 0 0,-1 1-1 0 0,1-1 1 0 0,-1 0-1 0 0,1 0 1 0 0,0 1-1 0 0,0-1 1 0 0,0 0-1 0 0,1 0 1 0 0,2 5-1 0 0,-1-4 23 0 0,0-1 1 0 0,0 1-1 0 0,1-1 0 0 0,-1 1 0 0 0,1-1 0 0 0,0 0 0 0 0,-1 0 0 0 0,1-1 0 0 0,1 1 0 0 0,-1-1 0 0 0,0 0 0 0 0,1 0 0 0 0,5 1 0 0 0,5 2 16 0 0,0-1 0 0 0,0-1 1 0 0,1-1-1 0 0,-1 0 0 0 0,18 0 0 0 0,-5-3 80 0 0,55-8 0 0 0,67-9 31 0 0,-134 16-151 0 0,1 0-1 0 0,-1 2 1 0 0,1 0-1 0 0,0 1 1 0 0,-1 1-1 0 0,0 0 1 0 0,1 1-1 0 0,18 7 1 0 0,-34-10-14 0 0,0 0-1 0 0,-1 1 1 0 0,1-1-1 0 0,0 0 1 0 0,0 1-1 0 0,-1-1 1 0 0,1 0-1 0 0,0 1 1 0 0,-1-1-1 0 0,1 1 1 0 0,0-1-1 0 0,-1 1 1 0 0,1 0-1 0 0,-1-1 1 0 0,1 1 0 0 0,-1-1-1 0 0,0 1 1 0 0,1 0-1 0 0,-1 0 1 0 0,1-1-1 0 0,-1 1 1 0 0,0 0-1 0 0,0-1 1 0 0,1 2-1 0 0,-1 0 2 0 0,0 0 0 0 0,0-1 0 0 0,0 1 0 0 0,0 0 0 0 0,0-1 0 0 0,-1 1 0 0 0,1 0-1 0 0,0 0 1 0 0,-1-1 0 0 0,-1 3 0 0 0,-1 3 7 0 0,0 0 0 0 0,-1-1 0 0 0,-9 12-1 0 0,-9 8 101 0 0,-1-2-1 0 0,-40 33 0 0 0,8-7-21 0 0,-22 18-103 0 0,36-32-464 0 0,-51 34-844 0 0,82-63 1195 0 0,-46 34-627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3578 7224 0 0,'-60'2'752'0'0,"57"-2"-744"0"0,-10-5-79 0 0,12 4 59 0 0,0 1-383 0 0,0 0 340 0 0,1-1 1 0 0,0 1-1 0 0,0 0 0 0 0,-1 0 0 0 0,1 0 0 0 0,0-1 0 0 0,-1 1 0 0 0,1 0 0 0 0,0 0 0 0 0,0-1 0 0 0,0 1 0 0 0,-1 0 0 0 0,1-1 0 0 0,0 1 0 0 0,0 0 0 0 0,0 0 0 0 0,0-1 0 0 0,-1 1 0 0 0,1 0 0 0 0,0-1 0 0 0,0 1 0 0 0,0 0 1 0 0,0-1-1 0 0,0 1 0 0 0,0-1 0 0 0,0 1 0 0 0,0 0 0 0 0,0-1 0 0 0,0-13-96 0 0,0 10 151 0 0,1 1 223 0 0,-1 1 0 0 0,1-1 0 0 0,-1 1-1 0 0,1-1 1 0 0,0 1 0 0 0,-1 0-1 0 0,1-1 1 0 0,1 1 0 0 0,-1 0-1 0 0,0 0 1 0 0,1-1 0 0 0,-1 1-1 0 0,1 0 1 0 0,-1 0 0 0 0,1 1-1 0 0,0-1 1 0 0,0 0 0 0 0,0 1-1 0 0,0-1 1 0 0,0 1 0 0 0,0-1 0 0 0,5-1-1 0 0,5-3 458 0 0,0 1 0 0 0,0 0 0 0 0,15-3-1 0 0,-25 7-786 0 0,77-27 1062 0 0,-20 6-406 0 0,15-2 90 0 0,300-112 1892 0 0,-199 63-1836 0 0,20-8 143 0 0,-31 7-329 0 0,148-67-12 0 0,23-28-431 0 0,-231 114-58 0 0,10-5 2 0 0,130-70 40 0 0,-2 1 56 0 0,-75 41-45 0 0,88-54 330 0 0,320-234-1 0 0,-365 214-198 0 0,-11-13-128 0 0,-112 92-199 0 0,42-42-301 0 0,-9-8 221 0 0,-71 69 320 0 0,61-103 0 0 0,-81 116-105 0 0,41-105 0 0 0,-58 120 0 0 0,-1 1 0 0 0,9-49 0 0 0,-18 68 0 0 0,0-1 0 0 0,-1 0 0 0 0,0 0 0 0 0,-1 0 0 0 0,-1 0 0 0 0,-1 1 0 0 0,-6-25 0 0 0,5 31 0 0 0,0 0 0 0 0,-1 0 0 0 0,-1 1 0 0 0,1-1 0 0 0,-2 1 0 0 0,1 0 0 0 0,-9-9 0 0 0,2 3 0 0 0,0 1 0 0 0,-1 1 0 0 0,-17-14 0 0 0,19 19 36 0 0,-1-1-1 0 0,-1 2 0 0 0,1-1 1 0 0,-1 2-1 0 0,-15-6 0 0 0,-69-20 316 0 0,72 25-290 0 0,-56-14-7 0 0,-2 3 0 0 0,0 4 0 0 0,-144-5 0 0 0,77 24-54 0 0,1 14 0 0 0,133-17 0 0 0,-278 53-265 0 0,-206 78 250 0 0,134-10 15 0 0,288-97 0 0 0,-124 46 0 0 0,131-45 0 0 0,-268 117 0 0 0,316-132 0 0 0,-325 181 0 0 0,174-92 0 0 0,-16 10 0 0 0,-174 139 64 0 0,219-127-125 0 0,108-90 58 0 0,-109 113 12 0 0,94-92 36 0 0,-197 229-152 0 0,112-87 97 0 0,104-146 9 0 0,-20 40 0 0 0,20-31 14 0 0,6-13-26 0 0,3 0 0 0 0,1 1-1 0 0,-20 63 1 0 0,36-85 16 0 0,0 1 1 0 0,2 0-1 0 0,1-1 1 0 0,1 2-1 0 0,1-1 0 0 0,2 0 1 0 0,0 0-1 0 0,5 33 1 0 0,18 84 49 0 0,-16-108-41 0 0,2 0 1 0 0,14 35-1 0 0,3-9 54 0 0,49 84 0 0 0,48 47 85 0 0,-49-97-134 0 0,-64-84-18 0 0,0-1 1 0 0,0-1-1 0 0,1 1 1 0 0,1-2-1 0 0,-1 1 1 0 0,20 9-1 0 0,-25-15 1 0 0,1-1 0 0 0,0 0 0 0 0,0 0 0 0 0,0 0 0 0 0,0-1 0 0 0,0 0 0 0 0,0 0 0 0 0,12 0 0 0 0,1-2 0 0 0,37-6 0 0 0,-42 3-44 0 0,1 0-1 0 0,-1 0 1 0 0,0-2-1 0 0,0 0 1 0 0,15-8-1 0 0,69-46-1179 0 0,-28 16-687 0 0,-29 21-5022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1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31 240 14544 0 0,'0'0'1456'0'0,"2"0"-1323"0"0,-1 0-107 0 0,1 0 1 0 0,0 0-1 0 0,0 0 1 0 0,0-1 0 0 0,-1 1-1 0 0,1 0 1 0 0,0-1-1 0 0,-1 1 1 0 0,1-1-1 0 0,0 0 1 0 0,-1 1-1 0 0,1-1 1 0 0,0 0-1 0 0,-1 0 1 0 0,1 0-1 0 0,-1 0 1 0 0,0 0-1 0 0,1-1 1 0 0,1-1-1 0 0,6-6 403 0 0,3-4 177 0 0,-10 10-499 0 0,1 0 1 0 0,-1 1-1 0 0,0-1 0 0 0,5-3 0 0 0,7-8 306 0 0,-11 10-314 0 0,2-2 67 0 0,0-1-1 0 0,-1 1 1 0 0,1-1 0 0 0,-1 0 0 0 0,-1 0-1 0 0,6-15 1 0 0,8-29-73 0 0,-17 41-93 0 0,-1 7 25 0 0,0-1-1 0 0,0 1 0 0 0,-1 0 0 0 0,1 1 0 0 0,-1-1 1 0 0,1 0-1 0 0,-1 0 0 0 0,0 0 0 0 0,-4-4 0 0 0,5 6-14 0 0,0 0 0 0 0,0 0 0 0 0,0 0 0 0 0,0 1 0 0 0,0-1 0 0 0,0 0-1 0 0,0 0 1 0 0,0 1 0 0 0,0-1 0 0 0,0 1 0 0 0,-1-1 0 0 0,1 1 0 0 0,0-1-1 0 0,0 1 1 0 0,-1 0 0 0 0,1 0 0 0 0,0-1 0 0 0,0 1 0 0 0,-1 0 0 0 0,1 0-1 0 0,0 0 1 0 0,-1 1 0 0 0,1-1 0 0 0,0 0 0 0 0,0 0 0 0 0,-1 1 0 0 0,1-1-1 0 0,-2 1 1 0 0,-3 2 0 0 0,0 1 0 0 0,0-1 0 0 0,1 1 0 0 0,-1 1 0 0 0,1-1 0 0 0,0 1 0 0 0,0-1 0 0 0,0 1 0 0 0,0 1 0 0 0,1-1 0 0 0,0 1 0 0 0,0-1 0 0 0,1 1 0 0 0,0 0 0 0 0,-3 8 0 0 0,-2 6 68 0 0,1 1 0 0 0,0-1-1 0 0,2 2 1 0 0,1-1-1 0 0,0 0 1 0 0,2 1-1 0 0,0 24 1 0 0,2-30-17 0 0,1 0 0 0 0,1 0 0 0 0,0-1 1 0 0,1 1-1 0 0,1-1 0 0 0,0 0 0 0 0,1 0 0 0 0,1 0 0 0 0,0-1 1 0 0,13 22-1 0 0,-15-30-17 0 0,1 0 0 0 0,0 0 0 0 0,0 0 0 0 0,1 0 0 0 0,0-1 0 0 0,0 0 0 0 0,0-1 0 0 0,0 1 0 0 0,1-1 0 0 0,0 0 1 0 0,0-1-1 0 0,0 1 0 0 0,0-1 0 0 0,0-1 0 0 0,1 1 0 0 0,-1-1 0 0 0,1-1 0 0 0,-1 1 0 0 0,1-1 0 0 0,0-1 0 0 0,0 0 0 0 0,-1 0 0 0 0,1 0 1 0 0,0-1-1 0 0,0 0 0 0 0,-1 0 0 0 0,1-1 0 0 0,-1 0 0 0 0,1 0 0 0 0,-1-1 0 0 0,0 0 0 0 0,11-6 0 0 0,-12 4 69 0 0,-1 1 0 0 0,0-1 0 0 0,0 0 0 0 0,8-10 0 0 0,4-5-10 0 0,-13 15-115 0 0,0 0-1 0 0,-1 0 1 0 0,1 0-1 0 0,-1 0 1 0 0,0-1 0 0 0,0 0-1 0 0,3-10 1 0 0,9-45-1041 0 0,-8 30-344 0 0,-2 3-1409 0 0,-6 11-2509 0 0,-3 4-510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1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13224 0 0,'0'0'772'0'0,"0"1"-632"0"0,-1 0-131 0 0,0 2-5 0 0,-8 2 19 0 0,8-5-13 0 0,1 0 1 0 0,-1 1-1 0 0,1-1 1 0 0,-1 1 0 0 0,1-1-1 0 0,0 1 1 0 0,-1-1-1 0 0,1 1 1 0 0,0-1 0 0 0,-1 1-1 0 0,1-1 1 0 0,0 1-1 0 0,0-1 1 0 0,0 1 0 0 0,-1-1-1 0 0,1 1 1 0 0,0 1-1 0 0,-1 0 28 0 0,-6 14 308 0 0,1 0 1 0 0,0 0 0 0 0,1 0-1 0 0,1 1 1 0 0,0 0-1 0 0,2 0 1 0 0,0 0 0 0 0,0 1-1 0 0,2 25 1 0 0,1-24-18 0 0,1 0-1 0 0,1 0 0 0 0,1 0 1 0 0,0-1-1 0 0,2 0 1 0 0,0 1-1 0 0,0-2 1 0 0,15 26-1 0 0,-19-39-295 0 0,0 0 0 0 0,1 0 0 0 0,0 0 0 0 0,0-1 0 0 0,0 1 0 0 0,0-1 0 0 0,1 0 0 0 0,-1 0 1 0 0,1 0-1 0 0,0 0 0 0 0,0 0 0 0 0,6 2 0 0 0,-7-4-15 0 0,-1 0 0 0 0,1 0 1 0 0,0 0-1 0 0,0 0 0 0 0,0-1 1 0 0,0 1-1 0 0,-1-1 1 0 0,1 0-1 0 0,0 0 0 0 0,0 0 1 0 0,0 0-1 0 0,0 0 0 0 0,0-1 1 0 0,0 1-1 0 0,0-1 0 0 0,0 0 1 0 0,-1 0-1 0 0,1 0 0 0 0,0 0 1 0 0,-1 0-1 0 0,4-2 0 0 0,2-3-192 0 0,1 0 0 0 0,-2-1-1 0 0,1 0 1 0 0,-1 0 0 0 0,0-1-1 0 0,0 0 1 0 0,-1 0-1 0 0,6-9 1 0 0,2-9-7024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2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8 202 19607 0 0,'0'0'447'0'0,"0"0"-384"0"0,-1 0 1 0 0,1 0-1 0 0,0 0 1 0 0,-1 0-1 0 0,1 0 0 0 0,0 0 1 0 0,-1 0-1 0 0,1-1 1 0 0,0 1-1 0 0,-1 0 0 0 0,1 0 1 0 0,0 0-1 0 0,-1 0 0 0 0,1-1 1 0 0,0 1-1 0 0,0 0 1 0 0,-1 0-1 0 0,1-1 0 0 0,0 1 1 0 0,0 0-1 0 0,0-1 1 0 0,-1 1-1 0 0,1-1 0 0 0,0-6-46 0 0,1 0 1 0 0,0 0-1 0 0,0 1 0 0 0,1-1 0 0 0,-1 0 0 0 0,1 0 0 0 0,1 1 0 0 0,0-1 0 0 0,0 1 0 0 0,0 0 0 0 0,0 0 1 0 0,1 0-1 0 0,0 0 0 0 0,0 0 0 0 0,6-5 0 0 0,1 0 17 0 0,1 0 1 0 0,0 0-1 0 0,1 2 1 0 0,0-1-1 0 0,23-11 0 0 0,-31 18-8 0 0,0 1 0 0 0,1 0 0 0 0,-1 0 0 0 0,1 0 0 0 0,-1 1 0 0 0,1 0 0 0 0,-1 0 0 0 0,7 0 0 0 0,-1 1 35 0 0,0 0 1 0 0,0 0 0 0 0,13 4-1 0 0,-20-4-49 0 0,-1 1 0 0 0,1 0 1 0 0,-1 1-1 0 0,1-1 0 0 0,-1 1 0 0 0,1-1 0 0 0,-1 1 0 0 0,0 0 0 0 0,0 1 0 0 0,0-1 0 0 0,0 0 0 0 0,0 1 0 0 0,0-1 0 0 0,-1 1 0 0 0,4 4 1 0 0,2 4-16 0 0,-1 1 0 0 0,11 22 1 0 0,-11-20 8 0 0,1 5-6 0 0,0-1 0 0 0,-2 2 0 0 0,0-1 0 0 0,-2 1 0 0 0,3 20 0 0 0,-2-14 0 0 0,-2-6-12 0 0,-2-10 71 0 0,1 0 1 0 0,0-1-1 0 0,1 0 1 0 0,0 1-1 0 0,4 8 0 0 0,2 2 331 0 0,-9-19-106 0 0,4 2 160 0 0,3 2-118 0 0,-4-4-289 0 0,-1-1 0 0 0,0 1 0 0 0,1-1 0 0 0,-1 0 0 0 0,1 0 0 0 0,-1 0 0 0 0,1 0 0 0 0,-1 0 0 0 0,1-1 0 0 0,-1 1 0 0 0,0-1 0 0 0,1 0 0 0 0,-1 1 0 0 0,0-1 0 0 0,1 0-1 0 0,-1 0 1 0 0,0-1 0 0 0,0 1 0 0 0,0 0 0 0 0,3-3 0 0 0,4-4 133 0 0,1 0 0 0 0,14-19 0 0 0,-14 16-110 0 0,73-94 176 0 0,-68 83-246 0 0,-2 3-1219 0 0,-2-1-1 0 0,12-26 0 0 0,-22 43 906 0 0,4-15-7750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127 281 10912 0 0,'0'0'3616'0'0,"-4"-8"-2554"0"0,4 4-947 0 0,1 0 0 0 0,-1 0 0 0 0,1 0 0 0 0,0 0 0 0 0,0 0 0 0 0,0 0 0 0 0,0 1 0 0 0,3-5 0 0 0,18-29 612 0 0,-6 11-181 0 0,-3 6-483 0 0,-10 17-42 0 0,0 0 0 0 0,-1-1 0 0 0,1 1 0 0 0,-1-1 0 0 0,2-6 0 0 0,2-4 62 0 0,-3 8 12 0 0,-1 0-1 0 0,1 0 1 0 0,-1 0-1 0 0,-1-1 1 0 0,1 1-1 0 0,0-10 0 0 0,-2 15-88 0 0,0 1-1 0 0,0 0 0 0 0,0 0 0 0 0,0 0 1 0 0,0-1-1 0 0,0 1 0 0 0,0 0 0 0 0,0 0 1 0 0,0 0-1 0 0,0-1 0 0 0,0 1 1 0 0,0 0-1 0 0,0 0 0 0 0,0 0 0 0 0,0-1 1 0 0,0 1-1 0 0,0 0 0 0 0,0 0 0 0 0,0 0 1 0 0,0 0-1 0 0,0-1 0 0 0,1 1 0 0 0,-1 0 1 0 0,0 0-1 0 0,0 0 0 0 0,0 0 0 0 0,0-1 1 0 0,0 1-1 0 0,1 0 0 0 0,-1 0 5 0 0,0 0 0 0 0,0 0 0 0 0,1 0 0 0 0,-1-1-1 0 0,0 1 1 0 0,0 0 0 0 0,0 0 0 0 0,0 0 0 0 0,0 0 0 0 0,1 0 0 0 0,-1-1-1 0 0,0 1 1 0 0,0 0 0 0 0,0 0 0 0 0,0 0 0 0 0,0-1 0 0 0,0 1-1 0 0,0 0 1 0 0,0 0 0 0 0,0 0 0 0 0,0-1 0 0 0,0 1 0 0 0,0 0 0 0 0,0 0-1 0 0,0 0 1 0 0,0-1 0 0 0,0 1 0 0 0,0 0 0 0 0,0 0 0 0 0,0-3 30 0 0,-1 1 1 0 0,1 0 0 0 0,-1 0-1 0 0,1 0 1 0 0,-1 0-1 0 0,0 0 1 0 0,0 0 0 0 0,0 0-1 0 0,0 0 1 0 0,0 0 0 0 0,0 0-1 0 0,0 0 1 0 0,-1 0 0 0 0,1 1-1 0 0,-1-1 1 0 0,-2-2-1 0 0,0 2-15 0 0,4 1-11 0 0,-1 0-1 0 0,0 1 1 0 0,0-1 0 0 0,0 0-1 0 0,0 1 1 0 0,-1-1-1 0 0,1 1 1 0 0,0-1 0 0 0,0 1-1 0 0,0-1 1 0 0,0 1 0 0 0,-1 0-1 0 0,1 0 1 0 0,0-1 0 0 0,0 1-1 0 0,0 0 1 0 0,-1 0 0 0 0,1 0-1 0 0,0 0 1 0 0,0 0-1 0 0,0 1 1 0 0,-1-1 0 0 0,0 1-1 0 0,0-1-12 0 0,-2 1 13 0 0,0 1-1 0 0,0-1 1 0 0,0 1 0 0 0,0 0 0 0 0,1 0 0 0 0,-1 0 0 0 0,0 0 0 0 0,-3 4 0 0 0,-1-1-2 0 0,6-4-12 0 0,0 0 0 0 0,1 0-1 0 0,-1 0 1 0 0,0 0 0 0 0,1 0 0 0 0,-1 1 0 0 0,1-1 0 0 0,0 1 0 0 0,-1-1 0 0 0,1 1 0 0 0,0-1 0 0 0,0 1-1 0 0,-1 1 1 0 0,-11 16 0 0 0,0-3 0 0 0,6-10 0 0 0,7-6 0 0 0,-1 1 0 0 0,1-1 0 0 0,-1 1 0 0 0,0 0 0 0 0,1-1 0 0 0,-1 1 0 0 0,1-1 0 0 0,-1 1 0 0 0,1 0 0 0 0,0 0 0 0 0,-1-1 0 0 0,1 1 0 0 0,0 0 0 0 0,-1 1 0 0 0,-1 3 0 0 0,0 0 0 0 0,0-1 0 0 0,0 1 0 0 0,-1 0 0 0 0,-4 5 0 0 0,4-6 0 0 0,0 1 0 0 0,1-1 0 0 0,-1 1 0 0 0,1 0 0 0 0,0-1 0 0 0,-2 7 0 0 0,-8 34 0 0 0,-2 10 0 0 0,13-47 0 0 0,0 0 0 0 0,1 0-1 0 0,0 1 1 0 0,0-1 0 0 0,1 0-1 0 0,2 12 1 0 0,16 50 7 0 0,-14-52-1 0 0,4 8 55 0 0,0 0 0 0 0,19 34 0 0 0,-20-44-41 0 0,2-1 0 0 0,-1 0-1 0 0,2-1 1 0 0,21 24-1 0 0,-27-34 7 0 0,0 1-1 0 0,0-1 0 0 0,0 0 1 0 0,1 0-1 0 0,0 0 0 0 0,0-1 1 0 0,0 0-1 0 0,0 0 0 0 0,0 0 1 0 0,1-1-1 0 0,-1 0 0 0 0,1 0 0 0 0,-1-1 1 0 0,1 0-1 0 0,0 0 0 0 0,10 0 1 0 0,-7-2 52 0 0,0 0 0 0 0,1 0 1 0 0,-1-1-1 0 0,0 0 0 0 0,0-1 1 0 0,0 0-1 0 0,-1-1 0 0 0,1 0 1 0 0,-1 0-1 0 0,11-7 0 0 0,-7 3 5 0 0,0-1 0 0 0,-1 0-1 0 0,0 0 1 0 0,0-1 0 0 0,-1-1-1 0 0,-1 0 1 0 0,1-1 0 0 0,-2 0-1 0 0,0 0 1 0 0,0-1 0 0 0,13-27-1 0 0,-17 27-25 0 0,-1 0-1 0 0,-1-1 1 0 0,0 1-1 0 0,2-22 1 0 0,-4 28 31 0 0,-2-1 1 0 0,1 1-1 0 0,-1 0 1 0 0,0-1-1 0 0,0 1 0 0 0,-1 0 1 0 0,0 0-1 0 0,-3-8 0 0 0,-2-8-110 0 0,4 16 22 0 0,0 0 0 0 0,0 0 0 0 0,-5-8 0 0 0,7 13 0 0 0,-2-1-22 0 0,1 0 0 0 0,-1 0 0 0 0,0 0 0 0 0,1 0-1 0 0,-1 1 1 0 0,-4-4 0 0 0,-3-2-264 0 0,9 7 39 0 0,-6-1-2242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92 3608 0 0,'0'-1'101'0'0,"0"-2"-50"0"0,0 1-47 0 0,0 0 0 0 0,0 0 1 0 0,0 1-1 0 0,0-1 0 0 0,0 0 0 0 0,0 0 1 0 0,1 1-1 0 0,-1-1 0 0 0,1 0 0 0 0,-1 0 0 0 0,1 1 1 0 0,0-1-1 0 0,-1 0 0 0 0,1 1 0 0 0,0-1 1 0 0,2-1-1 0 0,-2 1-7 0 0,0 0 0 0 0,0-1 1 0 0,0 1-1 0 0,0 0 0 0 0,0-1 0 0 0,0 1 0 0 0,-1-1 1 0 0,1 1-1 0 0,-1 0 0 0 0,1-4 0 0 0,-1 5-147 0 0,5-4 151 0 0,-5 4 181 0 0,0 1 0 0 0,1-1 0 0 0,-1 1 1 0 0,0 0-1 0 0,0-1 0 0 0,1 1 0 0 0,-1-1 0 0 0,0 1 1 0 0,0-1-1 0 0,0 1 0 0 0,1-1 0 0 0,-1 1 0 0 0,0-1 1 0 0,0 1-1 0 0,0-1 0 0 0,0 1 0 0 0,0-1 0 0 0,0 1 1 0 0,0-1-1 0 0,0 1 0 0 0,0-1 0 0 0,0 1 0 0 0,0-1 1 0 0,-1 1-1 0 0,1-1 0 0 0,0 1 0 0 0,0 0 0 0 0,0-1 1 0 0,-1 1-1 0 0,1-1 0 0 0,0 1 0 0 0,0-1 0 0 0,-1 1 0 0 0,1 0 1 0 0,0-1-1 0 0,-1 1 0 0 0,1 0 0 0 0,-1-1 0 0 0,1 1 1 0 0,0 0-1 0 0,-1-1 0 0 0,1 1 0 0 0,-1 0 0 0 0,1 0 1 0 0,-1-1-1 0 0,-1 1-65 0 0,1 0 0 0 0,-1-1 0 0 0,0 1 0 0 0,1 0 1 0 0,-1 0-1 0 0,0 0 0 0 0,1 0 0 0 0,-1 0 0 0 0,0 0 0 0 0,1 0 1 0 0,-1 1-1 0 0,0-1 0 0 0,1 0 0 0 0,-3 2 0 0 0,2-1-24 0 0,-1-1 0 0 0,0 2-1 0 0,1-1 1 0 0,-1 0 0 0 0,1 1-1 0 0,-1-1 1 0 0,1 1 0 0 0,0-1-1 0 0,0 1 1 0 0,0 0 0 0 0,0 0-1 0 0,0 0 1 0 0,0 0 0 0 0,0 1-1 0 0,-2 3 1 0 0,-15 25 663 0 0,10-17-510 0 0,1 0 0 0 0,-8 17 0 0 0,11-18 51 0 0,-1 1 0 0 0,2 0 0 0 0,0 1-1 0 0,0-1 1 0 0,2 1 0 0 0,0 0 0 0 0,0 0-1 0 0,2 26 1 0 0,1-32-184 0 0,0 0 0 0 0,1 0 0 0 0,1 0 0 0 0,-1 0 0 0 0,2-1 0 0 0,-1 0 0 0 0,1 1 0 0 0,0-1-1 0 0,10 14 1 0 0,-13-21-99 0 0,1 1 0 0 0,-1-1-1 0 0,1 0 1 0 0,-1 0 0 0 0,1 1-1 0 0,-1-1 1 0 0,1 0-1 0 0,0 0 1 0 0,0-1 0 0 0,-1 1-1 0 0,1 0 1 0 0,0-1 0 0 0,0 1-1 0 0,0-1 1 0 0,0 1-1 0 0,0-1 1 0 0,0 0 0 0 0,0 0-1 0 0,3 0 1 0 0,5-1 42 0 0,-1 0 0 0 0,18-4-1 0 0,-21 4-28 0 0,19-7 86 0 0,0 0 0 0 0,0-2 0 0 0,32-18 0 0 0,-56 28-113 0 0,7-4 9 0 0,10-6 82 0 0,35-11-1 0 0,-47 19-50 0 0,1 0 1 0 0,-1 0-1 0 0,1 1 0 0 0,-1 0 1 0 0,1 1-1 0 0,-1 0 0 0 0,1 0 1 0 0,0 0-1 0 0,10 2 0 0 0,-7 3-40 0 0,-7-3 0 0 0,-1 0 0 0 0,0 0 0 0 0,0 1 0 0 0,0-1 0 0 0,0 0 0 0 0,0 1 0 0 0,0 0 0 0 0,-1-1 0 0 0,1 1 0 0 0,-1 0 0 0 0,0 0 0 0 0,1 0 0 0 0,-1 0 0 0 0,-1 0-1 0 0,1 0 1 0 0,0 0 0 0 0,-1 0 0 0 0,0 0 0 0 0,0 0 0 0 0,0 1 0 0 0,0-1 0 0 0,0 0 0 0 0,-1 3 0 0 0,-1 4 2 0 0,1-1 1 0 0,-2 0-1 0 0,0 0 1 0 0,0 0-1 0 0,0 0 1 0 0,-9 14-1 0 0,10-20 20 0 0,0-1 0 0 0,1 1 0 0 0,-1-1-1 0 0,-5 4 1 0 0,5-3-13 0 0,-1-1-1 0 0,1 1 1 0 0,0 0 0 0 0,-4 4-1 0 0,2 0-6 0 0,-1-1 0 0 0,-1 0-1 0 0,1 0 1 0 0,-1-1 0 0 0,0 0-1 0 0,0 0 1 0 0,-9 6 0 0 0,0 0 38 0 0,4-3-10 0 0,0-1 0 0 0,0 0 0 0 0,-1 0 0 0 0,-17 6 0 0 0,23-10-80 0 0,-1-1 0 0 0,1 0 0 0 0,-1-1 0 0 0,0 1 0 0 0,0-1 0 0 0,0 0 0 0 0,0-1 0 0 0,1 0 0 0 0,-1 0 0 0 0,-8-1 0 0 0,2-3-1060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7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17 13448 0 0,'0'0'298'0'0,"0"-9"745"0"0,0 3-936 0 0,0 5-153 0 0,-3 2-46 0 0,-1 0 140 0 0,0 1 0 0 0,0 0-1 0 0,1 1 1 0 0,-1-1 0 0 0,0 1-1 0 0,1-1 1 0 0,0 1 0 0 0,-1 0 0 0 0,1 0-1 0 0,0 1 1 0 0,1-1 0 0 0,-1 1-1 0 0,-2 4 1 0 0,-4 6 484 0 0,2 0-1 0 0,-9 22 1 0 0,11-22-197 0 0,0 2 0 0 0,1-1 0 0 0,0 0 0 0 0,1 1 1 0 0,1-1-1 0 0,0 1 0 0 0,2 19 0 0 0,0-29-270 0 0,0 1-1 0 0,1-1 1 0 0,0 0-1 0 0,0 1 1 0 0,1-1-1 0 0,-1 0 1 0 0,5 8-1 0 0,-5-10-45 0 0,1-1-1 0 0,0 0 1 0 0,0 1-1 0 0,0-1 0 0 0,0 0 1 0 0,0 0-1 0 0,1 0 0 0 0,-1-1 1 0 0,1 1-1 0 0,0-1 1 0 0,0 1-1 0 0,0-1 0 0 0,0 0 1 0 0,5 3-1 0 0,-3-3 11 0 0,0 0 1 0 0,-1-1-1 0 0,1 0 0 0 0,0 0 0 0 0,0 0 1 0 0,0 0-1 0 0,-1-1 0 0 0,1 1 0 0 0,9-2 1 0 0,2-1 46 0 0,27-7 0 0 0,-9 1-77 0 0,147-19 66 0 0,-174 26-46 0 0,1 1 0 0 0,0 0 0 0 0,0 1 0 0 0,-1-1 0 0 0,14 5 0 0 0,-19-5-19 0 0,0 1 0 0 0,0 0 0 0 0,0 0 0 0 0,0 0 0 0 0,0 0 0 0 0,0 0 0 0 0,0 0 0 0 0,-1 0 0 0 0,1 1 0 0 0,0-1 1 0 0,-1 1-1 0 0,1-1 0 0 0,-1 1 0 0 0,0 0 0 0 0,0 0 0 0 0,1-1 0 0 0,-1 1 0 0 0,0 0 0 0 0,0 2 0 0 0,1 0-6 0 0,-1 0-1 0 0,0 0 0 0 0,0-1 0 0 0,0 1 1 0 0,0 0-1 0 0,-1 0 0 0 0,1 0 1 0 0,-1 0-1 0 0,-1 7 0 0 0,-1 0 40 0 0,-1 0-1 0 0,0-1 0 0 0,-4 12 0 0 0,1-8-14 0 0,2-3 41 0 0,-1 0 0 0 0,0 0-1 0 0,-1-1 1 0 0,-10 14 0 0 0,-32 36 163 0 0,24-32-137 0 0,-1-1-85 0 0,-1-1-1 0 0,-1-1 1 0 0,-1-1 0 0 0,-1-2-1 0 0,-55 33 1 0 0,32-29-1419 0 0,44-22 706 0 0,-10 1-937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3:5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234 234 10912 0 0,'-1'-4'49'0'0,"1"4"-29"0"0,0 0 0 0 0,0-1 0 0 0,0 1 0 0 0,0-1 0 0 0,-1 1-1 0 0,1-1 1 0 0,0 1 0 0 0,0 0 0 0 0,0-1 0 0 0,0 1 0 0 0,-1 0 0 0 0,1-1-1 0 0,0 1 1 0 0,0 0 0 0 0,-1-1 0 0 0,0 0 0 0 0,0 1 69 0 0,-1-1 0 0 0,1 0 0 0 0,-1 0 0 0 0,0 1 0 0 0,1-1 1 0 0,-1 1-1 0 0,0-1 0 0 0,-2 1 0 0 0,-22-6-78 0 0,9 5-1 0 0,15 1-7 0 0,0 0-1 0 0,-1 0 1 0 0,1-1-1 0 0,0 1 0 0 0,0-1 1 0 0,-3-1-1 0 0,-12-1 4245 0 0,12 7-3870 0 0,5-2-350 0 0,-1 0-1 0 0,0 0 0 0 0,0 0 0 0 0,1 1 1 0 0,-1-1-1 0 0,1 0 0 0 0,0 0 0 0 0,-1 0 1 0 0,1 0-1 0 0,1 4 0 0 0,2 25 416 0 0,-1-16-241 0 0,2 2-84 0 0,0 0 0 0 0,1 0 0 0 0,0-1 0 0 0,10 20 0 0 0,-5-12-20 0 0,10 30 137 0 0,17 36 176 0 0,-7-17 151 0 0,-17-40-323 0 0,1-1 1 0 0,2 0-1 0 0,30 47 0 0 0,-38-68-211 0 0,1-1-1 0 0,0 0 1 0 0,0 0-1 0 0,1-1 1 0 0,0 0-1 0 0,1 0 1 0 0,0-2-1 0 0,0 1 1 0 0,1-1-1 0 0,0-1 0 0 0,0 0 1 0 0,20 7-1 0 0,-27-12-14 0 0,0 1 0 0 0,0-1 0 0 0,0-1 0 0 0,0 1 0 0 0,8 0 0 0 0,-11-1 27 0 0,0 0 0 0 0,1-1 0 0 0,-1 1 0 0 0,0 0 0 0 0,0-1 0 0 0,0 1 0 0 0,1-1 0 0 0,-1 0-1 0 0,0 0 1 0 0,0 1 0 0 0,0-1 0 0 0,0-1 0 0 0,0 1 0 0 0,3-3 0 0 0,-4 4-3 0 0,-1-1 0 0 0,1 0-1 0 0,-1 0 1 0 0,1 0 0 0 0,-1 0 0 0 0,1 1-1 0 0,-1-1 1 0 0,0 0 0 0 0,1 0-1 0 0,-1 0 1 0 0,0 0 0 0 0,0 0 0 0 0,0 0-1 0 0,0 0 1 0 0,0 0 0 0 0,0-1-1 0 0,-3-19 145 0 0,1 5-43 0 0,2 14-123 0 0,0 0 1 0 0,-1 0-1 0 0,1 0 0 0 0,-1 0 0 0 0,1 0 0 0 0,-1 0 0 0 0,0 0 1 0 0,0 0-1 0 0,0 0 0 0 0,0 0 0 0 0,0 1 0 0 0,0-1 0 0 0,-2-3 1 0 0,-6-7 44 0 0,6 5-58 0 0,-1 2 0 0 0,0-1 1 0 0,0 0-1 0 0,0 1 0 0 0,-1 0 0 0 0,0 0 1 0 0,0 0-1 0 0,-8-6 0 0 0,4 5-1 0 0,1 1 0 0 0,-1-1 0 0 0,0 2 0 0 0,0-1-1 0 0,-13-3 1 0 0,14 6 0 0 0,0 0 0 0 0,0 1 0 0 0,-1 0 0 0 0,-15 0 0 0 0,13 1 0 0 0,1 0 0 0 0,-20-4 0 0 0,12 0 1 0 0,9 2 1 0 0,0 0-1 0 0,0 0 1 0 0,1-1 0 0 0,0 0-1 0 0,-12-5 1 0 0,-11-9 49 0 0,23 14-40 0 0,1-1 0 0 0,0 1-1 0 0,0-2 1 0 0,1 1-1 0 0,-1-1 1 0 0,-11-11-1 0 0,-46-65 23 0 0,54 67-25 0 0,1-1 0 0 0,1 0 0 0 0,-12-32-1 0 0,-12-41-7 0 0,31 84 1 0 0,-3-7-9 0 0,0-1 0 0 0,1 0 0 0 0,0-1 0 0 0,1 1 0 0 0,1-1 0 0 0,-1 1-1 0 0,2-14 1 0 0,3-5 8 0 0,14-56 0 0 0,-14 74 0 0 0,1 0 0 0 0,1 0 0 0 0,0 0 0 0 0,1 1 0 0 0,0 0 0 0 0,14-19 0 0 0,2 3 0 0 0,-16 24 0 0 0,-5 4-1 0 0,-1 0 0 0 0,0 0 0 0 0,1 0-1 0 0,-1 0 1 0 0,0 0 0 0 0,1 0 0 0 0,-1 0 0 0 0,0 0-1 0 0,1 0 1 0 0,-1 0 0 0 0,0 0 0 0 0,1 0 0 0 0,-1 1-1 0 0,0-1 1 0 0,1 0 0 0 0,-1 0 0 0 0,0 0 0 0 0,0 0-1 0 0,1 1 1 0 0,-1-1 0 0 0,0 0 0 0 0,0 0 0 0 0,1 1-1 0 0,-1-1 1 0 0,0 0 0 0 0,0 0 0 0 0,0 1 0 0 0,1-1-1 0 0,-1 0 1 0 0,0 0 0 0 0,0 1 0 0 0,0-1 0 0 0,0 0-1 0 0,0 1 1 0 0,0-1 0 0 0,0 0 0 0 0,0 1 0 0 0,1-1-1 0 0,-1 1 1 0 0,0-1-4 0 0,2 9-12 0 0,-1-1 0 0 0,1 1 1 0 0,-1-1-1 0 0,-1 1 0 0 0,0 0 0 0 0,-1 14 1 0 0,0 6-6 0 0,2 62-10 0 0,19 135 0 0 0,-12-179 11 0 0,1-1 0 0 0,26 75-1 0 0,-24-91 22 0 0,-5-12 0 0 0,1-1 0 0 0,14 26 0 0 0,-11-21 0 0 0,-7-17 0 0 0,-1 0 0 0 0,1 1 0 0 0,0-1 0 0 0,0 0 0 0 0,7 7 0 0 0,-5-6 9 0 0,1 0 0 0 0,1-1 1 0 0,-1 0-1 0 0,1-1 0 0 0,-1 1 0 0 0,14 5 0 0 0,-16-8 0 0 0,-1-1 1 0 0,1 0 0 0 0,-1 0 0 0 0,1 0-1 0 0,0 0 1 0 0,-1-1 0 0 0,1 1-1 0 0,0-1 1 0 0,-1 0 0 0 0,1 0-1 0 0,0 0 1 0 0,0-1 0 0 0,-1 1-1 0 0,1-1 1 0 0,0 0 0 0 0,6-3-1 0 0,-4 2 25 0 0,0-1-1 0 0,-1-1 0 0 0,1 1 1 0 0,-1-1-1 0 0,1 0 0 0 0,4-5 1 0 0,26-30 108 0 0,-14 13-146 0 0,-8 10-75 0 0,-1-1 0 0 0,0 0-1 0 0,13-26 1 0 0,7-25-3204 0 0,-24 49 1699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0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63 16655 0 0,'-8'-36'363'0'0,"3"22"-12"0"0,-3 5-223 0 0,6 9-127 0 0,1-1 0 0 0,0 1 0 0 0,-1-1 0 0 0,1 1 0 0 0,0 0 0 0 0,-1-1 0 0 0,1 1 0 0 0,-1 0 0 0 0,1 0 0 0 0,0 0 0 0 0,-1 0 0 0 0,1 0 1 0 0,-1 0-1 0 0,1 0 0 0 0,-2 1 0 0 0,-1 0-4 0 0,0 0 1 0 0,1 0-1 0 0,-1 0 0 0 0,-5 3 1 0 0,0 1-13 0 0,0 1-1 0 0,1 0 1 0 0,0 1 0 0 0,-1-1-1 0 0,2 1 1 0 0,-1 1 0 0 0,-6 8-1 0 0,-1 3 191 0 0,2 1 0 0 0,-12 22-1 0 0,19-30 26 0 0,0-1 1 0 0,1 1-1 0 0,0 1 1 0 0,1-1-1 0 0,1 1 0 0 0,-3 18 1 0 0,5-24-137 0 0,0 1 0 0 0,0 0-1 0 0,1-1 1 0 0,1 1 0 0 0,-1 0 0 0 0,1 0 0 0 0,0-1 0 0 0,1 1 0 0 0,0-1 0 0 0,0 1 0 0 0,0-1-1 0 0,4 7 1 0 0,-4-11-47 0 0,-1-1 0 0 0,1 1 0 0 0,0-1-1 0 0,0 1 1 0 0,0-1 0 0 0,0 0 0 0 0,0 0 0 0 0,1 0-1 0 0,-1 0 1 0 0,0 0 0 0 0,6 2 0 0 0,-2-1 46 0 0,0 0 1 0 0,0-1 0 0 0,0 0 0 0 0,9 1-1 0 0,-12-2-42 0 0,0-1 0 0 0,-1 0-1 0 0,1 0 1 0 0,0 0 0 0 0,0-1-1 0 0,0 1 1 0 0,0-1 0 0 0,0 1-1 0 0,0-1 1 0 0,-1 0 0 0 0,4-2-1 0 0,28-15 141 0 0,-32 17-154 0 0,7-4 32 0 0,-1-1 1 0 0,0-1-1 0 0,0 1 0 0 0,0-2 0 0 0,6-7 0 0 0,30-41 70 0 0,-34 40-90 0 0,0 0 0 0 0,10-25 0 0 0,-12 26-12 0 0,-3 3 16 0 0,5-17-1 0 0,5-12 59 0 0,-11 32-54 0 0,-2 3 18 0 0,0 1 1 0 0,1-1-1 0 0,0 1 1 0 0,0-1-1 0 0,1 1 1 0 0,4-5-1 0 0,-7 9 68 0 0,0 12 73 0 0,33 181 100 0 0,-33-183-442 0 0,1-1 0 0 0,0 1 0 0 0,1-1 0 0 0,0 1 0 0 0,0-1 0 0 0,1 0 0 0 0,0 0 0 0 0,0 0 0 0 0,1-1 0 0 0,7 10 0 0 0,-3-9-744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4:0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 10800 0 0,'0'0'241'0'0,"-5"-4"691"0"0,-6-6 5790 0 0,130 202-5890 0 0,-69-91-397 0 0,-26-49-298 0 0,37 85 122 0 0,11 24-119 0 0,-16-37 93 0 0,-31-64-146 0 0,-14-34-49 0 0,-8-19-46 0 0,-1 1 0 0 0,1 0 0 0 0,1-1-1 0 0,0 1 1 0 0,0-1 0 0 0,0 0 0 0 0,1-1 0 0 0,8 10 0 0 0,-13-16-82 0 0,1 1-1 0 0,-1-1 1 0 0,1 0-1 0 0,-1 1 0 0 0,1-1 1 0 0,0 1-1 0 0,-1-1 1 0 0,1 0-1 0 0,0 0 1 0 0,-1 1-1 0 0,1-1 0 0 0,0 0 1 0 0,-1 0-1 0 0,1 0 1 0 0,0 0-1 0 0,-1 0 0 0 0,1 0 1 0 0,0 0-1 0 0,-1 0 1 0 0,1 0-1 0 0,0 0 1 0 0,-1 0-1 0 0,1 0 0 0 0,0 0 1 0 0,-1-1-1 0 0,1 1 1 0 0,0 0-1 0 0,-1-1 0 0 0,1 1 1 0 0,0 0-1 0 0,-1-1 1 0 0,1 1-1 0 0,0-1 0 0 0,8-6-1093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4:0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153 295 16440 0 0,'-7'-9'461'0'0,"1"-2"0"0"0,-6-12 0 0 0,8 15-393 0 0,0 0 0 0 0,0 1 1 0 0,-1-1-1 0 0,0 1 0 0 0,-9-10 1 0 0,8 10-108 0 0,4 5 26 0 0,1 1-1 0 0,-1-1 1 0 0,1 1-1 0 0,-1-1 0 0 0,1 1 1 0 0,-1 0-1 0 0,0 0 1 0 0,0-1-1 0 0,1 1 1 0 0,-1 1-1 0 0,-4-3 0 0 0,-6 0 14 0 0,3 3 28 0 0,7 2 14 0 0,0-1-1 0 0,0 0 0 0 0,0 1 0 0 0,0-1 0 0 0,0 1 1 0 0,0-1-1 0 0,1 1 0 0 0,-1 0 0 0 0,1 0 0 0 0,-1 0 1 0 0,1 0-1 0 0,0 0 0 0 0,0 0 0 0 0,0 0 0 0 0,-2 4 1 0 0,1 2 104 0 0,-1 0 1 0 0,1 0 0 0 0,-2 9 0 0 0,2 5 177 0 0,1 0-1 0 0,1-1 1 0 0,6 43 0 0 0,-6-59-296 0 0,6 42 430 0 0,20 77 1 0 0,-18-93-335 0 0,3 0-1 0 0,0-1 0 0 0,22 39 0 0 0,-29-61-118 0 0,1-1 0 0 0,0 0 0 0 0,0 0 0 0 0,0 0 0 0 0,1-1 0 0 0,0 0 0 0 0,1 0 0 0 0,13 10 0 0 0,-14-13 27 0 0,0 1 0 0 0,0-1 0 0 0,0 0 0 0 0,0 0 0 0 0,1-1 0 0 0,0 1-1 0 0,-1-2 1 0 0,1 1 0 0 0,0-1 0 0 0,0 0 0 0 0,10 0 0 0 0,-8-1 9 0 0,1 0 0 0 0,-1-1 0 0 0,0 0 1 0 0,1-1-1 0 0,-1 0 0 0 0,0 0 0 0 0,0-1 0 0 0,0 0 0 0 0,0-1 0 0 0,0 0 0 0 0,-1 0 0 0 0,1-1 0 0 0,13-11 0 0 0,-12 8-121 0 0,-1 0 0 0 0,0-1 0 0 0,0-1 1 0 0,-1 1-1 0 0,8-15 0 0 0,-10 14-1682 0 0,0 0 0 0 0,-1 0-1 0 0,4-13 1 0 0,-3 0-4920 0 0</inkml:trace>
  <inkml:trace contextRef="#ctx0" brushRef="#br0" timeOffset="1">411 1 13216 0 0,'0'0'1326'0'0,"-2"0"-1216"0"0,-9 0 4400 0 0,5 0-3861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4:0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130 807 12728 0 0,'-8'0'212'0'0,"0"1"0"0"0,0 1 0 0 0,0 0 0 0 0,0 0 0 0 0,-11 5 0 0 0,6-3-92 0 0,7-1-118 0 0,0-1 0 0 0,0 0 0 0 0,1 1 0 0 0,-1 0 0 0 0,-7 6 0 0 0,12-8 86 0 0,0-1 0 0 0,1 0 1 0 0,-1 1-1 0 0,0-1 1 0 0,1 0-1 0 0,-1 0 0 0 0,0 0 1 0 0,0 1-1 0 0,1-1 1 0 0,-1 0-1 0 0,0 0 0 0 0,1 0 1 0 0,-1 0-1 0 0,0 0 1 0 0,0 0-1 0 0,1-1 0 0 0,-1 1 1 0 0,-1 0 188 0 0,2-11 945 0 0,0 8-1080 0 0,0 1-1 0 0,0 0 1 0 0,0-1-1 0 0,1 1 1 0 0,-1 0-1 0 0,1-1 1 0 0,-1 1 0 0 0,1 0-1 0 0,0 0 1 0 0,0-1-1 0 0,2-3 1 0 0,0 2-67 0 0,1 0 0 0 0,-1 0 0 0 0,1 1-1 0 0,5-5 1 0 0,-4 4-25 0 0,1 0 0 0 0,-1 1 0 0 0,1-1 0 0 0,0 1 0 0 0,0 1 0 0 0,8-3 0 0 0,-3 1 55 0 0,0 1 0 0 0,22-3-1 0 0,-26 6-100 0 0,-1 0-1 0 0,0 0 1 0 0,1 0-1 0 0,-1 1 0 0 0,0 0 1 0 0,1 1-1 0 0,-1-1 1 0 0,0 1-1 0 0,0 0 0 0 0,0 1 1 0 0,-1 0-1 0 0,1 0 1 0 0,0 0-1 0 0,-1 0 0 0 0,0 1 1 0 0,0 0-1 0 0,0 0 0 0 0,0 0 1 0 0,-1 1-1 0 0,1-1 1 0 0,4 8-1 0 0,-6-7 42 0 0,0 0 0 0 0,0 1 0 0 0,0-1 0 0 0,4 12 0 0 0,-7-13-35 0 0,1-1 0 0 0,-1 0 0 0 0,1 1 0 0 0,-1-1 0 0 0,0 0 0 0 0,0 1 1 0 0,0-1-1 0 0,-1 0 0 0 0,1 0 0 0 0,-3 7 0 0 0,0-1 39 0 0,-1 1 1 0 0,0 0-1 0 0,-1-1 0 0 0,0 0 1 0 0,0 0-1 0 0,-1-1 0 0 0,-10 13 1 0 0,2-6-25 0 0,0-1 0 0 0,-31 25 1 0 0,37-33-265 0 0,-1-1 0 0 0,1-1 0 0 0,-1 0 0 0 0,0 0 0 0 0,-13 4 0 0 0,10-5-814 0 0,0-6-46 0 0</inkml:trace>
  <inkml:trace contextRef="#ctx0" brushRef="#br0" timeOffset="1">393 557 20471 0 0,'-4'-37'1562'0'0,"4"36"-1065"0"0,1 0-326 0 0,0 1-173 0 0,0 0 1 0 0,1 0 0 0 0,-1-1 0 0 0,0 1-1 0 0,0 0 1 0 0,0 0 0 0 0,0 0 0 0 0,1 0-1 0 0,-1 0 1 0 0,0 0 0 0 0,0 1-1 0 0,0-1 1 0 0,1 0 0 0 0,-1 1 0 0 0,0-1-1 0 0,0 1 1 0 0,0-1 0 0 0,0 1 0 0 0,0-1-1 0 0,0 1 1 0 0,0 0 0 0 0,0-1 0 0 0,0 1-1 0 0,1 2 1 0 0,4 2-46 0 0,0 1 1 0 0,7 10-1 0 0,-11-14 40 0 0,1 3 6 0 0,1-1 0 0 0,-1 1-1 0 0,0 0 1 0 0,0 0 0 0 0,-1 0 0 0 0,0 0 0 0 0,0 1-1 0 0,2 5 1 0 0,18 56-1 0 0,16 58 228 0 0,-34-112-167 0 0,6 27 80 0 0,2-1 0 0 0,30 67 0 0 0,-40-103-198 0 0,0 1-133 0 0,0 0 0 0 0,0 1 0 0 0,1-1 0 0 0,-1 0 0 0 0,1 0 0 0 0,0-1 1 0 0,1 1-1 0 0,5 5 0 0 0</inkml:trace>
  <inkml:trace contextRef="#ctx0" brushRef="#br0" timeOffset="2">635 381 19199 0 0,'-16'-39'1315'0'0,"15"33"-1275"0"0,1 5 157 0 0,5 4-6 0 0,-3-2-199 0 0,0 1 0 0 0,-1-1 0 0 0,1 1-1 0 0,0 0 1 0 0,-1 0 0 0 0,1-1 0 0 0,-1 1 0 0 0,0 0 0 0 0,0 0-1 0 0,0 0 1 0 0,0 0 0 0 0,0 1 0 0 0,1 1 0 0 0,0 3-27 0 0,0 0 0 0 0,0 0-1 0 0,1 11 1 0 0,-1 15 93 0 0,-2 1 0 0 0,-1 0 0 0 0,-9 52 0 0 0,-1 21 57 0 0,6-53-90 0 0,0 34 20 0 0,5-77-41 0 0,0-1-1 0 0,1 1 0 0 0,1-1 1 0 0,0 1-1 0 0,0-1 0 0 0,4 10 0 0 0,-5-18 12 0 0,-1-1-1 0 0,1 0 1 0 0,-1 1-1 0 0,1-1 1 0 0,0 0-1 0 0,0 1 1 0 0,-1-1-1 0 0,1 0 1 0 0,0 0-1 0 0,0 0 1 0 0,0 1-1 0 0,0-1 1 0 0,0 0-1 0 0,1-1 1 0 0,-1 1-1 0 0,0 0 1 0 0,0 0-1 0 0,1 0 1 0 0,-1-1-1 0 0,0 1 1 0 0,1 0-1 0 0,-1-1 1 0 0,1 0-1 0 0,-1 1 1 0 0,1-1-1 0 0,2 1 1 0 0,1-2 75 0 0,0 1-1 0 0,1-1 1 0 0,-1 0-1 0 0,0 0 1 0 0,0 0-1 0 0,5-2 1 0 0,7-2 45 0 0,-11 3-99 0 0,1-1 0 0 0,-1 0 1 0 0,1 0-1 0 0,-1-1 0 0 0,0 1 1 0 0,0-1-1 0 0,-1-1 1 0 0,1 1-1 0 0,-1-1 0 0 0,5-6 1 0 0,7-4-23 0 0,4-5-302 0 0,-2 0 0 0 0,20-27 0 0 0,-9 11-1456 0 0,-5 6 344 0 0</inkml:trace>
  <inkml:trace contextRef="#ctx0" brushRef="#br0" timeOffset="3">1244 1 18055 0 0,'0'0'874'0'0,"-2"1"-384"0"0,-9 9-357 0 0,1 0 0 0 0,0 1 0 0 0,0 0 0 0 0,-10 17-1 0 0,-29 55-164 0 0,45-75 124 0 0,-1 1 0 0 0,1 0 0 0 0,1 0 0 0 0,0 0-1 0 0,0 1 1 0 0,1-1 0 0 0,0 1 0 0 0,0-1 0 0 0,1 1-1 0 0,1 0 1 0 0,-1 0 0 0 0,2-1 0 0 0,2 19 0 0 0,-3-25-62 0 0,2 0 1 0 0,-1 1-1 0 0,0-1 1 0 0,0 0 0 0 0,1 0-1 0 0,0-1 1 0 0,-1 1-1 0 0,1 0 1 0 0,0 0 0 0 0,0-1-1 0 0,1 0 1 0 0,-1 1-1 0 0,1-1 1 0 0,-1 0 0 0 0,1 0-1 0 0,-1 0 1 0 0,1 0-1 0 0,0-1 1 0 0,0 1 0 0 0,0-1-1 0 0,0 1 1 0 0,0-1-1 0 0,5 1 1 0 0,1 0-35 0 0,1 0-1 0 0,-1-1 1 0 0,1 0 0 0 0,-1 0-1 0 0,1-1 1 0 0,19-2 0 0 0,36-6 139 0 0,93-9-5 0 0,0 12-177 0 0,-150 5 37 0 0,0 1 0 0 0,1-1 0 0 0,-1 1 0 0 0,0 1 0 0 0,0 0-1 0 0,0 0 1 0 0,0 0 0 0 0,0 1 0 0 0,-1 0 0 0 0,1 1 0 0 0,-1-1-1 0 0,12 9 1 0 0,-17-11 10 0 0,-1 1 0 0 0,0-1 0 0 0,1 0 0 0 0,-1 1 0 0 0,0-1 0 0 0,0 1 0 0 0,0 0 0 0 0,0-1 0 0 0,0 1 0 0 0,0 0 0 0 0,-1-1 0 0 0,1 1 0 0 0,0 0 0 0 0,-1 0 0 0 0,0 0 0 0 0,1-1 0 0 0,-1 1 0 0 0,0 0 0 0 0,0 0 0 0 0,0 0 0 0 0,0 0 0 0 0,0 0 0 0 0,0 0 0 0 0,-1-1 0 0 0,1 1 0 0 0,-1 0 0 0 0,1 0 0 0 0,-1 0 0 0 0,-1 2 0 0 0,-2 5 0 0 0,0-1 0 0 0,-1 0 0 0 0,0 0 0 0 0,-10 13 0 0 0,-4-1 0 0 0,-1 0 0 0 0,0-1 0 0 0,-29 19 0 0 0,44-34 0 0 0,-148 102 13 0 0,-10-11-1483 0 0,98-58-594 0 0,-7 4 384 0 0,9-8-14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4:0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1071 7776 0 0,'0'0'592'0'0,"0"0"-568"0"0,-1 0 0 0 0,1-1 1 0 0,0 1-1 0 0,0 0 1 0 0,-1 0-1 0 0,1 0 0 0 0,0 0 1 0 0,0 0-1 0 0,0-1 0 0 0,-1 1 1 0 0,1 0-1 0 0,0 0 0 0 0,0 0 1 0 0,0-1-1 0 0,-1 1 1 0 0,1 0-1 0 0,0 0 0 0 0,0 0 1 0 0,0-1-1 0 0,0 1 0 0 0,0-1 1 0 0,0 0 61 0 0,0-1 1 0 0,1 1-1 0 0,-1-1 1 0 0,1 1-1 0 0,0-1 1 0 0,-1 1-1 0 0,1-1 1 0 0,0 1-1 0 0,0 0 1 0 0,0-1-1 0 0,0 1 1 0 0,0 0-1 0 0,0 0 1 0 0,0 0-1 0 0,2-2 1 0 0,22-15 937 0 0,-13 12-725 0 0,0 0 1 0 0,1 1-1 0 0,21-6 1 0 0,15-7-46 0 0,-11 3-219 0 0,17-8 43 0 0,64-46 573 0 0,11-9-93 0 0,-59 37-340 0 0,48-25 64 0 0,1 1-100 0 0,-19 4-105 0 0,186-116 158 0 0,-149 89-188 0 0,25-18 31 0 0,-17 15-57 0 0,-107 67 22 0 0,1 2-38 0 0,67-26 1 0 0,-104 47 15 0 0,-3 0-30 0 0,1 1 0 0 0,-1 0 1 0 0,1-1-1 0 0,-1 1 0 0 0,1 0 0 0 0,0 0 0 0 0,-1-1 0 0 0,1 1 0 0 0,-1 0 0 0 0,1 0 1 0 0,-1 0-1 0 0,1 0 0 0 0,0 0 0 0 0,-1 0 0 0 0,1 0 0 0 0,0 0 0 0 0,-1 3-665 0 0,-1 0 386 0 0,-1 1 1 0 0,1 0 0 0 0,-1 0 0 0 0,0-1-1 0 0,-1 1 1 0 0,1-1 0 0 0,0 0 0 0 0,-5 4-1 0 0,-14 13-4154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8:5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7 9056,'0'0'2922,"-9"-6"-31,-19 9-454,22-2-2281,0 0 0,0 1 0,1 0 1,-1-1-1,0 2 0,1-1 0,0 1 0,-1 0 0,-7 5 0,-3 5 296,-22 20-1,15-10-181,-25 30 0,41-44-233,0 1-1,0-1 0,1 1 1,1 0-1,0 1 0,-7 18 1,12-26-22,-1 0 1,0-1-1,1 1 1,0 0 0,0-1-1,0 1 1,0 0-1,0 0 1,0-1-1,1 1 1,-1 0 0,1-1-1,0 1 1,0 0-1,0-1 1,0 1-1,0-1 1,0 1-1,1-1 1,-1 0 0,1 0-1,0 1 1,2 1-1,4 3 24,0 0 0,1 0 0,-1-1 0,15 8 0,-16-9-26,48 25 151,20 13 260,-65-36-343,0 0-1,-1 0 1,0 1 0,0 0-1,8 11 1,-14-15-46,-1-1 0,0 0 0,1 0 0,-1 1 0,-1 0 0,1-1 0,-1 1 0,1 0 0,-1 0 0,0-1 0,0 1 1,-1 0-1,1 0 0,-1 0 0,0 0 0,0 0 0,0 0 0,0 0 0,-1 0 0,-1 5 0,-1-1 56,0-1 1,-1 0 0,0 0-1,0 0 1,-9 11-1,3-6 80,0-1 0,-13 11-1,3-6-67,0-1 0,-43 25-1,-44 12 22,69-35-563,0-2 0,-70 17 0,90-28-492,0 0 0,-20 0-1,29-4-640,-20-1 0,23 0-304,0 0 1,0 0 0,-11-4-1,-7-7-3622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8:5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11808,'9'-1'1419,"-7"0"-935,1 1 1,-1 0 0,0-1-1,1 1 1,-1 0-1,1 0 1,3 1-1,55 1 465,-50-3-815,1 1-1,0-2 1,21-4-1,-14-2 119,-1 0 0,1-1-1,-2-1 1,33-25 0,-32 23-74,-1-2 0,0 0 0,-1-1-1,-1-1 1,0 0 0,-1-1 0,-1-1 0,-1 0 0,0-1 0,14-33 0,-23 45-60,0 0 1,-1 0-1,0-1 1,1-8-1,-3 14-87,1 0 0,-1-1 0,0 1 0,0 0-1,0-1 1,-1 1 0,1 0 0,0-1 0,-1 1-1,1 0 1,-1-1 0,0 1 0,0 0-1,0 0 1,0 0 0,0 0 0,-2-2 0,2 3-20,0 0 0,0-1 1,-1 1-1,1 0 1,0 0-1,0 1 0,-1-1 1,1 0-1,-1 0 1,1 1-1,-1-1 1,1 1-1,-1-1 0,1 1 1,-1-1-1,-2 1 1,1 0-1,0 0 0,0 0 0,-1 0 0,1 1 0,0 0 0,0-1 0,-6 3 0,1 1-4,-1 0 1,1 0-1,0 1 1,-12 9 0,9-6 23,1 1 1,1 0 0,-16 19 0,-18 35 174,40-58-193,-14 22 119,1 1 0,1 0 0,-13 37 0,26-58-106,0 0 0,0 0-1,1 1 1,0-1 0,0 1-1,0-1 1,1 1 0,0-1-1,1 1 1,0-1 0,0 0-1,3 10 1,-3-13-193,0 0 0,1 0 0,0 0 1,-1-1-1,2 1 0,-1-1 0,0 1 0,0-1 0,1 1 0,0-1 1,0 0-1,0-1 0,0 1 0,0 0 0,1-1 0,-1 1 1,1-1-1,-1 0 0,1 0 0,0-1 0,0 1 0,7 1 0,22 4-1721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8:5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13952,'15'-16'4511,"-15"16"-4445,0 0 0,0-1-1,0 1 1,0 0-1,1 0 1,-1 0-1,0-1 1,0 1 0,0 0-1,1 0 1,-1 0-1,0 0 1,0 0 0,0-1-1,1 1 1,-1 0-1,0 0 1,0 0-1,0 0 1,1 0 0,-1 0-1,0 0 1,0 0-1,1 0 1,-1 0-1,0 0 1,8 0 141,-1 1-1,1 0 1,-1 0 0,0 1 0,0 0-1,0 0 1,0 1 0,0-1-1,0 2 1,0-1 0,10 8-1,2 3-168,-1 1-1,23 24 0,-14-10 85,0 1 0,33 50 0,-44-56-146,-2 1-1,0 0 1,-2 2 0,11 31 0,-19-48-42,-1 1 0,0 0 0,-1 0 0,0 1 0,-1-1 0,0 0 0,-1 13 0,0-22 88,0-1 0,0 0-1,0 0 1,-1 0-1,1 0 1,0 0 0,-1 0-1,1 0 1,-1 0-1,1 0 1,-1 0 0,1 0-1,-1 0 1,0 0 0,1-1-1,-1 1 1,0 0-1,0 0 1,0-1 0,0 1-1,1 0 1,-1-1-1,0 1 1,0-1 0,-2 1-1,2 0 11,-1-1 0,1 0 0,0 0 0,-1 0 0,1 0 0,0 0 0,-1 0 0,1 0 0,0-1-1,0 1 1,-1 0 0,1-1 0,0 1 0,0-1 0,0 1 0,-1-1 0,1 1 0,0-1 0,0 0 0,0 0-1,0 0 1,-1-1 0,-2-2 45,1 0 0,0 0 0,1 0 0,-1 0-1,1-1 1,0 1 0,0-1 0,0 0 0,-1-5-1,-1-4 98,-3-26-1,6 23-90,-1 0 0,2 0 1,2-25-1,2 13 28,10-34 0,-6 34-49,1 0 0,2 1 0,15-30 0,-19 43-83,2 0 0,0 1 0,0 1 0,1-1 0,1 2 0,0-1 0,18-14 0,9-3-1803,-27 22-1702,2 7 1014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95 7712,'-3'-1'459,"0"-1"0,-1 1 0,1 0 1,-1 0-1,1 1 0,-1-1 0,1 1 0,-1 0 0,-6 0 1,6 0 104,1 0 1,-1 0 0,0-1-1,1 1 1,-1-1 0,0 0-1,1 0 1,-1 0 0,1 0 0,0-1-1,-1 1 1,1-1 0,0 0-1,0 0 1,0 0 0,-5-5-1,1-1 1077,4 5-774,7 8-809,4 7-29,-1 2 1,0-1-1,-1 0 1,5 16-1,-8-21-16,44 148-26,-11-32 35,-26-97-34,0 0 0,20 34 0,-24-50 76,0-1 0,9 12 0,-13-21-25,-1 1 0,0 0-1,0-1 1,1 1 0,-1-1-1,1 0 1,-1 1 0,1-1-1,0 0 1,0 0-1,-1 0 1,1 0 0,0 0-1,0-1 1,0 1 0,0 0-1,0-1 1,0 0 0,4 1-1,-4-2 0,0 0 0,0 0-1,0 0 1,0 0 0,0 0-1,0-1 1,-1 1 0,1-1-1,0 1 1,-1-1 0,1 1-1,-1-1 1,1 0 0,-1 0-1,2-4 1,2-4 92,-1 0 1,0 0-1,0 0 0,3-18 0,5-43 237,-12 70-361,5-40 123,15-120 62,-17 130-466,9-93 794,-9 43-3808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14624,'22'-7'6623,"-13"11"-5759,-9-1-32,4 5-640,0 7 256,4 4-224,0 13 224,1 1-256,-9 21 32,4 4-128,-8 10-192,0-5 32,-5-10-2720,0-3 1536,2-23-5343,3-8 3679</inkml:trace>
  <inkml:trace contextRef="#ctx0" brushRef="#br0" timeOffset="0.99">51 70 15552,'0'-47'7039,"-9"36"-6143,2 3 352,3 4-1088,8 8-96,-4 1-3584,0 2 1920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67 14720,'0'0'184,"1"0"0,-1 0 0,0 0 1,0 1-1,1-1 0,-1 0 0,0 0 1,0 0-1,1 0 0,-1 0 1,0 0-1,1 0 0,-1 1 0,0-1 1,0 0-1,1 0 0,-1 0 0,0 0 1,1 0-1,-1 0 0,0-1 1,0 1-1,1 0 0,-1 0 0,0 0 1,1 0-1,-1 0 0,1-7 2224,0-5-1613,8-13-220,-9 25-570,1-1 1,-1 0-1,0 0 1,0 0-1,0 0 0,0 0 1,0 0-1,0 0 0,0 0 1,0 0-1,0 0 1,-1 0-1,1 0 0,0 0 1,0 0-1,-1 0 0,1 0 1,-1 1-1,1-1 0,-1 0 1,1 0-1,-2-1 1,2 2-4,-1 0 0,1 0 1,-1-1-1,1 1 1,-1 0-1,1 0 1,-1 0-1,1 0 0,-1-1 1,1 1-1,-1 0 1,1 0-1,-1 0 0,1 0 1,-1 0-1,1 0 1,-1 0-1,1 1 1,-1-1-1,1 0 0,-1 0 1,1 0-1,-1 0 1,1 1-1,-1-1 0,1 0 1,0 0-1,-1 1 1,1-1-1,-1 0 1,1 1-1,-1 0 0,-13 15 27,12-14-31,-10 15 32,2 0 0,0 1-1,1 0 1,0 0-1,2 1 1,0 0 0,1 0-1,-3 21 1,7-31 7,1-1 1,0 0-1,1 1 0,0-1 1,0 1-1,1-1 0,0 0 1,3 16-1,-2-20-33,-1 0 1,0 0-1,1 0 0,0-1 1,0 1-1,0-1 0,0 1 1,0-1-1,1 0 0,-1 0 0,1 0 1,0 0-1,0 0 0,0-1 1,0 1-1,1-1 0,-1 0 1,1 0-1,-1 0 0,5 1 1,0 0-487,0-1 1,0-1 0,0 0 0,0 0 0,0 0-1,0-1 1,1 0 0,-1-1 0,0 1-1,0-2 1,0 1 0,10-4 0,22-7-2292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18 161 14784 0 0,'-17'-114'1024'0'0,"17"111"-883"0"0,0 0 0 0 0,0 0 0 0 0,0 1 0 0 0,0-1 0 0 0,0 0 0 0 0,1 0 0 0 0,0 1 0 0 0,-1-1 1 0 0,1 0-1 0 0,2-4 0 0 0,-3 6-102 0 0,1 1 1 0 0,-1-1-1 0 0,0 0 0 0 0,1 1 1 0 0,-1-1-1 0 0,1 0 1 0 0,-1 1-1 0 0,1-1 0 0 0,-1 1 1 0 0,1-1-1 0 0,-1 1 1 0 0,1-1-1 0 0,-1 1 0 0 0,1-1 1 0 0,0 1-1 0 0,-1-1 1 0 0,1 1-1 0 0,0 0 0 0 0,-1 0 1 0 0,1-1-1 0 0,0 1 1 0 0,0 0-1 0 0,-1 0 0 0 0,1 0 1 0 0,0 0-1 0 0,0-1 1 0 0,-1 1-1 0 0,1 0 0 0 0,0 1 1 0 0,0-1-1 0 0,-1 0 1 0 0,1 0-1 0 0,0 0 0 0 0,0 0 1 0 0,-1 0-1 0 0,1 1 1 0 0,0-1-1 0 0,-1 0 0 0 0,1 1 1 0 0,0-1-1 0 0,-1 1 1 0 0,2 0-1 0 0,7 6 114 0 0,-1 1 0 0 0,1 0 0 0 0,-1 0-1 0 0,-1 1 1 0 0,12 17 0 0 0,-14-19-101 0 0,46 77 513 0 0,-25-38-284 0 0,-17-31-224 0 0,-2 1 1 0 0,0-1-1 0 0,7 22 1 0 0,9 51 145 0 0,-18-69-194 0 0,-2-3-219 0 0,0 0 0 0 0,-1 0-1 0 0,-1 20 1 0 0,-1-34 107 0 0,0 0 1 0 0,0 0-1 0 0,0-1 1 0 0,0 1-1 0 0,0 0 0 0 0,-1 0 1 0 0,1 0-1 0 0,0-1 0 0 0,-1 1 1 0 0,0 0-1 0 0,1 0 1 0 0,-1-1-1 0 0,0 1 0 0 0,0 0 1 0 0,0-1-1 0 0,0 1 0 0 0,0-1 1 0 0,0 0-1 0 0,-1 1 0 0 0,1-1 1 0 0,0 0-1 0 0,-1 0 1 0 0,1 1-1 0 0,-1-1 0 0 0,1 0 1 0 0,-1 0-1 0 0,0-1 0 0 0,-2 2 1 0 0,-4 0-303 0 0,1 0 0 0 0,0-1 1 0 0,-1 0-1 0 0,1 0 0 0 0,-14-1 1 0 0,20 0 394 0 0,-12-1 13 0 0,0 1 0 0 0,0-2 0 0 0,1 0 0 0 0,-1 0 0 0 0,0-1 1 0 0,1-1-1 0 0,-15-5 0 0 0,27 9 115 0 0,-1-1 0 0 0,1 1 0 0 0,-1 0 0 0 0,1 0 1 0 0,0 0-1 0 0,-1 0 0 0 0,1-1 0 0 0,-1 1 0 0 0,1 0 0 0 0,0 0 0 0 0,-1-1 1 0 0,1 1-1 0 0,0 0 0 0 0,0-1 0 0 0,-1 1 0 0 0,1 0 0 0 0,0-1 0 0 0,0 1 1 0 0,-1-1-1 0 0,1 1 0 0 0,0 0 0 0 0,0-1 0 0 0,0 1 0 0 0,0-1 1 0 0,0 1-1 0 0,0 0 0 0 0,-1-1 0 0 0,2 0-18 0 0,-1 0 0 0 0,0 0 1 0 0,0 0-1 0 0,0 0 0 0 0,1 0 0 0 0,-1 1 1 0 0,1-1-1 0 0,-1 0 0 0 0,0 0 0 0 0,1 0 1 0 0,0 1-1 0 0,0-2 0 0 0,4-3 33 0 0,0 0 0 0 0,0 1 0 0 0,5-4 0 0 0,-6 5 160 0 0,172-112 9 0 0,-112 77-1559 0 0,15-16-2691 0 0,-67 45 3023 0 0,-1-1 1 0 0,0 0 0 0 0,-1-1-1 0 0,13-17 1 0 0,-22 26 848 0 0,9-11-908 0 0,-1-1-1 0 0,9-16 1 0 0,-17 26 1128 0 0,1 0 1 0 0,0 0-1 0 0,-1 0 1 0 0,1 0-1 0 0,-1 0 1 0 0,0 0-1 0 0,-1 0 0 0 0,1 0 1 0 0,-1-1-1 0 0,0 1 1 0 0,0 0-1 0 0,0 0 1 0 0,-1-7-1 0 0,0 10 116 0 0,0-1-1 0 0,1 1 1 0 0,-1 0-1 0 0,0 0 1 0 0,0 0-1 0 0,0 0 1 0 0,0 0 0 0 0,0 0-1 0 0,0 0 1 0 0,0 0-1 0 0,0 0 1 0 0,0 0-1 0 0,-2 0 1 0 0,-2-2 201 0 0,4 2-360 0 0,0 1 0 0 0,0 0 0 0 0,0-1 0 0 0,0 1 1 0 0,0 0-1 0 0,0 0 0 0 0,0 0 0 0 0,-1 0 0 0 0,1 0 1 0 0,0 0-1 0 0,0 0 0 0 0,0 0 0 0 0,0 1 0 0 0,0-1 1 0 0,0 0-1 0 0,0 1 0 0 0,-2 0 0 0 0,2 0 59 0 0,-3 0-42 0 0,1 1 0 0 0,0 0 0 0 0,-1 0 0 0 0,1 0 0 0 0,0 0 0 0 0,0 0 0 0 0,0 1 0 0 0,0 0 1 0 0,1-1-1 0 0,-1 1 0 0 0,1 0 0 0 0,0 0 0 0 0,0 0 0 0 0,-3 5 0 0 0,-1 3 318 0 0,1 1 0 0 0,-7 20 1 0 0,8-18-231 0 0,0 0 0 0 0,1 0 1 0 0,1 0-1 0 0,1 0 0 0 0,0 1 1 0 0,0-1-1 0 0,3 22 0 0 0,-1-31-181 0 0,0-1-1 0 0,0 1 0 0 0,1 0 0 0 0,-1 0 1 0 0,1-1-1 0 0,0 1 0 0 0,0-1 0 0 0,1 0 0 0 0,-1 1 1 0 0,5 4-1 0 0,-6-7-12 0 0,0-1 0 0 0,0 0 1 0 0,0 0-1 0 0,0 0 0 0 0,0 1 0 0 0,0-1 1 0 0,0 0-1 0 0,1-1 0 0 0,-1 1 0 0 0,0 0 1 0 0,1 0-1 0 0,-1 0 0 0 0,0-1 0 0 0,1 1 1 0 0,-1-1-1 0 0,1 1 0 0 0,-1-1 1 0 0,1 0-1 0 0,-1 1 0 0 0,1-1 0 0 0,0 0 1 0 0,-1 0-1 0 0,1 0 0 0 0,-1 0 0 0 0,1-1 1 0 0,-1 1-1 0 0,1 0 0 0 0,-1 0 0 0 0,1-1 1 0 0,-1 1-1 0 0,1-1 0 0 0,-1 0 0 0 0,1 1 1 0 0,-1-1-1 0 0,0 0 0 0 0,3-1 0 0 0,2-3-6 0 0,0 0-1 0 0,0-1 1 0 0,0 1-1 0 0,-1-1 0 0 0,1 0 1 0 0,-2 0-1 0 0,1-1 1 0 0,0 0-1 0 0,5-13 0 0 0,-5 8-6 0 0,0 0 0 0 0,-1 0 0 0 0,-1 0 0 0 0,0-1 0 0 0,1-18 0 0 0,3-45 1 0 0,-5 54 0 0 0,1 15 0 0 0,0 6 0 0 0,-1 4 0 0 0,-1 0 54 0 0,1-1 0 0 0,-1 1 0 0 0,0 0 0 0 0,0 0-1 0 0,0-1 1 0 0,0 1 0 0 0,0 0 0 0 0,0 6 0 0 0,2 6 307 0 0,2 7 203 0 0,4 35 1 0 0,-3-14-644 0 0,1 7-670 0 0,-5-28-470 0 0,7 25-1 0 0,-5-31-248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33 13952,'11'-28'4511,"-10"23"-3353,-4 5-545,-12 7-9,-1 1-1,1 0 1,1 1 0,-16 12 0,11-7-106,-27 25-1,38-31-402,0 1-1,0-1 1,1 1-1,1 1 1,-7 11-1,11-18-90,1 1 0,-1-1 0,1 0 0,0 1 1,0-1-1,0 0 0,0 1 0,1-1 0,-1 1 0,1 6 0,0-7-13,1-1 0,-1 0 1,1 1-1,-1-1 0,1 0 1,0 0-1,0 1 0,0-1 1,0 0-1,0 0 0,1 0 0,-1 0 1,0 0-1,1-1 0,0 1 1,-1 0-1,4 2 0,4 1-38,-1 0 1,0 0-1,1 0 0,0-1 0,15 5 0,52 11-92,-68-18 122,6 1 6,50 12-21,89 33 0,-145-45 32,0 0-1,-1 1 0,13 8 1,-18-10 0,0-1 1,0 1 0,0-1 0,-1 1-1,1 0 1,0-1 0,-1 1 0,1 0-1,-1 0 1,0 0 0,0 0-1,0 1 1,0-1 0,0 0 0,0 0-1,0 1 1,0 2 0,-1-3 4,0 1 1,0-1-1,0 0 1,0 0-1,-1 0 1,1 1-1,-1-1 1,1 0-1,-1 0 1,0 0-1,0 0 1,0 0-1,0 0 1,0 0-1,0 0 1,0-1-1,-3 4 1,-2 0 34,1 0 0,-1 0 1,-11 6-1,13-8-12,-24 15 37,0-3-1,-42 19 1,-64 13-2424,84-35-1855,9-4 1207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72 7040,'1'0'68,"-1"0"0,0 0 0,0-1 0,0 1 0,0 0 0,0 0 0,0 0 0,0-1 0,0 1-1,-1 0 1,1 0 0,0-1 0,0 1 0,0 0 0,0 0 0,0 0 0,0-1 0,0 1 0,0 0 0,-1 0 0,1 0 0,0-1 0,0 1 0,0 0 0,0 0 0,-1 0 0,1 0 0,0-1 0,0 1 0,-1 0 0,1 0 0,0 0 0,0 0 0,0 0 0,-1 0 0,1 0 0,0 0 0,0 0 0,-1 0 0,1 0 0,0 0 0,0 0 0,-1 0 0,1 0-1,0 0 1,0 0 0,0 0 0,-1 0 0,1 0 0,0 0 0,0 0 0,-1 0 0,1 1 0,0-1 0,-3 1-14,2-1 68,0 0 0,1 1 1,-1-1-1,1 0 0,-1 1 1,0-1-1,1 1 0,-1-1 1,1 1-1,-1 0 1,1-1-1,-1 1 0,1-1 1,-1 1-1,1 0 0,0-1 1,-1 1-1,1 1 0,-5 14 1095,4-14-1066,1 1 0,0-1-1,-1 0 1,1 1 0,0-1 0,1 1 0,-1-1 0,1 5-1,-1-7-114,1 1-1,-1 0 0,0 0 1,0 0-1,1-1 0,-1 1 0,0 0 1,1-1-1,-1 1 0,1 0 0,-1-1 1,1 1-1,-1 0 0,1-1 1,0 1-1,-1-1 0,1 1 0,0-1 1,-1 1-1,1-1 0,0 0 1,-1 1-1,1-1 0,0 0 0,0 1 1,0-1-1,-1 0 0,1 0 1,2 0-1,-1 0 10,0 0 0,0 0-1,1-1 1,-1 1 0,0-1 0,0 1 0,0-1 0,0 0 0,0 0-1,0 0 1,0 0 0,0-1 0,0 1 0,0 0 0,0-1-1,2-2 1,0 0-24,0-1-1,-1 0 0,1 0 1,4-10-1,-6 12 11,0-1 0,0 0 0,-1 0 0,1 0 0,-1 1 0,0-1 0,0-1 0,0 1 0,-1 0 0,1 0 0,-1 0 0,0 0 0,0 0 0,-1 0 0,-1-7 0,2 10-16,0 0 0,0 1 0,-1-1-1,1 0 1,0 0 0,-1 1 0,1-1 0,-1 0 0,1 0 0,-1 1 0,1-1 0,-1 1 0,0-1-1,1 0 1,-1 1 0,0-1 0,1 1 0,-1-1 0,0 1 0,0 0 0,1-1 0,-1 1 0,0 0 0,0 0-1,0-1 1,0 1 0,1 0 0,-1 0 0,0 0 0,0 0 0,0 0 0,-1 0 0,0 1 13,-1-1 0,1 1-1,0-1 1,0 1 0,0 0 0,0 0 0,0 0 0,0 0 0,0 0 0,0 1 0,-2 1-1,-5 5 83,1 1 0,-9 11-1,12-13-54,-3 3-7,0 1-1,1 1 0,0-1 0,1 1 0,0 0 0,1 0 0,1 1 0,-1 0 0,2 0 1,0 0-1,-1 15 0,3-22-5,1 1 0,1-1 1,-1 1-1,1-1 0,0 0 0,0 1 1,1-1-1,0 0 0,4 11 0,-5-14-46,1-1 0,-1 0 0,0 1 0,1-1-1,0 0 1,-1 0 0,1 0 0,0 0 0,0-1-1,0 1 1,0 0 0,0-1 0,0 1 0,1-1-1,-1 0 1,1 0 0,-1 0 0,1 0 0,-1 0-1,1 0 1,-1-1 0,1 1 0,-1-1 0,1 0-1,0 1 1,3-2 0,-1 1-464,0-1 0,1 0-1,-1 0 1,0-1 0,0 1 0,8-5-1,15-10-6775,-7 0 2684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49:0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1038 9728,'0'0'3120,"2"2"-1894,0-1-1047,0 1 0,0-1 0,0 0 0,0 0-1,1 0 1,-1 0 0,0 0 0,1 0 0,-1-1 0,1 1-1,-1-1 1,1 0 0,-1 1 0,4-2 0,10 1 367,19-3 1,103-21 760,121-31-75,153-40-416,166-21-592,521-61-966,-716 122 460,15-9 148,-85 13 142,454-73 635,-432 73-67,155-26 288,-171 26-203,-115 18-21,-39 8-192,-35 4 54,24-3-161,-115 20-949,-33 4-653,-14 2-2209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2:4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5 414 13312,'-1'0'63,"1"-1"0,-1 1 1,1-1-1,0 1 0,-1-1 1,1 1-1,0-1 0,0 1 1,-1-1-1,1 1 0,0-1 1,0 1-1,0-1 0,0 0 1,0 1-1,-1-1 0,1 1 1,0-1-1,1 0 0,-1 1 0,0-1 1,0 1-1,0-1 0,0 0 1,0 1-1,1-1 0,-1 1 1,0-1-1,0 1 0,1-1 1,-1 1-1,1-2 0,0 0-72,1 0 0,-1 0 0,1 0-1,-1 0 1,1 0 0,0 0 0,2-2 0,5-2 9,1 1 0,0 0 0,11-4 0,10-5 0,115-51 1645,-81 38-1259,117-44-1030,14-7 198,-129 43 1481,-51 27-980,0-2-47,28-22 0,-34 21 1875,-8 12-1868,-1 0 0,1 0 0,-1 0 0,1 0 0,-1 1 0,1-1 0,-1 1 0,0-1 0,0 1 0,2 1 0,125 253-15,-49-93 0,49 98 0,-1-2 0,7-36 0,-130-217 0,116 156-650,13-9-407,-56-64 788,15 17 253,-85-97 16,0 0 0,0 0 0,-1 1 0,0 0 0,-1 0 0,0 1 0,6 17 0,-10-26 0,-1-1 0,0 1-1,1 0 1,-1 0-1,0 0 1,0 0-1,0 0 1,0 0-1,0-1 1,-1 1-1,1 0 1,-1 0-1,1 0 1,-1 0-1,0-1 1,1 1 0,-1 0-1,0-1 1,0 1-1,0-1 1,0 1-1,0-1 1,-1 1-1,1-1 1,0 0-1,-1 1 1,1-1-1,-1 0 1,1 0-1,-1 0 1,0 0 0,-2 1-1,-5 2 10,-1-1-1,1 0 1,-1 0-1,-18 2 1,13-3 27,-272 43 1664,204-33-1472,-35 2 274,-94 16 879,-74 45-1216,261-68-514,0 1 0,0 1-1,1 1 1,1 2 0,-33 20-1,54-31 96,-3 3-680,-1 0 0,0-1 0,0 1 0,-8 2 1,-7 1-1623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3:52:4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1517 1 13312,'-12'0'252,"0"0"0,-1 0 0,1 1 0,0 1 0,-1 0 0,1 1 0,-16 5 0,-144 69-252,141-64-34,-274 128 1507,188-83-1123,-71 40-92,25 6-258,-62 36 0,43-47 2048,170-88-2048,12-5 0,-1 0 0,1 0 0,0 0 0,-1 0 0,1 0 0,0 0 0,-1 1 0,1-1 0,0 0 0,-1 0 0,1 0 0,0 0 0,-1 1 0,1-1 0,0 0 0,0 0 0,-1 1 0,1-1 0,0 0 0,0 1 0,-1-1 0,1 0 0,0 1 0,0-1 0,0 0 0,0 1 0,-1-1 0,4 4 0,-3-3 0,4 4 0,-1-1 0,1 1 0,0 0 0,1-1 0,-1 0 0,10 7 0,9 10 0,-5-2 0,-1 2 0,0 0 0,23 39 0,32 78 0,-29-52 0,249 516 0,-237-473 0,84 219 0,-94-210 0,27 81 0,-61-185 81,4 9 281,-2-6 1078,-12-35-1291,1 0-147,-1-1-1,1 0 0,-1 0 0,1-1 1,-1 1-1,1 0 0,0 0 0,3 0 1,-4-1 3,0 0 1,0 0-1,0-1 1,1 1 0,-1 0-1,0-1 1,0 1-1,0-1 1,0 0 0,0 1-1,0-1 1,0 0-1,0 0-1,12-8 745,14-14 0,8-6-287,13-2-345,100-49 0,-37 23-437,-81 40-1025,44-35-1,-72 51 1167,4-3-663,-1 0 1,0 0-1,0-1 1,-1 1-1,1-1 0,-1 0 1,5-8-1,-5 4-1204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3:54:26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1 941 6592 0 0,'0'0'668'0'0,"1"0"-595"0"0,8 3-44 0 0,-6-1-18 0 0,0-1 0 0 0,0 0 1 0 0,0 0-1 0 0,1 0 0 0 0,-1 0 0 0 0,0-1 1 0 0,1 1-1 0 0,-1-1 0 0 0,6 0 0 0 0,4-2 16 0 0,-7 1-13 0 0,-1 1 0 0 0,0-1 0 0 0,1-1-1 0 0,6-1 1 0 0,6-3 66 0 0,21-5-1 0 0,-32 9-35 0 0,6-2 59 0 0,-1 0 0 0 0,1-1-1 0 0,15-9 1 0 0,1 0 223 0 0,5-5 167 0 0,-26 14-343 0 0,0 0 0 0 0,1 1 1 0 0,10-5-1 0 0,43-6 727 0 0,-8 2-188 0 0,-27 6-291 0 0,48-6 0 0 0,-3 1-31 0 0,282-48 613 0 0,-59 11-397 0 0,-104 15-367 0 0,-109 21-117 0 0,234-44 210 0 0,213-46 203 0 0,-509 100-510 0 0,461-67 217 0 0,-195 47-29 0 0,149-15 4 0 0,-121 3-183 0 0,137-19 53 0 0,-131-2 228 0 0,-254 43-240 0 0,-13 3 0 0 0,75-14 0 0 0,144-11 73 0 0,-162 14-56 0 0,-47 8-53 0 0,-45 9 4 0 0,205-34 349 0 0,-180 34-225 0 0,73 3 0 0 0,-60 2-96 0 0,70-4-48 0 0,-105 0 12 0 0,-18 2-7 0 0,1 1 1 0 0,-1-1-1 0 0,1 1 0 0 0,-1 0 0 0 0,0 0 0 0 0,1 0 1 0 0,6 1-1 0 0,-8-1 0 0 0,1 0 1 0 0,-1 0-1 0 0,0 0 0 0 0,1 0 1 0 0,-1 0-1 0 0,0 0 1 0 0,0-1-1 0 0,1 1 0 0 0,-1-1 1 0 0,0 0-1 0 0,4-1 0 0 0,3-2 16 0 0,-2 1 22 0 0,-1-1-33 0 0,1 3 1 0 0,-6 1 597 0 0,0 2-673 0 0,3 8 7 0 0,-1 0 0 0 0,0 0 0 0 0,-1 1 0 0 0,0-1 0 0 0,-1 1 1 0 0,1 17-1 0 0,2 13-35 0 0,26 290-2180 0 0,-25-242 1451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0:5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95 349 14568 0 0,'0'0'330'0'0,"-1"-1"45"0"0,-1 0-95 0 0,-7 0 305 0 0,8 9-707 0 0,1-1 118 0 0,1 0 1 0 0,0-1 0 0 0,0 1 0 0 0,0-1-1 0 0,6 13 1 0 0,15 33 213 0 0,-3-11 89 0 0,-3-2-17 0 0,2 0 1 0 0,2-1-1 0 0,1-1 1 0 0,2-1-1 0 0,39 47 0 0 0,-28-43-106 0 0,78 88 51 0 0,-39-55-38 0 0,-68-66-125 0 0,-4-5 92 0 0,-2-4 54 0 0,-5-7 9 0 0,0-1 1 0 0,-1 1-1 0 0,0 0 0 0 0,-13-11 1 0 0,10 8-83 0 0,-56-48 324 0 0,33 33-431 0 0,-3-6 45 0 0,0-2-1 0 0,3-1 1 0 0,0-1 0 0 0,-40-64-1 0 0,36 37 255 0 0,-52-131 1 0 0,87 192-325 0 0,-3-9 129 0 0,1 1-1 0 0,1-1 0 0 0,-1 1 1 0 0,2-1-1 0 0,0 0 0 0 0,0 0 1 0 0,1-23-1 0 0,1 34-130 0 0,0 0 0 0 0,0 0 0 0 0,0 0 0 0 0,0 0 0 0 0,0 0 0 0 0,0 0 0 0 0,0 0 0 0 0,1 1 1 0 0,-1-1-1 0 0,0 0 0 0 0,1 0 0 0 0,-1 0 0 0 0,1 0 0 0 0,-1 0 0 0 0,1 0 0 0 0,-1 0 0 0 0,1 1 0 0 0,0-1 0 0 0,-1 0 0 0 0,1 0 0 0 0,0 1 0 0 0,0-1 0 0 0,-1 0 1 0 0,1 1-1 0 0,0-1 0 0 0,0 1 0 0 0,0-1 0 0 0,0 1 0 0 0,0 0 0 0 0,0-1 0 0 0,0 1 0 0 0,0 0 0 0 0,0 0 0 0 0,0-1 0 0 0,2 1 0 0 0,3 0-5 0 0,0 0 0 0 0,0 0 0 0 0,0 1 0 0 0,11 2 0 0 0,-8-1-2 0 0,5 1-27 0 0,1 0 0 0 0,-1 2 1 0 0,0 0-1 0 0,0 0 0 0 0,-1 1 0 0 0,1 1 1 0 0,-1 0-1 0 0,0 1 0 0 0,-1 1 0 0 0,0 0 1 0 0,-1 0-1 0 0,19 20 0 0 0,-15-13 15 0 0,0 1 1 0 0,-2 1-1 0 0,0 0 1 0 0,14 27-1 0 0,-11-14-542 0 0,23 67-1 0 0,-36-89 374 0 0,-1 0 0 0 0,1 1 0 0 0,-1-1 0 0 0,-1 0-1 0 0,0 0 1 0 0,0 1 0 0 0,-1 10 0 0 0,0-16 138 0 0,-1-1-1 0 0,1 1 1 0 0,-1-1 0 0 0,0 1-1 0 0,0-1 1 0 0,0 1 0 0 0,0-1-1 0 0,-1 0 1 0 0,0 0 0 0 0,1 1-1 0 0,-1-1 1 0 0,0 0 0 0 0,0 0-1 0 0,-1-1 1 0 0,1 1 0 0 0,0 0-1 0 0,-1-1 1 0 0,0 0 0 0 0,0 1-1 0 0,1-1 1 0 0,-7 3 0 0 0,6-3 122 0 0,0-1-1 0 0,-1 1 1 0 0,1-1 0 0 0,-1 0 0 0 0,1 0-1 0 0,-1 0 1 0 0,1 0 0 0 0,-1-1 0 0 0,0 0-1 0 0,0 1 1 0 0,-5-2 0 0 0,-2 0 392 0 0,1-1 0 0 0,-18-5-1 0 0,27 7-458 0 0,-19-3 641 0 0,18 3 463 0 0,7-4-633 0 0,0 3-407 0 0,0 0 0 0 0,0 1 1 0 0,0 0-1 0 0,-1-1 0 0 0,1 2 0 0 0,5 0 0 0 0,8-1-40 0 0,6 1-32 0 0,0-2 0 0 0,0-1 0 0 0,0-1 0 0 0,31-7 0 0 0,-54 9 3 0 0,18-3-224 0 0,-1-2 0 0 0,0 0-1 0 0,0-1 1 0 0,28-16-1 0 0,-24 8-318 0 0,-1-1-1 0 0,-1-1 1 0 0,0-1-1 0 0,-1-1 1 0 0,-1 0-1 0 0,-1-2 1 0 0,28-41-1 0 0,-31 40 387 0 0,40-67-368 0 0,-33 52 1048 0 0,44-60 0 0 0,-60 89-335 0 0,0 0-1 0 0,0 0 1 0 0,-1-1-1 0 0,0 0 0 0 0,0 0 1 0 0,-1 0-1 0 0,0 0 0 0 0,3-18 1 0 0,-6 21-153 0 0,0 0 0 0 0,0 1 1 0 0,-1-1-1 0 0,0 1 0 0 0,0-1 1 0 0,0 1-1 0 0,0 0 0 0 0,-1-1 1 0 0,-4-8-1 0 0,2 5 37 0 0,2 3-103 0 0,-1 0 0 0 0,0 0 0 0 0,-1 1 0 0 0,1-1 0 0 0,-1 1 0 0 0,-5-5 0 0 0,8 8 15 0 0,-4-4 9 0 0,4 4 83 0 0,-3 10 361 0 0,1 0-436 0 0,0 0 0 0 0,1 0 0 0 0,0 0 0 0 0,0 0-1 0 0,1 0 1 0 0,0 0 0 0 0,1 1 0 0 0,0 13 0 0 0,2 7-89 0 0,7 31 1 0 0,-6-40 426 0 0,-1-9-321 0 0,1 0 1 0 0,0 1 0 0 0,1-1-1 0 0,0-1 1 0 0,1 1 0 0 0,0-1 0 0 0,1 0-1 0 0,0 0 1 0 0,0 0 0 0 0,16 17-1 0 0,-19-24-87 0 0,1 0 0 0 0,0 0 0 0 0,0 0 0 0 0,0 0 0 0 0,0-1 0 0 0,1 1 0 0 0,-1-1 0 0 0,0 0 0 0 0,1-1 0 0 0,0 1 0 0 0,-1-1 0 0 0,1 0 0 0 0,0 0 0 0 0,0 0 0 0 0,0-1 0 0 0,-1 0 0 0 0,7 0 0 0 0,15-3-1362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0:5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18719 0 0,'0'0'1090'0'0,"-2"1"-897"0"0,-2 2-184 0 0,0 0-1 0 0,0 0 1 0 0,1 1 0 0 0,-1-1 0 0 0,1 1-1 0 0,0 0 1 0 0,0-1 0 0 0,0 2-1 0 0,1-1 1 0 0,-1 0 0 0 0,1 0 0 0 0,-2 6-1 0 0,-4 10 88 0 0,-8 30-1 0 0,8-21 95 0 0,1 1 0 0 0,-5 59 1 0 0,11-69-104 0 0,1 0 0 0 0,1-1 0 0 0,1 1 0 0 0,0 0 0 0 0,8 29 0 0 0,-10-47-87 0 0,0-1-1 0 0,1 0 0 0 0,-1 1 1 0 0,1-1-1 0 0,-1 0 0 0 0,1 1 1 0 0,0-1-1 0 0,-1 0 0 0 0,1 0 1 0 0,0 1-1 0 0,0-1 0 0 0,0 0 1 0 0,0 0-1 0 0,0 0 0 0 0,0 0 1 0 0,2 1-1 0 0,-2-2-1 0 0,0 1 1 0 0,0-1-1 0 0,-1 0 0 0 0,1 1 0 0 0,0-1 0 0 0,0 0 1 0 0,0 0-1 0 0,0 0 0 0 0,0 0 0 0 0,0 0 1 0 0,0 0-1 0 0,0 0 0 0 0,0 0 0 0 0,0 0 1 0 0,0-1-1 0 0,0 1 0 0 0,0 0 0 0 0,1-1 1 0 0,2-1-12 0 0,-1 0 0 0 0,0-1 0 0 0,1 1 0 0 0,-1-1 0 0 0,0 1 0 0 0,0-1 1 0 0,0 0-1 0 0,-1 0 0 0 0,5-6 0 0 0,1-5-83 0 0,0 0 0 0 0,-1 0-1 0 0,0-1 1 0 0,4-15 0 0 0,-2 0-13 0 0,6-33 0 0 0,-13 48 100 0 0,0 0 0 0 0,-1 0-1 0 0,0 1 1 0 0,-3-21 0 0 0,2 26 109 0 0,-2-1 1 0 0,1 1 0 0 0,-2-1 0 0 0,1 1 0 0 0,-1 0 0 0 0,0 0 0 0 0,-8-15-1 0 0,-5 2 479 0 0,5 9-232 0 0,4 6-138 0 0,6 6 416 0 0,2 1-594 0 0,2 2-70 0 0,1-1 1 0 0,-1 1-1 0 0,0 0 0 0 0,0 0 0 0 0,3 3 1 0 0,6 4-17 0 0,29 17 9 0 0,-1 3 0 0 0,-1 1 0 0 0,65 65 0 0 0,-69-61 47 0 0,20 23-16 0 0,-37-35-120 0 0,-1 0-1 0 0,-1 1 1 0 0,-1 1 0 0 0,-1 0 0 0 0,18 46 0 0 0,-30-66 75 0 0,-1 1 0 0 0,1 0 0 0 0,-1-1-1 0 0,0 1 1 0 0,-1 0 0 0 0,1 0 0 0 0,-1 0 0 0 0,0 0 0 0 0,-1 0 0 0 0,1 0-1 0 0,-1 0 1 0 0,0 0 0 0 0,0-1 0 0 0,-2 8 0 0 0,0-6 38 0 0,0 1-1 0 0,0-1 1 0 0,-1 0 0 0 0,1 0 0 0 0,-1 0-1 0 0,-1 0 1 0 0,1-1 0 0 0,-1 0 0 0 0,-8 8-1 0 0,6-7 74 0 0,-1-1 0 0 0,1 1 0 0 0,-1-1-1 0 0,-1-1 1 0 0,1 1 0 0 0,-18 5 0 0 0,19-7 32 0 0,0-1 0 0 0,0-1 0 0 0,0 1 0 0 0,0-1 0 0 0,0-1 0 0 0,-1 1 0 0 0,1-1 0 0 0,0 0 0 0 0,-8-2 0 0 0,-7-2 151 0 0,1-1 0 0 0,1-1 0 0 0,-36-14-1 0 0,45 15-191 0 0,0-1 0 0 0,0 0-1 0 0,1 0 1 0 0,-1-1-1 0 0,2-1 1 0 0,-1 0 0 0 0,-16-17-1 0 0,24 22-57 0 0,0 0 0 0 0,0 0 0 0 0,0 0 0 0 0,1 0 0 0 0,-1 0 0 0 0,1 0 0 0 0,0 0 0 0 0,0-1-1 0 0,0 1 1 0 0,0 0 0 0 0,0-1 0 0 0,1 1 0 0 0,0-7 0 0 0,0 3-301 0 0,0 0 0 0 0,1-1 0 0 0,0 1 0 0 0,0 0-1 0 0,4-10 1 0 0,7-10-883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0:5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73 530 19895 0 0,'1'1'455'0'0,"4"1"-238"0"0,-1 1 0 0 0,1 0 0 0 0,-1 0-1 0 0,0 0 1 0 0,0 0 0 0 0,0 1 0 0 0,3 3 0 0 0,8 7-223 0 0,5 6 195 0 0,0 1 0 0 0,-2 0 0 0 0,28 42 0 0 0,-4-5 15 0 0,13 19-1672 0 0,-42-59-6231 0 0</inkml:trace>
  <inkml:trace contextRef="#ctx0" brushRef="#br0" timeOffset="1">95 108 20127 0 0,'0'0'448'0'0,"-9"-4"88"0"0,-4 4 16 0 0,4-3 8 0 0,-4 3-448 0 0,4 3-112 0 0,1-3 0 0 0,-1 8 0 0 0,0-5 0 0 0,5 6-120 0 0,-3-2 24 0 0,2 5-5815 0 0,5 0-1161 0 0</inkml:trace>
  <inkml:trace contextRef="#ctx0" brushRef="#br0" timeOffset="2">637 136 17999 0 0,'1'1'407'0'0,"3"7"-135"0"0,0 0 1 0 0,0 1-1 0 0,-1-1 1 0 0,0 1-1 0 0,2 9 0 0 0,6 48-391 0 0,-6-37 401 0 0,-1 12 87 0 0,-4-28-153 0 0,5 21 1 0 0,12 46 993 0 0,-16-70-1078 0 0,2-1 0 0 0,-1 1 0 0 0,1-1 1 0 0,4 10-1 0 0,-5-17-124 0 0,-1 1 0 0 0,0 0 1 0 0,1-1-1 0 0,-1 1 1 0 0,1-1-1 0 0,0 0 1 0 0,0 1-1 0 0,0-1 0 0 0,0 0 1 0 0,0 0-1 0 0,0 0 1 0 0,1 0-1 0 0,-1-1 1 0 0,1 1-1 0 0,-1-1 0 0 0,1 1 1 0 0,3 0-1 0 0,-4-1 11 0 0,1-1 1 0 0,-1 0-1 0 0,0 0 0 0 0,0 0 0 0 0,1 0 0 0 0,-1 0 0 0 0,0 0 0 0 0,0 0 0 0 0,1-1 1 0 0,-1 1-1 0 0,0-1 0 0 0,0 0 0 0 0,0 0 0 0 0,0 0 0 0 0,3-1 0 0 0,-1-1 66 0 0,1 0-1 0 0,-1 0 0 0 0,1 0 1 0 0,-1 0-1 0 0,4-5 0 0 0,-1 1-17 0 0,-1-1 0 0 0,0 0-1 0 0,0-1 1 0 0,-1 1 0 0 0,0-1 0 0 0,4-10-1 0 0,0-4-18 0 0,8-31 0 0 0,-14 40 2 0 0,0 0 0 0 0,-1 0 1 0 0,-1 0-1 0 0,-1-1 0 0 0,0 1 0 0 0,0 0 0 0 0,-2 0 1 0 0,1 0-1 0 0,-2 0 0 0 0,0 0 0 0 0,-1 0 1 0 0,0 0-1 0 0,-1 1 0 0 0,-9-17 0 0 0,9 20 61 0 0,-1 0 0 0 0,0 1 0 0 0,-1 0 0 0 0,-14-16 0 0 0,-38-27 150 0 0,51 45-463 0 0,-1 1 1 0 0,0 0-1 0 0,0 1 0 0 0,-1 0 0 0 0,-12-4 1 0 0,10 8-2335 0 0,2 1-5505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20631 0 0,'0'0'1202'0'0,"0"1"-988"0"0,1 6-190 0 0,14 13 48 0 0,-12-16-44 0 0,0 0-1 0 0,1 0 0 0 0,-2 0 0 0 0,5 7 0 0 0,3 12 36 0 0,42 93 334 0 0,-38-81-167 0 0,12 51 0 0 0,-24-77-202 0 0,15 70 211 0 0,-15-68-304 0 0,1 0-65 0 0,-3-11 149 0 0,0 0-1 0 0,0 0 0 0 0,0 0 1 0 0,0 0-1 0 0,0 0 0 0 0,0 0 1 0 0,0 0-1 0 0,0 0 0 0 0,0 0 1 0 0,-1 0-1 0 0,1 0 0 0 0,0 0 1 0 0,0 0-1 0 0,0 0 0 0 0,0 0 1 0 0,0 0-1 0 0,0 0 0 0 0,0 0 0 0 0,0 0 1 0 0,0 0-1 0 0,0 0 0 0 0,0 0 1 0 0,0 0-1 0 0,0 0 0 0 0,0 0 1 0 0,0 0-1 0 0,0 0 0 0 0,0 0 1 0 0,0 0-1 0 0,0 0 0 0 0,-6-11 111 0 0,1-1 0 0 0,0 0 0 0 0,1 0 0 0 0,-4-19 0 0 0,1 2-38 0 0,-14-70 46 0 0,11 50-60 0 0,6 31-61 0 0,1 1 1 0 0,1-1-1 0 0,1 0 1 0 0,0 0-1 0 0,4-35 1 0 0,-2 47-17 0 0,0 0 0 0 0,0 0 0 0 0,1 0-1 0 0,0 0 1 0 0,1 0 0 0 0,-1 0 0 0 0,1 0 0 0 0,6-9 0 0 0,-6 11-1 0 0,0 0 0 0 0,1 1 0 0 0,-1 0 0 0 0,1 0 1 0 0,-1-1-1 0 0,1 2 0 0 0,0-1 0 0 0,0 0 0 0 0,0 1 1 0 0,0 0-1 0 0,1 0 0 0 0,-1 0 0 0 0,6-1 0 0 0,-1 1-7 0 0,1 0-1 0 0,-1 0 1 0 0,1 1-1 0 0,-1 0 1 0 0,1 1-1 0 0,-1 0 1 0 0,1 1-1 0 0,13 2 1 0 0,-11-1-17 0 0,0 1 0 0 0,-1 1 0 0 0,1-1-1 0 0,-1 2 1 0 0,0 0 0 0 0,13 7 0 0 0,-15-5-165 0 0,0-1 0 0 0,-1 1 0 0 0,12 13 0 0 0,7 5-2243 0 0,-13-13-5341 0 0</inkml:trace>
  <inkml:trace contextRef="#ctx0" brushRef="#br0" timeOffset="1">764 5 18223 0 0,'0'0'884'0'0,"-1"1"-382"0"0,-1 0-452 0 0,-1 0-6 0 0,0 0-1 0 0,0 1 0 0 0,0 0 1 0 0,0 0-1 0 0,0 0 1 0 0,0 0-1 0 0,1 0 0 0 0,-1 0 1 0 0,1 0-1 0 0,0 1 1 0 0,0 0-1 0 0,-3 2 0 0 0,-5 10-13 0 0,3-4 72 0 0,-1 1 0 0 0,-8 20 0 0 0,8-14 12 0 0,-5 11 137 0 0,-14 49 0 0 0,23-60-171 0 0,-12 53 87 0 0,15-63-165 0 0,1 0-1 0 0,-1-1 0 0 0,1 1 0 0 0,0 0 0 0 0,1-1 0 0 0,0 1 0 0 0,2 9 0 0 0,-2-14-2 0 0,0-1-1 0 0,0 1 0 0 0,0 0 0 0 0,0-1 0 0 0,1 1 1 0 0,-1-1-1 0 0,0 0 0 0 0,1 1 0 0 0,0-1 0 0 0,0 0 1 0 0,-1 0-1 0 0,1 0 0 0 0,0 0 0 0 0,1 0 0 0 0,3 3 0 0 0,-2-4 11 0 0,-1 1 0 0 0,1-1 0 0 0,-1 1-1 0 0,1-1 1 0 0,0 0 0 0 0,0 0 0 0 0,-1 0-1 0 0,1-1 1 0 0,0 0 0 0 0,5 1-1 0 0,1-2 52 0 0,0 0 0 0 0,0-1-1 0 0,0 0 1 0 0,-1 0 0 0 0,1-1-1 0 0,-1 0 1 0 0,0-1 0 0 0,11-5-1 0 0,0-2-55 0 0,-1 0 0 0 0,0-1 0 0 0,-1-1 0 0 0,-1-1 0 0 0,0 0 0 0 0,19-22 0 0 0,-29 27 16 0 0,-1 1 0 0 0,0-1 0 0 0,0-1 0 0 0,-1 1-1 0 0,-1-1 1 0 0,1 0 0 0 0,-2 0 0 0 0,1 0 0 0 0,-1 0 0 0 0,-1-1-1 0 0,0 0 1 0 0,0 1 0 0 0,-1-1 0 0 0,-1-16 0 0 0,0 4 106 0 0,-2-61 768 0 0,1 54 43 0 0,1 29-512 0 0,4 9-73 0 0,8 5-317 0 0,-9-10-35 0 0,0 1-1 0 0,0-1 0 0 0,0 1 1 0 0,3 4-1 0 0,25 51 2 0 0,11 19-20 0 0,-24-48-92 0 0,8 14-1685 0 0,-10-21-159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16240 0 0,'0'-3'68'0'0,"0"0"0"0"0,0 1 0 0 0,1-1 0 0 0,-1 0 0 0 0,1 0 1 0 0,-1 0-1 0 0,1 0 0 0 0,0 0 0 0 0,2-4 0 0 0,-2 5-42 0 0,0 1-1 0 0,0-1 0 0 0,0 1 0 0 0,1 0 1 0 0,-1-1-1 0 0,0 1 0 0 0,1 0 0 0 0,-1 0 0 0 0,1 0 1 0 0,-1 0-1 0 0,1 0 0 0 0,-1 0 0 0 0,1 0 1 0 0,0 1-1 0 0,-1-1 0 0 0,1 0 0 0 0,2 0 0 0 0,-2 1 12 0 0,0-1 0 0 0,0 1 0 0 0,0-1 0 0 0,1 1 0 0 0,-1 0 0 0 0,0 0 0 0 0,0 0 0 0 0,0 0 0 0 0,0 0 0 0 0,0 1 0 0 0,1-1 0 0 0,-1 1 0 0 0,0-1 0 0 0,0 1 0 0 0,3 1 0 0 0,-2 0 69 0 0,1 1 0 0 0,-1-1 0 0 0,0 1 0 0 0,0 0 0 0 0,0 0 0 0 0,0 0 0 0 0,3 5 0 0 0,16 24 1159 0 0,34 65 0 0 0,-44-76-1139 0 0,-6-7 47 0 0,0-1 0 0 0,-1 1 1 0 0,-1 0-1 0 0,6 28 0 0 0,2 59 844 0 0,-11-69-1322 0 0,-2-1 1 0 0,-2 0-1 0 0,-7 40 0 0 0,10-69 95 0 0,-1 0 0 0 0,1-1 0 0 0,-1 1-1 0 0,1-1 1 0 0,-1 0 0 0 0,0 1 0 0 0,0-1 0 0 0,1 1-1 0 0,-1-1 1 0 0,0 0 0 0 0,0 0 0 0 0,0 0 0 0 0,-1 1-1 0 0,1-1 1 0 0,0 0 0 0 0,0 0 0 0 0,-1 0 0 0 0,1-1-1 0 0,0 1 1 0 0,-1 0 0 0 0,1 0 0 0 0,-1-1-1 0 0,1 1 1 0 0,-1-1 0 0 0,1 1 0 0 0,-3-1 0 0 0,-3 1-443 0 0,1 0 0 0 0,0 0 1 0 0,-1-1-1 0 0,1 0 0 0 0,-8-1 1 0 0,5-1 344 0 0,0 0 0 0 0,0 0 1 0 0,0-1-1 0 0,0 0 1 0 0,1 0-1 0 0,-1-1 0 0 0,-11-7 1 0 0,19 10 321 0 0,-2-1 390 0 0,-1 0 0 0 0,1-1 0 0 0,0 1 0 0 0,-1-1 1 0 0,1 0-1 0 0,0 0 0 0 0,1 0 0 0 0,-1-1 0 0 0,1 1 0 0 0,-1-1 0 0 0,1 1 0 0 0,-3-7 1 0 0,4 8-255 0 0,0 0 0 0 0,0 0 0 0 0,1-1 0 0 0,-1 1 0 0 0,1 0 0 0 0,-1 0 0 0 0,1 0 0 0 0,-1-1 0 0 0,1 1 0 0 0,0 0 0 0 0,0 0 0 0 0,0-1 0 0 0,1 1 0 0 0,-1 0 0 0 0,0 0 0 0 0,1-1 0 0 0,-1 1 0 0 0,1 0 0 0 0,0 0 0 0 0,0 0 0 0 0,0 0 0 0 0,0 0 0 0 0,0 0 0 0 0,0 0 0 0 0,2-2 0 0 0,5-5-115 0 0,1 1-1 0 0,-1-1 1 0 0,1 1-1 0 0,14-8 0 0 0,0 1-34 0 0,26-15 0 0 0,27-11-2173 0 0,38-17-2497 0 0,-45 25 2274 0 0,-37 17 2000 0 0,40-13 1 0 0,-67 27 944 0 0,-1 0 0 0 0,1 0 1 0 0,-1 0-1 0 0,0 0 0 0 0,1 0 0 0 0,-1-1 1 0 0,0 0-1 0 0,-1 0 0 0 0,1 0 0 0 0,0 0 0 0 0,-1 0 1 0 0,0-1-1 0 0,6-7 0 0 0,26-38 2196 0 0,-6 10-1101 0 0,-20 26-1644 0 0,11-18 0 0 0,-18 28 0 0 0,-1 0 0 0 0,1 0 0 0 0,-1 1 0 0 0,0-1 0 0 0,0 0 0 0 0,0 0 0 0 0,-1 0 0 0 0,1-1 0 0 0,-1-2 0 0 0,0 6 0 0 0,0 0 0 0 0,0-1 0 0 0,0 1 0 0 0,0 0 0 0 0,0 0 0 0 0,0-1 0 0 0,0 1 0 0 0,0 0 0 0 0,0 0 0 0 0,0 0 0 0 0,0-1 0 0 0,-1 1 0 0 0,1 0 0 0 0,0 0 0 0 0,0 0 0 0 0,0-1 0 0 0,0 1 0 0 0,0 0 0 0 0,-1 0 0 0 0,1 0 0 0 0,0 0 0 0 0,0 0 0 0 0,0 0 0 0 0,-1-1 0 0 0,1 1 0 0 0,0 0 0 0 0,0 0 0 0 0,0 0 0 0 0,-1 0 0 0 0,1 0 0 0 0,0 0 0 0 0,0 0 0 0 0,-1 0 0 0 0,1 0 0 0 0,0 0 0 0 0,0 0 0 0 0,-1 0 0 0 0,1 0 0 0 0,0 0 0 0 0,0 0 0 0 0,0 0 0 0 0,-1 0 0 0 0,1 0 0 0 0,0 0 0 0 0,0 0 0 0 0,0 0 0 0 0,-1 1 0 0 0,1-1 0 0 0,0 0 0 0 0,0 0 0 0 0,0 0 0 0 0,-1 1 0 0 0,1-1 0 0 0,-10 5 0 0 0,0 1 0 0 0,1 1 0 0 0,-1 0 0 0 0,1 0 0 0 0,-11 13 0 0 0,7-6 0 0 0,1 0 0 0 0,1 0 0 0 0,0 1 0 0 0,1 1 0 0 0,0 0 0 0 0,2 0 0 0 0,-12 28 0 0 0,19-41 0 0 0,0 0 0 0 0,0 0 0 0 0,1 0 0 0 0,-1 0 0 0 0,0 0 0 0 0,1 0 0 0 0,0 0 0 0 0,0 0 0 0 0,0 0 0 0 0,0 0 0 0 0,0 0 0 0 0,1 1 0 0 0,-1-1 0 0 0,2 3 0 0 0,-1-4 0 0 0,-1-1 0 0 0,1 1 0 0 0,0 0 0 0 0,0-1 0 0 0,0 1 0 0 0,0-1 0 0 0,1 1 0 0 0,-1-1 0 0 0,0 0 0 0 0,1 1 0 0 0,-1-1 0 0 0,1 0 0 0 0,-1 0 0 0 0,1 0 0 0 0,-1 0 0 0 0,1 0 0 0 0,0 0 0 0 0,-1 0 0 0 0,1-1 0 0 0,0 1 0 0 0,0-1 0 0 0,0 1 0 0 0,3 0 0 0 0,0-1-188 0 0,0 0 1 0 0,0 0-1 0 0,0-1 0 0 0,0 1 0 0 0,9-3 0 0 0,2 0-467 0 0,10-1-355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4301 1 23143 0 0,'0'0'1350'0'0,"1"2"-1110"0"0,20 40-226 0 0,42 113-202 0 0,-37-99-488 0 0,49 79-1 0 0,-49-92-4959 0 0,3 0-1918 0 0</inkml:trace>
  <inkml:trace contextRef="#ctx0" brushRef="#br0" timeOffset="1">142 3701 19351 0 0,'-4'2'45'0'0,"-56"31"850"0"0,51-28-757 0 0,1-1 11 0 0,0 0 0 0 0,1 1 0 0 0,-1 1 0 0 0,1-1 0 0 0,0 1-1 0 0,-11 12 1 0 0,13-6-149 0 0,5-11 0 0 0,-1-1 0 0 0,1 1 0 0 0,0-1 0 0 0,0 1 0 0 0,0 0 0 0 0,0-1 0 0 0,0 1 0 0 0,0-1 0 0 0,0 1 0 0 0,0-1 0 0 0,1 1 0 0 0,-1 0 0 0 0,0-1 0 0 0,0 2 0 0 0,1-2 0 0 0,-1 0 0 0 0,0 0 0 0 0,1 0 0 0 0,-1 1 0 0 0,0-1 0 0 0,1 0 0 0 0,-1 0 0 0 0,0 0 0 0 0,1 0 0 0 0,-1 0 0 0 0,1 0 0 0 0,-1 0 0 0 0,0 0 0 0 0,1 0 0 0 0,-1 0 0 0 0,0 0 0 0 0,1 0 0 0 0,-1 0 0 0 0,1 0 0 0 0,-1 0 0 0 0,0 0 0 0 0,1 0 0 0 0,-1 0 0 0 0,0-1 0 0 0,1 1 0 0 0,26-9 9 0 0,0-1 0 0 0,0-2 0 0 0,-1 0 0 0 0,30-20 0 0 0,95-74 132 0 0,-94 65-57 0 0,173-104 530 0 0,-97 64-380 0 0,107-79-180 0 0,-12 8-58 0 0,120-66-244 0 0,-125 81-170 0 0,-21 10 27 0 0,19-9 19 0 0,179-103-101 0 0,252-147 71 0 0,-538 322 402 0 0,342-198 132 0 0,-368 208 7 0 0,230-139 668 0 0,4 14 14 0 0,-211 122-615 0 0,283-147 337 0 0,-260 128-619 0 0,-133 75-40 0 0,-1 1 0 0 0,1-1 0 0 0,0 1-1 0 0,0-1 1 0 0,0 0 0 0 0,-1 1 0 0 0,1-1 0 0 0,0 0-1 0 0,-1 1 1 0 0,1-1 0 0 0,0-1 0 0 0,-8-2-1358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20239 0 0,'-5'0'121'0'0,"0"1"0"0"0,0-1 0 0 0,0 1 0 0 0,0 0 0 0 0,0 1-1 0 0,1-1 1 0 0,-9 4 0 0 0,-1 2 437 0 0,-15 10 1 0 0,13-7-419 0 0,9-5-140 0 0,0 0 0 0 0,1 0 0 0 0,-1 0 0 0 0,1 1 0 0 0,0 0 0 0 0,-7 9 0 0 0,11-11-4 0 0,-1 0 0 0 0,1 0 0 0 0,0 0 0 0 0,0 1 0 0 0,0-1 0 0 0,0 0 0 0 0,1 1 0 0 0,0-1 0 0 0,-1 7 0 0 0,1 0-6 0 0,0-1 0 0 0,0 1 0 0 0,2 11 0 0 0,-1-19 4 0 0,1 1 0 0 0,-1-1 0 0 0,1 0 0 0 0,0 0 0 0 0,0 0 0 0 0,0 0 0 0 0,0 0 0 0 0,1 0 0 0 0,-1 0 0 0 0,1 0 0 0 0,0 0 0 0 0,0 0 0 0 0,0-1 0 0 0,0 1 0 0 0,0-1 0 0 0,1 1 0 0 0,-1-1 0 0 0,1 0 0 0 0,-1 0 0 0 0,1 0 0 0 0,0-1 0 0 0,0 1 0 0 0,3 1 0 0 0,4 2-39 0 0,0-2 1 0 0,1 1 0 0 0,-1-2 0 0 0,0 1 0 0 0,21 1 0 0 0,22-1-287 0 0,58-3-1 0 0,0-12 14 0 0,-13 1 132 0 0,-68 9 200 0 0,7 0 88 0 0,46 1 0 0 0,-72 2-79 0 0,0 0-1 0 0,-1 1 0 0 0,1 0 0 0 0,-1 0 0 0 0,1 1 1 0 0,-1 1-1 0 0,0-1 0 0 0,0 2 0 0 0,10 5 0 0 0,-18-8 8 0 0,1-1 0 0 0,-1 1-1 0 0,0 0 1 0 0,0 0 0 0 0,0 0 0 0 0,0 0-1 0 0,0 0 1 0 0,0 0 0 0 0,0 0-1 0 0,0 1 1 0 0,-1-1 0 0 0,0 1-1 0 0,1-1 1 0 0,-1 1 0 0 0,1 4-1 0 0,-1-4 16 0 0,0 1 0 0 0,-1 0-1 0 0,1 0 1 0 0,-1 0-1 0 0,0 0 1 0 0,0 0 0 0 0,-1-1-1 0 0,1 1 1 0 0,-1 0 0 0 0,-1 5-1 0 0,-2 3 35 0 0,-1-1 0 0 0,0 1 1 0 0,-1-1-1 0 0,0 0 0 0 0,-1 0 0 0 0,-9 11 0 0 0,-49 58 546 0 0,-107 100 0 0 0,149-158-1192 0 0,-1-1 1 0 0,-1-1 0 0 0,-31 18-1 0 0,19-19-7272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1 645 19895 0 0,'18'-11'521'0'0,"0"2"-1"0"0,0 0 1 0 0,37-11-1 0 0,-38 14-480 0 0,1 0-1 0 0,-1-1 1 0 0,-1-1 0 0 0,1-1 0 0 0,16-11-1 0 0,-18 8-21 0 0,-1 0 0 0 0,-1-1 0 0 0,14-17 0 0 0,31-46 36 0 0,-44 57-52 0 0,4-6-200 0 0,-1-1-1 0 0,18-37 0 0 0,-29 51 122 0 0,-1-1 1 0 0,-1 1-1 0 0,0-1 0 0 0,0 0 0 0 0,-1 0 0 0 0,-1 0 0 0 0,0-1 0 0 0,0-13 0 0 0,-2 21 53 0 0,0 1 0 0 0,-1-1-1 0 0,1 0 1 0 0,-1 0 0 0 0,0 0-1 0 0,-3-6 1 0 0,3 9 21 0 0,0 0-1 0 0,-1 1 1 0 0,1-1 0 0 0,-1 0 0 0 0,0 0 0 0 0,1 1 0 0 0,-1-1-1 0 0,0 1 1 0 0,-1 0 0 0 0,1-1 0 0 0,0 1 0 0 0,-5-3-1 0 0,5 4 12 0 0,1 1 0 0 0,0-1 0 0 0,-1 1 0 0 0,1-1 0 0 0,-1 1-1 0 0,1 0 1 0 0,-1 0 0 0 0,1-1 0 0 0,-1 1 0 0 0,1 0 0 0 0,0 0-1 0 0,-1 0 1 0 0,1 1 0 0 0,-1-1 0 0 0,1 0 0 0 0,-1 1 0 0 0,1-1 0 0 0,-1 0-1 0 0,0 2 1 0 0,-4 0 65 0 0,1 0 0 0 0,0 1 0 0 0,-8 5-1 0 0,2 0-43 0 0,1 0 0 0 0,1 0 0 0 0,-1 1 0 0 0,2 1 0 0 0,-1-1 0 0 0,-7 13 1 0 0,5-6 49 0 0,2 0 0 0 0,0 1 0 0 0,-10 26 1 0 0,2 7 90 0 0,3 0 1 0 0,-8 53 0 0 0,15-66-152 0 0,1 1-19 0 0,1 0 0 0 0,2 0 0 0 0,4 74 0 0 0,0-103-56 0 0,-1 0 0 0 0,2 0 0 0 0,-1 0-1 0 0,2 1 1 0 0,-1-2 0 0 0,1 1 0 0 0,6 12 0 0 0,-8-18 30 0 0,0 0 0 0 0,1 0-1 0 0,-1-1 1 0 0,1 1 0 0 0,0-1 0 0 0,0 0 0 0 0,0 1 0 0 0,0-1 0 0 0,0 0 0 0 0,1 0 0 0 0,-1 0 0 0 0,1-1 0 0 0,-1 1 0 0 0,1-1 0 0 0,-1 1 0 0 0,1-1 0 0 0,0 0 0 0 0,0 0-1 0 0,0 0 1 0 0,0 0 0 0 0,-1 0 0 0 0,1-1 0 0 0,0 1 0 0 0,0-1 0 0 0,1 0 0 0 0,4 0 0 0 0,21-4-485 0 0</inkml:trace>
  <inkml:trace contextRef="#ctx0" brushRef="#br0" timeOffset="1">661 49 20527 0 0,'-1'0'154'0'0,"0"-1"0"0"0,0 0 0 0 0,0 0 0 0 0,0 0 0 0 0,0 0-1 0 0,0 0 1 0 0,1-1 0 0 0,-1 1 0 0 0,0 0 0 0 0,0-2 0 0 0,1 3-143 0 0,-1-1 1 0 0,1 1 0 0 0,0 0 0 0 0,0-1-1 0 0,0 1 1 0 0,0 0 0 0 0,0-1 0 0 0,0 1 0 0 0,0 0-1 0 0,0-1 1 0 0,0 1 0 0 0,0-1 0 0 0,0 1-1 0 0,0 0 1 0 0,0-1 0 0 0,0 1 0 0 0,0 0-1 0 0,0-1 1 0 0,0 1 0 0 0,0 0 0 0 0,1-1-1 0 0,-1 1 1 0 0,0 0 0 0 0,0-1 0 0 0,0 1 0 0 0,1 0-1 0 0,-1 0 1 0 0,0-1 0 0 0,0 1 0 0 0,1 0-1 0 0,-1 0 1 0 0,0-1 0 0 0,0 1 0 0 0,1 0-1 0 0,-1 0 1 0 0,0 0 0 0 0,1-1 0 0 0,-1 1-1 0 0,0 0 1 0 0,1 0 0 0 0,-1 0 0 0 0,0 0 0 0 0,1 0-1 0 0,-1 0 1 0 0,0 0 0 0 0,1 0 0 0 0,20-3-62 0 0,-1 2-1 0 0,1 0 1 0 0,0 2 0 0 0,-1 0 0 0 0,32 6 0 0 0,103 30 24 0 0,-143-34 27 0 0,45 15-40 0 0,-2 2 0 0 0,60 32 0 0 0,-94-41 14 0 0,-1 1 0 0 0,-1 1 0 0 0,0 1 0 0 0,0 1 1 0 0,30 33-1 0 0,-44-43-50 0 0,0-1 0 0 0,0 1-1 0 0,-1 0 1 0 0,0 1 0 0 0,0-1 0 0 0,-1 1 0 0 0,1 0 0 0 0,-1-1 0 0 0,3 10 0 0 0,-6-14 64 0 0,1 0 0 0 0,-1 0 1 0 0,0 0-1 0 0,0 0 0 0 0,0 0 0 0 0,0 0 0 0 0,0-1 1 0 0,0 1-1 0 0,0 0 0 0 0,-1 0 0 0 0,1 0 1 0 0,0 0-1 0 0,-1 0 0 0 0,1 0 0 0 0,0 0 0 0 0,-1 0 1 0 0,1-1-1 0 0,-1 1 0 0 0,1 0 0 0 0,-1 0 0 0 0,-1 1-20 0 0,0 0-1 0 0,1 0 1 0 0,-1-1 0 0 0,0 1-1 0 0,0-1 1 0 0,0 0-1 0 0,-4 2 1 0 0,0 0-10 0 0,1-1-1 0 0,0 0 1 0 0,-1-1 0 0 0,0 1 0 0 0,1-1 0 0 0,-8 0-1 0 0,-45 5 123 0 0,36-4 11 0 0,0 0 0 0 0,-1-1 0 0 0,-37-3 1 0 0,51 0-46 0 0,-17-1 175 0 0,-1-1 1 0 0,1-2-1 0 0,0 0 0 0 0,-26-11 0 0 0,34 9-53 0 0,0 0 0 0 0,-29-20 0 0 0,39 22-108 0 0,1 1 0 0 0,0-1 1 0 0,0 0-1 0 0,1-1 0 0 0,0 1 0 0 0,0-1 0 0 0,0-1 0 0 0,-4-7 1 0 0,4 4 74 0 0,0 0 1 0 0,0-1 0 0 0,-6-21 0 0 0,10 27-243 0 0,1 0 0 0 0,0 1 0 0 0,1-1 1 0 0,-1 0-1 0 0,1 1 0 0 0,0-1 1 0 0,0 0-1 0 0,1 0 0 0 0,-1 1 0 0 0,4-10 1 0 0,0 3-1416 0 0,1-1 1 0 0,8-15-1 0 0,-7 16-842 0 0,11-23-4449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1 636 21743 0 0,'0'0'2176'0'0,"1"1"-1989"0"0,0 2-184 0 0,1-1 0 0 0,0 0 0 0 0,0 0 0 0 0,0-1 1 0 0,0 1-1 0 0,0 0 0 0 0,4 2 0 0 0,-3-2-42 0 0,1 0-1 0 0,-1 1 1 0 0,0 0-1 0 0,4 3 1 0 0,40 44-642 0 0,-22-24 619 0 0,72 81 62 0 0,-71-76 0 0 0,33 54 0 0 0,-41-53-13 0 0,20 29 40 0 0,-32-52-69 0 0,0-1-1 0 0,1 0 1 0 0,0 0-1 0 0,13 11 1 0 0,-10-11-147 0 0,11 13 0 0 0,-21-20 181 0 0,1-1-1 0 0,0 1 0 0 0,-1 0-1 0 0,1 0 1 0 0,0-1 0 0 0,0 1 0 0 0,-1-1-1 0 0,1 1 1 0 0,0-1 0 0 0,0 1 0 0 0,0-1-1 0 0,0 1 1 0 0,0-1 0 0 0,0 0-1 0 0,0 1 1 0 0,0-1 0 0 0,0 0 0 0 0,0 0-1 0 0,0 0 1 0 0,0 0 0 0 0,0 0-1 0 0,1 0 1 0 0,-1 0 12 0 0,0-1 1 0 0,1 1-1 0 0,-1 0 0 0 0,1-1 1 0 0,-1 0-1 0 0,0 1 0 0 0,0-1 1 0 0,1 0-1 0 0,-1 0 0 0 0,0 0 1 0 0,0 0-1 0 0,0 0 0 0 0,1-1 0 0 0,1-1 71 0 0,-1 1 1 0 0,0-1-1 0 0,0 0 0 0 0,0 0 0 0 0,0 0 0 0 0,-1-1 0 0 0,1 1 0 0 0,-1 0 0 0 0,0-1 0 0 0,0 1 0 0 0,1-5 0 0 0,7-66 1098 0 0,-7 58-1038 0 0,-2-1 0 0 0,0 1 0 0 0,-3-21 0 0 0,1 5 95 0 0,-17-127 698 0 0,6 75-780 0 0,4 30-133 0 0,-1-4-84 0 0,7 40-47 0 0,2 13-282 0 0,1-1 0 0 0,-1 1 0 0 0,1 0 0 0 0,-1-1 0 0 0,2 1 0 0 0,0-7 0 0 0,2 3-625 0 0</inkml:trace>
  <inkml:trace contextRef="#ctx0" brushRef="#br0" timeOffset="1">795 337 21247 0 0,'3'0'139'0'0,"0"0"-80"0"0,0 0 1 0 0,0 0-1 0 0,-1 0 1 0 0,1 0-1 0 0,0 0 1 0 0,0 1-1 0 0,0-1 1 0 0,0 1-1 0 0,0 0 1 0 0,0 0-1 0 0,-1 0 1 0 0,1 0-1 0 0,0 0 1 0 0,-1 1-1 0 0,5 2 1 0 0,8 11 113 0 0,0 0-1 0 0,19 26 1 0 0,21 39 763 0 0,-24-33-603 0 0,-13-19-309 0 0,-1 1 1 0 0,18 41 0 0 0,-21-43 29 0 0,-9-18-65 0 0,-1 0 1 0 0,1 1-1 0 0,-2 0 0 0 0,4 10 0 0 0,-6-15-197 0 0,1 4-548 0 0,0-1 0 0 0,-1 0 0 0 0,1 1-1 0 0,-2 0 1 0 0,0 14 0 0 0,-3-10-6458 0 0</inkml:trace>
  <inkml:trace contextRef="#ctx0" brushRef="#br0" timeOffset="2">851 0 23191 0 0,'0'0'1168'0'0,"-8"3"-1168"0"0,-1 2 0 0 0,0-1-512 0 0,5 3 192 0 0,0 5-5992 0 0,4 0-1207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01:0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39 499 19895 0 0,'0'0'1998'0'0,"-2"2"-1830"0"0,-9 15-150 0 0,7-10-18 0 0,1 0 0 0 0,1-1 0 0 0,-1 1 0 0 0,1 0 0 0 0,-2 10 0 0 0,1-1 0 0 0,-1 21 0 0 0,3 12 88 0 0,2 0 0 0 0,11 72 0 0 0,-10-109-88 0 0,0 1 0 0 0,2-1 0 0 0,-1 1 0 0 0,2-1 0 0 0,-1 0 0 0 0,2 0 0 0 0,0-1 0 0 0,10 17 0 0 0,-15-27-15 0 0,1 1 0 0 0,-1 0 0 0 0,1-1 0 0 0,-1 1 0 0 0,1-1 0 0 0,-1 1 0 0 0,1-1 0 0 0,0 0 0 0 0,0 1 0 0 0,0-1 0 0 0,0 0 0 0 0,0 0 0 0 0,0-1 0 0 0,0 1 0 0 0,4 1 0 0 0,-3-2-41 0 0,0 1 1 0 0,1-1 0 0 0,-1 0-1 0 0,0 0 1 0 0,0-1 0 0 0,1 1-1 0 0,-1-1 1 0 0,0 1 0 0 0,6-3-1 0 0,0-1-115 0 0,1 0-1 0 0,-1-1 0 0 0,0 0 1 0 0,-1 0-1 0 0,14-12 0 0 0,9-9-1266 0 0,-2-2 0 0 0,-1-1-1 0 0,-2-1 1 0 0,41-60 0 0 0,-57 72 1502 0 0,0 0 0 0 0,-1-1 0 0 0,-1 0 0 0 0,9-33 0 0 0,3-2 750 0 0,-11 31-145 0 0,7-26 0 0 0,3-31 459 0 0,10-39 58 0 0,-18 83-863 0 0,-2 0 0 0 0,-2-1 0 0 0,-1 0 0 0 0,1-52 0 0 0,-7 86-205 0 0,0 0 0 0 0,0 0 0 0 0,-1 0 0 0 0,1 0 0 0 0,-1 1 1 0 0,1-1-1 0 0,-1 0 0 0 0,0 0 0 0 0,0 0 0 0 0,0 0 0 0 0,0 1 0 0 0,-1-1 1 0 0,1 1-1 0 0,-1-1 0 0 0,0 1 0 0 0,1-1 0 0 0,-5-2 0 0 0,6 5-109 0 0,0-1 0 0 0,0 1-1 0 0,0 0 1 0 0,0 0-1 0 0,0 0 1 0 0,0 0-1 0 0,0 0 1 0 0,0 0 0 0 0,0 0-1 0 0,0 0 1 0 0,0 0-1 0 0,-1 0 1 0 0,1 0 0 0 0,0 0-1 0 0,0 0 1 0 0,0 0-1 0 0,0 0 1 0 0,0 0 0 0 0,0 0-1 0 0,0 0 1 0 0,0 0-1 0 0,0 0 1 0 0,0 0 0 0 0,0 0-1 0 0,-1 0 1 0 0,1 0-1 0 0,0 0 1 0 0,0 0-1 0 0,0 0 1 0 0,0 0 0 0 0,0 0-1 0 0,0 0 1 0 0,0 0-1 0 0,0 0 1 0 0,0 0 0 0 0,0 0-1 0 0,-1 0 1 0 0,1 0-1 0 0,0 0 1 0 0,0 0 0 0 0,0 0-1 0 0,0 0 1 0 0,0 0-1 0 0,0 0 1 0 0,0 0 0 0 0,0 0-1 0 0,0 1 1 0 0,0-1-1 0 0,0 0 1 0 0,0 0 0 0 0,0 0-1 0 0,0 0 1 0 0,0 0-1 0 0,-6 6 93 0 0,1-1-1 0 0,0 1 0 0 0,1 1 1 0 0,-1-1-1 0 0,1 0 0 0 0,-5 12 1 0 0,-1 5-39 0 0,4-7-51 0 0,0-1-14 0 0,3-5-2 0 0,-5 21-6 0 0,-3 15 47 0 0,-11 70 196 0 0,16-79-161 0 0,2-9-53 0 0,1 1-1 0 0,1-1 0 0 0,1 1 1 0 0,2-1-1 0 0,4 35 0 0 0,-3-51-17 0 0,1 0 0 0 0,-1 0 0 0 0,9 21 0 0 0,-9-28 0 0 0,1 0 0 0 0,-1-1 0 0 0,1 1 0 0 0,0 0 0 0 0,0-1 0 0 0,0 0 0 0 0,0 1 0 0 0,1-1 0 0 0,0-1 0 0 0,8 8 0 0 0,-5-6 29 0 0,1-1 0 0 0,-1 0 1 0 0,1 0-1 0 0,0 0 0 0 0,0-1 0 0 0,1 0 0 0 0,-1-1 0 0 0,1 0 0 0 0,-1 0 0 0 0,17 1 0 0 0,-13-3 59 0 0,1 0 0 0 0,-1-1 0 0 0,0 0 0 0 0,0-1 0 0 0,0-1 0 0 0,0 0 0 0 0,12-4 0 0 0,0-3 59 0 0,0-1-1 0 0,-1-1 0 0 0,0-1 0 0 0,-1-1 1 0 0,0-1-1 0 0,31-28 0 0 0,-33 24-417 0 0,0 0-1 0 0,-1-2 1 0 0,-1 0-1 0 0,25-39 1 0 0,-34 45 57 0 0,-1 0 1 0 0,0 0-1 0 0,-1-1 1 0 0,-1 0 0 0 0,0 0-1 0 0,-2-1 1 0 0,1 0-1 0 0,2-26 1 0 0,-7 40-238 0 0,1-1 1 0 0,-1 0-1 0 0,0 1 1 0 0,0-1-1 0 0,0 1 1 0 0,0-1-1 0 0,-1 0 0 0 0,1 1 1 0 0,-3-7-1 0 0,3 10 360 0 0,0 0-1 0 0,-1-1 0 0 0,1 1 1 0 0,0 0-1 0 0,0 0 1 0 0,0-1-1 0 0,-1 1 0 0 0,1 0 1 0 0,0 0-1 0 0,-1 0 0 0 0,1 0 1 0 0,0-1-1 0 0,0 1 0 0 0,-1 0 1 0 0,1 0-1 0 0,0 0 0 0 0,-1 0 1 0 0,1 0-1 0 0,0 0 0 0 0,-1 0 1 0 0,1 0-1 0 0,0 0 0 0 0,0 0 1 0 0,-1 0-1 0 0,1 0 0 0 0,0 0 1 0 0,-1 0-1 0 0,1 0 1 0 0,0 0-1 0 0,-1 0 0 0 0,0 0-138 0 0,-14 7-1306 0 0,-3 4 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2722 13312,'3'2'235,"0"0"0,0 0 0,1 0 0,-1-1 0,1 1 1,-1-1-1,1 0 0,0 0 0,0 0 0,-1-1 1,1 1-1,0-1 0,4 0 0,5-1 146,-1-1-1,22-4 1,-3-2 189,55-22-1,29-21 177,-84 37-546,449-245 1423,-326 163-1606,414-244-418,12 7-1024,-186 118 1257,-194 107 170,25-15 52,245-135 311,-5-19 92,7 7 1587,-157 97-924,-229 123-1120,83-54 0,-159 96 0,-10 8 0,1-1 0,-1 1 0,0 0 0,1-1 0,-1 1 0,0 0 0,1-1 0,-1 1 0,0 0 0,0-1 0,1 1 0,-1-1 0,0 1 0,0 0 0,0-1 0,0 1 0,1-1 0,-1 0 0,-1 1-11,1-1-1,-1 1 1,0 0 0,1-1-1,-1 1 1,0 0 0,1 0-1,-1-1 1,0 1-1,1 0 1,-1 0 0,0 0-1,0 0 1,1 0-1,-1 0 1,0 0 0,1 0-1,-2 0 1,-20 2-696,17-1 378,-37 7-2621,21-5 1416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34 19455,'-5'-4'170,"-1"-1"0,1 1 0,-1 0 0,-11-6 0,14 9-115,1 0 1,0 0 0,0 1-1,-1-1 1,1 0-1,0 1 1,-1-1 0,1 1-1,-1 0 1,1 0 0,-1 0-1,1 0 1,0 0-1,-1 1 1,1-1 0,-1 1-1,-3 1 1,0 1-40,0 1 0,0-1 0,1 1-1,-1 1 1,1-1 0,0 1 0,0 0 0,1 0 0,-5 6 0,-5 10-13,-14 23 0,-12 42 257,28-60-77,3-3-68,0 1 0,2 0-1,0 1 1,2 0 0,1 0 0,1 0 0,-1 29 0,4-36-53,1 0 0,1 0 1,0 0-1,1 0 1,1 0-1,0-1 1,2 0-1,0 0 0,1 0 1,16 28-1,-17-35-62,1-2 0,0 1 0,0-1 0,1 0 0,0 0 0,1-1 0,0 0 0,0-1 0,0 0 0,1 0 0,0-1 0,0 0 0,0-1 0,0 0 0,18 4 0,-5-3 0,1-1 0,0-1 0,0-1 0,0-1 0,0-1 0,28-4 0,-30 2 0,0-2 0,0 0 0,-1-2 0,0 0 0,21-9 0,-20 5 0,-2 0 0,1-1 0,-1-1 0,23-18 0,-36 24 0,0 0 0,0 0 0,-1-1 0,1 0 0,-1 0 0,-1-1 0,0 0 0,0 0 0,0 0 0,-1 0 0,0-1 0,-1 0 0,4-13 0,-6 18 0,-1-1 0,0 0 0,0 1 0,0-1 0,-1 1 0,1-1 0,-1 0 0,0 1 0,-1 0 0,1-1 0,-1 1 0,1 0 0,-4-6 0,-4-10 0,8 17 0,0 0 0,0 0 0,0 0 0,0-1 0,1 1 0,-1 0 0,1 0 0,0 0 0,0-1 0,0 1 0,0 0 0,1 0 0,-1 0 0,1 0 0,0-1 0,0 1 0,3-5 0,-2 3 0,1 1 0,0 0 0,1 0 0,-1 0 0,1 0 0,-1 0 0,1 1 0,0 0 0,1 0 0,7-5 0,0 2 0,1 0 0,0 0 0,0 1 0,0 0 0,1 1 0,-1 1 0,1 0 0,0 1 0,0 1 0,0 0 0,0 1 0,0 0 0,23 4 0,-25-2 0,1 0 0,-1 1 0,0 1 0,0 0 0,-1 1 0,1 0 0,-1 0 0,0 2 0,-1-1 0,1 1 0,-1 1 0,-1 0 0,1 0 0,-1 1 0,13 16 0,-10-7 0,0 0 0,-2 1 0,0 1 0,-1-1 0,-1 1 0,11 42 0,15 56 0,-30-105-107,0 0-1,1-1 0,0 1 0,1-1 0,0 0 1,1-1-1,0 1 0,10 10 0,-14-18 40,1 0-1,-1 0 0,1-1 0,0 0 1,0 1-1,0-1 0,0-1 1,0 1-1,1-1 0,0 0 0,-1 0 1,1 0-1,0 0 0,0-1 1,0 0-1,0 0 0,0 0 0,0-1 1,0 0-1,0 0 0,0 0 1,0 0-1,0-1 0,7-1 0,13-6-1445,1-3-20</inkml:trace>
  <inkml:trace contextRef="#ctx0" brushRef="#br0" timeOffset="1">1903 85 23551,'-1'0'10,"-1"0"-1,0 1 1,1-1-1,-1 0 1,0 1-1,1-1 0,-1 1 1,1 0-1,-1 0 1,1-1-1,-1 1 1,1 0-1,-1 0 1,1 0-1,0 0 1,0 1-1,-1-1 0,-1 3 1,1-1 93,-1 1 0,1 0 0,0 0 0,0 0-1,0 0 1,-2 6 0,-5 19 37,2 1-1,1-1 1,1 1-1,1 0 1,2 0-1,1 1 1,4 47-1,16 39-139,-14-95 0,1 0 0,1-1 0,13 27 0,-17-42 0,0-1 0,1 0 0,-1 1 0,1-1 0,0-1 0,0 1 0,1-1 0,-1 0 0,1 0 0,0 0 0,0 0 0,0-1 0,1 0 0,-1 0 0,1 0 0,0-1 0,-1 0 0,8 2 0,-1-1 0,0-1 0,0 0 0,0-1 0,1 0 0,-1 0 0,0-2 0,1 0 0,-1 0 0,0-1 0,0 0 0,0-1 0,0 0 0,0-1 0,-1-1 0,17-8 0,-16 6 0,-1 1 0,1-2 0,-1 0 0,-1 0 0,0-1 0,0 0 0,0-1 0,-1 0 0,-1-1 0,0 0 0,0 0 0,-1 0 0,10-25 0,-14 29 0,-1-1 0,0 0 0,0 1 0,-1-1 0,0 0 0,0 0 0,-1 0 0,0 0 0,-1 0 0,1 0 0,-4-11 0,2 7 0,-2 0 0,0 1 0,0-1 0,-1 1 0,0 0 0,-12-19 0,0 7 0,0 1 0,-1 0 0,-24-22 0,27 31 0,1 1 0,-1 0 0,-1 1 0,0 1 0,-30-14 0,30 17 0,5 1 0,0 1 0,-1 1 0,1 0 0,-1 1 0,-13-3 0,11 4 725,4 0-3091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17407,'4'4'249,"1"1"-1,-1 0 0,0 0 0,0 0 1,-1 0-1,4 8 0,0-1-74,4 4-66,-4-6-109,-1 0 0,6 12-1,33 77 189,41 94 767,-12 6-212,-5 31-574,-38-121-171,-25-90-277,1 1-1,1-1 1,0-1-1,2 0 1,0 0-1,15 19 0,-12-24-1130,-5-6-54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6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19455,'1'10'33,"1"0"-1,0 0 1,0-1-1,1 1 1,0-1-1,7 15 1,0 1 161,2 13 540,7 45 1,-5-23-194,63 350 1091,-66-328-1677,11 64-311,-18-124 5,-3-15 82,0-1 1,1 1-1,3 12 1,-5-22 272,0 1 1,0 0-1,0-1 0,0 1 1,1 0-1,-1 0 1,1-1-1,0-2 0,1-5 193,3-31 517,0-8-3,3 7-656,2 1 0,20-54 0,-17 63-55,28-51 0,-33 69 0,1 1 0,0 1 0,1 0 0,0 0 0,1 1 0,15-13 0,-23 21 0,0 1 0,1-1 0,-1 1 0,1 0 0,0 0 0,-1 0 0,1 0 0,0 1 0,0 0 0,0-1 0,0 1 0,1 1 0,-1-1 0,0 1 0,0-1 0,0 1 0,1 1 0,-1-1 0,0 0 0,0 1 0,0 0 0,0 0 0,0 0 0,0 1 0,0-1 0,0 1 0,0 0 0,0 0 0,-1 0 0,4 3 0,-1 0 0,0 0 0,-1 0 0,1 0 0,-1 1 0,-1 0 0,1 0 0,-1 0 0,0 1 0,5 10 0,-5-9 0,-1 1 0,0-1 0,0 1 0,-1 0 0,0-1 0,0 1 0,0 17 0,-2-21 0,0 4 0,0 0 0,0-1 0,-1 1 0,0-1 0,-1 1 0,-3 11 0,0-5-97,-1 0 0,-1 0-1,0 0 1,-1-1 0,-1 0-1,0-1 1,0 1 0,-13 11-1,14-17-175,6-5 120,0-1 1,0 0-1,-1 1 0,1-1 0,-1 0 1,1 0-1,-1-1 0,0 1 0,0 0 1,-3 1-1,6-3 124,0 0 0,-1 0-1,1 0 1,0 0 0,0 0 0,0 0 0,-1 1 0,1-1-1,0 0 1,0 0 0,0 0 0,-1 0 0,1 0-1,0 0 1,0 0 0,0 0 0,-1 0 0,1 0-1,0 0 1,0 0 0,-1 0 0,1 0 0,0 0-1,0 0 1,0 0 0,-1 0 0,1 0 0,0-1-1,0 1 1,0 0 0,-1 0 0,1 0 0,0 0-1,0 0 1,0 0 0,-1-1 0,4-10-737,-2 7 601,11-34-859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19455,'-8'0'2072,"8"1"-1685,-1 6-31,0 0-1,0-1 1,-4 12 0,0 1-190,-2 7-148,3-11-19,-3 22 0,0 17 1,-5 32 0,1 90 0,11-134 0,8 61 0,-7-97 0,0-1 0,1 1 0,-1 0 0,1-1 0,0 0 0,1 1 0,-1-1 0,1 0 0,0 0 0,4 5 0,-5-7 0,1-1 0,-1 1 0,0-1 0,1 0 0,0 0 0,-1 0 0,1 0 0,0 0 0,0-1 0,0 1 0,0-1 0,0 0 0,0 0 0,0 0 0,1 0 0,-1-1 0,0 1 0,6-1 0,0 0 0,0-1 0,0 0 0,0-1 0,0 0 0,0-1 0,-1 0 0,1 0 0,-1-1 0,14-7 0,0-3 0,41-34 0,-52 39 0,0 0 0,-1-1 0,0 0 0,-1-1 0,0 0 0,0 0 0,-1-1 0,-1 0 0,0-1 0,-1 1 0,0-1 0,-1-1 0,0 1 0,-1-1 0,3-24 0,-3-4 480,-1 0 0,-5-60 0,-2 58-27,0-16-298,-1-8-155,7 62 0,0 6 0,3 5 0,-5-4 0,8 10 0,0 1 0,-1 0 0,-1 0 0,0 1 0,7 21 0,-10-25 0,26 72-253,23 57 820,-41-113-1543,1-1 1,2-1 0,23 33-1,-19-33-1046,3-6-24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15664 0 0,'0'-23'1417'0'0,"1"15"-1167"0"0,1 2-147 0 0,-1 5-74 0 0,-1 1 0 0 0,1-1-1 0 0,-1 1 1 0 0,1-1 0 0 0,-1 1 0 0 0,1 0-1 0 0,-1-1 1 0 0,1 1 0 0 0,-1-1 0 0 0,1 1-1 0 0,0 0 1 0 0,-1-1 0 0 0,1 1 0 0 0,-1 0-1 0 0,1 0 1 0 0,0 0 0 0 0,-1-1-1 0 0,1 1 1 0 0,0 0 0 0 0,-1 0 0 0 0,1 0-1 0 0,0 0 1 0 0,-1 0 0 0 0,1 0 0 0 0,0 0-1 0 0,-1 0 1 0 0,1 1 0 0 0,0-1 0 0 0,0 0-1 0 0,21 10 1012 0 0,-18-8-953 0 0,11 6 165 0 0,19 15-1 0 0,-6-4 177 0 0,14 10 131 0 0,53 45-1 0 0,-82-62-558 0 0,0 1 0 0 0,-1 0 0 0 0,0 0 0 0 0,-1 1 0 0 0,17 28 0 0 0,-24-34 0 0 0,0-1 0 0 0,0 1 0 0 0,-1 1 0 0 0,0-1 0 0 0,0 0 0 0 0,-1 1 0 0 0,0-1 0 0 0,-1 1 0 0 0,1-1 0 0 0,-2 1 0 0 0,1 0 0 0 0,-1 0 0 0 0,-1-1 0 0 0,-1 10 0 0 0,1-14 0 0 0,0 0 0 0 0,0 0 0 0 0,0 0 0 0 0,-1 0 0 0 0,1 0 0 0 0,-1 0 0 0 0,0 0 0 0 0,0 0 0 0 0,-1-1 0 0 0,1 1 0 0 0,-1-1 0 0 0,0 0 0 0 0,-5 5 0 0 0,4-4 0 0 0,0-1 0 0 0,-1 0 0 0 0,1-1 0 0 0,-1 1 0 0 0,0-1 0 0 0,1 0 0 0 0,-1 0 0 0 0,0 0 0 0 0,0-1 0 0 0,-10 2 0 0 0,-1-1 0 0 0,0 0 0 0 0,0-1 0 0 0,0-1 0 0 0,0-1 0 0 0,-29-4 0 0 0,37 3 0 0 0,1 1 0 0 0,-1-1 0 0 0,1-1 0 0 0,0 1 0 0 0,0-1 0 0 0,0-1 0 0 0,0 1 0 0 0,1-1 0 0 0,-1 0 0 0 0,1-1 0 0 0,0 1 0 0 0,0-1 0 0 0,0-1 0 0 0,-6-7 0 0 0,9 8 69 0 0,0 1-1 0 0,0 0 0 0 0,1-1 0 0 0,0 0 1 0 0,0 1-1 0 0,1-1 0 0 0,-1 0 0 0 0,1 0 1 0 0,0 0-1 0 0,0 0 0 0 0,0 0 1 0 0,1 0-1 0 0,0 0 0 0 0,1-10 0 0 0,-1 7 60 0 0,2-1 0 0 0,-1 0 0 0 0,1 1 0 0 0,1-1 0 0 0,0 1 0 0 0,0 0 0 0 0,8-15 0 0 0,-2 9-299 0 0,1-1 0 0 0,0 1 0 0 0,23-22 0 0 0,41-33-906 0 0,-34 34 846 0 0,-32 29 251 0 0,-1 0 1 0 0,10-6-1 0 0,-11 9-213 0 0,-1 0 1 0 0,1-1-1 0 0,-1 0 1 0 0,0 0 0 0 0,-1 0-1 0 0,7-8 1 0 0,-7 8-1258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23551,'3'14'629,"0"1"0,1 24 0,-1-11-517,15 93-95,1-37-17,-5-25 0,-12-52-10,43 230-151,-14 1-6688,-27-183 4294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1073 25599,'3'2'-7,"0"0"0,1 0 0,-1-1 0,1 0 0,0 1 0,-1-1 0,1-1 0,5 2 0,33 0-193,-21-1 35,9-1-196,0-1 1,31-4-1,60-15-142,-96 15 508,638-145-20,-354 74 14,-173 44 1,702-153 0,-245 65 0,-4-10 0,-157 27-26,95-21 454,-193 59 997,-184 35-1251,-61 12-247,-76 15-44,-6 2-124,1 0 1,-1-1-1,0 0 1,13-5-1,-29 2-2471,-35 4-2258,7-1 2413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 19455,'-4'0'201,"0"1"0,0-1 0,0 1 0,0 0-1,0 0 1,0 0 0,0 1 0,-5 2 0,-30 20 956,16-9-666,-15 7-339,2 0 0,1 3 0,-37 33 0,72-58-152,-13 11 0,1 1 0,0 0 0,0 1 0,2 1 0,-18 26 0,25-34 0,0 0 0,1 0 0,-1 0 0,1 0 0,0 1 0,1-1 0,0 0 0,0 1 0,-1 8 0,2-12 0,1 1 0,-1 0 0,1 0 0,0-1 0,0 1 0,0 0 0,0-1 0,0 1 0,1-1 0,0 1 0,-1-1 0,1 0 0,1 1 0,-1-1 0,0 0 0,1-1 0,3 5 0,3 0 0,0 0 0,0-1 0,0 0 0,1-1 0,13 7 0,54 17 0,40 8 0,50 17 0,-158-50 0,101 40 0,-84-32 0,-1 1 0,29 20 0,-48-29 0,0 0 0,0 1 0,-1 0 0,0 0 0,0 0 0,0 1 0,0-1 0,5 11 0,-8-14 0,-1 1 0,0 0 0,0 0 0,0 0 0,0-1 0,0 1 0,-1 0 0,1 0 0,-1 0 0,0 0 0,0 0 0,0 1 0,0-1 0,0 0 0,-1 0 0,1 0 0,-1-1 0,0 1 0,0 0 0,0 0 0,0 0 0,0 0 0,-3 3 0,-4 4 0,0 0 0,0-1 0,-1-1 0,0 1 0,0-2 0,-1 1 0,0-1 0,-13 7 0,-11 5-36,-1-2-1,-74 25 1,-78 9-319,68-20-10,95-24-643,-49 5 0,60-10 54,-1-2 0,0 0 0,0 0 0,0-1 0,-16-4 0,8-2-1590,8-4-14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19455,'131'-35'0,"-94"24"-130,11-4-734,81-35 0,0-27 698,-109 64 415,-2-1 0,0 0 0,29-31 0,-38 35-124,0-1-1,0 0 1,-1 0-1,-1-1 1,0 0-1,-1 0 1,8-23-1,-12 31-44,-1 0 0,0 0 0,0 0 0,-1 0 0,0 0 0,1-1 0,-1 1 0,0 0 0,-1 0 0,1 0 0,-1 0 0,0-1 0,0 1 0,0 0 0,-1 0 0,-1-4 0,1 6-3,1-1 0,-1 0 0,0 0 0,0 1 0,0-1 0,0 1 0,-1 0 0,1 0 0,-1-1 0,1 2 0,-1-1 0,0 0 0,0 0 0,0 1 0,0 0 0,0-1 0,0 1-1,0 0 1,0 1 0,-6-2 0,1 2-2,1 0 0,-1 1-1,1 0 1,0 0 0,-1 1-1,1-1 1,0 2 0,0-1-1,0 1 1,0 0 0,1 0-1,-1 1 1,1 0 0,-11 8-1,-8 14-74,1 0 0,2 2 0,-29 44 0,51-72 0,-49 74 0,-69 138 0,114-201 0,-1 0 0,1-1 0,1 1 0,0 0 0,1 1 0,0-1 0,0 0 0,1 1 0,1 14 0,1-19 0,-1-1 0,1 0 0,0 1 0,1-1 0,0 0 0,0 0 0,0 0 0,1 0 0,-1 0 0,1 0 0,1-1 0,-1 1 0,1-1 0,0 0 0,0 0 0,1-1 0,-1 1 0,7 4 0,-3-4-71,-1 0 0,2 0-1,-1-1 1,0 0 0,1-1-1,0 0 1,-1 0-1,1-1 1,0 0 0,1 0-1,-1-1 1,0 0 0,0-1-1,0 0 1,16-2 0,0-2-260,-1-1 1,0-1 0,0-1-1,37-16 1,-6 0-693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0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21503,'31'15'0,"-11"-6"0,29 18 0,6 12 504,80 71 0,35 62 504,-146-145-1008,-2 1 0,-1 2 0,-1 0 0,24 50 0,-37-65 0,0 1 0,-2 0 0,1 0 0,-2 0 0,0 1 0,1 22 0,-4-35-37,-1 1-1,0-1 1,0 1-1,-1-1 1,0 1-1,1-1 1,-1 0-1,-1 1 1,1-1-1,-1 0 1,0 0-1,1 0 1,-2 0-1,1 0 1,0 0-1,-1 0 0,-3 3 1,2-4 10,1 1 0,-1-1 0,0 0 0,0 0 0,0 0 0,-1-1 0,1 1 0,-1-1 0,0 0 0,1-1 0,-1 1 0,0-1 1,0 0-1,0 0 0,-7 0 0,-1 0 135,-1-1 1,0-1-1,1-1 0,-1 0 1,-18-5-1,-67-25 346,93 29-452,-17-5 126,1-1 0,0-2 0,1 0 0,0-1 0,1-1 0,0-1 0,-34-32 0,44 36-59,0 0-1,1-1 0,1 0 0,-1-1 1,2 0-1,0 0 0,0-1 0,2 1 1,-1-2-1,1 1 0,1 0 0,1-1 1,0 0-1,-3-26 0,6 27-102,0 1 1,1-1-1,0 1 0,1 0 0,0-1 1,1 1-1,0 0 0,1 0 0,0 1 0,1-1 1,0 1-1,1 0 0,0 0 0,14-17 1,-8 14-813,1 1 1,0 0 0,0 0-1,1 2 1,1 0 0,-1 0-1,2 1 1,0 1 0,24-10 0,42-12-6174,-43 19 3438</inkml:trace>
  <inkml:trace contextRef="#ctx0" brushRef="#br0" timeOffset="1">742 71 23551,'14'29'0,"-8"-19"0,-2 0 0,7 17 0,20 70 0,15 51 0,23 55 0,-62-188 0,0 0 0,0 0 0,1 0 0,1-1 0,18 22 0,-24-33 0,-1 0 0,0-1 0,1 1 0,-1-1 0,1 1 0,0-1 0,0 0 0,-1 0 0,2 0 0,-1-1 0,0 1 0,0-1 0,0 0 0,1 0 0,-1 0 0,1 0 0,-1 0 0,1-1 0,-1 1 0,1-1 0,-1 0 0,1 0 0,-1 0 0,1-1 0,-1 1 0,1-1 0,-1 0 0,1 0 0,-1 0 0,0 0 0,0-1 0,1 0 0,3-2 0,0-1 67,0 1-1,0-1 1,-1 0-1,0-1 1,0 1-1,-1-1 1,1 0-1,6-10 1,-6 5 126,0 0-1,0 0 1,-1 0-1,7-23 1,-5 3-80,-1 0 1,-1-1 0,0-45-1,0-116-113,-1 82 0,-3 89-7,-1 14-18,1-1 0,0 1-1,0 0 1,4-15 0,-3 16-343,-1 5 160,-1 0 0,1 0-1,0 0 1,-1 0-1,1 0 1,0 0 0,0 1-1,0-1 1,1 0-1,1-2 1,5-1-815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1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13 269 23551,'27'218'0,"-11"-72"0,-4-34 16,1 13-237,-9-95-940,-4-21 267,1 0 0,0 0 0,1-1 0,3 11 0,-5-19 800,0 0 0,0 0-1,0 1 1,0-1-1,0 0 1,1 0-1,-1 0 1,0 0-1,0 1 1,0-1 0,0 0-1,0 0 1,1 0-1,-1 0 1,0 0-1,0 0 1,0 0-1,1 0 1,-1 0-1,0 1 1,0-1 0,0 0-1,0 0 1,1 0-1,-1 0 1,0 0-1,0 0 1,0 0-1,1 0 1,-1 0 0,0 0-1,0-1 1,0 1-1,1 0 1,-1 0-1,0 0 1,0 0-1,1 0 1,6-4-1672,-6 3 1268,11-6-1550</inkml:trace>
  <inkml:trace contextRef="#ctx0" brushRef="#br0" timeOffset="1">18 1 23551,'-9'3'0,"0"5"-416,9 4-3616,5 0 1033,8-5-57,4-3-16</inkml:trace>
  <inkml:trace contextRef="#ctx0" brushRef="#br0" timeOffset="2">777 57 21503,'0'0'1843,"-1"2"-1687,-3 4-153,0-1 0,-1 1 0,0-1 0,0 0 0,0 0 0,-8 5 0,-10 10-7,4 0 4,0 1 0,1 1 0,1 1 0,-22 40 0,27-42 0,2 1 0,-14 41 0,20-49 0,1 0 0,0 0 0,1 0 0,0 1 0,1-1 0,1 16 0,1-23-10,-1-1 0,1 0-1,1 0 1,-1 0-1,1 0 1,0 0 0,0 0-1,0 0 1,1-1 0,0 1-1,0-1 1,1 0 0,-1 0-1,1 0 1,0 0 0,1 0-1,-1-1 1,1 0-1,0 0 1,0 0 0,0-1-1,0 1 1,1-1 0,-1-1-1,10 4 1,-4-3-658,0-1 1,0 0-1,0 0 0,0-1 1,0-1-1,1 0 0,12-2 1,15-2-1378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1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21503,'138'-161'0,"-57"68"0,39-51 900,-107 128-420,-9 13-325,-1-1 0,0 0 0,5-8 0,-34 47-139,-101 136-16,10-14 0,99-129 0,2 1 0,2 1 0,0 0 0,-14 48 0,26-69 0,0 0 0,0-1 0,1 1 0,0 0 0,0 0 0,1 0 0,0 0 0,1-1 0,3 18 0,-3-20 0,1-1 0,0 1 0,0-1 0,0 0 0,1 0 0,-1 1 0,1-2 0,0 1 0,1 0 0,-1-1 0,1 1 0,0-1 0,0 0 0,1 0 0,-1-1 0,7 5 0,-3-3 0,1-1 0,0 0 0,1 0 0,-1-1 0,1 0 0,-1 0 0,1-1 0,0-1 0,0 0 0,0 0 0,0 0 0,12-2 0,5-2 0,0-1 0,0-1 0,30-11 0,-31 8-30,0-1-1,48-25 1,-57 25-22,-2-1 0,0 0 1,0-2-1,-1 1 1,18-19-1,-27 24 127,74-83-3017,-62 69-837,-2-1 0,20-35 0,-17 17-303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01:1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 17407,'-3'1'0,"0"1"0,-1-1 0,1 1 0,0 0 0,0 0 0,0 0 0,0 0 0,1 1 0,-1-1 0,0 1 0,1 0 0,0 0 0,0-1 0,0 1 0,-2 4 0,0 0 0,1 1 0,0-1 0,0 1 0,1 0 0,0-1 0,-1 10 0,-2 23 0,2 1 0,4 74 0,20 85 0,-9-102 0,77 1120 0,-57-146 0,-22-601-513,6 147-764,-16-578 1319,8 1018 2512,-77 313 2136,26-692-4124,31-445-516,-6 86-50,-12 215 0,-21 189 942,-5 82 164,38 66 520,42 3-1050,-13-576-730,-8-138 154,3 58 0,-3 702 0,-53-266 0,49-647 0,-10 106 0,-53 634 0,51-326 0,13 245 0,-4-499 0,-3 141 0,8-217 0,-7 157 0,-2-107 0,-5 29 0,-6-23 0,17-137 0,0 1 0,-2 0 0,-8 21 0,7-19 0,4-11 0,0-1 0,-9 10 0,8-10-2,-5 13-60,7-14-5,-1 0 0,1 0 0,0-1 0,-1 1 0,1 0-1,-1 0 1,1 0 0,-1-1 0,0 1 0,1 0 0,-1 0 0,0-1 0,1 1 0,-2 0-1,-1 1-163,3-2 203,0 0 0,0 1 1,-1-1-1,1 0 0,0 1 0,0-1 1,-1 0-1,1 1 0,0-1 1,0 0-1,0 1 0,0-1 1,-1 1-1,1-1 0,0 0 1,0 1-1,0-1 0,0 1 1,0-1-1,0 0 0,0 1 1,0 0-1,1 2-9,-5 8 24,3-9-51,0 1 1,1 0-1,-1-1 0,0 1 1,1 0-1,0 3 1,0 12-935,0-16 418,-3-25-6034,-12-21 2447,-2 3 1193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7T14:39:5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722 285 5472 0 0,'0'0'124'0'0,"0"0"17"0"0,0 0 10 0 0,0 0 62 0 0,4-22 3502 0 0,-4-2-2411 0 0,0 24-888 0 0,0 0-14 0 0,0 0-55 0 0,-14-22 1624 0 0,-23-6-582 0 0,10 17-113 0 0,24 10-1180 0 0,1 0-1 0 0,-1 0 1 0 0,0 0 0 0 0,0 0 0 0 0,0 0 0 0 0,0 0 0 0 0,0 1-1 0 0,0 0 1 0 0,0-1 0 0 0,0 1 0 0 0,0 0 0 0 0,-6 1 0 0 0,6 0 7 0 0,0-1 0 0 0,-1 0 0 0 0,1 0 0 0 0,0 0 0 0 0,0 0 0 0 0,-1-1 0 0 0,1 1 0 0 0,0-1 1 0 0,0 0-1 0 0,-6-2 0 0 0,6 2-40 0 0,1 0 0 0 0,-1 0 0 0 0,0 0 0 0 0,0 1 0 0 0,0-1 0 0 0,0 1 0 0 0,0 0 1 0 0,0-1-1 0 0,0 2 0 0 0,-4-1 0 0 0,-17-1 801 0 0,19 1-810 0 0,1-1-1 0 0,-1 1 1 0 0,1 1-1 0 0,-1-1 1 0 0,1 0-1 0 0,-1 1 0 0 0,1 0 1 0 0,0 0-1 0 0,-1 1 1 0 0,1-1-1 0 0,0 1 1 0 0,0 0-1 0 0,0 0 0 0 0,0 0 1 0 0,0 0-1 0 0,1 1 1 0 0,-5 3-1 0 0,-12 6 143 0 0,-24 10 207 0 0,27-14-255 0 0,1 0 1 0 0,-18 12-1 0 0,-7 7 211 0 0,23-15-202 0 0,-24 18 0 0 0,-8 12-40 0 0,34-25-99 0 0,11-14-7 0 0,2 1 0 0 0,-1 0 0 0 0,0 0 0 0 0,1 0 0 0 0,-6 9 0 0 0,-7 12 48 0 0,-7 11-70 0 0,10-8-10 0 0,1-2-39 0 0,-10 32-1 0 0,19-50 53 0 0,1 1-1 0 0,0-1 0 0 0,1 0 1 0 0,0 1-1 0 0,0-1 0 0 0,1 0 1 0 0,0 1-1 0 0,2 13 0 0 0,-1-12 9 0 0,-1 0 0 0 0,-1 19 0 0 0,1-21 0 0 0,-1 0 0 0 0,1 0 0 0 0,1 0 0 0 0,-1 0 0 0 0,1 0 0 0 0,3 12 0 0 0,6 12 4 0 0,15 40 39 0 0,-22-65-31 0 0,1 1 0 0 0,0-1 0 0 0,0 0 0 0 0,1 0 1 0 0,-1-1-1 0 0,1 1 0 0 0,7 6 0 0 0,-4-5 92 0 0,-1 0-1 0 0,12 18 0 0 0,-13-17-40 0 0,0-1-1 0 0,1 1 1 0 0,10 9-1 0 0,-9-11-60 0 0,1 3 15 0 0,2-1-1 0 0,-1 0 1 0 0,1 0-1 0 0,0-2 1 0 0,1 1-1 0 0,19 8 1 0 0,-11-7-55 0 0,12 4 167 0 0,61 19 0 0 0,-81-30-74 0 0,0 0-1 0 0,0 0 1 0 0,1-1-1 0 0,-1 0 0 0 0,0-1 1 0 0,0-1-1 0 0,0 0 1 0 0,0 0-1 0 0,13-4 1 0 0,19-2-957 0 0,-33 6 800 0 0,1-1 1 0 0,-1 0-1 0 0,12-4 0 0 0,25-10 568 0 0,-18 8-50 0 0,37-18 0 0 0,-20 6-98 0 0,-32 15-395 0 0,-2 0-1 0 0,1-2 1 0 0,23-14-1 0 0,-4-1-66 0 0,-9 6 145 0 0,-1 0 1 0 0,24-23-1 0 0,-2-4 269 0 0,-19 21-255 0 0,-1-2-1 0 0,-2-1 1 0 0,27-37-1 0 0,-32 36-65 0 0,3-3 109 0 0,26-50 1 0 0,-42 68-40 0 0,0 0-1 0 0,-1 0 1 0 0,0-1 0 0 0,-1 0 0 0 0,0 0 0 0 0,-1 1 0 0 0,0-2 0 0 0,0-18 0 0 0,-2 16-19 0 0,-1 1 0 0 0,-1-1 0 0 0,0 0 0 0 0,-1 1 0 0 0,0-1 0 0 0,-9-20 0 0 0,2 12 0 0 0,0 1 0 0 0,-2 0 0 0 0,-14-21 0 0 0,9 22 0 0 0,0 0 0 0 0,-39-36 0 0 0,41 43 0 0 0,1 2 96 0 0,0 1 0 0 0,0 1 0 0 0,-1 0-1 0 0,-1 1 1 0 0,1 0 0 0 0,-19-6 0 0 0,23 10 156 0 0,-18-12 333 0 0,21 12-502 0 0,1 1 1 0 0,-1 0 0 0 0,0 0 0 0 0,-9-2 0 0 0,-36-14-285 0 0,39 14 209 0 0,0 0 0 0 0,-1 1 0 0 0,0 1 1 0 0,0 1-1 0 0,-19-3 0 0 0,3 3-18 0 0,-1 2 0 0 0,1 1 0 0 0,-1 1 0 0 0,-34 6 1 0 0,60-6-68 0 0,1 1 1 0 0,0 0 0 0 0,0 0 0 0 0,0 0 0 0 0,-5 3-1 0 0,6-3-158 0 0,-1 1-1 0 0,1-1 0 0 0,-1 0 0 0 0,0-1 0 0 0,1 1 0 0 0,-1-1 0 0 0,-6 1 1 0 0,-19 7-3983 0 0,14-4-3489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0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48 271 17407,'-8'3'0,"-1"0"0,0-5 0,8 2 0,-1-1 0,1 1 0,-1-1 0,1 1 0,0-1 0,-1 1 0,1-1 0,0 0 0,0 0 0,0 0 0,-3-1 0,4 1 0,-1 1 0,1-1 0,0 0 0,-1 1 0,1-1 0,0 1 0,0-1 0,-1 0 0,1 1 0,0-1 0,0 0 0,0 1 0,0-1 0,0 0 0,0 1 0,0-1 0,0-1 0,0-1 0,1 1 0,0-1 0,0 0 0,0 1 0,1-1 0,-1 1 0,0-1 0,3-2 0,0 0 0,2-5 0,1 1 0,0 0 0,1 0 0,0 0 0,16-12 0,50-32 0,-69 50 0,16-11 0,1 1 0,0 1 0,1 1 0,0 1 0,1 1 0,0 1 0,0 1 0,37-5 0,-55 11 0,-1 0 0,1 1 0,-1 0 0,1 0 0,-1 0 0,0 1 0,1 0 0,-1 0 0,1 0 0,-1 1 0,0 0 0,0 0 0,0 0 0,0 0 0,0 1 0,-1 0 0,1 0 0,-1 0 0,1 1 0,-1-1 0,0 1 0,-1 0 0,1 0 0,-1 1 0,1-1 0,-1 1 0,0-1 0,-1 1 0,4 8 0,-1 1 0,-1-1 0,0 1 0,-1 0 0,-1 0 0,0 1 0,-1-1 0,0 0 0,-2 17 0,-2-9 0,0 0 0,-2 0 0,0 0 0,-17 40 0,-11 40 0,23-74 0,8-22-8,2-9-1,3-8 94,4-1 18,0 0 0,1 0-1,0 0 1,1 1-1,0 1 1,1-1-1,0 2 1,0-1-1,1 1 1,1 1-1,-1 0 1,1 1-1,1 0 1,-1 1-1,1 0 1,0 1-1,0 0 1,26-5-1,-19 7-102,1 0 0,-1 1 0,40 1 0,-53 1 0,0 1 0,0-1 0,-1 2 0,1-1 0,0 1 0,-1 0 0,1 0 0,-1 1 0,0 0 0,0 0 0,0 0 0,0 1 0,0 0 0,-1 0 0,8 7 0,-10-6 0,1 0 0,-1-1 0,0 1 0,-1 0 0,1 0 0,-1 1 0,0-1 0,0 0 0,-1 1 0,1 0 0,-1-1 0,0 1 0,-1-1 0,0 1 0,0 0 0,0 0 0,-2 10 0,0-2 0,-1-1 0,0 1 0,-1-1 0,-1 0 0,0 0 0,-8 15 0,2-8 0,0 0 0,-28 35 0,10-22 427,-51 42 1,-39 20 695,88-71-1053,13-11-289,-1 0 0,0-2 0,-40 17 0,23-12-228,-61 22-714,80-32 762,0-1 0,0-1 0,-33 3 0,44-7 3,0 0-1,0 0 0,0-1 0,0 0 1,1 0-1,-1 0 0,0-1 0,1 1 0,-11-6 1,13 5 39,0 1 0,1-1 0,-1 0 0,-4-4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6 557 8752 0 0,'0'0'190'0'0,"-1"-2"-10"0"0,1 2-134 0 0,-1-1-1 0 0,1 0 0 0 0,0 1 1 0 0,-1-1-1 0 0,1 0 0 0 0,-1 1 1 0 0,1-1-1 0 0,0 0 0 0 0,0 1 0 0 0,-1-1 1 0 0,1 0-1 0 0,0 0 0 0 0,0 0 1 0 0,0 1-1 0 0,0-1 0 0 0,0 0 1 0 0,0 0-1 0 0,0 1 0 0 0,0-3 0 0 0,1 1 40 0 0,-1 1 45 0 0,0-1 0 0 0,0 1 0 0 0,0-1 0 0 0,1 1 0 0 0,-1-1 0 0 0,0 1 0 0 0,1-1 0 0 0,-1 1 0 0 0,1-1 0 0 0,0 1 0 0 0,-1-1 0 0 0,1 1 0 0 0,0 0 0 0 0,0 0 0 0 0,0-1 0 0 0,1 0 0 0 0,2-2 186 0 0,0 1 0 0 0,0 0 0 0 0,7-4 0 0 0,2-2 305 0 0,-5 5-360 0 0,-1 0 1 0 0,1 0 0 0 0,-1 0 0 0 0,1 1 0 0 0,17-4-1 0 0,1-1 217 0 0,241-95 189 0 0,-4-13-216 0 0,-248 109-450 0 0,-15 7-1 0 0,198-96 931 0 0,-157 68-105 0 0,-17 11-551 0 0,-15 10-271 0 0,-1 0-1 0 0,1 0 0 0 0,-2-1 0 0 0,12-14 0 0 0,-15 15-3 0 0,-4 2 0 0 0,0 4-56 0 0,0 0-1 0 0,-1 0 0 0 0,1 0 0 0 0,-1 0 0 0 0,1 0 0 0 0,-1 0 1 0 0,1 0-1 0 0,-1 0 0 0 0,1 0 0 0 0,-1 0 0 0 0,0 0 0 0 0,0 0 0 0 0,1 1 1 0 0,-1-1-1 0 0,0 0 0 0 0,0 1 0 0 0,0-1 0 0 0,0 0 0 0 0,0 1 1 0 0,0-1-1 0 0,0 1 0 0 0,0-1 0 0 0,0 1 0 0 0,0 0 0 0 0,0-1 0 0 0,0 1 1 0 0,-2 0-1 0 0,1-1-134 0 0,-7 1-819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15360,'3'-7'0,"-3"6"0,1 0 0,-1-1 0,1 1 0,0 0 0,0 0 0,-1-1 0,1 1 0,0 0 0,2-2 0,11-13 0,-12 13 0,-1 1 0,1 0 0,-1 0 0,1 0 0,0 0 0,0 0 0,0 1 0,0-1 0,0 0 0,1 1 0,3-2 0,5-1 117,1 0 1,-1 1-1,1 1 1,0 0 0,0 0-1,0 1 1,0 1 0,0 0-1,0 0 1,0 2 0,0-1-1,0 1 1,0 1 0,0 0-1,-1 1 1,15 6-1,-9-2-115,0 1 0,0 1-1,-1 0 1,0 1-1,-1 1 1,0 1 0,-1 0-1,-1 0 1,15 18-1,1 11-1,-1 0 0,33 69 0,-41-72 0,4 6 0,24 45 0,-14-26 0,-6-10 0,4 4 0,30 52 0,-4-31-2630,-55-76 1445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0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18 879 17407,'-1'-1'33,"-1"0"-1,1 1 1,-1-1-1,1 0 1,0 0-1,-1 0 1,1 0-1,0 0 1,-2-2-1,2 2 0,1 0 0,-1 0 0,1 0 0,0 0 0,0-1 0,-1 1 0,1 0 0,0 0 0,0 0 0,0 0 0,0 0 0,0 0 0,0 0 0,1 0 0,-1 0 0,0 0 0,1-2-1,2-4 38,0 0-1,0 0 0,0 1 1,1-1-1,0 1 0,0 0 1,0 0-1,1 0 0,8-7 0,5-4 149,31-21-1,73-46 532,27-20 319,-145 101-1084,162-119-818,17 5-1080,-82 62 242,-37 23 483</inkml:trace>
  <inkml:trace contextRef="#ctx0" brushRef="#br0" timeOffset="1">1136 1 19455,'0'0'1851,"2"0"-1702,17 0-145,0 2-1,-1 0 0,1 1 1,-1 1-1,21 8 0,-14-4-4,0 3 0,0 0 0,25 16 0,-45-24-124,0 0-1,0 0 0,-1 0 0,1 1 1,0 0-1,-1 0 0,0 0 0,0 1 1,0-1-1,-1 1 0,0 0 0,0 0 1,0 0-1,0 1 0,2 7 0,5 22-3145,-7-16 899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85 21503,'-4'-16'0,"4"9"408,0-5 80,0 8 536,4-3-1336,-4-1-160,4 4-32,5-3-8,0 2 0,2 2 0,7-1 0,-5 0 0,4 1-2048,31 3-3455,-26 0 2943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19455,'1'1'-44,"0"0"-1,1 1 0,-1-1 0,0 0 0,0 0 0,0 0 0,1 0 1,-1 0-1,1 0 0,-1 0 0,1 0 0,-1 0 0,1-1 0,-1 1 1,1 0-1,0-1 0,-1 0 0,1 1 0,0-1 0,-1 0 0,1 0 1,0 0-1,3 0 0,5-1-251,1 0 0,17-4 1,-18 3 234,6-2 261,-1 0-1,0-2 0,0 0 0,-1 0 0,1-1 1,-1-1-1,-1 0 0,0-1 0,22-19 0,-22 15-199,-1 0 0,-1 0 0,16-25 0,-9 13 0,-7 7-219,0 0-1,-1 0 0,-1-1 0,-1 0 0,0-1 0,-2 0 1,5-20-1,-10 35 213,2-5 241,-1 0-1,1-11 1,-3 18-164,1 1 0,-1-1 0,0 1 0,-1-1 0,1 1-1,0 0 1,-1-1 0,1 1 0,-1-1 0,0 1 0,1 0 0,-1 0 0,0-1 0,-2-2-1,2 5-68,1-1-1,0 1 1,0 0-1,0-1 0,-1 1 1,1 0-1,0 0 1,0-1-1,0 1 0,-1 0 1,1 0-1,0-1 1,-1 1-1,1 0 1,0 0-1,-1 0 0,1-1 1,0 1-1,-1 0 1,1 0-1,0 0 0,-1 0 1,1 0-1,0 0 1,-1 0-1,1 0 0,0 0 1,-1 0-1,1 0 1,-1 0-1,1 0 0,0 0 1,-1 0-1,1 0 1,0 0-1,-1 0 1,1 0-1,0 1 0,-1-1 1,0 0-1,1 1-1,-4 0 1,1 1 0,-1 0 0,1 1 0,0-1 0,0 1 0,0-1 0,0 1 0,0 0 0,-3 5 0,-21 33 0,21-31 0,-4 7 0,1 0 0,1 0 0,-9 32 0,-9 57 0,23-91 0,0-1 0,1 1 0,1 0 0,0-1 0,2 1 0,1 20 0,0-27 25,0 0 0,1-1-1,0 1 1,0-1-1,0 0 1,1 1 0,0-2-1,1 1 1,-1 0-1,1-1 1,0 0 0,1 0-1,0-1 1,0 1-1,0-1 1,0 0-1,11 5 1,-12-8 47,1 0 1,0 0-1,0-1 0,0 0 0,0 0 0,0 0 1,0-1-1,0 0 0,0 0 0,0-1 1,8-1-1,11-3 293,31-10 0,-49 13-357,48-18-2446,76-40 0,-122 55 2031,34-17-1965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0 685 21503,'7'-6'332,"-6"4"-224,1 1 0,-1 0-1,1-1 1,0 1-1,-1 0 1,1 0 0,0 0-1,0 0 1,2-1-1,8-1 31,3-2-409,1 0-1,0 2 1,0 0 0,30-2 0,2 2 105,20-1 166,35 5 0,125 16 0,-186-11 0,-1 2 0,0 2 0,-1 2 0,0 1 0,72 35 0,-85-32 0,0 0 0,-1 2 0,-1 1 0,28 27 0,-42-36 2,-2 1 0,0-1-1,16 24 1,-21-27-11,0 0 0,-1 0 1,0 0-1,0 1 0,0-1 0,-1 1 1,0-1-1,1 12 0,-3-15-79,0 1-1,-1-1 0,0 1 0,0-1 1,0 0-1,0 1 0,-1-1 0,1 0 1,-1 0-1,0 0 0,0 0 0,-1 0 1,-3 4-1,5-6 46,-4 5-6,0-1-1,0 0 1,-1 0 0,0 0-1,0-1 1,0 0 0,-1 0-1,0-1 1,0 1 0,0-1-1,0-1 1,-1 0 0,-13 5-1,7-4 56,-1 0-1,1-1 0,-1-1 1,1 0-1,-1-1 0,0-1 1,0 0-1,0-1 0,1 0 1,-1-1-1,-18-6 0,12 3 279,0-2 0,1 0 0,-30-16 0,41 19-213,1-1-1,0-1 1,1 0-1,-1 0 1,1 0 0,0-1-1,1 0 1,-1 0-1,2-1 1,-8-11-1,3 1-68,0 0 0,2-1 0,1 0 0,0 0 0,1 0 0,1-1 0,1 0 0,0 0 0,0-32 0,4 27-2,1 1-1,1 0 1,1-1-1,1 1 1,1 1-1,1-1 1,17-40-1,0 14 1,2 2 0,2 0 0,2 1 0,2 2 0,3 1 0,49-51 0,-59 69 19,-5 6-93,1 0 1,42-33 0,-16 19-1564,-19 14-1311,0 1-6333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4363 17407,'-5'4'0,"1"0"0,0-1 0,0 1 0,1 1 0,-1-1 0,-5 9 0,8-11 0,0 0 0,1 0 0,-1 0 0,0 0 0,0 0 0,1 0 0,0 1 0,-1-1 0,1 0 0,0 0 0,0 0 0,0 1 0,0-1 0,1 0 0,-1 0 0,0 0 0,1 1 0,0-1 0,-1 0 0,2 2 0,-1-2 0,0-1 0,1 1 0,-1-1 0,0 1 0,1-1 0,-1 1 0,1-1 0,-1 0 0,1 0 0,-1 0 0,1 0 0,0 0 0,0 0 0,0 0 0,-1 0 0,1-1 0,0 1 0,3 0 0,0 0 0,0-1 0,0 1 0,1-1 0,-1 1 0,10-2 0,2-3 0,0 1 0,0-2 0,-1-1 0,24-10 0,65-39 0,-54 27 0,147-94 737,-8-16 294,-154 111-948,124-82 74,14-11-149,75-73-8,-242 188 0,562-432 0,-330 248 0,165-135 0,108-87 0,-243 197 0,-20 13 0,92-54 0,-206 149-10,216-161 92,-124 104 531,235-177 734,66-51-1331,-503 375-16,0-2 0,-1-1 0,0-1 0,20-23 0,-22 20 155,-8 7 325,18-23 0,-28 34-395,-1 0 1,0-1-1,0 0 0,0 0 1,0 0-1,-1 0 0,0 0 1,2-12-1,-4 16-75,0-1-1,0 1 1,0-1-1,-1 1 1,1 0-1,0-1 1,-1 1-1,0-1 1,1 1 0,-1 0-1,0 0 1,0-1-1,-1 1 1,1 0-1,0 0 1,-1 0-1,1 0 1,-4-3 0,2 2-110,-1 0 1,1 0 0,-1 0 0,0 0 0,0 1 0,0-1 0,0 1-1,-9-3 1,5 2-451,0 1 1,-1 0-1,0 1 0,1-1 0,-1 2 0,-9-1 0,-3 1-974,0 0-10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43 21503,'-16'4'19,"11"-3"-99,0 0 0,1 1 0,-8 2 0,-47 29-3463,55-30 3526,0 0 0,0 0 0,0 1 0,0-1 0,1 1 0,0 0 0,-1 0 0,1 1 0,1-1 0,-1 1 0,1-1 0,-1 1 0,2 0 0,-4 8 0,1 3 30,1 0 0,0-1 0,0 23-1,2 32 535,10 94 0,-5-107-281,11 62 166,-11-101-396,1 0-1,0 0 0,1-1 0,13 26 0,-16-37-42,0 0 0,1-1 0,-1 0 0,1 0 0,0 0 0,1 0 0,-1-1 0,1 1 0,10 6 0,-11-9-19,0 0 0,0 1 0,0-1 0,1-1 0,-1 1 0,1-1 0,0 0 0,-1 0 0,1 0 0,0-1 0,0 1 0,-1-1 0,1 0 0,0-1 0,8-1 0,-6 1-53,10-2-160,-1-1 1,1 0-1,-1-1 0,16-8 1,-23 9 314,-1-1 1,1 0-1,-1-1 1,0 0-1,12-12 0,33-40 618,-34 34-551,-1-2 1,28-50-1,18-62 33,-53 111-176,10-35 0,-17 47 0,0 0 0,-2-1 0,0 1 0,0-19 0,-1 17 104,-2-1-1,0 1 1,-1-1-1,-1 1 0,0 0 1,-2 0-1,0 0 1,-14-32-1,16 45-37,1-1 0,-1 1 0,-1-1 0,1 1 0,-1 0 0,1 0 1,-1 0-1,0 1 0,-1 0 0,1-1 0,-1 1 0,1 1 0,-1-1 0,0 1 0,0 0 0,0 0 0,-8-2 0,-7-3 793,19 6 93,1 2-944,0 0-1,1 0 1,-1-1-1,1 1 1,-1 0 0,1-1-1,-1 1 1,1-1-1,0 1 1,-1 0 0,1-1-1,-1 0 1,1 1-1,0-1 1,0 1 0,-1-1-1,1 0 1,0 1-1,0-1 1,-1 0 0,2 0-1,1 2-9,0-1 2,0 1 0,-1-1 0,1 1 0,-1 0 0,1 0 0,-1 0 0,4 5 0,-3-4 0,-1 0 0,1-1 0,0 1 0,5 3 0,16 4 0,-5-2 0,-6-2 0,0 0 0,0-1 0,0-1 0,22 5 0,23 4 0,-33-7 0,34 5 0,-25-6-127,-18-2-816,31 0 1,-7-3-2330,-17-3 901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0 573 25599,'5'-3'-72,"-1"-1"-1,1 2 1,0-1-1,0 1 1,0-1-1,0 1 1,0 1-1,9-3 1,-8 2-114,28-5-408,-30 6 544,35-6-221,63-5 0,-54 11 271,1 3 0,-1 1 0,70 16 0,-68-8 4,-1 1 0,70 30 1,-94-31-27,0 1 0,-1 1 0,0 2 1,-2 0-1,1 1 0,23 23 0,-40-32-259,0-1-1,0 1 0,-1 0 0,0 0 1,-1 0-1,0 1 0,0 0 0,0 0 1,-1 0-1,0 0 0,0 1 0,1 13 1,-3-18 187,-1 0-1,0 0 1,-1 0 0,1 0 0,-1 0 0,0 0 0,0 0-1,0 0 1,0 0 0,-1 0 0,1 0 0,-1-1 0,0 1-1,0-1 1,-4 5 0,3-3-35,0 0 75,-1 0 0,0 0 0,-1-1 0,1 0 0,-1 0 0,0 0 1,1 0-1,-2 0 0,1-1 0,0 0 0,-1 0 0,-10 3 0,9-3 49,-6 2 37,0 0-1,-1-1 0,1 0 1,-1-2-1,0 1 0,1-2 1,-1 0-1,0 0 0,-23-3 0,22 1 32,-1-2 0,1 0-1,0-1 1,0 0-1,1-1 1,-1 0-1,1-2 1,-19-10-1,24 10 99,-1 0 0,2 0 0,-1-1-1,1 0 1,0 0 0,1-1-1,0 0 1,0-1 0,-6-11 0,3 3 131,2 1 0,0-1 0,1-1 0,-7-29 0,10 27 44,0-1 0,2 1 0,1-40-1,12-63 450,-8 103-782,1 0 1,1 0-1,1 0 0,9-22 0,-1 9-3,-7 16 0,0 0 0,2 1 0,0-1 0,11-15 0,-16 29 1,11-19-68,2 1-1,32-32 1,-37 44-614,41-36-2595,-42 38 322,19-11 0,-1 3-3702,-12 3 1899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21503,'-56'100'-490,"46"-84"142,-3 5-14,2 1 1,-16 38 0,18-35 329,1 0 0,2 0 1,-6 43-1,2 74 57,10-140-25,-1 104 0,2-87 0,1 0 0,1 0 0,7 29 0,-8-42-2,0 0 0,0-1 0,1 1 0,-1-1 0,1 0 0,0 1 0,6 5 0,-7-9 7,0 1 0,0-1 0,1 0-1,-1 0 1,1 0 0,-1 0-1,1 0 1,0-1 0,0 1-1,0-1 1,0 0 0,0 0 0,0 0-1,0 0 1,0 0 0,4 0-1,4-1 104,0 0-1,0 0 0,0-1 0,1 0 0,-1-1 0,0-1 0,-1 1 0,1-2 0,0 0 0,-1 0 1,0 0-1,0-2 0,0 1 0,-1-1 0,1 0 0,-1-1 0,15-15 0,2-4-805,-2-1 0,-1-1-1,32-48 1,4-32-3546,-19 26-742,-14 30 1418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3:1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23551,'82'81'0,"-51"-50"0,0 2 0,31 45 0,-30-34-34,28 52-1,-55-87-200,1-1 0,11 14 1,6 9-851,-44-88 919,11 26 214,1 0-1,2-1 0,-5-44 1,11 59 150,0 1 1,1-1-1,1 0 1,1 1-1,0-1 1,1 1-1,0 0 1,10-24-1,-11 34-195,2 0-1,-1 0 0,1 0 0,-1 0 0,2 1 1,-1 0-1,1-1 0,5-4 0,0 2-3,0 0 0,0 0 0,18-9 0,-24 15 1,1 0 0,-1 0 0,0 1 0,1 0 0,-1 0 0,1 0 0,-1 0 0,1 1 0,-1 0 0,1 0 0,-1 0 0,1 0 0,0 1 0,6 1 0,5 3 0,0 0 0,24 11 0,-12-3 0,-1 2 0,-1 0 0,0 2 0,-1 0 0,29 28 0,-27-17 4,-2 1 0,28 39 0,-11-13-149,64 85-2352,-61-89 1311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16240 0 0,'6'-11'242'0'0,"-5"8"-178"0"0,0 1 0 0 0,1-1 0 0 0,-1 1-1 0 0,1 0 1 0 0,0-1 0 0 0,-1 1 0 0 0,1 0 0 0 0,0 0-1 0 0,0 0 1 0 0,1 0 0 0 0,-1 0 0 0 0,0 1 0 0 0,4-3-1 0 0,6-2-198 0 0,1-1 0 0 0,1 1 0 0 0,-1 1-1 0 0,1 1 1 0 0,-1 0 0 0 0,1 0 0 0 0,1 1-1 0 0,-1 1 1 0 0,0 1 0 0 0,1 0-1 0 0,-1 0 1 0 0,22 3 0 0 0,-18 1 420 0 0,0 0-1 0 0,25 9 1 0 0,-36-9-194 0 0,0 0-1 0 0,-1 0 0 0 0,1 0 1 0 0,-1 1-1 0 0,0 0 1 0 0,0 0-1 0 0,0 1 1 0 0,-1-1-1 0 0,6 7 0 0 0,-3-2-90 0 0,-1-1 0 0 0,0 2 0 0 0,0-1 0 0 0,-1 1 0 0 0,0 0 0 0 0,-1 0 0 0 0,0 1 0 0 0,-1-1 0 0 0,0 1 0 0 0,4 18 0 0 0,-6-20 0 0 0,-1 0 0 0 0,0 0 0 0 0,-1 1 0 0 0,0-1 0 0 0,0 0 0 0 0,-1 1 0 0 0,0-1 0 0 0,0 0 0 0 0,-1 0 0 0 0,-1 0 0 0 0,1 0 0 0 0,-1 0 0 0 0,-7 14 0 0 0,3-11 0 0 0,0-1 0 0 0,-1 1 0 0 0,0-1 0 0 0,-13 15 0 0 0,2-7 0 0 0,-30 30 0 0 0,41-42 0 0 0,0-1 0 0 0,0 0 0 0 0,0 0 0 0 0,-16 7 0 0 0,-148 53-829 0 0,169-66-124 0 0,-5-3-56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20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1255 2072 0 0,'-1'-1'84'0'0,"-19"-14"48"0"0,16 10-31 0 0,3 3 201 0 0,0 0 1 0 0,0-1-1 0 0,0 1 0 0 0,1-1 0 0 0,-1 1 0 0 0,1-1 0 0 0,0 1 1 0 0,0-1-1 0 0,0 1 0 0 0,0-1 0 0 0,0 1 0 0 0,0 0 0 0 0,1-1 0 0 0,-1 1 1 0 0,2-5-1 0 0,-2 6-217 0 0,1 1-1 0 0,-1 0 1 0 0,0-1 0 0 0,0 1-1 0 0,1-1 1 0 0,-1 1 0 0 0,0-1 0 0 0,0 1-1 0 0,0-1 1 0 0,0 1 0 0 0,0-1 0 0 0,0 1-1 0 0,0-1 1 0 0,0 1 0 0 0,0-1-1 0 0,0 1 1 0 0,0-1 0 0 0,0 1 0 0 0,0-1-1 0 0,0 0-33 0 0,-1 1-1 0 0,1 0 1 0 0,0-1-1 0 0,0 1 1 0 0,0-1-1 0 0,0 1 1 0 0,0 0-1 0 0,0-1 0 0 0,0 1 1 0 0,0-1-1 0 0,0 1 1 0 0,0 0-1 0 0,1-1 1 0 0,-1 1-1 0 0,0-1 1 0 0,0 1-1 0 0,0 0 0 0 0,0-1 1 0 0,0 1-1 0 0,1 0 1 0 0,-1-1-1 0 0,0 1 1 0 0,0 0-1 0 0,1 0 1 0 0,-1-1-1 0 0,0 1 1 0 0,1 0-1 0 0,-1-1 0 0 0,0 1 1 0 0,1 0-1 0 0,0-1 19 0 0,0 0 1 0 0,0 0-1 0 0,1 0 0 0 0,-1 0 0 0 0,0 1 0 0 0,0-1 0 0 0,1 0 0 0 0,-1 1 0 0 0,1-1 1 0 0,-1 1-1 0 0,0 0 0 0 0,1-1 0 0 0,-1 1 0 0 0,3 0 0 0 0,-1 0 27 0 0,-1 0 0 0 0,1 0 0 0 0,0 1 0 0 0,0-1 0 0 0,-1 1 0 0 0,1 0-1 0 0,4 1 1 0 0,5 3-80 0 0,6 2 57 0 0,-1 1-1 0 0,20 11 1 0 0,24 25 189 0 0,-8-4-46 0 0,-30-25-138 0 0,-9-5 2 0 0,1-1 1 0 0,19 10-1 0 0,-23-14-23 0 0,1-1 0 0 0,-1 0 0 0 0,1-1 0 0 0,-1-1 0 0 0,1 0 0 0 0,0 0 0 0 0,0-1 0 0 0,0 0 0 0 0,0-1 0 0 0,0-1 0 0 0,15-2 0 0 0,-4 0 194 0 0,0-1-1 0 0,29-10 1 0 0,-38 10-149 0 0,0-2-1 0 0,0 0 1 0 0,-1 0-1 0 0,24-17 1 0 0,12-12 138 0 0,74-68 0 0 0,-87 69-171 0 0,91-85 137 0 0,111-111 473 0 0,-172 165-439 0 0,44-51 288 0 0,-66 63-178 0 0,3 2-1 0 0,64-55 0 0 0,-31 33 68 0 0,-31 27-114 0 0,-43 41-257 0 0,187-186 956 0 0,-186 183-1048 0 0,1 1 0 0 0,-1-1-1 0 0,1 1 1 0 0,9-5-1 0 0,-16 11 50 0 0,0 0-1 0 0,0 0 0 0 0,1 0 0 0 0,-1-1 0 0 0,0 1 1 0 0,0 0-1 0 0,1-3 0 0 0,-1 4-7 0 0,-1-1-1 0 0,1 0 0 0 0,-1 0 1 0 0,1 1-1 0 0,-1-1 0 0 0,1 0 1 0 0,0 1-1 0 0,-1-1 1 0 0,1 1-1 0 0,0-1 0 0 0,-1 1 1 0 0,1-1-1 0 0,0 1 1 0 0,0-1-1 0 0,1 1 0 0 0,-1-1-374 0 0,0 1-156 0 0,7-4-36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3456 0 0,'0'0'64'0'0,"0"-4"32"0"0,5-3-96 0 0,3 2 0 0 0,-3 3 0 0 0,3-3 104 0 0,-3 2 0 0 0,8-1 0 0 0,-4 0-1672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3:3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13 974 5440 0 0,'-5'-9'2928'0'0,"5"8"-2680"0"0,0 0 1 0 0,0 0 0 0 0,0 0-1 0 0,-1 0 1 0 0,1 0 0 0 0,-1 1-1 0 0,1-1 1 0 0,-1 0 0 0 0,1 0-1 0 0,-1 0 1 0 0,0 0 0 0 0,-2-1 1487 0 0,3 8-968 0 0,14 63-783 0 0,-6-8-125 0 0,1 12 144 0 0,-7-54 43 0 0,1 1 0 0 0,1-1 0 0 0,1 0 0 0 0,0 0 0 0 0,2 0 0 0 0,15 31 0 0 0,-14-38-3 0 0,0 0-1 0 0,1 0 1 0 0,1 0-1 0 0,0-1 1 0 0,16 14 0 0 0,-22-21 1 0 0,0-1 0 0 0,1 1 0 0 0,-1-1 0 0 0,1 0 0 0 0,0 0 0 0 0,0 0 1 0 0,0 0-1 0 0,0-1 0 0 0,0 0 0 0 0,0 0 0 0 0,1-1 0 0 0,-1 1 0 0 0,1-1 1 0 0,-1 0-1 0 0,1-1 0 0 0,-1 1 0 0 0,1-1 0 0 0,0 0 0 0 0,-1-1 0 0 0,1 1 1 0 0,-1-1-1 0 0,1 0 0 0 0,-1-1 0 0 0,1 1 0 0 0,-1-1 0 0 0,0 0 0 0 0,7-4 1 0 0,65-40 418 0 0,-41 23-296 0 0,111-72 351 0 0,-11-4-404 0 0,-100 72-110 0 0,99-92 43 0 0,-67 57-32 0 0,101-76 8 0 0,45-42 28 0 0,-111 78 16 0 0,79-71 188 0 0,-121 121-150 0 0,135-126 1199 0 0,-195 177-1297 0 0,11-12 116 0 0,0 0 1 0 0,-1-1-1 0 0,15-22 0 0 0,-25 34-62 0 0,0 0 0 0 0,0 0-1 0 0,0 0 1 0 0,0-1-1 0 0,0 1 1 0 0,-1 0 0 0 0,1 0-1 0 0,-1 0 1 0 0,0-1-1 0 0,1 1 1 0 0,-1 0 0 0 0,0 0-1 0 0,0-5 1 0 0,-1 6-37 0 0,1-1 1 0 0,-1 1 0 0 0,1 0-1 0 0,-1 0 1 0 0,1 0-1 0 0,-1-1 1 0 0,0 1 0 0 0,1 0-1 0 0,-1 0 1 0 0,0 0-1 0 0,0 0 1 0 0,0 0 0 0 0,0 1-1 0 0,0-1 1 0 0,0 0-1 0 0,0 0 1 0 0,0 0 0 0 0,0 1-1 0 0,0-1 1 0 0,0 1-1 0 0,0-1 1 0 0,0 1 0 0 0,-1-1-1 0 0,1 1 1 0 0,-2-1-1 0 0,-3 0-7 0 0,0 1 0 0 0,0-1 0 0 0,0 1 0 0 0,0 0 0 0 0,0 0 0 0 0,0 1-1 0 0,0 0 1 0 0,0 0 0 0 0,0 0 0 0 0,0 1 0 0 0,0 0 0 0 0,0 0 0 0 0,1 1-1 0 0,-11 5 1 0 0,-26 11-283 0 0,42-18 14 0 0,-1-1-1 0 0,0 0 1 0 0,1 1 0 0 0,-1 0 0 0 0,0-1-1 0 0,1 1 1 0 0,-1-1 0 0 0,1 1-1 0 0,-1 0 1 0 0,1-1 0 0 0,-1 1 0 0 0,1 0-1 0 0,0 0 1 0 0,-1-1 0 0 0,1 1 0 0 0,0 1-1 0 0,-2 2-1349 0 0,-7 11-4796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0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1021 6048 0 0,'0'0'4680'0'0,"1"1"-4520"0"0,18 36 213 0 0,-14-26-177 0 0,0-1 1 0 0,1 1-1 0 0,0-1 0 0 0,1 0 0 0 0,9 11 0 0 0,39 30 596 0 0,-49-47-745 0 0,0 1-1 0 0,1-1 0 0 0,-1 0 1 0 0,1 0-1 0 0,-1-1 0 0 0,1 0 1 0 0,13 4-1 0 0,-16-7 5 0 0,0 1-1 0 0,1-1 1 0 0,-1 0 0 0 0,0 0 0 0 0,0-1 0 0 0,1 1-1 0 0,-1-1 1 0 0,0 0 0 0 0,0 0 0 0 0,0 0-1 0 0,0 0 1 0 0,0-1 0 0 0,4-2 0 0 0,2-1 118 0 0,-1 0 1 0 0,-1 0-1 0 0,1-1 1 0 0,10-10 0 0 0,59-67 287 0 0,-48 48-342 0 0,19-19 43 0 0,192-198-2 0 0,-53 69-28 0 0,-76 74 147 0 0,74-67 459 0 0,-60 65-30 0 0,-63 46-233 0 0,-30 27-210 0 0,-9 10 15 0 0,-13 11 84 0 0,-10 14-592 0 0,0 1-1 0 0,1 0 0 0 0,-1-1 1 0 0,1 1-1 0 0,2-3 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42 5376 0 0,'0'0'441'0'0,"0"-7"-1089"0"0,0 5 676 0 0,0 1 1 0 0,0-1-1 0 0,0 1 0 0 0,0-1 1 0 0,-1 0-1 0 0,1 1 0 0 0,-1-1 0 0 0,1 1 1 0 0,-1-3-1 0 0,-5-13 5993 0 0,12 27-2873 0 0,19 43-2835 0 0,40 96 431 0 0,-28-73-430 0 0,-21-43-257 0 0,25 41 0 0 0,-23-42 37 0 0,-6-15-14 0 0,-9-14-62 0 0,-1 0 0 0 0,0 0-1 0 0,0 0 1 0 0,0 0-1 0 0,0 0 1 0 0,-1 0 0 0 0,1 0-1 0 0,-1 1 1 0 0,0-1-1 0 0,0 0 1 0 0,1 6 0 0 0,-2-8 249 0 0,1 0-189 0 0,2 4-6 0 0,-2-4 146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11632 0 0,'0'0'586'0'0,"1"1"-618"0"0,6 32 112 0 0,36 83 2004 0 0,-13-47-1093 0 0,-25-58-876 0 0,1-1 1 0 0,0 1 0 0 0,0-1-1 0 0,1 0 1 0 0,0 0 0 0 0,12 12-1 0 0,-19-22-93 0 0,0 0-1 0 0,1 0 1 0 0,-1 1 0 0 0,0-1-1 0 0,0 0 1 0 0,0 0 0 0 0,0 0-1 0 0,0 0 1 0 0,1 1 0 0 0,-1-1-1 0 0,0 0 1 0 0,0 0 0 0 0,0 0-1 0 0,1 0 1 0 0,-1 0-1 0 0,0 0 1 0 0,0 0 0 0 0,0 0-1 0 0,1 0 1 0 0,-1 0 0 0 0,0 1-1 0 0,0-1 1 0 0,0 0 0 0 0,1 0-1 0 0,-1 0 1 0 0,0 0 0 0 0,0 0-1 0 0,0-1 1 0 0,1 1-1 0 0,-1 0 1 0 0,0 0 0 0 0,0 0-1 0 0,0 0 1 0 0,1 0 0 0 0,-1 0-1 0 0,0 0 1 0 0,0 0 0 0 0,0 0-1 0 0,1 0 1 0 0,-1-1 0 0 0,0 1-1 0 0,0 0 1 0 0,6-12 572 0 0,-5 6-327 0 0,0 0 0 0 0,0 0 0 0 0,0-8 0 0 0,-1 5-64 0 0,-1 0 0 0 0,-3-12 0 0 0,0-5-92 0 0,-3-19-57 0 0,3 23-18 0 0,1 0 1 0 0,1 1 0 0 0,2-41-1 0 0,1 55-36 0 0,0 0 0 0 0,1 1 0 0 0,0-1 0 0 0,0 1 0 0 0,0-1 0 0 0,1 1 0 0 0,0 0 0 0 0,0 0 0 0 0,1 0 0 0 0,0 0 0 0 0,0 0 0 0 0,0 1 0 0 0,0 0 0 0 0,1 0 0 0 0,0 0 0 0 0,9-7 0 0 0,2 1 0 0 0,-12 8 0 0 0,-1-1 0 0 0,2 2 0 0 0,-1-1 0 0 0,0 0 0 0 0,0 1 0 0 0,9-3 0 0 0,-5 2 5 0 0,0 2-1 0 0,0-1 0 0 0,1 1 0 0 0,-1 0 0 0 0,0 1 0 0 0,0 0 0 0 0,1 0 1 0 0,-1 1-1 0 0,0 0 0 0 0,0 1 0 0 0,15 3 0 0 0,-17-2 2 0 0,1-1 1 0 0,0 1-1 0 0,-1 0 0 0 0,0 1 0 0 0,1 0 1 0 0,-1 0-1 0 0,-1 0 0 0 0,1 0 0 0 0,-1 1 1 0 0,0 0-1 0 0,0 0 0 0 0,0 1 0 0 0,7 10 1 0 0,-10-12 24 0 0,0 0-1 0 0,-1 0 1 0 0,1 0 0 0 0,0 5 0 0 0,-1-6-50 0 0,0 0 1 0 0,-1 0-1 0 0,1 0 1 0 0,0 0-1 0 0,1-1 1 0 0,-1 1-1 0 0,0 0 1 0 0,1 0-1 0 0,0-1 1 0 0,3 5-1 0 0,-4-6-37 0 0,0 0-1 0 0,0-1 1 0 0,0 1 0 0 0,0-1-1 0 0,0 1 1 0 0,0-1-1 0 0,0 0 1 0 0,0 0-1 0 0,0 1 1 0 0,0-1-1 0 0,0 0 1 0 0,0 0-1 0 0,0 0 1 0 0,0 0-1 0 0,1 0 1 0 0,-1 0-1 0 0,0 0 1 0 0,0 0 0 0 0,2-1-1 0 0,9-3-494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 14440 0 0,'-3'0'80'0'0,"1"-1"-15"0"0,-1 1 1 0 0,0 0 0 0 0,0 0 0 0 0,0 0 0 0 0,1 1 0 0 0,-1-1 0 0 0,0 0-1 0 0,0 1 1 0 0,1 0 0 0 0,-1 0 0 0 0,0 0 0 0 0,1 0 0 0 0,-1 0-1 0 0,1 0 1 0 0,0 1 0 0 0,-1-1 0 0 0,-2 4 0 0 0,-1 0-9 0 0,1 0 0 0 0,1 1 0 0 0,-1-1 0 0 0,1 1 0 0 0,0 0 0 0 0,0 1 0 0 0,1-1 0 0 0,0 1 0 0 0,0-1 0 0 0,-3 10 0 0 0,-1 9-90 0 0,-6 39 1 0 0,11-48 98 0 0,0-1 4 0 0,0-1 1 0 0,2 1-1 0 0,0-1 0 0 0,1 1 0 0 0,0-1 1 0 0,1 1-1 0 0,6 24 0 0 0,-7-37-49 0 0,-1 1-1 0 0,1-1 0 0 0,0 0 0 0 0,0 0 0 0 0,0 1 0 0 0,0-1 0 0 0,0 0 0 0 0,0 0 0 0 0,1 0 0 0 0,-1 0 0 0 0,1 0 0 0 0,-1 0 0 0 0,1-1 0 0 0,0 1 0 0 0,-1 0 0 0 0,1-1 0 0 0,0 0 0 0 0,3 3 0 0 0,-3-4 8 0 0,0 1 0 0 0,0-1 0 0 0,0 1 0 0 0,0-1-1 0 0,-1 0 1 0 0,1 1 0 0 0,0-1 0 0 0,0 0 0 0 0,0 0 0 0 0,0 0 0 0 0,0-1-1 0 0,0 1 1 0 0,0 0 0 0 0,-1-1 0 0 0,1 1 0 0 0,0-1 0 0 0,0 0 0 0 0,0 1-1 0 0,-1-1 1 0 0,1 0 0 0 0,0 0 0 0 0,-1 0 0 0 0,3-2 0 0 0,1-2 18 0 0,1 0 0 0 0,-1 0-1 0 0,0 0 1 0 0,-1-1 0 0 0,1 0 0 0 0,-1 0 0 0 0,0 0 0 0 0,-1 0 0 0 0,1-1 0 0 0,-1 1 0 0 0,-1-1-1 0 0,1 0 1 0 0,-1 0 0 0 0,3-15 0 0 0,-1-4 146 0 0,-1-1-1 0 0,-1-43 0 0 0,-3 38-119 0 0,7-41 0 0 0,-6 71-49 0 0,1-1 0 0 0,-1 0 0 0 0,1 1 0 0 0,0-1 0 0 0,0 0 0 0 0,1 1 0 0 0,-1 0 0 0 0,2-4 0 0 0,-2 5 2 0 0,-1 1-1 0 0,1-1 0 0 0,-1 0 1 0 0,1 0-1 0 0,0 1 0 0 0,-1-1 0 0 0,1 0 1 0 0,0 1-1 0 0,0-1 0 0 0,-1 0 1 0 0,1 1-1 0 0,0-1 0 0 0,0 1 0 0 0,0 0 1 0 0,0-1-1 0 0,0 1 0 0 0,0 0 1 0 0,0-1-1 0 0,0 1 0 0 0,-1 0 0 0 0,1 0 1 0 0,0 0-1 0 0,0 0 0 0 0,0 0 0 0 0,0 0 1 0 0,2 0-1 0 0,1 1 2 0 0,-1 1 1 0 0,1-1-1 0 0,0 1 0 0 0,-1 0 0 0 0,1 0 1 0 0,-1 0-1 0 0,1 0 0 0 0,-1 1 0 0 0,0 0 1 0 0,0-1-1 0 0,0 1 0 0 0,4 6 1 0 0,2 3 7 0 0,15 28 1 0 0,-18-31 6 0 0,8 20-13 0 0,-10-20-22 0 0,0 0 1 0 0,1-1-1 0 0,6 10 0 0 0,-11-17-85 0 0,1 0 0 0 0,1 0 0 0 0,-1 0 0 0 0,0 0 0 0 0,0 0-1 0 0,0 0 1 0 0,0 0 0 0 0,1 0 0 0 0,-1 0 0 0 0,1 0 0 0 0,-1-1 0 0 0,0 1-1 0 0,1-1 1 0 0,-1 1 0 0 0,1-1 0 0 0,-1 1 0 0 0,1-1 0 0 0,-1 0 0 0 0,1 0-1 0 0,-1 0 1 0 0,3 0 0 0 0,8-3-876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10968 0 0,'0'0'853'0'0,"1"-1"-536"0"0,17-33 1026 0 0,12-24 713 0 0,-19 37-1587 0 0,0 1 1 0 0,2 0-1 0 0,16-22 1 0 0,-16 25-287 0 0,16-21 28 0 0,2 0 1 0 0,2 2-1 0 0,1 2 0 0 0,41-33 0 0 0,-63 58-135 0 0,0 0-1 0 0,0 1 1 0 0,1 1 0 0 0,15-8 0 0 0,-21 13-37 0 0,-1-1 0 0 0,1 1 0 0 0,0 0 0 0 0,-1 0 0 0 0,1 1 1 0 0,0 0-1 0 0,0 0 0 0 0,0 1 0 0 0,0 0 0 0 0,12 1 0 0 0,-11 1-23 0 0,0 1-1 0 0,-1-1 1 0 0,1 1-1 0 0,0 1 1 0 0,-1 0-1 0 0,0 0 1 0 0,9 6-1 0 0,-7-4-11 0 0,0 1 56 0 0,0 1-1 0 0,0 0 0 0 0,-1 0 1 0 0,0 1-1 0 0,9 12 0 0 0,1-3-229 0 0,-5-6 48 0 0,-8-6-79 0 0,1-1-1 0 0,0 0 1 0 0,1-1-1 0 0,11 7 0 0 0,-10-7-256 0 0,1-3-20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28 10776 0 0,'-12'-5'330'0'0,"-1"0"0"0"0,0 1 1 0 0,-24-4-1 0 0,-13 3 1351 0 0,47 5-1559 0 0,-1 0 0 0 0,1 0 0 0 0,0 0 0 0 0,0 0 0 0 0,0 0 0 0 0,0 0 0 0 0,-1 1 0 0 0,1 0 0 0 0,0 0 0 0 0,0 0 0 0 0,0 0 0 0 0,0 0 0 0 0,0 0 0 0 0,1 1 0 0 0,-1 0 0 0 0,0-1 0 0 0,1 1 0 0 0,-1 0 0 0 0,1 0 0 0 0,-1 0 0 0 0,-2 5 0 0 0,-1-1-7 0 0,1 1 0 0 0,0 0 1 0 0,1 0-1 0 0,0 0 0 0 0,0 0 0 0 0,0 1 0 0 0,-2 8 0 0 0,2-6-49 0 0,1 0-1 0 0,1 0 0 0 0,-1 0 1 0 0,1 0-1 0 0,1 0 0 0 0,0 0 1 0 0,1 17-1 0 0,1-6 169 0 0,1-1 1 0 0,2 1-1 0 0,0 0 0 0 0,11 32 0 0 0,-13-47-171 0 0,1 1-1 0 0,-1-1 0 0 0,2 0 1 0 0,-1 0-1 0 0,1 0 0 0 0,0 0 1 0 0,0-1-1 0 0,0 1 0 0 0,1-1 1 0 0,0 0-1 0 0,0-1 0 0 0,0 1 1 0 0,1-1-1 0 0,0 0 0 0 0,0 0 1 0 0,0-1-1 0 0,11 6 0 0 0,-9-7-26 0 0,-1 1-1 0 0,1-2 1 0 0,-1 1 0 0 0,1-1-1 0 0,-1 0 1 0 0,1 0-1 0 0,0-1 1 0 0,0 0-1 0 0,-1-1 1 0 0,1 0-1 0 0,0 0 1 0 0,7-2-1 0 0,-2-1 19 0 0,-2 0 0 0 0,1 0 0 0 0,0-1 0 0 0,-1-1 0 0 0,0 1 0 0 0,18-14 0 0 0,-8 4-383 0 0,-1-1 0 0 0,-1 0 0 0 0,0-2 0 0 0,-1 0 0 0 0,27-37 0 0 0,-28 32-1705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9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17711 0 0,'0'0'764'0'0,"0"1"-624"0"0,1 2-138 0 0,-1 1 0 0 0,1-1-1 0 0,1 0 1 0 0,-1 0 0 0 0,0 0-1 0 0,1-1 1 0 0,0 1 0 0 0,0 0-1 0 0,0 0 1 0 0,4 4 0 0 0,4 7-5 0 0,43 66-26 0 0,54 114 0 0 0,-39-63 247 0 0,-51-104-122 0 0,-13-18 0 0 0,-3-7 263 0 0,0-4-182 0 0,0-1-118 0 0,0 0-1 0 0,0-1 0 0 0,-1 0 0 0 0,1 1 1 0 0,-1-1-1 0 0,0 1 0 0 0,1-1 0 0 0,-2 0 1 0 0,1-4-1 0 0,-1-4 63 0 0,-3-39 167 0 0,0 2-184 0 0,4 22-103 0 0,1-1-1 0 0,1 1 1 0 0,2 0-1 0 0,7-27 0 0 0,-9 44-23 0 0,1 0 0 0 0,1 0-1 0 0,0 0 1 0 0,0 0 0 0 0,1 1 0 0 0,0-1-1 0 0,1 1 1 0 0,0 0 0 0 0,0 1-1 0 0,1 0 1 0 0,0 0 0 0 0,0 0 0 0 0,12-8-1 0 0,-15 13 14 0 0,1 0 1 0 0,0 0-1 0 0,-1 1 0 0 0,1 0 0 0 0,0 0 0 0 0,1 0 0 0 0,-1 1 0 0 0,0 0 0 0 0,0 0 1 0 0,1 0-1 0 0,-1 0 0 0 0,1 1 0 0 0,-1 0 0 0 0,0 0 0 0 0,1 0 0 0 0,-1 1 0 0 0,0 0 0 0 0,1 0 1 0 0,-1 0-1 0 0,0 1 0 0 0,0 0 0 0 0,0 0 0 0 0,0 0 0 0 0,0 0 0 0 0,0 1 0 0 0,-1 0 1 0 0,1 0-1 0 0,4 4 0 0 0,81 76 31 0 0,-77-70-23 0 0,0 0 0 0 0,1-2 0 0 0,0 1 0 0 0,23 12-1 0 0,-34-22-148 0 0,-1-1 0 0 0,1 0 0 0 0,0 0-1 0 0,0 0 1 0 0,0-1 0 0 0,-1 1 0 0 0,1 0 0 0 0,0-1-1 0 0,0 0 1 0 0,0 0 0 0 0,0 0 0 0 0,0 0-1 0 0,4-1 1 0 0,10-1-988 0 0</inkml:trace>
  <inkml:trace contextRef="#ctx0" brushRef="#br0" timeOffset="1">859 3 15528 0 0,'0'0'17'0'0,"-1"0"0"0"0,1 0 1 0 0,0 0-1 0 0,0 0 1 0 0,0 0-1 0 0,0 0 1 0 0,0 0-1 0 0,0 0 0 0 0,0-1 1 0 0,0 1-1 0 0,0 0 1 0 0,0 0-1 0 0,0 0 1 0 0,0 0-1 0 0,1 0 0 0 0,-1 0 1 0 0,0 0-1 0 0,0 0 1 0 0,0 0-1 0 0,0-1 1 0 0,0 1-1 0 0,0 0 0 0 0,0 0 1 0 0,0 0-1 0 0,0 0 1 0 0,0 0-1 0 0,0 0 1 0 0,0 0-1 0 0,0 0 0 0 0,0 0 1 0 0,0 0-1 0 0,1 0 1 0 0,-1 0-1 0 0,0-1 1 0 0,0 1-1 0 0,0 0 0 0 0,0 0 1 0 0,0 0-1 0 0,0 0 1 0 0,0 0-1 0 0,0 0 1 0 0,1 0-1 0 0,-1 0 0 0 0,0 0 1 0 0,0 0-1 0 0,0 0 1 0 0,0 0-1 0 0,0 0 1 0 0,0 0-1 0 0,0 0 1 0 0,0 0-1 0 0,1 0 0 0 0,-1 0 1 0 0,0 0-1 0 0,0 1 1 0 0,0-1-1 0 0,0 0 1 0 0,0 0-1 0 0,0 0 0 0 0,0 0 1 0 0,0 0-1 0 0,0 0 1 0 0,0 0-1 0 0,1 0 1 0 0,8 9 466 0 0,8 15 29 0 0,-1 6-112 0 0,-2 0 0 0 0,-1 1 0 0 0,-2 0 0 0 0,10 38 0 0 0,-18-55-269 0 0,4 19-115 0 0,-6-31-136 0 0,0 1-1 0 0,0-1 1 0 0,-1 0-1 0 0,2 1 1 0 0,-1-1 0 0 0,0 0-1 0 0,0 0 1 0 0,1 0 0 0 0,2 3-1 0 0,4 1-683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14336 0 0,'0'-2'33'0'0,"0"-1"0"0"0,0 1 0 0 0,0 0 0 0 0,0-1 0 0 0,1 1 0 0 0,-1-1 0 0 0,1 1 0 0 0,0 0 0 0 0,-1-1 0 0 0,1 1 0 0 0,0 0 0 0 0,0 0 0 0 0,0 0 0 0 0,1-1 1 0 0,-1 1-1 0 0,0 0 0 0 0,1 1 0 0 0,0-1 0 0 0,-1 0 0 0 0,1 0 0 0 0,0 1 0 0 0,0-1 0 0 0,0 1 0 0 0,0-1 0 0 0,0 1 0 0 0,0 0 0 0 0,0 0 0 0 0,0 0 0 0 0,4-1 1 0 0,16-8-34 0 0,-14 6 0 0 0,18-5 0 0 0,10-4 0 0 0,-28 9 0 0 0,1 1 0 0 0,-1 0 0 0 0,1 1 0 0 0,15-3 0 0 0,-12 4 0 0 0,1 0 0 0 0,0 0 0 0 0,-1 1 0 0 0,1 1 0 0 0,0 0 0 0 0,0 1 0 0 0,23 6 0 0 0,-34-8 0 0 0,1 1 0 0 0,-1 0 0 0 0,0 0 0 0 0,0 0 0 0 0,0 0 0 0 0,0 1 0 0 0,0-1 0 0 0,0 1 0 0 0,0-1 0 0 0,-1 1 0 0 0,1-1 0 0 0,0 1 0 0 0,-1 0 0 0 0,1 0 0 0 0,-1 0 0 0 0,0 0 0 0 0,0 0 0 0 0,1 0 0 0 0,-1 0 0 0 0,-1 0 0 0 0,1 0 0 0 0,0 1 0 0 0,0-1 0 0 0,-1 0 0 0 0,0 1 0 0 0,1-1 0 0 0,-1 0 0 0 0,0 1 0 0 0,0-1 0 0 0,0 0 0 0 0,-1 4 0 0 0,0 3 0 0 0,-1 0 0 0 0,0-1 0 0 0,0 1 0 0 0,-1 0 0 0 0,0-1 0 0 0,0 0 0 0 0,-6 9 0 0 0,-50 82 1340 0 0,57-97-1241 0 0,0 3-51 0 0,-1-1 0 0 0,1 1 0 0 0,0-1 0 0 0,0 1 0 0 0,0-1 0 0 0,1 1 0 0 0,0 0 0 0 0,-1 6 0 0 0,1-9-43 0 0,1-1 0 0 0,0 0 0 0 0,0 1 0 0 0,0-1 0 0 0,0 1 0 0 0,0-1 0 0 0,1 0 0 0 0,-1 1-1 0 0,0-1 1 0 0,1 0 0 0 0,-1 0 0 0 0,0 1 0 0 0,1-1 0 0 0,0 0 0 0 0,-1 0 0 0 0,1 0 0 0 0,0 1-1 0 0,-1-1 1 0 0,1 0 0 0 0,0 0 0 0 0,0 0 0 0 0,0 0 0 0 0,0 0 0 0 0,0-1 0 0 0,0 1 0 0 0,0 0-1 0 0,0 0 1 0 0,1-1 0 0 0,-1 1 0 0 0,0-1 0 0 0,0 1 0 0 0,1-1 0 0 0,-1 1 0 0 0,0-1 0 0 0,3 1-1 0 0,91 15-4 0 0,-89-15 0 0 0,-1 1 0 0 0,1 0 0 0 0,0 0 0 0 0,-1 0 0 0 0,7 4 0 0 0,-10-5 0 0 0,1 1 0 0 0,-1-1 0 0 0,0 1 0 0 0,0-1 0 0 0,0 1 0 0 0,0 0 0 0 0,0 0 0 0 0,0 0 0 0 0,-1 0 0 0 0,1 0 0 0 0,-1 1 0 0 0,1-1 0 0 0,1 4 0 0 0,-1 0 0 0 0,0 0 0 0 0,0-1 0 0 0,0 1 0 0 0,-1 0 0 0 0,1 11 0 0 0,-2-14 0 0 0,0 0 0 0 0,-1-1 0 0 0,1 1 0 0 0,-1 0 0 0 0,1 0 0 0 0,-1 0 0 0 0,0 0 0 0 0,0 0 0 0 0,0-1 0 0 0,-1 1 0 0 0,1 0 0 0 0,0-1 0 0 0,-4 5 0 0 0,1-2 32 0 0,0 1 0 0 0,-1-1-1 0 0,1 0 1 0 0,-1 0 0 0 0,0-1-1 0 0,-1 0 1 0 0,1 1-1 0 0,-1-2 1 0 0,1 1 0 0 0,-1-1-1 0 0,0 0 1 0 0,-1 0 0 0 0,-7 2-1 0 0,-46 9 43 0 0,-2-3 0 0 0,-62 3-1 0 0,111-13-777 0 0,-1-2-1 0 0,-20-2 1 0 0,28 2 382 0 0,-9-3-698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24 16895 0 0,'-13'-4'712'0'0,"6"-4"-568"0"0,-2 4 56 0 0,5-3 232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13576 0 0,'2'-1'292'0'0,"1"0"-233"0"0,0 0 0 0 0,1 0 0 0 0,-1 1 0 0 0,1-1 0 0 0,0 1 0 0 0,-1 0 0 0 0,7 0 0 0 0,-4 0 124 0 0,-1 0 1 0 0,1-1 0 0 0,7 0-1 0 0,58-20 1261 0 0,-20 7-923 0 0,24-4-273 0 0,-57 14-236 0 0,-1-1 0 0 0,1-1 0 0 0,30-14 0 0 0,-18 5-4 0 0,33-24 0 0 0,4-3-5 0 0,27-19-3 0 0,-76 48-7 0 0,-2-1 1 0 0,1 0-1 0 0,16-20 0 0 0,-5 1-89 0 0,40-60 0 0 0,-54 61 98 0 0,-7 16-14 0 0,-5 13 6 0 0,-1 0 1 0 0,1 0 0 0 0,-1 0-1 0 0,0 0 1 0 0,0 0 0 0 0,-1 0-1 0 0,1 0 1 0 0,-1 0 0 0 0,1-6-1 0 0,-1 9 6 0 0,0-1 0 0 0,0 1 0 0 0,0 0 0 0 0,0 0 0 0 0,0-1 0 0 0,0 1 0 0 0,0 0 0 0 0,0 0 0 0 0,0-1 0 0 0,0 1 0 0 0,0 0 0 0 0,0 0 0 0 0,0-1 0 0 0,-1 1 0 0 0,1 0 0 0 0,0 0 0 0 0,0-1 0 0 0,0 1 0 0 0,0 0 0 0 0,0 0 0 0 0,-1 0 0 0 0,1-1 0 0 0,0 1 0 0 0,-1 0 2 0 0,-1 0-1 0 0,1 0 1 0 0,0-1-1 0 0,0 2 0 0 0,0-1 1 0 0,0 0-1 0 0,-1 0 1 0 0,1 0-1 0 0,0 0 0 0 0,0 1 1 0 0,0-1-1 0 0,0 0 1 0 0,0 1-1 0 0,0-1 0 0 0,0 1 1 0 0,0-1-1 0 0,0 1 1 0 0,0 0-1 0 0,-2 1 0 0 0,-19 17 51 0 0,8-3 12 0 0,0 0-1 0 0,1 2 0 0 0,1-1 0 0 0,-17 34 0 0 0,16-23 136 0 0,1 0 0 0 0,-14 51-1 0 0,22-59-53 0 0,0-1 0 0 0,1 0 0 0 0,1 1 0 0 0,1 0 0 0 0,0-1 0 0 0,2 1 0 0 0,4 27 0 0 0,-5-43-105 0 0,1 0-1 0 0,0 1 1 0 0,0-1 0 0 0,0 0-1 0 0,1 0 1 0 0,-1 0-1 0 0,1 0 1 0 0,0-1-1 0 0,0 1 1 0 0,1 0-1 0 0,-1-1 1 0 0,1 1-1 0 0,-1-1 1 0 0,1 0-1 0 0,0 0 1 0 0,0 0 0 0 0,1 0-1 0 0,-1-1 1 0 0,0 1-1 0 0,1-1 1 0 0,0 0-1 0 0,-1 0 1 0 0,1 0-1 0 0,0 0 1 0 0,4 0-1 0 0,1 1 93 0 0,0-2 0 0 0,0 1 0 0 0,0-1 0 0 0,0-1 0 0 0,0 0 0 0 0,0 0 0 0 0,14-2 0 0 0,-10-1-2 0 0,0 0 0 0 0,0-1 0 0 0,0 0 0 0 0,17-9 0 0 0,6-5 58 0 0,-2-3 0 0 0,47-35 0 0 0,-64 43-150 0 0,13-10-133 0 0,-2-2 0 0 0,0-1 1 0 0,-2-1-1 0 0,42-55 0 0 0,-59 69-578 0 0,-1 0-1 0 0,-1 0 1 0 0,0-1 0 0 0,-1 0 0 0 0,5-15 0 0 0,-6 10-1197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2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3162 17903 0 0,'-26'-21'388'0'0,"25"20"-359"0"0,0 1-1 0 0,0-1 1 0 0,0 0-1 0 0,0 0 1 0 0,0 0-1 0 0,0 1 1 0 0,1-1-1 0 0,-1 0 1 0 0,0 0-1 0 0,1 0 1 0 0,-1 0-1 0 0,1 0 1 0 0,-1 0-1 0 0,1-1 1 0 0,-1 0-1 0 0,1 1-22 0 0,0 1-1 0 0,0-1 0 0 0,0 1 0 0 0,0-1 0 0 0,0 1 1 0 0,0-1-1 0 0,1 0 0 0 0,-1 1 0 0 0,0-1 0 0 0,0 1 0 0 0,0-1 1 0 0,1 1-1 0 0,-1-1 0 0 0,0 1 0 0 0,1-1 0 0 0,-1 1 1 0 0,0 0-1 0 0,1-1 0 0 0,-1 1 0 0 0,1-1 0 0 0,-1 1 0 0 0,1-1 1 0 0,3-1-36 0 0,0 0 0 0 0,0 0 0 0 0,0 0 0 0 0,1 0 1 0 0,8-1-1 0 0,-4 0 7 0 0,57-20-578 0 0,109-55 0 0 0,844-490-149 0 0,-792 438 718 0 0,344-185 259 0 0,-78 43-120 0 0,451-263-12 0 0,-624 352 52 0 0,32-18 29 0 0,-75 46-122 0 0,295-162-46 0 0,-229 126 1904 0 0,-332 185-1948 0 0,64-42 294 0 0,-68 43-30 0 0,0 0 1 0 0,-1-1-1 0 0,0 1 0 0 0,0-2 1 0 0,0 1-1 0 0,0-1 0 0 0,7-12 0 0 0,-9 13-212 0 0,-4 5-16 0 0,0 1 0 0 0,0 0 0 0 0,0 0 0 0 0,0 0 0 0 0,0-1 0 0 0,0 1 0 0 0,0 0 0 0 0,0 0 0 0 0,0 0 0 0 0,0-1 0 0 0,0 1 0 0 0,0 0 0 0 0,0 0 0 0 0,0-1 0 0 0,0 1 0 0 0,0 0 0 0 0,0 0 0 0 0,0 0 0 0 0,0-1 0 0 0,0 1 0 0 0,0 0 0 0 0,0 0 0 0 0,0 0 0 0 0,-1-1 0 0 0,-2 0 0 0 0,0 1 0 0 0,-1-1 0 0 0,1 1 0 0 0,0 0 0 0 0,-1 0 0 0 0,1 0 0 0 0,-1 0 0 0 0,1 1 0 0 0,-5 0 0 0 0,-32 10-1252 0 0,15-4-176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3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2032 0 0,'0'0'939'0'0,"-1"9"-910"0"0,0-8-80 0 0,-4 4 402 0 0,5-4-344 0 0,0-1-1 0 0,0 0 1 0 0,0 0-1 0 0,0 0 1 0 0,0 0-1 0 0,0 0 1 0 0,0 0-1 0 0,0 0 1 0 0,0 0-1 0 0,0 0 1 0 0,0 0-1 0 0,0 0 1 0 0,0 0-1 0 0,0 0 1 0 0,0 0-1 0 0,0 0 1 0 0,0 0 0 0 0,0 1-1 0 0,0-1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0,0 0-1 0 0,-1 0 1 0 0,1 0 0 0 0,0 0-1 0 0,0 0 1 0 0,0 0-1 0 0,0 0 1 0 0,0 0-1 0 0,0 0 1 0 0,0 0-1 0 0,0 0 1 0 0,0 0-1 0 0,0-1 1 0 0,0 1-1 0 0,0 0 1 0 0,0 0-1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1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 6800 0 0,'0'0'320'0'0,"-4"-3"-320"0"0,-5-2 0 0 0,4-2 0 0 0,5-2 0 0 0,0 2 0 0 0,0 0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1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0 0 7168 0 0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1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358 133 9760 0 0,'-2'-2'197'0'0,"-7"-4"274"0"0,5 4-459 0 0,-14-8 1850 0 0,3 3 362 0 0,10 5-1864 0 0,3 1-150 0 0,1 1 38 0 0,-4 1 56 0 0,0 0 0 0 0,1 0 0 0 0,-1 0-1 0 0,1 0 1 0 0,0 1 0 0 0,-1 0 0 0 0,1 0 0 0 0,0 0 0 0 0,-7 6 0 0 0,-3 2 379 0 0,-14 13-1 0 0,10-7 20 0 0,-7 3 121 0 0,17-14-553 0 0,0 1 0 0 0,1 0 0 0 0,-1 1 0 0 0,-6 7 0 0 0,12-12-233 0 0,0 0 24 0 0,1 0-1 0 0,-1 1 1 0 0,1-1-1 0 0,-1 0 1 0 0,1 0-1 0 0,0 0 1 0 0,-1 1-1 0 0,1-1 1 0 0,1 1-1 0 0,-2 4 1 0 0,-5 17 247 0 0,4-17-229 0 0,1 0 1 0 0,1 0-1 0 0,-1 0 1 0 0,0 12-1 0 0,-2 43 241 0 0,4-52-295 0 0,3 87 230 0 0,-1-74-185 0 0,1 12 32 0 0,1-20-42 0 0,0 1 0 0 0,0-1 0 0 0,2-1-1 0 0,-1 1 1 0 0,11 17 0 0 0,-13-28-57 0 0,0 3 31 0 0,2 0 0 0 0,-1 0 0 0 0,1 0 0 0 0,6 6 0 0 0,23 27 193 0 0,-28-35-222 0 0,8 8-1 0 0,17 13 0 0 0,-26-23-2 0 0,0 1 0 0 0,0-1 0 0 0,0 0 1 0 0,1-1-1 0 0,0 1 0 0 0,-1-1 0 0 0,11 2 1 0 0,-8-2 53 0 0,-1 0 0 0 0,1-1 0 0 0,0 0 0 0 0,0-1 0 0 0,0 0 1 0 0,13-1-1 0 0,-6-1-115 0 0,0 0 1 0 0,26-9 0 0 0,-36 10 42 0 0,0-2 0 0 0,0 1 1 0 0,0 0-1 0 0,0-1 0 0 0,0 0 1 0 0,-1 0-1 0 0,1 0 1 0 0,-1-1-1 0 0,0 1 0 0 0,0-1 1 0 0,4-5-1 0 0,-1 0 90 0 0,-1 0-1 0 0,0 0 0 0 0,-1 0 1 0 0,0-1-1 0 0,0 0 0 0 0,4-14 1 0 0,-3 5 228 0 0,-1-1 1 0 0,-1 1 0 0 0,2-30-1 0 0,-5-35-63 0 0,-1 50-234 0 0,-1 20-5 0 0,-3-17 0 0 0,2 18 0 0 0,0-18 0 0 0,1 20 0 0 0,0 1 0 0 0,0 0 0 0 0,-1-1 0 0 0,0 1 0 0 0,-1 0 0 0 0,0 0 0 0 0,-1 0 0 0 0,0 1 0 0 0,0-1 0 0 0,-1 1 0 0 0,-9-12 0 0 0,9 15 0 0 0,0-1-1 0 0,0 1 1 0 0,-1 0 0 0 0,0 1-1 0 0,-1-1 1 0 0,-10-6 0 0 0,-1-1-21 0 0,-27-15-279 0 0,22 15 326 0 0,-15-9 195 0 0,12 7-171 0 0,-35-27 0 0 0,48 33-90 0 0,-30-24-225 0 0,38 29 257 0 0,0 1 0 0 0,0 0 0 0 0,-1 1 1 0 0,1-1-1 0 0,-1 1 0 0 0,-9-2 0 0 0,12 3 3 0 0,1 1 0 0 0,-1 0 0 0 0,0 0 1 0 0,0 0-1 0 0,1 1 0 0 0,-1-1 0 0 0,0 1 0 0 0,1-1 0 0 0,-1 1 0 0 0,0 0 0 0 0,1 0 0 0 0,-1 0 0 0 0,1 0 0 0 0,-1 1 1 0 0,1-1-1 0 0,0 1 0 0 0,0-1 0 0 0,-1 1 0 0 0,1 0 0 0 0,0 0 0 0 0,0 0 0 0 0,1 0 0 0 0,-3 3 0 0 0,-3 3-20 0 0,1 1 0 0 0,1 0 0 0 0,0 0 0 0 0,-7 16 1 0 0,5-9-11 0 0,3-9 7 0 0,1 1-1 0 0,-5 15 1 0 0,-2 15-62 0 0,6-27 28 0 0,1 1 0 0 0,0 0 0 0 0,1 0 0 0 0,-2 22 0 0 0,4-30 48 0 0,0 4-23 0 0,0 0-1 0 0,0-1 1 0 0,1 1 0 0 0,0 0-1 0 0,0-1 1 0 0,1 1 0 0 0,0-1-1 0 0,0 1 1 0 0,5 10 0 0 0,-2-7-62 0 0,4 8-24 0 0,0-1 1 0 0,16 22-1 0 0,-10-20 136 0 0,-1-2-27 0 0,24 26 1 0 0,-33-39 29 0 0,1 0 0 0 0,-1-1 1 0 0,1 0-1 0 0,0 0 1 0 0,0 0-1 0 0,0 0 0 0 0,1-1 1 0 0,-1 0-1 0 0,9 2 1 0 0,-8-2-12 0 0,-5-3-10 0 0,-1 1-1 0 0,1 0 0 0 0,0-1 1 0 0,0 0-1 0 0,0 1 1 0 0,0-1-1 0 0,-1 0 0 0 0,1 0 1 0 0,0 0-1 0 0,0 0 0 0 0,0 0 1 0 0,0 0-1 0 0,0 0 1 0 0,3-2-1 0 0,15-3-33 0 0,-13 3 27 0 0,0 0 0 0 0,0-1 0 0 0,9-4 0 0 0,5-4 12 0 0,0-1 0 0 0,-1-1 0 0 0,20-16 0 0 0,-35 24-27 0 0,0 0-1 0 0,-1-1 0 0 0,0 1 0 0 0,1-1 1 0 0,-2 1-1 0 0,1-1 0 0 0,-1 0 1 0 0,0-1-1 0 0,0 1 0 0 0,0 0 1 0 0,-1-1-1 0 0,2-7 0 0 0,-3 6-23 0 0,-1 0 0 0 0,0-1 0 0 0,0 1-1 0 0,0 0 1 0 0,-1 0 0 0 0,-1 0 0 0 0,1 0 0 0 0,-1 0-1 0 0,0 0 1 0 0,-1 0 0 0 0,0 0 0 0 0,-8-14 0 0 0,-2-1-290 0 0,-1 1 0 0 0,-29-36 0 0 0,34 47 341 0 0,0 1 0 0 0,-17-15 0 0 0,22 22 0 0 0,0 0 0 0 0,-1 0 0 0 0,1 0 0 0 0,-1 0 0 0 0,0 1 0 0 0,1-1 0 0 0,-1 1 0 0 0,0 1 0 0 0,-10-3 0 0 0,12 4 0 0 0,0 0 0 0 0,0 0 0 0 0,0 0 0 0 0,-1 0 0 0 0,1 1 0 0 0,0 0 0 0 0,0-1 0 0 0,0 1 0 0 0,1 0 0 0 0,-7 3 0 0 0,3-1 0 0 0,-1 1 0 0 0,1 0 0 0 0,-9 7 0 0 0,5-2 0 0 0,0 1 0 0 0,0 0 0 0 0,1 1 0 0 0,0-1 0 0 0,1 2 0 0 0,-13 22 0 0 0,10-12 0 0 0,1 1 0 0 0,-14 47 0 0 0,23-63-12 0 0,-1 1 0 0 0,1-1-1 0 0,0 1 1 0 0,1-1 0 0 0,-1 1-1 0 0,2-1 1 0 0,-1 1 0 0 0,1-1-1 0 0,3 14 1 0 0,2 0-10 0 0,0-1 0 0 0,13 24 0 0 0,-16-38 34 0 0,0 0 1 0 0,0 0-1 0 0,1 0 0 0 0,0 0 1 0 0,0-1-1 0 0,0 0 0 0 0,0 0 1 0 0,7 6-1 0 0,-9-9-19 0 0,1 0 0 0 0,-1-1 0 0 0,0 1-1 0 0,1 0 1 0 0,0-1 0 0 0,-1 0 0 0 0,1 1 0 0 0,0-1-1 0 0,0 0 1 0 0,-1-1 0 0 0,1 1 0 0 0,0 0 0 0 0,0-1 0 0 0,0 1-1 0 0,0-1 1 0 0,0 0 0 0 0,0 0 0 0 0,0 0 0 0 0,0-1 0 0 0,0 1-1 0 0,3-2 1 0 0,-2 1-3 0 0,-1 0-1 0 0,1-1 1 0 0,-1 0-1 0 0,0 0 1 0 0,0 0-1 0 0,0 0 1 0 0,0 0-1 0 0,0 0 1 0 0,5-6-1 0 0,-1-1 2 0 0,13-18-1 0 0,48-95 10 0 0,-59 102 0 0 0,-2 0 0 0 0,0 0 0 0 0,5-28 0 0 0,-10 37 29 0 0,0 0-1 0 0,-1 0 1 0 0,0 0-1 0 0,-1 0 0 0 0,0 0 1 0 0,-2-11-1 0 0,0 12-5 0 0,0 1-1 0 0,0-1 1 0 0,-1 1 0 0 0,-4-10-1 0 0,6 16-22 0 0,0 1 0 0 0,0-1 0 0 0,-1 1 0 0 0,1 0 0 0 0,-1-1 0 0 0,1 1 0 0 0,-1 0 0 0 0,0 0 0 0 0,0 0 0 0 0,0 1 0 0 0,0-1 0 0 0,0 0 0 0 0,0 1 0 0 0,0-1 0 0 0,-1 1 0 0 0,1 0 0 0 0,-1 0 0 0 0,1 0 0 0 0,-1 0 0 0 0,1 0 0 0 0,-3 0 0 0 0,1 0 0 0 0,1 1 0 0 0,0 0 0 0 0,0 0 0 0 0,0 0 0 0 0,-1 0 0 0 0,1 0 0 0 0,0 1 0 0 0,0-1 0 0 0,0 1 0 0 0,0 0 0 0 0,0 0 0 0 0,0 0 0 0 0,0 1 0 0 0,0-1 0 0 0,0 1 0 0 0,1-1 0 0 0,-4 4 0 0 0,-10 8 47 0 0,1 1 0 0 0,-19 23 0 0 0,13-14 28 0 0,-5 8-45 0 0,-30 42 0 0 0,52-66-54 0 0,-1 0-1 0 0,1 1 0 0 0,1-1 1 0 0,0 1-1 0 0,-5 14 0 0 0,7-18-38 0 0,0 0-1 0 0,0 1 1 0 0,1-1 0 0 0,-1 0-1 0 0,1 0 1 0 0,0 0 0 0 0,0 1-1 0 0,0-1 1 0 0,1 0-1 0 0,-1 0 1 0 0,1 0 0 0 0,3 9-1 0 0,-2-9-136 0 0,0 1 0 0 0,0-1 0 0 0,0 1-1 0 0,1-1 1 0 0,0 0 0 0 0,0 0-1 0 0,5 4 1 0 0,-6-6-73 0 0,0 0 0 0 0,0-1-1 0 0,0 1 1 0 0,0-1 0 0 0,0 0 0 0 0,1 0-1 0 0,-1 0 1 0 0,1 0 0 0 0,-1 0-1 0 0,1 0 1 0 0,-1-1 0 0 0,1 1 0 0 0,-1-1-1 0 0,1 1 1 0 0,4-1 0 0 0,6 0-1496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1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6608 0 0,'0'0'4094'0'0,"6"-5"-3636"0"0,-2 4 508 0 0,-2 3-1097 0 0,0-1-1 0 0,-1 1 0 0 0,1 0 0 0 0,-1 0 1 0 0,0 0-1 0 0,1 0 0 0 0,-1 1 0 0 0,0-1 1 0 0,0 0-1 0 0,-1 0 0 0 0,1 1 0 0 0,0-1 1 0 0,-1 0-1 0 0,1 1 0 0 0,-1-1 0 0 0,0 1 0 0 0,0-1 1 0 0,0 0-1 0 0,0 1 0 0 0,0-1 0 0 0,-1 4 1 0 0,-3 13-1257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2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78 8112 0 0,'0'0'297'0'0,"-5"-6"1686"0"0,-3-4 3665 0 0,7 11-5568 0 0,-1 1-10 0 0,0 0 1 0 0,0 1 0 0 0,0-1 0 0 0,1 0 0 0 0,-1 1 0 0 0,1-1 0 0 0,0 1 0 0 0,-1-1 0 0 0,1 1 0 0 0,0 0 0 0 0,1-1 0 0 0,-1 1-1 0 0,0 0 1 0 0,1 0 0 0 0,-1 0 0 0 0,1 0 0 0 0,0-1 0 0 0,0 4 0 0 0,1 1 106 0 0,0 0-1 0 0,1 0 1 0 0,-1 0 0 0 0,1 0-1 0 0,1 0 1 0 0,5 10-1 0 0,7 7 65 0 0,-1-6-114 0 0,-8-9-52 0 0,1 0 0 0 0,0 0 0 0 0,1-1 0 0 0,0 0 0 0 0,0 0-1 0 0,11 7 1 0 0,-3-3 118 0 0,1-1 0 0 0,28 14 0 0 0,-39-23-161 0 0,0 0 1 0 0,-1 0-1 0 0,1 0 1 0 0,0-1-1 0 0,0 1 0 0 0,0-1 1 0 0,0-1-1 0 0,0 1 1 0 0,0-1-1 0 0,0 0 0 0 0,0-1 1 0 0,0 1-1 0 0,0-1 1 0 0,9-3-1 0 0,2-1 53 0 0,-1-2 0 0 0,1 1 0 0 0,25-16-1 0 0,-38 19-57 0 0,1-1 0 0 0,0 1 0 0 0,-1-1 0 0 0,0 1-1 0 0,0-1 1 0 0,0-1 0 0 0,0 1 0 0 0,-1 0-1 0 0,7-10 1 0 0,-7 7 40 0 0,1 0 0 0 0,-1 0 0 0 0,0 0 0 0 0,-1 0 0 0 0,1-1-1 0 0,1-13 1 0 0,-3 18-43 0 0,-1 1 0 0 0,0-1 0 0 0,0 1-1 0 0,0-1 1 0 0,0 1 0 0 0,-1-1 0 0 0,1 1-1 0 0,-1-1 1 0 0,0 1 0 0 0,-1-5 0 0 0,-1 0-8 0 0,-1 1 0 0 0,-6-9 0 0 0,7 10-22 0 0,-1 0 21 0 0,1 1 0 0 0,-1 0 0 0 0,0 0 0 0 0,-1 0 0 0 0,1 0 0 0 0,0 1 0 0 0,-1-1 0 0 0,0 1 1 0 0,0 1-1 0 0,0-1 0 0 0,0 1 0 0 0,-11-4 0 0 0,-3 0 134 0 0,0 2 0 0 0,-26-4 0 0 0,22 5 89 0 0,0 0 0 0 0,-1 2 1 0 0,1 0-1 0 0,-1 2 0 0 0,-28 4 0 0 0,44-4-211 0 0,0 2-1 0 0,0-1 1 0 0,1 1-1 0 0,-1 0 1 0 0,1 0-1 0 0,0 1 1 0 0,0 0-1 0 0,0 1 1 0 0,0-1-1 0 0,1 1 1 0 0,0 1-1 0 0,0-1 1 0 0,0 1-1 0 0,1 0 1 0 0,-6 8-1 0 0,5-6-2 0 0,1 0-1 0 0,0 1 0 0 0,0-1 1 0 0,1 1-1 0 0,0 0 1 0 0,1 0-1 0 0,0 0 0 0 0,0 1 1 0 0,1-1-1 0 0,0 1 0 0 0,1-1 1 0 0,-1 15-1 0 0,2-9-37 0 0,1 0 0 0 0,0-1 0 0 0,1 1 0 0 0,1 0 0 0 0,0-1 0 0 0,9 24 0 0 0,-11-36 8 0 0,0 0 0 0 0,-1-1 0 0 0,1 1 0 0 0,0 0 0 0 0,0-1 0 0 0,0 1 0 0 0,0-1 0 0 0,0 1 0 0 0,0-1 0 0 0,0 0 1 0 0,1 1-1 0 0,-1-1 0 0 0,0 0 0 0 0,1 0 0 0 0,-1 0 0 0 0,1 0 0 0 0,-1 0 0 0 0,1 0 0 0 0,0-1 0 0 0,-1 1 0 0 0,1 0 1 0 0,0-1-1 0 0,-1 1 0 0 0,1-1 0 0 0,0 0 0 0 0,0 1 0 0 0,0-1 0 0 0,-1 0 0 0 0,1 0 0 0 0,0 0 0 0 0,2-1 0 0 0,-1 0-1 0 0,1 1 0 0 0,-1-1 0 0 0,0 0 0 0 0,0-1 0 0 0,1 1 0 0 0,-1 0 0 0 0,0-1 0 0 0,0 0 0 0 0,0 0 0 0 0,-1 0 0 0 0,1 0 0 0 0,0 0 0 0 0,-1 0-1 0 0,0-1 1 0 0,1 1 0 0 0,1-4 0 0 0,14-21 18 0 0,-1 1 0 0 0,-1-2-1 0 0,-2 0 1 0 0,-1-1 0 0 0,18-55-1 0 0,-30 78-11 0 0,1 0 0 0 0,-1-1 0 0 0,-1 1 0 0 0,1-1 0 0 0,-1 0 0 0 0,0 1 0 0 0,0-1 0 0 0,-1 1 0 0 0,0-1 0 0 0,-3-10 0 0 0,3 14 8 0 0,0 1-1 0 0,0-1 1 0 0,0 1-1 0 0,0 0 1 0 0,0-1 0 0 0,0 1-1 0 0,-1 0 1 0 0,1 0-1 0 0,-1 0 1 0 0,0 0-1 0 0,0 0 1 0 0,1 0-1 0 0,-1 0 1 0 0,0 1-1 0 0,-1-1 1 0 0,1 1-1 0 0,0-1 1 0 0,0 1 0 0 0,-1 0-1 0 0,1 0 1 0 0,0 0-1 0 0,-1 0 1 0 0,1 0-1 0 0,-1 1 1 0 0,0-1-1 0 0,1 1 1 0 0,-1-1-1 0 0,-4 1 1 0 0,2 0 18 0 0,0 1 0 0 0,0 0 1 0 0,0-1-1 0 0,0 2 0 0 0,0-1 0 0 0,0 0 1 0 0,0 1-1 0 0,1 0 0 0 0,-10 5 0 0 0,3 0 39 0 0,1 0-1 0 0,-18 16 1 0 0,22-17-38 0 0,1 0 0 0 0,-1 0 0 0 0,1 1 0 0 0,1 0 1 0 0,-9 14-1 0 0,11-15-34 0 0,0 0 1 0 0,1 0-1 0 0,0 0 1 0 0,-1 0-1 0 0,2 0 1 0 0,-1 0-1 0 0,1 10 1 0 0,0-13 6 0 0,0 0 0 0 0,0 0 0 0 0,1 0 1 0 0,-1 0-1 0 0,1 0 0 0 0,-1 0 0 0 0,1 0 0 0 0,0 0 1 0 0,0 0-1 0 0,0-1 0 0 0,1 1 0 0 0,-1 0 0 0 0,1-1 1 0 0,-1 1-1 0 0,1-1 0 0 0,0 1 0 0 0,0-1 0 0 0,3 3 0 0 0,-3-3-6 0 0,1-1 0 0 0,-1 1 0 0 0,1-1 0 0 0,-1 0 0 0 0,1 1-1 0 0,-1-1 1 0 0,1 0 0 0 0,0-1 0 0 0,0 1 0 0 0,-1 0 0 0 0,1-1 0 0 0,0 0-1 0 0,0 1 1 0 0,0-1 0 0 0,0 0 0 0 0,-1-1 0 0 0,1 1 0 0 0,0 0-1 0 0,5-2 1 0 0,-1 0 9 0 0,-1-1 0 0 0,0 1-1 0 0,0-1 1 0 0,0 0 0 0 0,0-1 0 0 0,0 1-1 0 0,-1-1 1 0 0,1 0 0 0 0,-1-1 0 0 0,0 1-1 0 0,-1-1 1 0 0,1 0 0 0 0,-1 0 0 0 0,0-1-1 0 0,4-5 1 0 0,-6 7 1 0 0,1 0-1 0 0,-1-1 0 0 0,0 1 1 0 0,0-1-1 0 0,0 1 0 0 0,0-1 1 0 0,-1 0-1 0 0,0 1 0 0 0,0-1 1 0 0,0 0-1 0 0,-1 0 1 0 0,1 0-1 0 0,-1 0 0 0 0,0 0 1 0 0,-1 0-1 0 0,1 1 0 0 0,-1-1 1 0 0,0 0-1 0 0,0 0 0 0 0,-1 0 1 0 0,-2-6-1 0 0,2 8 6 0 0,1 1 0 0 0,-1-1 0 0 0,0 1 0 0 0,0 0 0 0 0,1-1 0 0 0,-2 1 0 0 0,1 0 0 0 0,0 0 0 0 0,0 1 0 0 0,-1-1 0 0 0,1 0 0 0 0,-1 1 0 0 0,1 0 0 0 0,-1-1 0 0 0,-3 0 0 0 0,-2-1 36 0 0,0 1 0 0 0,-1 0 0 0 0,-15-2 0 0 0,20 4-32 0 0,-1 0-1 0 0,1 0 1 0 0,-1 1 0 0 0,1-1-1 0 0,0 1 1 0 0,-1 0-1 0 0,1 0 1 0 0,-8 4-1 0 0,8-4-11 0 0,1 0-1 0 0,1 1 1 0 0,-1-1-1 0 0,0 1 0 0 0,0 0 1 0 0,0 0-1 0 0,1 0 0 0 0,-1 0 1 0 0,1 0-1 0 0,0 0 0 0 0,0 1 1 0 0,-4 4-1 0 0,3-2 1 0 0,0 0 0 0 0,1 1 0 0 0,-1-1 0 0 0,1 1 0 0 0,0 0 0 0 0,-1 10 0 0 0,2-12-4 0 0,0 0-1 0 0,1 0 1 0 0,0 0-1 0 0,0 1 1 0 0,0-1-1 0 0,0 0 1 0 0,1 0-1 0 0,0 1 1 0 0,0-1-1 0 0,0 0 1 0 0,0 0-1 0 0,1 0 1 0 0,-1 0-1 0 0,1 0 1 0 0,0 0-1 0 0,0-1 1 0 0,1 1-1 0 0,-1-1 1 0 0,1 1-1 0 0,-1-1 1 0 0,1 0-1 0 0,0 0 1 0 0,0 0-1 0 0,1 0 1 0 0,-1-1-1 0 0,1 1 1 0 0,-1-1-1 0 0,1 0 1 0 0,0 0-1 0 0,0 0 1 0 0,5 1-1 0 0,-3-1-17 0 0,-1 0-1 0 0,1-1 0 0 0,-1 1 1 0 0,1-2-1 0 0,0 1 0 0 0,0 0 1 0 0,-1-1-1 0 0,1 0 0 0 0,0-1 1 0 0,-1 1-1 0 0,1-1 0 0 0,0 0 1 0 0,10-3-1 0 0,-12 2 4 0 0,0 0 1 0 0,0 1-1 0 0,1-2 1 0 0,-1 1-1 0 0,0 0 1 0 0,0-1-1 0 0,-1 0 1 0 0,1 0-1 0 0,-1 0 1 0 0,1 0-1 0 0,-1-1 1 0 0,0 1-1 0 0,0-1 1 0 0,0 0-1 0 0,-1 1 1 0 0,0-2-1 0 0,3-4 1 0 0,-3 5 14 0 0,-1 0 0 0 0,0 0 0 0 0,0 0 0 0 0,-1 0 0 0 0,1 0 1 0 0,-1 0-1 0 0,0-1 0 0 0,0 1 0 0 0,-1-8 0 0 0,0 5 26 0 0,0 0 0 0 0,-1 1 0 0 0,0-1-1 0 0,-6-12 1 0 0,6 15-11 0 0,0 0 0 0 0,-1 1 0 0 0,1-1 1 0 0,-1 1-1 0 0,0 0 0 0 0,0-1 0 0 0,0 2 0 0 0,-5-5 0 0 0,0 2-9 0 0,1 0 0 0 0,0 1 0 0 0,-10-5 0 0 0,13 7 5 0 0,0 1 0 0 0,0-1 1 0 0,0 1-1 0 0,0 0 0 0 0,0 1 0 0 0,0-1 0 0 0,0 1 0 0 0,-5-1 0 0 0,7 1-3 0 0,0 1 0 0 0,-1-1 0 0 0,1 0-1 0 0,0 1 1 0 0,0-1 0 0 0,0 1 0 0 0,0-1-1 0 0,0 1 1 0 0,0 0 0 0 0,0 0 0 0 0,0 0-1 0 0,1 0 1 0 0,-1 0 0 0 0,0 0 0 0 0,0 1-1 0 0,-2 2 1 0 0,3-3-5 0 0,0 1 0 0 0,1-1 0 0 0,-1 1 0 0 0,0 0 0 0 0,1-1 0 0 0,-1 1-1 0 0,1 0 1 0 0,-1 0 0 0 0,1 0 0 0 0,0-1 0 0 0,-1 1 0 0 0,1 0 0 0 0,0 0 0 0 0,1 0 0 0 0,-1 0 0 0 0,0-1-1 0 0,0 1 1 0 0,1 3 0 0 0,1 0-7 0 0,-1 1 1 0 0,1 0-1 0 0,0-1 0 0 0,5 9 0 0 0,-5-11 0 0 0,0 1 1 0 0,0 0-1 0 0,0 0 1 0 0,0 0-1 0 0,1 0 1 0 0,0-1 0 0 0,-1 1-1 0 0,1-1 1 0 0,1 0-1 0 0,-1 0 1 0 0,0 0-1 0 0,7 4 1 0 0,-5-4 32 0 0,-4-2-24 0 0,0 0 0 0 0,1-1 0 0 0,-1 1 0 0 0,0 0 1 0 0,0-1-1 0 0,1 1 0 0 0,-1-1 0 0 0,0 0 0 0 0,1 1 0 0 0,-1-1 0 0 0,3 0 1 0 0,-3 0-7 0 0,0 0 1 0 0,0 1 0 0 0,0-1-1 0 0,-1 0 1 0 0,1-1 0 0 0,0 1-1 0 0,0 0 1 0 0,0 0 0 0 0,0 0-1 0 0,0 0 1 0 0,0-1 0 0 0,-1 1-1 0 0,1 0 1 0 0,0-1 0 0 0,0 1 0 0 0,0-1-1 0 0,-1 1 1 0 0,1-1 0 0 0,0 1-1 0 0,0-1 1 0 0,-1 0 0 0 0,1 1-1 0 0,-1-1 1 0 0,1 0 0 0 0,-1 1-1 0 0,1-1 1 0 0,-1 0 0 0 0,1 0-1 0 0,-1 1 1 0 0,1-1 0 0 0,0-2 0 0 0,0-1-4 0 0,1 1 12 0 0,-1-1 0 0 0,0 1 0 0 0,0 0-1 0 0,0-1 1 0 0,0 0 0 0 0,0 1 0 0 0,-1-1-1 0 0,0 1 1 0 0,1-1 0 0 0,-2-5 0 0 0,0-5 17 0 0,-5-18 0 0 0,5 22-33 0 0,-1 7 13 0 0,1-1 1 0 0,0 1-1 0 0,-1 0 0 0 0,0 0 0 0 0,0 0 1 0 0,0 0-1 0 0,0 0 0 0 0,0 0 0 0 0,0 0 1 0 0,-1 1-1 0 0,0-1 0 0 0,-4-2 0 0 0,-1 0 79 0 0,7 5-72 0 0,0 0-1 0 0,0 0 1 0 0,0-1 0 0 0,0 1-1 0 0,0 0 1 0 0,0 0-1 0 0,0 0 1 0 0,0 0-1 0 0,-1 0 1 0 0,1 0-1 0 0,0 1 1 0 0,0-1 0 0 0,0 0-1 0 0,0 0 1 0 0,0 1-1 0 0,0-1 1 0 0,0 1-1 0 0,0-1 1 0 0,0 1 0 0 0,0-1-1 0 0,1 1 1 0 0,-2 0-1 0 0,0 1-9 0 0,1-1-1 0 0,0 1 0 0 0,0-1 0 0 0,0 1 1 0 0,0-1-1 0 0,1 1 0 0 0,-1-1 0 0 0,0 1 1 0 0,1 0-1 0 0,-1 0 0 0 0,1-1 1 0 0,-1 4-1 0 0,0 0-13 0 0,1 0-1 0 0,0 0 1 0 0,0 0 0 0 0,0 1-1 0 0,0-1 1 0 0,1 0 0 0 0,0 0 0 0 0,3 9-1 0 0,-2-8 17 0 0,1 0 0 0 0,0 0 0 0 0,1 0 0 0 0,-1-1 0 0 0,7 8 0 0 0,-9-12-13 0 0,-1 0-1 0 0,1 0 0 0 0,0-1 0 0 0,-1 1 1 0 0,1 0-1 0 0,0-1 0 0 0,0 1 1 0 0,0-1-1 0 0,0 1 0 0 0,0-1 0 0 0,-1 1 1 0 0,1-1-1 0 0,0 0 0 0 0,0 1 1 0 0,0-1-1 0 0,0 0 0 0 0,0 0 0 0 0,0 0 1 0 0,0 0-1 0 0,0 0 0 0 0,0 0 1 0 0,0 0-1 0 0,0 0 0 0 0,0 0 0 0 0,0 0 1 0 0,0 0-1 0 0,1-1 0 0 0,0 0 12 0 0,-1 1 0 0 0,1-1-1 0 0,-1 1 1 0 0,0-1-1 0 0,1 0 1 0 0,-1 0 0 0 0,0 0-1 0 0,1 0 1 0 0,-1 0 0 0 0,0 0-1 0 0,0 0 1 0 0,0 0 0 0 0,0-1-1 0 0,0 1 1 0 0,0 0 0 0 0,0-2-1 0 0,2-2-14 0 0,-2 0 0 0 0,1 0 1 0 0,2-8-1 0 0,1-6-4 0 0,-3 14 20 0 0,-1 0 0 0 0,1-1 0 0 0,-1 0 0 0 0,0 1-1 0 0,0-1 1 0 0,-1 0 0 0 0,1 1 0 0 0,-2-7 0 0 0,1 10-53 0 0,0 5 68 0 0,5 44-4 0 0,-3-21-11 0 0,-1-21 14 0 0,0 1 0 0 0,0 0 1 0 0,-1 0-1 0 0,0 0 0 0 0,-1 0 0 0 0,1 0 0 0 0,-1 0 0 0 0,-1 7 1 0 0,-1-4-4 0 0,-2-5 6 0 0,4-4-3 0 0,0-1 1 0 0,0 1-1 0 0,0-1 0 0 0,0 1 0 0 0,0-1 0 0 0,0 1 1 0 0,0-1-1 0 0,0 0 0 0 0,1 1 0 0 0,-1-1 0 0 0,0 0 0 0 0,1 0 1 0 0,-2-1-1 0 0,1 1-22 0 0,1-1 4 0 0,-1 0 0 0 0,0 0 1 0 0,0 0-1 0 0,1 0 0 0 0,-1 0 0 0 0,1-1 0 0 0,-1 1 0 0 0,1 0 0 0 0,0 0 0 0 0,0-1 0 0 0,0 1 0 0 0,0 0 0 0 0,1 0 0 0 0,-1-1 0 0 0,1 1 1 0 0,-1 0-1 0 0,1 0 0 0 0,0 0 0 0 0,-1 0 0 0 0,1 0 0 0 0,0 0 0 0 0,1 0 0 0 0,-1 0 0 0 0,0 0 0 0 0,3-3 0 0 0,-3 3-3 0 0,1 0 0 0 0,0 0-1 0 0,0 0 1 0 0,0 0-1 0 0,0 1 1 0 0,0-1-1 0 0,0 0 1 0 0,0 1 0 0 0,0 0-1 0 0,1-1 1 0 0,-1 1-1 0 0,0 0 1 0 0,1 0 0 0 0,-1 0-1 0 0,1 1 1 0 0,0-1-1 0 0,-1 0 1 0 0,1 1 0 0 0,-1 0-1 0 0,1 0 1 0 0,0 0-1 0 0,2 0 1 0 0,2 1-20 0 0,-1 0-1 0 0,0 1 1 0 0,0 0-1 0 0,1 0 1 0 0,-1 1 0 0 0,-1 0-1 0 0,1 0 1 0 0,9 6-1 0 0,-12-6 1 0 0,0-1 0 0 0,0 1 0 0 0,0 0 1 0 0,0-1-1 0 0,-1 1 0 0 0,0 0 0 0 0,1 1 0 0 0,-1-1 0 0 0,0 0 0 0 0,0 1 0 0 0,-1-1 0 0 0,1 1 0 0 0,-1-1 0 0 0,0 1 0 0 0,2 7 0 0 0,-3-7 19 0 0,1 1-1 0 0,-1-1 1 0 0,0 0-1 0 0,0 1 1 0 0,0-1-1 0 0,0 0 1 0 0,-1 1-1 0 0,0-1 0 0 0,0 0 1 0 0,0 0-1 0 0,-1 0 1 0 0,-2 7-1 0 0,3-9 7 0 0,0 0 1 0 0,-1 0-1 0 0,1 0 0 0 0,-1 0 0 0 0,0 0 0 0 0,1 0 0 0 0,-1-1 1 0 0,0 1-1 0 0,0 0 0 0 0,0-1 0 0 0,0 0 0 0 0,0 1 0 0 0,0-1 1 0 0,0 0-1 0 0,-1 0 0 0 0,1 0 0 0 0,0 0 0 0 0,-1-1 0 0 0,1 1 1 0 0,-1-1-1 0 0,1 1 0 0 0,0-1 0 0 0,-6 0 0 0 0,-6-1 121 0 0,1 0 1 0 0,-1-1-1 0 0,-24-7 0 0 0,27 6-84 0 0,4 1-26 0 0,-1 0-1 0 0,1-1 1 0 0,0 1 0 0 0,0-2 0 0 0,0 1-1 0 0,1-1 1 0 0,-1 0 0 0 0,1 0 0 0 0,0-1 0 0 0,-9-8-1 0 0,-13-17-440 0 0,27 29 350 0 0,1 0 0 0 0,-1 0 0 0 0,0 0-1 0 0,1 0 1 0 0,-1 0 0 0 0,1 0 0 0 0,-1 0 0 0 0,1 0 0 0 0,0 0 0 0 0,-1-1 0 0 0,1 1-1 0 0,0 0 1 0 0,0 0 0 0 0,0 0 0 0 0,0 0 0 0 0,0-1 0 0 0,0 1 0 0 0,0 0 0 0 0,0 0-1 0 0,1 0 1 0 0,-1 0 0 0 0,1-2 0 0 0,2-6-660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2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134 215 5920 0 0,'0'0'266'0'0,"0"0"-189"0"0,0-1-27 0 0,-4-3-19 0 0,-4-8 561 0 0,-4-10 761 0 0,12 21-1248 0 0,-1 0 1 0 0,1 0-1 0 0,0-1 1 0 0,-1 1 0 0 0,1 0-1 0 0,0 0 1 0 0,0 0-1 0 0,-1-1 1 0 0,1 1 0 0 0,0 0-1 0 0,0-1 1 0 0,0 1-1 0 0,1 0 1 0 0,-1 0-1 0 0,0 0 1 0 0,0-1 0 0 0,1 1-1 0 0,-1 0 1 0 0,1 0-1 0 0,-1 0 1 0 0,1-1 0 0 0,-1 1-1 0 0,1 0 1 0 0,0 0-1 0 0,0 0 1 0 0,-1 0-1 0 0,3-1 1 0 0,5-9 588 0 0,-8 10-660 0 0,1-1 1 0 0,-1 1-1 0 0,1 0 0 0 0,0 0 1 0 0,0 0-1 0 0,-1 0 0 0 0,1 0 1 0 0,0 0-1 0 0,0 0 1 0 0,0 0-1 0 0,0 1 0 0 0,0-1 1 0 0,0 0-1 0 0,2 0 0 0 0,-1 0-15 0 0,0 0-1 0 0,0 1 0 0 0,1 0 1 0 0,-1-1-1 0 0,0 1 1 0 0,1 0-1 0 0,-1 0 0 0 0,0 0 1 0 0,3 1-1 0 0,-2-1-5 0 0,0 0 0 0 0,-1 1-1 0 0,1-1 1 0 0,0-1 0 0 0,0 1 0 0 0,3-1 0 0 0,0-1-4 0 0,0 1-1 0 0,0-1 1 0 0,1 1 0 0 0,-1 0 0 0 0,1 0 0 0 0,-1 1 0 0 0,1 0 0 0 0,10 1 0 0 0,-8 0 13 0 0,0 0 0 0 0,13-2 1 0 0,-14 0-20 0 0,0 1 0 0 0,0 0 0 0 0,16 2 1 0 0,-22-2 19 0 0,-1 0-18 0 0,0 1 0 0 0,0-1 0 0 0,1 0 1 0 0,-1 0-1 0 0,0 1 0 0 0,0-1 0 0 0,0 1 1 0 0,0-1-1 0 0,-1 1 0 0 0,1-1 1 0 0,0 1-1 0 0,0-1 0 0 0,0 1 0 0 0,0 0 1 0 0,0 0-1 0 0,-1-1 0 0 0,1 1 0 0 0,0 0 1 0 0,-1 0-1 0 0,1 0 0 0 0,-1 0 1 0 0,1 0-1 0 0,-1 0 0 0 0,1 0 0 0 0,0 1 1 0 0,0 1 3 0 0,0 0 1 0 0,0 0 0 0 0,0 0 0 0 0,0 0-1 0 0,0 1 1 0 0,-1-1 0 0 0,0 0 0 0 0,1 0 0 0 0,-1 0-1 0 0,0 1 1 0 0,-1-1 0 0 0,1 0 0 0 0,-1 0-1 0 0,1 0 1 0 0,-1 1 0 0 0,0-1 0 0 0,0 0-1 0 0,0 0 1 0 0,0 0 0 0 0,-1 0 0 0 0,1-1 0 0 0,-1 1-1 0 0,0 0 1 0 0,-2 3 0 0 0,-2 1 58 0 0,0-1 0 0 0,0 1 0 0 0,-1-1 0 0 0,1 0 0 0 0,-1-1 0 0 0,-1 1 0 0 0,-12 6 0 0 0,3-2-8 0 0,0-2 0 0 0,-1 0 0 0 0,1-1 0 0 0,-1-1 0 0 0,-37 8 0 0 0,51-14-10 0 0,0 0 1 0 0,1 0-1 0 0,-1 0 1 0 0,0 0 0 0 0,0-1-1 0 0,1 0 1 0 0,-1 0-1 0 0,0 0 1 0 0,-6-3 0 0 0,7 3-6 0 0,0 0 1 0 0,1-1-1 0 0,-1 1 0 0 0,0-1 1 0 0,1 0-1 0 0,-1 1 1 0 0,1-1-1 0 0,0 0 1 0 0,-1-1-1 0 0,1 1 1 0 0,0 0-1 0 0,-2-3 1 0 0,3 2-1 0 0,0-1-1 0 0,0 1 1 0 0,0 0 0 0 0,0 0 0 0 0,0-1 0 0 0,1 1-1 0 0,-1 0 1 0 0,1-1 0 0 0,0 1 0 0 0,0 0 0 0 0,0-1-1 0 0,1-4 1 0 0,0 3 6 0 0,0 1 0 0 0,0 0 1 0 0,0-1-1 0 0,1 1 0 0 0,0 0 0 0 0,0 0 0 0 0,0 0 0 0 0,4-7 1 0 0,-5 10-49 0 0,6-9 81 0 0,17-18 1 0 0,-21 26-77 0 0,0-1 0 0 0,0 1 1 0 0,-1 0-1 0 0,1 0 0 0 0,1 0 1 0 0,-1 0-1 0 0,0 0 0 0 0,0 1 1 0 0,1 0-1 0 0,-1-1 0 0 0,4 0 0 0 0,-3 2-8 0 0,0-1 0 0 0,0 1 0 0 0,1-1 0 0 0,-1 1 0 0 0,0 1 0 0 0,0-1 0 0 0,0 0 0 0 0,0 1 0 0 0,0 0 0 0 0,0 0 0 0 0,0 0 0 0 0,0 0 0 0 0,-1 1 0 0 0,1 0 0 0 0,5 3 0 0 0,0-1-10 0 0,2 2-17 0 0,-9-3 5 0 0,-2-1 17 0 0,1 1 9 0 0,1-1-1 0 0,-1 1 0 0 0,0-1 0 0 0,0 1 0 0 0,-1 0 0 0 0,1-1 0 0 0,0 1 1 0 0,-1 0-1 0 0,0-1 0 0 0,1 1 0 0 0,-1 0 0 0 0,0-1 0 0 0,-1 1 0 0 0,1 0 0 0 0,0 0 1 0 0,-1-1-1 0 0,1 1 0 0 0,-1 0 0 0 0,0-1 0 0 0,0 1 0 0 0,0-1 0 0 0,0 1 1 0 0,-1-1-1 0 0,1 0 0 0 0,-1 1 0 0 0,1-1 0 0 0,-1 0 0 0 0,0 0 0 0 0,-2 2 0 0 0,1 0 6 0 0,-1-1-1 0 0,0 0 0 0 0,0 0 0 0 0,0-1 0 0 0,0 1 0 0 0,0-1 0 0 0,-1 1 0 0 0,1-1 1 0 0,-1-1-1 0 0,0 1 0 0 0,1-1 0 0 0,-1 0 0 0 0,0 0 0 0 0,0 0 0 0 0,-7 0 0 0 0,-22 2 59 0 0,27-2-59 0 0,0 0 0 0 0,0 0-1 0 0,0-1 1 0 0,-14-1 0 0 0,19 1 7 0 0,0-1 0 0 0,0 1 0 0 0,-1-1-1 0 0,1 0 1 0 0,0 0 0 0 0,0 1 0 0 0,0-2-1 0 0,0 1 1 0 0,0 0 0 0 0,0 0 0 0 0,1-1 0 0 0,-1 1-1 0 0,0 0 1 0 0,1-1 0 0 0,-1 0 0 0 0,1 1-1 0 0,-1-1 1 0 0,1 0 0 0 0,0 0 0 0 0,-1-2-1 0 0,0 1 14 0 0,1 0 1 0 0,0 0-1 0 0,-1-1 0 0 0,2 1 0 0 0,-1 0 0 0 0,0-1 0 0 0,1 1 0 0 0,-1 0 0 0 0,1-1 0 0 0,0 1 0 0 0,0-1 0 0 0,0 1 0 0 0,1 0 0 0 0,-1-1 0 0 0,1 1 0 0 0,0 0 0 0 0,1-5 0 0 0,0 3 2 0 0,1-1 1 0 0,-1 1-1 0 0,1 0 0 0 0,0 0 1 0 0,0 1-1 0 0,0-1 0 0 0,1 1 1 0 0,0-1-1 0 0,7-6 0 0 0,-8 9-9 0 0,1-1-1 0 0,-1 1 1 0 0,1 0-1 0 0,0 0 0 0 0,5-2 1 0 0,7-3 48 0 0,-12 5-70 0 0,1-1 0 0 0,-1 2 0 0 0,0-1 0 0 0,1 1 0 0 0,-1-1-1 0 0,1 1 1 0 0,-1 0 0 0 0,1 1 0 0 0,0-1 0 0 0,-1 1-1 0 0,1 0 1 0 0,0 0 0 0 0,-1 1 0 0 0,1-1 0 0 0,0 1-1 0 0,-1 0 1 0 0,6 1 0 0 0,-3 1-18 0 0,0-1 0 0 0,1 1 0 0 0,-1 1 0 0 0,0-1 0 0 0,-1 1 0 0 0,10 6 0 0 0,-14-7 10 0 0,1-1 1 0 0,0 0-1 0 0,-1 1 0 0 0,1 0 1 0 0,-1 0-1 0 0,4 5 1 0 0,-5-6 6 0 0,0-1 0 0 0,0 1 1 0 0,-1 0-1 0 0,1-1 0 0 0,-1 1 1 0 0,1 0-1 0 0,-1-1 0 0 0,1 1 1 0 0,-1 0-1 0 0,0 0 0 0 0,0 0 0 0 0,0-1 1 0 0,0 1-1 0 0,0 3 0 0 0,-1-3 2 0 0,0 1 0 0 0,0-1 0 0 0,0 0 0 0 0,-1 1 0 0 0,1-1 0 0 0,0 0 0 0 0,-1 1 0 0 0,1-1 0 0 0,-1 0 0 0 0,-2 2 0 0 0,-22 19 0 0 0,17-17 0 0 0,0-1 0 0 0,-1 0 0 0 0,1 0 0 0 0,-1-1 0 0 0,0 0 0 0 0,0 0 0 0 0,-1-1 0 0 0,1-1 0 0 0,-1 0 0 0 0,-19 2 0 0 0,26-4 6 0 0,0-1-1 0 0,0 1 1 0 0,0-1-1 0 0,1 0 1 0 0,-1 0-1 0 0,0 0 0 0 0,1 0 1 0 0,-1-1-1 0 0,1 1 1 0 0,-1-1-1 0 0,1 0 1 0 0,0 0-1 0 0,0 0 0 0 0,-5-4 1 0 0,6 4-3 0 0,1 1 1 0 0,-1-1 0 0 0,1 0-1 0 0,-1 1 1 0 0,1-1-1 0 0,0 0 1 0 0,0 0 0 0 0,0 0-1 0 0,0 0 1 0 0,0 0-1 0 0,0 0 1 0 0,0 0 0 0 0,1 0-1 0 0,-1 0 1 0 0,1 0-1 0 0,-1-1 1 0 0,1 1 0 0 0,0 0-1 0 0,0 0 1 0 0,0-1 0 0 0,0 1-1 0 0,0 0 1 0 0,1 0-1 0 0,-1 0 1 0 0,1 0 0 0 0,0-3-1 0 0,0 0 6 0 0,1 1 0 0 0,-1 0 0 0 0,1-1 0 0 0,0 1 0 0 0,0 0 0 0 0,1 0 0 0 0,-1 0 0 0 0,1 0 0 0 0,0 0 0 0 0,0 0 0 0 0,0 1 0 0 0,1 0-1 0 0,6-6 1 0 0,-4 5-14 0 0,0 1-1 0 0,0-1 1 0 0,1 1-1 0 0,-1 0 0 0 0,1 1 1 0 0,-1 0-1 0 0,9-2 0 0 0,-12 3 3 0 0,0 1 0 0 0,0-1-1 0 0,0 1 1 0 0,0 0 0 0 0,0 0 0 0 0,0 0-1 0 0,0 1 1 0 0,0-1 0 0 0,0 1-1 0 0,0-1 1 0 0,0 1 0 0 0,0 0-1 0 0,0 0 1 0 0,0 0 0 0 0,0 1-1 0 0,-1-1 1 0 0,1 1 0 0 0,4 2-1 0 0,-3 0-2 0 0,0-1 3 0 0,0 1 1 0 0,1-1 0 0 0,-1 1 0 0 0,0 1-1 0 0,-1-1 1 0 0,6 7 0 0 0,-9-9-1 0 0,0-1 0 0 0,1 1-1 0 0,-1 0 1 0 0,0-1 0 0 0,0 1 0 0 0,0 0 0 0 0,0 0 0 0 0,0-1 0 0 0,0 1 0 0 0,0 0 0 0 0,-1-1 0 0 0,1 1 0 0 0,0 0-1 0 0,-1-1 1 0 0,0 1 0 0 0,0 1 0 0 0,0-1 2 0 0,-1 3 3 0 0,0 1-1 0 0,-1-1 0 0 0,1 0 0 0 0,-1 0 0 0 0,0-1 1 0 0,-1 1-1 0 0,1 0 0 0 0,-1-1 0 0 0,0 0 0 0 0,0 0 0 0 0,0 0 1 0 0,0-1-1 0 0,-1 1 0 0 0,0-1 0 0 0,1 0 0 0 0,-1 0 1 0 0,0-1-1 0 0,-1 1 0 0 0,1-1 0 0 0,0 0 0 0 0,-1-1 1 0 0,1 1-1 0 0,-1-1 0 0 0,1 0 0 0 0,-1 0 0 0 0,-8-1 0 0 0,11 0 15 0 0,-1 0 0 0 0,1 0 0 0 0,0 0 0 0 0,0 0 0 0 0,0-1 0 0 0,-1 0 0 0 0,1 0 0 0 0,-6-2 0 0 0,8 2-8 0 0,0 1-1 0 0,-1-1 0 0 0,1 0 0 0 0,0 0 0 0 0,0 0 1 0 0,0-1-1 0 0,0 1 0 0 0,0 0 0 0 0,0 0 0 0 0,0-1 1 0 0,0 1-1 0 0,0 0 0 0 0,1-1 0 0 0,-1 1 0 0 0,1-1 1 0 0,-1 1-1 0 0,1-1 0 0 0,-1 1 0 0 0,1-3 0 0 0,-1-1-7 0 0,0-1 0 0 0,0 1 0 0 0,1 0 0 0 0,0-1 0 0 0,0 1 0 0 0,1 0 0 0 0,0-1 0 0 0,-1 1 0 0 0,2 0 0 0 0,-1 0 0 0 0,0 0 0 0 0,1 0 0 0 0,0 0 0 0 0,1 0 0 0 0,-1 0 0 0 0,1 1 0 0 0,-1-1 0 0 0,1 1 0 0 0,1-1 0 0 0,-1 1 0 0 0,1 0 0 0 0,-1 1 0 0 0,1-1 0 0 0,5-3 0 0 0,-1 2 1 0 0,-2-1-3 0 0,0 2 1 0 0,1-1 0 0 0,0 1-1 0 0,0 0 1 0 0,0 0 0 0 0,1 1-1 0 0,15-5 1 0 0,-17 6-21 0 0,-1 2 0 0 0,1-1-1 0 0,0 1 1 0 0,0-1 0 0 0,-1 1 0 0 0,9 2 0 0 0,-11-2 15 0 0,-1 1 0 0 0,0-1-1 0 0,1 1 1 0 0,-1 0 0 0 0,0 0-1 0 0,0 0 1 0 0,0 0 0 0 0,1 0-1 0 0,-1 0 1 0 0,0 0 0 0 0,0 1 0 0 0,-1-1-1 0 0,1 1 1 0 0,0 0 0 0 0,0-1-1 0 0,-1 1 1 0 0,1 0 0 0 0,1 3-1 0 0,-2-4 8 0 0,0 1 0 0 0,0 0 0 0 0,-1 0 0 0 0,1 0 0 0 0,0 0 0 0 0,-1 0-1 0 0,1 0 1 0 0,-1 1 0 0 0,0-1 0 0 0,0 0 0 0 0,0 0 0 0 0,0 0 0 0 0,0 0-1 0 0,0 0 1 0 0,0 0 0 0 0,-1 0 0 0 0,1 0 0 0 0,-1 0 0 0 0,0 0-1 0 0,1 0 1 0 0,-1 0 0 0 0,0 0 0 0 0,0 0 0 0 0,0 0 0 0 0,-2 2 0 0 0,-3 4 2 0 0,0-1 0 0 0,-1 1 0 0 0,0-1 0 0 0,-8 7 0 0 0,5-5 7 0 0,1-2-13 0 0,1 0 0 0 0,-1 0 0 0 0,0-1 0 0 0,-18 9 0 0 0,20-12 0 0 0,0 0-1 0 0,0 0 0 0 0,0-1 0 0 0,0 0 0 0 0,0 0 0 0 0,0 0 0 0 0,0-1 0 0 0,-8 0 0 0 0,13-1 9 0 0,0-1-1 0 0,0 1 0 0 0,0 0 1 0 0,0-1-1 0 0,0 1 0 0 0,1-1 0 0 0,-1 0 1 0 0,0 0-1 0 0,0 0 0 0 0,1 0 1 0 0,-1 0-1 0 0,1 0 0 0 0,-1 0 0 0 0,1 0 1 0 0,-1-1-1 0 0,1 1 0 0 0,0 0 1 0 0,-1-1-1 0 0,1 0 0 0 0,-2-2 0 0 0,2 1 4 0 0,-1 1-1 0 0,1-1 0 0 0,0 1 0 0 0,0-1 1 0 0,0 0-1 0 0,0 1 0 0 0,0-1 0 0 0,0 0 0 0 0,1 0 1 0 0,-1 0-1 0 0,1 0 0 0 0,0 1 0 0 0,0-5 0 0 0,1 0 8 0 0,2-10 16 0 0,5-21-1 0 0,-7 33-41 0 0,1-1 0 0 0,0 1 0 0 0,0 0 0 0 0,1 0-1 0 0,0 0 1 0 0,0 0 0 0 0,6-8 0 0 0,-9 13 12 0 0,41-44-119 0 0,-35 39 95 0 0,-1 0-1 0 0,1 1 0 0 0,-1 0 1 0 0,1 0-1 0 0,0 1 0 0 0,11-5 0 0 0,-12 5-50 0 0,1 1-1 0 0,0 1 0 0 0,0-1 0 0 0,9-1 0 0 0,-12 3 58 0 0,0 0 1 0 0,0 0-1 0 0,1 0 0 0 0,-1 1 1 0 0,0-1-1 0 0,1 1 1 0 0,-1 0-1 0 0,0 0 0 0 0,0 0 1 0 0,4 2-1 0 0,-1-1-14 0 0,-4-1 25 0 0,1 0 0 0 0,-1 0 0 0 0,0 0 1 0 0,0 0-1 0 0,0 0 0 0 0,0 0 1 0 0,-1 1-1 0 0,1-1 0 0 0,0 1 0 0 0,-1-1 1 0 0,1 1-1 0 0,0 0 0 0 0,1 2 0 0 0,-2-2 7 0 0,0 0-1 0 0,0-1 0 0 0,-1 1 0 0 0,1 0 0 0 0,0 0 0 0 0,-1 0 0 0 0,1-1 0 0 0,-1 1 1 0 0,0 0-1 0 0,0 0 0 0 0,1 0 0 0 0,-1 0 0 0 0,0 0 0 0 0,0-1 0 0 0,-1 1 0 0 0,0 3 0 0 0,0 4 2 0 0,-1 0 0 0 0,-4 8 0 0 0,3-8-1 0 0,-2 0 0 0 0,1 0 0 0 0,-1-1 0 0 0,0 0 0 0 0,-1 0 0 0 0,1 0 0 0 0,-2 0 0 0 0,1-1 0 0 0,-1 0 0 0 0,0-1 0 0 0,0 0 0 0 0,-1 0 0 0 0,0 0 0 0 0,0-1 0 0 0,-1 0 0 0 0,-11 5 0 0 0,17-9 0 0 0,0 0 0 0 0,0 0 0 0 0,0-1 0 0 0,0 1 0 0 0,0-1 0 0 0,0 0 0 0 0,-4 0 0 0 0,-7 1 0 0 0,10-1 8 0 0,0 1-1 0 0,0-1 0 0 0,0 0 1 0 0,0 0-1 0 0,0-1 0 0 0,0 1 1 0 0,0-1-1 0 0,1 0 0 0 0,-1 0 1 0 0,0 0-1 0 0,0-1 0 0 0,1 1 1 0 0,-1-1-1 0 0,1 0 0 0 0,-6-3 1 0 0,8 4-6 0 0,0 0 1 0 0,0 0-1 0 0,0 0 1 0 0,-1 0-1 0 0,1 0 1 0 0,0-1-1 0 0,0 1 1 0 0,1 0-1 0 0,-1-1 1 0 0,0 1-1 0 0,0 0 0 0 0,1-1 1 0 0,-1 1-1 0 0,0-4 1 0 0,-4-23 30 0 0,3 18-29 0 0,2 7 13 0 0,0 0-1 0 0,0 0 0 0 0,0 0 0 0 0,0 0 0 0 0,1 0 0 0 0,-1 1 1 0 0,1-1-1 0 0,0 0 0 0 0,-1 0 0 0 0,1 0 0 0 0,1 1 0 0 0,1-5 0 0 0,0 2 31 0 0,0 0-1 0 0,0 0 0 0 0,0 1 1 0 0,1-1-1 0 0,5-4 0 0 0,0 0-76 0 0,0 2 0 0 0,12-10 0 0 0,-17 15-22 0 0,1-1 0 0 0,-1 1 0 0 0,1 0 0 0 0,0 0 0 0 0,-1 0 0 0 0,1 1 0 0 0,0 0 0 0 0,6-1 0 0 0,1-1 11 0 0,-4 2-9 0 0,0 0 1 0 0,11 0-1 0 0,-16 1 44 0 0,-1 0 0 0 0,0 0 0 0 0,1 0 0 0 0,-1 1 0 0 0,0-1 0 0 0,0 1 0 0 0,1 0 0 0 0,-1 0 0 0 0,0-1 0 0 0,0 1 0 0 0,0 1 0 0 0,0-1 0 0 0,2 1 0 0 0,1 3-1 0 0,-1-1 1 0 0,1 1-1 0 0,-1-1 0 0 0,0 1 0 0 0,0 1 0 0 0,0-1 0 0 0,-1 0 0 0 0,4 8 0 0 0,-4-8 5 0 0,-2-2 2 0 0,0-1 0 0 0,0 1 0 0 0,0 0 0 0 0,0 0 0 0 0,0-1 0 0 0,-1 1 0 0 0,0 0 0 0 0,1 0 0 0 0,-1 0 0 0 0,0 0 0 0 0,0-1 0 0 0,-1 1 0 0 0,1 0 0 0 0,0 0 0 0 0,-1 0 0 0 0,0-1 0 0 0,0 1 0 0 0,-1 4 0 0 0,-2 1 0 0 0,1-1 0 0 0,-1 0 0 0 0,-1 0 0 0 0,1 0 0 0 0,-7 7 0 0 0,5-9 8 0 0,0 0 0 0 0,0 0 0 0 0,0-1-1 0 0,0 0 1 0 0,-1 0 0 0 0,-13 6-1 0 0,0-1 15 0 0,15-7-17 0 0,1 0 0 0 0,-2-1 0 0 0,1 1 0 0 0,0-1 0 0 0,0-1 0 0 0,0 1-1 0 0,-1-1 1 0 0,1 0 0 0 0,0 0 0 0 0,0 0 0 0 0,-7-2 0 0 0,-15 0-16 0 0,24 2 22 0 0,0 0-1 0 0,0 0 1 0 0,0-1-1 0 0,0 0 1 0 0,0 1-1 0 0,0-1 1 0 0,0 0-1 0 0,1-1 1 0 0,-1 1-1 0 0,0 0 1 0 0,1-1-1 0 0,-1 0 1 0 0,-4-3-1 0 0,5 4 14 0 0,1-1 0 0 0,-1 0-1 0 0,0 1 1 0 0,1-1-1 0 0,-1 0 1 0 0,1 0 0 0 0,0 0-1 0 0,0 0 1 0 0,-1 0 0 0 0,1 0-1 0 0,0-1 1 0 0,1 1-1 0 0,-1 0 1 0 0,0 0 0 0 0,1-1-1 0 0,-1 1 1 0 0,1-4-1 0 0,0 1-9 0 0,0 0 0 0 0,0-1 0 0 0,0 1 0 0 0,1 0 0 0 0,0-1 0 0 0,0 1 0 0 0,1 0 0 0 0,-1 0 0 0 0,1 0 0 0 0,0 0 0 0 0,0 1 0 0 0,1-1 0 0 0,0 0 0 0 0,0 1 0 0 0,0-1 0 0 0,0 1 0 0 0,0 0 0 0 0,1 0 0 0 0,0 1 0 0 0,0-1 0 0 0,0 1 0 0 0,0 0 0 0 0,6-4 0 0 0,-3 3-52 0 0,0 0 0 0 0,0 1 0 0 0,1 0 0 0 0,-1 0 0 0 0,1 1 0 0 0,-1 0 0 0 0,1 0 0 0 0,0 1 0 0 0,0 0 0 0 0,8 0 0 0 0,-3 1-216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5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29 11872,'0'0'99,"0"-2"407,0 1 0,0-1 0,0 0 0,0 1 0,0-1 0,0 0-1,-1 1 1,1-1 0,-1 1 0,1-1 0,-2-2 0,2 4-456,0 0-1,-1 0 1,1 0-1,0-1 1,0 1-1,0 0 1,0 0-1,0 0 1,0 0-1,0 0 1,0-1-1,0 1 1,-1 0-1,1 0 1,0 0-1,0 0 1,0-1-1,0 1 1,0 0 0,0 0-1,0 0 1,0 0-1,0-1 1,0 1-1,0 0 1,0 0-1,0 0 1,0-1-1,1 1 1,-1 0-1,0 0 1,0 0-1,0 0 1,0 0-1,0-1 1,0 1-1,0 0-20,1 0-1,-1 0 1,0 0-1,0 0 1,0 0-1,0 0 1,0 0-1,1 0 1,-1 0-1,0 0 1,0 0-1,0 0 1,0 0-1,0 0 1,1 0-1,-1 0 1,0 0-1,0 0 1,0 1-1,0-1 1,0 0-1,0 0 1,0 0-1,1 0 1,-1 0-1,0 0 1,0 0-1,0 0 1,0 1-1,0-1 1,0 0-1,0 0 1,0 0-1,0 0 1,0 0-1,0 0 1,0 1-1,0-1 1,0 0-1,0 0 1,0 0-1,12 36 652,-6-19-417,5 24 0,8 124 625,-11-73-550,-3-43 126,-3-45-196,0-9-80,2-17 96,-4 16-192,32-130 1263,-27 117-1309,2 0-1,0 1 1,1 0 0,1 0-1,1 1 1,12-17 0,-16 26-63,0 1 0,1 0 0,-1 0 0,1 0 0,1 1 0,-1 0 0,1 1 0,11-6 0,-15 8-14,0 1 0,0 0 0,0 0 0,1 1 0,-1-1 0,1 1 0,0 0 0,-1 0 0,1 1 0,0-1 0,-1 1 0,1 0 0,0 0 0,0 1 0,-1-1 0,1 1 0,-1 0 1,8 3-1,1 2-1349,-1 0 1,19 15 0,-12-8-2633,7 5 381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2:4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24 14592 0 0,'-4'-24'622'0'0,"2"25"-512"0"0,-6 3-110 0 0,0-1 1 0 0,0 2 0 0 0,1-1-1 0 0,0 1 1 0 0,0 0 0 0 0,0 1-1 0 0,1 0 1 0 0,-1 0 0 0 0,-10 13-1 0 0,0 4 38 0 0,-25 44 0 0 0,23-28 1002 0 0,-28 81-1 0 0,37-94-733 0 0,1 3 328 0 0,-9 51 0 0 0,14-59-435 0 0,-1 12-140 0 0,2 0 1 0 0,1 1-1 0 0,4 45 0 0 0,-1-63 150 0 0,1 1-1 0 0,0 0 1 0 0,2-1-1 0 0,7 24 0 0 0,-8-30-91 0 0,1-1 0 0 0,1 1 0 0 0,-1-1-1 0 0,2 1 1 0 0,-1-1 0 0 0,1-1 0 0 0,14 17-1 0 0,-9-14-116 0 0,0 0 0 0 0,1 0 0 0 0,0-1 0 0 0,1-1 0 0 0,0 0 0 0 0,23 11 0 0 0,-19-12 0 0 0,1 1 0 0 0,1 0 0 0 0,-1-2 0 0 0,22 6 0 0 0,-13-7 155 0 0,0-2 1 0 0,0 0-1 0 0,1-2 0 0 0,-1 0 0 0 0,52-6 0 0 0,-42-1 68 0 0,0-3 1 0 0,0-1-1 0 0,-1-1 1 0 0,67-30-1 0 0,-87 32-223 0 0,0-1 0 0 0,0 0 0 0 0,0-1 0 0 0,-2-1 0 0 0,1-1 0 0 0,20-20 0 0 0,-28 24 0 0 0,-2 1 0 0 0,1-1 0 0 0,-1 0 0 0 0,0-1 0 0 0,0 1 0 0 0,-1-1 0 0 0,-1 0 0 0 0,1 0 0 0 0,-1 0 0 0 0,2-13 0 0 0,-1-2 0 0 0,-1 1 0 0 0,1-48 0 0 0,-5 52 0 0 0,0 0 0 0 0,-2 0 0 0 0,0 0 0 0 0,-1 1 0 0 0,0-1 0 0 0,-2 1 0 0 0,0 0 0 0 0,-1 1 0 0 0,-1-1 0 0 0,-1 2 0 0 0,0-1 0 0 0,-1 1 0 0 0,-1 0 0 0 0,0 1 0 0 0,-1 0 0 0 0,-1 1 0 0 0,0 1 0 0 0,-20-17 0 0 0,1 4 15 0 0,-1 2-1 0 0,-2 1 0 0 0,0 1 1 0 0,-64-28-1 0 0,81 43 28 0 0,0 1 1 0 0,0 0-1 0 0,-1 1 0 0 0,0 2 0 0 0,0 0 0 0 0,0 0 1 0 0,0 2-1 0 0,0 0 0 0 0,0 2 0 0 0,0 0 0 0 0,-1 1 1 0 0,1 1-1 0 0,-33 9 0 0 0,47-10-99 0 0,-18 5-312 0 0,0 1-1 0 0,0 1 1 0 0,-33 19-1 0 0,14-3-142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3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134 271 4224 0 0,'0'0'2386'0'0,"-1"0"-1795"0"0,0 0-493 0 0,1 0 1 0 0,-1 0-1 0 0,1 0 1 0 0,-1 0-1 0 0,1 0 0 0 0,-1 0 1 0 0,1 0-1 0 0,-1 0 1 0 0,1-1-1 0 0,-1 1 0 0 0,1 0 1 0 0,0 0-1 0 0,-1 0 0 0 0,1-1 1 0 0,-1 1-1 0 0,1 0 1 0 0,0-1-1 0 0,-1 1 0 0 0,1 0 1 0 0,-1-1-1 0 0,1 1 1 0 0,0 0-1 0 0,0-1 0 0 0,-1 1 1 0 0,1 0-1 0 0,0-1 0 0 0,0 1 1 0 0,-1-1-1 0 0,1 1 1 0 0,0-1-1 0 0,0 1 0 0 0,0-1 1 0 0,0 1-1 0 0,0 0 1 0 0,0-1-1 0 0,0 1 0 0 0,0-2 1 0 0,0 0 98 0 0,0 0 1 0 0,0 0-1 0 0,0-1 1 0 0,1 1-1 0 0,-1 0 1 0 0,1 0-1 0 0,1-4 1 0 0,0 3-108 0 0,0 1 1 0 0,0-1 0 0 0,0 0 0 0 0,0 1 0 0 0,0-1 0 0 0,1 1-1 0 0,4-4 1 0 0,5-5 101 0 0,-9 8-136 0 0,1 0-1 0 0,-1 0 1 0 0,1 0-1 0 0,0 0 1 0 0,1 0-1 0 0,-1 1 1 0 0,0 0-1 0 0,6-3 1 0 0,3 0 143 0 0,20-3 1 0 0,-29 6-169 0 0,-2 2-29 0 0,-1 0 1 0 0,0 0-1 0 0,1 0 1 0 0,-1 0-1 0 0,1 0 1 0 0,-1 0-1 0 0,0 0 1 0 0,1 0-1 0 0,-1 0 1 0 0,1 1-1 0 0,-1-1 1 0 0,0 0-1 0 0,1 1 1 0 0,-1-1-1 0 0,0 1 1 0 0,0 0-1 0 0,3 1 1 0 0,0 1 2 0 0,0 1 1 0 0,0-1 0 0 0,6 7 0 0 0,1 2-2 0 0,-7-9-5 0 0,-3-2 2 0 0,1 1-1 0 0,0 0 1 0 0,-1-1 0 0 0,1 1 0 0 0,-1 0 0 0 0,0 0-1 0 0,0-1 1 0 0,0 1 0 0 0,0 0 0 0 0,0 0 0 0 0,0 0 0 0 0,0 1-1 0 0,0 1 1 0 0,0-1 35 0 0,0-1 0 0 0,-1 0 0 0 0,1 1 0 0 0,-1-1 0 0 0,1 1 0 0 0,-1-1 1 0 0,0 0-1 0 0,0 1 0 0 0,0-1 0 0 0,-1 1 0 0 0,1-1 0 0 0,-1 1 0 0 0,1-1 0 0 0,-1 0 0 0 0,0 1 0 0 0,0-1 0 0 0,0 0 0 0 0,0 0 0 0 0,0 0 0 0 0,0 1 0 0 0,0-1 0 0 0,-1 0 0 0 0,1-1 0 0 0,-1 1 0 0 0,0 0 0 0 0,1 0 0 0 0,-1-1 0 0 0,0 1 0 0 0,0-1 0 0 0,-3 3 1 0 0,-15 9 366 0 0,15-10-305 0 0,0 1 0 0 0,0-1 0 0 0,0 0 0 0 0,0 0 0 0 0,-6 1 0 0 0,-11 5 261 0 0,15-6-196 0 0,-1 0-1 0 0,1-1 1 0 0,0 0-1 0 0,-1 0 1 0 0,0-1-1 0 0,-13 2 0 0 0,-63-8 2033 0 0,81 4-2116 0 0,0 0-1 0 0,0 1 1 0 0,0-1-1 0 0,0 0 1 0 0,0 0-1 0 0,0-1 1 0 0,0 1 0 0 0,0 0-1 0 0,0-1 1 0 0,1 0-1 0 0,-1 0 1 0 0,1 0-1 0 0,-5-4 1 0 0,0-4 86 0 0,6 9-143 0 0,0 0-1 0 0,0-1 0 0 0,0 1 0 0 0,0 0 1 0 0,0 0-1 0 0,0 0 0 0 0,1-1 1 0 0,-1 1-1 0 0,0 0 0 0 0,1-1 0 0 0,-1 1 1 0 0,1 0-1 0 0,0-1 0 0 0,-1 1 0 0 0,1-1 1 0 0,0 1-1 0 0,0-1 0 0 0,0 1 1 0 0,0-1-1 0 0,0 1 0 0 0,0 0 0 0 0,0-1 1 0 0,1 1-1 0 0,0-3 0 0 0,4-8-21 0 0,-2 4 0 0 0,-1 1 0 0 0,4-12 0 0 0,-4 11 8 0 0,0 0 0 0 0,1 0 0 0 0,0 1 0 0 0,0-1 0 0 0,8-11 0 0 0,27-35 62 0 0,-21 31-60 0 0,-9 13 4 0 0,1 0 0 0 0,0 0-1 0 0,0 1 1 0 0,1 0-1 0 0,0 1 1 0 0,0 0 0 0 0,1 1-1 0 0,0 0 1 0 0,22-10-1 0 0,-31 16-13 0 0,1 0 0 0 0,0 0 0 0 0,0 0 0 0 0,0 0 0 0 0,0 1 0 0 0,0-1 0 0 0,0 1 0 0 0,0-1 0 0 0,0 1 0 0 0,0 0 0 0 0,0 1 0 0 0,4 0 0 0 0,-5-1 0 0 0,-1 0 0 0 0,0 1 0 0 0,1-1 0 0 0,-1 1 0 0 0,0-1 0 0 0,0 1 0 0 0,0 0 0 0 0,0-1 0 0 0,0 1 0 0 0,0 0 0 0 0,0 0 0 0 0,0 0 0 0 0,0 0 0 0 0,0 0 0 0 0,0 0 0 0 0,0 0 0 0 0,0 0 0 0 0,-1 0 0 0 0,1 0 0 0 0,0 0 0 0 0,-1 0 0 0 0,1 1 0 0 0,-1-1 0 0 0,0 0 0 0 0,1 0 0 0 0,-1 1 0 0 0,0-1 0 0 0,0 0 0 0 0,1 1 0 0 0,-1-1 0 0 0,-1 2 0 0 0,-1 27 0 0 0,1-24 0 0 0,1-1 0 0 0,-1 1 0 0 0,0-1 0 0 0,0 1 0 0 0,-1-1 0 0 0,0 1 0 0 0,0-1 0 0 0,0 0 0 0 0,0 0 0 0 0,-6 8 0 0 0,-3 3 0 0 0,-21 25 0 0 0,20-27 0 0 0,2-3 30 0 0,-22 18-1 0 0,1 0-16 0 0,23-21 0 0 0,-1 0-1 0 0,0 0 1 0 0,0-1-1 0 0,0 0 1 0 0,-17 8-1 0 0,14-11 43 0 0,10-3-44 0 0,0-1 0 0 0,0 0 1 0 0,0 0-1 0 0,0 0 0 0 0,0 0 1 0 0,0 0-1 0 0,0 0 0 0 0,0-1 1 0 0,0 1-1 0 0,0-1 1 0 0,0 1-1 0 0,0-1 0 0 0,-2-1 1 0 0,4 2-6 0 0,-1-1-1 0 0,0 1 1 0 0,1 0 0 0 0,-1-1 0 0 0,0 1 0 0 0,1-1 0 0 0,-1 1 0 0 0,0-1 0 0 0,1 1 0 0 0,-1-1 0 0 0,1 0 0 0 0,-1 1 0 0 0,1-1 0 0 0,-1 0-1 0 0,1 1 1 0 0,0-1 0 0 0,-1 0 0 0 0,1 0 0 0 0,0 1 0 0 0,0-1 0 0 0,-1 0 0 0 0,1 0 0 0 0,0 1 0 0 0,0-1 0 0 0,0 0 0 0 0,0 0 0 0 0,0 0 0 0 0,0 1-1 0 0,0-1 1 0 0,0-1 0 0 0,1 1-2 0 0,-1 0 0 0 0,0 0 0 0 0,0 0 0 0 0,0 0 0 0 0,0 0 0 0 0,0 0-1 0 0,0 0 1 0 0,-1 0 0 0 0,1 0 0 0 0,0-2 0 0 0,-2-5 29 0 0,2 5-30 0 0,1 0-1 0 0,-1 0 0 0 0,1 0 1 0 0,-1 0-1 0 0,1 1 1 0 0,0-1-1 0 0,0 0 0 0 0,0 0 1 0 0,0 0-1 0 0,1 1 1 0 0,-1-1-1 0 0,1 1 0 0 0,0-1 1 0 0,2-2-1 0 0,3-3 10 0 0,1 0 0 0 0,14-10 1 0 0,5-6-2 0 0,-24 21-11 0 0,1-1 0 0 0,-1 1 0 0 0,1 0 0 0 0,0 0 0 0 0,0 1 0 0 0,1-1 0 0 0,-1 1 0 0 0,0 0 0 0 0,1 0 0 0 0,8-3 0 0 0,-3 3 0 0 0,0 0 0 0 0,1 1 0 0 0,-1 0 0 0 0,12 1 0 0 0,-19 0-1 0 0,1 0-1 0 0,-1 1 0 0 0,0-1 0 0 0,1 1 0 0 0,-1 0 1 0 0,0 0-1 0 0,1 0 0 0 0,-1 0 0 0 0,0 1 1 0 0,0-1-1 0 0,0 1 0 0 0,0 0 0 0 0,0 0 0 0 0,-1 0 1 0 0,1 0-1 0 0,0 1 0 0 0,2 3 0 0 0,-3-4 1 0 0,0 0 0 0 0,-1 0-1 0 0,1 0 1 0 0,-1 0 0 0 0,0 1 0 0 0,0-1-1 0 0,0 0 1 0 0,0 1 0 0 0,0-1 0 0 0,0 1-1 0 0,-1-1 1 0 0,1 1 0 0 0,-1-1-1 0 0,0 1 1 0 0,1 0 0 0 0,-1-1 0 0 0,0 1-1 0 0,-1-1 1 0 0,1 1 0 0 0,0 0-1 0 0,-1-1 1 0 0,0 1 0 0 0,1-1 0 0 0,-2 3-1 0 0,-6 10 2 0 0,0 0 0 0 0,0-1 0 0 0,-2-1 0 0 0,0 0 0 0 0,-16 18 0 0 0,19-24 0 0 0,0-1 0 0 0,-1 0 0 0 0,1 0 0 0 0,-1-1 0 0 0,-11 6 0 0 0,-6 4 14 0 0,23-13-6 0 0,0-1 0 0 0,-1 0 0 0 0,1 0 0 0 0,-1 0 0 0 0,1 0 0 0 0,-1 0 0 0 0,1-1 0 0 0,-1 1 0 0 0,1-1 0 0 0,-1 0 0 0 0,0 1 0 0 0,1-1 0 0 0,-1 0 1 0 0,0-1-1 0 0,1 1 0 0 0,-1 0 0 0 0,-3-2 0 0 0,0 1 12 0 0,0-2-1 0 0,0 1 1 0 0,0-1 0 0 0,0 0 0 0 0,-10-7 0 0 0,13 8-17 0 0,0 0 0 0 0,0-1 1 0 0,0 0-1 0 0,0 0 1 0 0,0 0-1 0 0,1 0 0 0 0,-1 0 1 0 0,1-1-1 0 0,0 1 1 0 0,0-1-1 0 0,0 1 0 0 0,0-1 1 0 0,1 0-1 0 0,0 1 1 0 0,-1-1-1 0 0,1 0 0 0 0,1 0 1 0 0,-1 0-1 0 0,0 0 1 0 0,1 0-1 0 0,0-8 0 0 0,1 6-3 0 0,-1 1 0 0 0,1 0 0 0 0,-1-1 0 0 0,2 1 0 0 0,-1 0 0 0 0,1-1 0 0 0,-1 1 0 0 0,1 0 0 0 0,1 0 0 0 0,-1 0 0 0 0,1 1 0 0 0,5-8 0 0 0,-4 4 0 0 0,1 1 0 0 0,0-1 0 0 0,0 1 0 0 0,1 1 0 0 0,-1-1 0 0 0,2 1 0 0 0,-1 0 0 0 0,1 0 0 0 0,14-9 0 0 0,-6 7-4 0 0,1 1 0 0 0,0 0 0 0 0,17-4 0 0 0,-15 6-40 0 0,-15 4 41 0 0,1 0 1 0 0,0 0-1 0 0,-1 0 0 0 0,1 1 0 0 0,0 0 0 0 0,0-1 0 0 0,-1 2 0 0 0,1-1 0 0 0,0 0 0 0 0,0 1 1 0 0,-1-1-1 0 0,1 1 0 0 0,0 0 0 0 0,-1 1 0 0 0,1-1 0 0 0,-1 0 0 0 0,0 1 0 0 0,1 0 0 0 0,-1 0 1 0 0,4 3-1 0 0,-4-3 2 0 0,-1-1 1 0 0,0 1-1 0 0,0 0 0 0 0,0 1 1 0 0,0-1-1 0 0,-1 0 1 0 0,1 0-1 0 0,0 1 1 0 0,-1-1-1 0 0,0 1 0 0 0,1-1 1 0 0,-1 1-1 0 0,0 0 1 0 0,-1-1-1 0 0,1 1 1 0 0,0 0-1 0 0,-1 0 0 0 0,1-1 1 0 0,-1 1-1 0 0,0 0 1 0 0,0 0-1 0 0,0 0 1 0 0,0 0-1 0 0,-1-1 0 0 0,1 1 1 0 0,-2 4-1 0 0,0-1 1 0 0,-1 0 0 0 0,1-1 0 0 0,-1 1 0 0 0,0-1 0 0 0,0 0 0 0 0,-1 0 0 0 0,0 0 0 0 0,0 0 0 0 0,-5 5 0 0 0,-5 2 0 0 0,-26 19 0 0 0,32-26 0 0 0,-1-1 0 0 0,0 1 0 0 0,0-1 0 0 0,0-1 0 0 0,0 1 0 0 0,-1-2 0 0 0,1 1 0 0 0,-1-1 0 0 0,0-1 0 0 0,0 0 0 0 0,0 0 0 0 0,1-1 0 0 0,-20-2 0 0 0,25 1 11 0 0,0 0 0 0 0,0 0-1 0 0,0 0 1 0 0,1-1 0 0 0,-1 1-1 0 0,0-1 1 0 0,1 0 0 0 0,-1 0-1 0 0,1 0 1 0 0,0-1 0 0 0,0 1-1 0 0,0-1 1 0 0,0 0 0 0 0,-4-4-1 0 0,6 5-6 0 0,1 0-1 0 0,-1 1 0 0 0,1-1 1 0 0,-1 0-1 0 0,1 1 1 0 0,0-1-1 0 0,0 0 0 0 0,-1 1 1 0 0,1-1-1 0 0,0 0 0 0 0,1 1 1 0 0,-1-1-1 0 0,0 0 1 0 0,0 0-1 0 0,1 1 0 0 0,0-4 1 0 0,1 1-3 0 0,-1-1 0 0 0,1 0 1 0 0,0 1-1 0 0,4-7 0 0 0,30-35-1 0 0,-11 16 0 0 0,-21 25 1 0 0,0 1-1 0 0,0 0 0 0 0,1 0 1 0 0,-1 0-1 0 0,1 1 1 0 0,0 0-1 0 0,0 0 0 0 0,0 0 1 0 0,0 0-1 0 0,7-2 1 0 0,8-2-30 0 0,28-6 0 0 0,-45 12 22 0 0,3 0 1 0 0,0 0 0 0 0,0 0 0 0 0,0 0 0 0 0,0 1 0 0 0,0 0 1 0 0,0 1-1 0 0,0-1 0 0 0,0 1 0 0 0,0 0 0 0 0,0 1 0 0 0,9 2 0 0 0,-12-2 2 0 0,1-1 1 0 0,-1 0-1 0 0,0 1 0 0 0,0 0 1 0 0,0 0-1 0 0,0 0 0 0 0,0 0 1 0 0,0 1-1 0 0,0-1 0 0 0,-1 1 1 0 0,1-1-1 0 0,-1 1 0 0 0,0 0 1 0 0,0 0-1 0 0,0 0 1 0 0,0 0-1 0 0,0 0 0 0 0,-1 1 1 0 0,0-1-1 0 0,2 5 0 0 0,-2-4 4 0 0,0 0 0 0 0,-1 0 0 0 0,1 0 0 0 0,-1 0 0 0 0,0 0 0 0 0,0 1 0 0 0,0-1 0 0 0,-1 0 0 0 0,1 0 0 0 0,-1 0 0 0 0,0 0 0 0 0,-2 4 0 0 0,-1 2 0 0 0,-1 1 0 0 0,-1-1 0 0 0,-6 9 0 0 0,-2 4 0 0 0,8-13 0 0 0,-1-1 0 0 0,0 1 0 0 0,0-1 0 0 0,-1 0 0 0 0,0-1 0 0 0,0 0 0 0 0,-1 0 0 0 0,0-1 0 0 0,-1 0 0 0 0,0-1 0 0 0,0 0 0 0 0,-15 7 0 0 0,21-11 4 0 0,1-1 0 0 0,-1 0 0 0 0,0 0-1 0 0,0 0 1 0 0,1 0 0 0 0,-1 0 0 0 0,0-1-1 0 0,0 0 1 0 0,0 0 0 0 0,0 0 0 0 0,1 0 0 0 0,-1-1-1 0 0,0 1 1 0 0,0-1 0 0 0,0 0 0 0 0,1 0-1 0 0,-1 0 1 0 0,1-1 0 0 0,-1 0 0 0 0,1 1-1 0 0,-1-1 1 0 0,-5-5 0 0 0,5 4-4 0 0,0-1 0 0 0,0 0 0 0 0,0 0 1 0 0,1 0-1 0 0,-1 0 0 0 0,1 0 0 0 0,0-1 0 0 0,0 0 1 0 0,1 0-1 0 0,-1 0 0 0 0,1 0 0 0 0,0 0 0 0 0,1 0 0 0 0,-1 0 1 0 0,1-1-1 0 0,0 1 0 0 0,0 0 0 0 0,1-1 0 0 0,-1 1 1 0 0,1-1-1 0 0,2-10 0 0 0,-1 9 5 0 0,0 0-1 0 0,1 0 1 0 0,0 1 0 0 0,1-1 0 0 0,0 0 0 0 0,0 1-1 0 0,0-1 1 0 0,1 1 0 0 0,0 0 0 0 0,0 0-1 0 0,0 1 1 0 0,1-1 0 0 0,0 1 0 0 0,0 0 0 0 0,0 0-1 0 0,0 1 1 0 0,1-1 0 0 0,11-5 0 0 0,-11 5-18 0 0,1 1 0 0 0,1 0 0 0 0,-1 1 0 0 0,1 0 1 0 0,-1 0-1 0 0,1 0 0 0 0,0 1 0 0 0,0 0 0 0 0,15-1 1 0 0,-21 3 5 0 0,12-2-15 0 0,-1 1-1 0 0,1 1 0 0 0,14 1 1 0 0,-24-1 17 0 0,1 1 0 0 0,-1 0 0 0 0,0 0 0 0 0,0 0 0 0 0,0 0 0 0 0,0 1 0 0 0,0 0 0 0 0,0 0 0 0 0,0 0 0 0 0,-1 0 1 0 0,1 0-1 0 0,0 1 0 0 0,-1 0 0 0 0,4 3 0 0 0,-4-3 4 0 0,0 1 1 0 0,0-1 0 0 0,0 0-1 0 0,0 1 1 0 0,-1 0-1 0 0,1-1 1 0 0,-1 1-1 0 0,0 0 1 0 0,0 0-1 0 0,-1 0 1 0 0,1 0-1 0 0,-1 1 1 0 0,0-1-1 0 0,0 0 1 0 0,0 1 0 0 0,-1-1-1 0 0,1 0 1 0 0,-1 1-1 0 0,0-1 1 0 0,-1 1-1 0 0,1-1 1 0 0,-2 9-1 0 0,0-6 1 0 0,1 1 0 0 0,-1-1 0 0 0,0 1 0 0 0,-1-1 0 0 0,0 0 0 0 0,-6 12 0 0 0,0-7-6 0 0,0 0-1 0 0,0-1 1 0 0,-1 0 0 0 0,-13 11-1 0 0,17-17 4 0 0,-1 0-1 0 0,1 0 1 0 0,-1-1-1 0 0,0 0 1 0 0,-1-1-1 0 0,1 1 0 0 0,-1-1 1 0 0,-13 3-1 0 0,16-5 12 0 0,1 0 0 0 0,0-1-1 0 0,-1 0 1 0 0,1 0 0 0 0,0 0 0 0 0,-1-1-1 0 0,1 1 1 0 0,0-1 0 0 0,-1 0-1 0 0,1 0 1 0 0,0-1 0 0 0,0 1 0 0 0,0-1-1 0 0,0 0 1 0 0,0 0 0 0 0,0 0-1 0 0,1 0 1 0 0,-1-1 0 0 0,1 0 0 0 0,-1 1-1 0 0,1-1 1 0 0,0 0 0 0 0,0-1-1 0 0,0 1 1 0 0,1-1 0 0 0,-1 1 0 0 0,-2-6-1 0 0,4 6-7 0 0,0 0 0 0 0,0-1 0 0 0,0 1 0 0 0,0-1 0 0 0,0 1 0 0 0,1-1 0 0 0,0 1 0 0 0,0-5 0 0 0,2-27 0 0 0,0 27-3 0 0,0-1 0 0 0,0 0-1 0 0,6-14 1 0 0,-1 4-160 0 0,-6 17-141 0 0,0-1 0 0 0,1 1 0 0 0,-1-1 0 0 0,1 1-1 0 0,0-1 1 0 0,-1 1 0 0 0,1 0 0 0 0,0-1 0 0 0,0 1 0 0 0,5-3-1 0 0,-2 0-2968 0 0,5-3-3779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6:0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2280 0 0,'0'0'352'0'0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0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2880 0 0,'0'0'128'0'0,"9"5"-128"0"0,-5-2 0 0 0,1 1-80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3536 0 0,'0'0'2089'0'0,"2"-1"-1718"0"0,11-7 899 0 0,-12 6-1110 0 0,1 0-1 0 0,0 1 1 0 0,0 0 0 0 0,0-1 0 0 0,0 1-1 0 0,0 0 1 0 0,1 0 0 0 0,2-1 0 0 0,-3 1-97 0 0,1 0-1 0 0,-1 0 1 0 0,1 0 0 0 0,-1 0 0 0 0,1-1 0 0 0,-1 1-1 0 0,4-5 1 0 0,8-4 35 0 0,0 2-221 0 0,-1-2 1 0 0,0 1 0 0 0,21-21-1 0 0,-8 3-3011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7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35 4952 0 0,'-13'-7'104'0'0,"-5"2"24"0"0,1-2 8 0 0,-1 3 8 0 0,2 0-144 0 0,-1 1 0 0 0,4-2 0 0 0,-5 5-2176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4:5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5928 0 0,'0'0'768'0'0,"9"-4"-600"0"0,-1 4-496 0 0,-5 0-104 0 0,6 0-16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1824 0 0,'0'0'4448'0'0,"-1"2"-4388"0"0,-2 7-48 0 0,2-1-12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9512 0 0,'0'0'1856'0'0,"1"-2"-1646"0"0,0 0-183 0 0,0 1-1 0 0,0-1 1 0 0,0 1-1 0 0,0-1 0 0 0,0 1 1 0 0,1 0-1 0 0,-1-1 1 0 0,2 0-1 0 0,0 0 69 0 0,0 0 0 0 0,0 0-1 0 0,1 0 1 0 0,-1 0 0 0 0,0 1-1 0 0,6-2 1 0 0,-3 1 16 0 0,0 1 0 0 0,0 0 0 0 0,0 0 0 0 0,0 1 0 0 0,0 0 0 0 0,12 0 0 0 0,-11 2-111 0 0,0-1 0 0 0,0 1 0 0 0,0 0 0 0 0,0 0 0 0 0,0 1 0 0 0,-1 0 0 0 0,12 7 0 0 0,0 2 0 0 0,21 18 0 0 0,-12-9 0 0 0,56 47-624 0 0,-73-58 261 0 0,-8-3 355 0 0,-2-5 45 0 0,-1-1 0 0 0,1 0 0 0 0,-1 1 0 0 0,1-1 0 0 0,-1 1 0 0 0,1-1-1 0 0,-1 0 1 0 0,0 0 0 0 0,0 1 0 0 0,1-1 0 0 0,-1 0 0 0 0,0 0 0 0 0,0 0 0 0 0,0 0 0 0 0,0 0 0 0 0,-1 0 0 0 0,1 0 0 0 0,0 0 0 0 0,0-1 0 0 0,-2 2 0 0 0,-5 2 247 0 0,0 0 0 0 0,-9 3 0 0 0,14-5-291 0 0,-8 1 47 0 0,0 0-1 0 0,-16 3 1 0 0,14-4 207 0 0,-17 6-1 0 0,27-7-130 0 0,0 0 0 0 0,0-1 0 0 0,0 1 0 0 0,0-1 0 0 0,0 0 0 0 0,0 0 0 0 0,1 0 0 0 0,-1 0 0 0 0,0-1 0 0 0,-5 0 0 0 0,-1-2 715 0 0,-17-6-1 0 0,24 8-794 0 0,0 0-1 0 0,0 0 0 0 0,0-1 0 0 0,0 1 0 0 0,0-1 0 0 0,0 1 0 0 0,1-1 0 0 0,-1 1 0 0 0,1-1 0 0 0,-1 0 0 0 0,1 0 0 0 0,0 0 0 0 0,-1 0 0 0 0,1 0 0 0 0,-1-3 0 0 0,0 0-109 0 0,1 1-1 0 0,-1-1 0 0 0,1 1 0 0 0,0-1 0 0 0,1 1 1 0 0,-1-10-1 0 0,1-4-211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5:5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47 182 8000 0 0,'-5'-6'802'0'0,"5"6"-800"0"0,-1-1 0 0 0,1 0 0 0 0,-1 0 0 0 0,1 1 0 0 0,-1-1 0 0 0,1 0 0 0 0,0 0 0 0 0,-1 0 0 0 0,1 1 0 0 0,0-1-1 0 0,0 0 1 0 0,0 0 0 0 0,0 0 0 0 0,-1 0 0 0 0,1 0 0 0 0,0 0 0 0 0,1 1 0 0 0,-1-1 0 0 0,0-2 0 0 0,1-1 22 0 0,-1 1 27 0 0,0 0 1 0 0,1 0-1 0 0,0-1 0 0 0,-1 1 0 0 0,1 0 1 0 0,1 0-1 0 0,-1 0 0 0 0,0 0 0 0 0,1 0 0 0 0,-1 0 1 0 0,1 1-1 0 0,0-1 0 0 0,3-3 0 0 0,1-1 151 0 0,0 1 0 0 0,0 0 0 0 0,13-9 0 0 0,4-4 161 0 0,-18 15-305 0 0,-1 0 0 0 0,1 0 0 0 0,0 1 0 0 0,0 0 0 0 0,0-1 0 0 0,0 2 0 0 0,1-1 1 0 0,-1 0-1 0 0,1 1 0 0 0,6-2 0 0 0,16-4 98 0 0,-20 5-64 0 0,0 0-1 0 0,9-1 1 0 0,-14 3-79 0 0,-1 1 0 0 0,1 0 0 0 0,0 0 0 0 0,-1 0 0 0 0,1 0 1 0 0,0 0-1 0 0,-1 0 0 0 0,1 1 0 0 0,0-1 0 0 0,4 3 1 0 0,-1-1-25 0 0,-5-2 7 0 0,0 0-1 0 0,0 1 1 0 0,0-1 0 0 0,1 0 0 0 0,-1 1-1 0 0,0-1 1 0 0,0 1 0 0 0,0 0 0 0 0,0-1-1 0 0,0 1 1 0 0,0 0 0 0 0,-1-1-1 0 0,1 1 1 0 0,0 0 0 0 0,0 0 0 0 0,0 0-1 0 0,-1 0 1 0 0,1 0 0 0 0,0 1 0 0 0,1 2 9 0 0,0 0 23 0 0,0 1 0 0 0,0-1 0 0 0,-1 0 0 0 0,0 0 0 0 0,0 0 0 0 0,0 1 0 0 0,0 6 0 0 0,0 0 10 0 0,-1-7-21 0 0,0-1 1 0 0,1 1-1 0 0,-1-1 1 0 0,-1 1-1 0 0,1-1 0 0 0,-1 1 1 0 0,1-1-1 0 0,-1 1 0 0 0,0-1 1 0 0,-2 4-1 0 0,3-5-7 0 0,-38 59 311 0 0,36-59-275 0 0,0 0-1 0 0,-1 1 1 0 0,1-1 0 0 0,-1 0-1 0 0,1 0 1 0 0,-1 0 0 0 0,0-1-1 0 0,0 1 1 0 0,0-1 0 0 0,0 1-1 0 0,0-1 1 0 0,0 0 0 0 0,0 0-1 0 0,0 0 1 0 0,0-1 0 0 0,-1 1-1 0 0,1-1 1 0 0,0 0 0 0 0,0 0 0 0 0,-1 0-1 0 0,1 0 1 0 0,0 0 0 0 0,0-1-1 0 0,-1 1 1 0 0,1-1 0 0 0,-5-2-1 0 0,4 1 64 0 0,0 0-1 0 0,0-1 1 0 0,0 1-1 0 0,0-1 1 0 0,1 0-1 0 0,-6-5 1 0 0,7 6-93 0 0,1 0 0 0 0,0 0-1 0 0,0 0 1 0 0,-1 0 0 0 0,1 0 0 0 0,0 0 0 0 0,1-1 0 0 0,-1 1-1 0 0,0 0 1 0 0,1 0 0 0 0,-1-1 0 0 0,1 1 0 0 0,0-1 0 0 0,0-3 0 0 0,0 3-21 0 0,-1 0 1 0 0,1 0-1 0 0,1 0 1 0 0,-1 1-1 0 0,0-1 1 0 0,1 0-1 0 0,-1 0 1 0 0,1 1-1 0 0,0-1 1 0 0,0 0-1 0 0,0 1 1 0 0,0-1-1 0 0,1 1 1 0 0,-1-1-1 0 0,0 1 1 0 0,1 0-1 0 0,0 0 1 0 0,0-1-1 0 0,-1 1 1 0 0,1 0-1 0 0,5-3 1 0 0,3-3-77 0 0,-9 6 79 0 0,1 1 1 0 0,-1 0-1 0 0,0 0 0 0 0,1 0 0 0 0,-1 0 1 0 0,1 0-1 0 0,-1 0 0 0 0,1 0 0 0 0,0 0 1 0 0,3-1-1 0 0,-5 2-1 0 0,1 0 1 0 0,-1 0-1 0 0,1 0 0 0 0,-1 0 1 0 0,1 0-1 0 0,-1 0 0 0 0,0 0 1 0 0,1 0-1 0 0,-1 0 0 0 0,1 0 1 0 0,-1 1-1 0 0,1-1 1 0 0,-1 0-1 0 0,1 0 0 0 0,-1 0 1 0 0,1 1-1 0 0,-1-1 0 0 0,0 0 1 0 0,1 0-1 0 0,-1 1 0 0 0,1-1 1 0 0,-1 0-1 0 0,0 1 1 0 0,1-1-1 0 0,-1 1 0 0 0,0-1 1 0 0,0 0-1 0 0,1 1 0 0 0,-1-1 1 0 0,0 1-1 0 0,0-1 0 0 0,0 1 1 0 0,1-1-1 0 0,-1 0 0 0 0,0 1 1 0 0,0-1-1 0 0,0 2 1 0 0,0-1-11 0 0,2 2 18 0 0,-1 1 0 0 0,0 0 0 0 0,0-1 0 0 0,-1 1 0 0 0,1 0 0 0 0,-1 0 0 0 0,0 0 0 0 0,0 0 0 0 0,0-1 0 0 0,0 1 1 0 0,0 0-1 0 0,-1 0 0 0 0,0 0 0 0 0,0-1 0 0 0,0 1 0 0 0,0 0 0 0 0,-1-1 0 0 0,0 1 0 0 0,-2 4 0 0 0,-3 3 22 0 0,0 0-1 0 0,-1 0 0 0 0,0 0 1 0 0,-11 10-1 0 0,11-13-9 0 0,-1 0 0 0 0,0 0 0 0 0,0-1 0 0 0,-12 8 0 0 0,20-15 3 0 0,-1 1 0 0 0,1 0 0 0 0,-1-1 0 0 0,0 1 0 0 0,1-1 0 0 0,-1 1 0 0 0,0-1 0 0 0,1 0 0 0 0,-1 1 0 0 0,0-1 0 0 0,1 0 0 0 0,-1 0 0 0 0,0 0 0 0 0,0-1 0 0 0,1 1 0 0 0,-1 0 0 0 0,0-1 0 0 0,1 1 0 0 0,-1-1 0 0 0,0 1 0 0 0,1-1 0 0 0,-1 0 0 0 0,1 0 0 0 0,-1 0 0 0 0,1 0 0 0 0,-1 0 0 0 0,0-1 0 0 0,-3-2 170 0 0,1 0-1 0 0,0 0 0 0 0,0-1 1 0 0,0 1-1 0 0,1-1 0 0 0,-5-8 0 0 0,4 7-97 0 0,2 1 0 0 0,-1-1 0 0 0,1 0 0 0 0,-1 0 0 0 0,2 0 0 0 0,-1 0 0 0 0,1 0 0 0 0,0 0 0 0 0,0 0 0 0 0,0-1 0 0 0,1-8 0 0 0,4-5-92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3247 6776 0 0,'-10'1'981'0'0,"-6"-1"1437"0"0,14 0-1444 0 0,9-1-579 0 0,0-1-346 0 0,0 0 1 0 0,0 0 0 0 0,10-5-1 0 0,-1 0 41 0 0,7-3-9 0 0,0-1 0 0 0,-1-1 1 0 0,-1-2-1 0 0,22-16 0 0 0,28-18 113 0 0,82-55 186 0 0,-7-13-176 0 0,-87 66-137 0 0,42-33 26 0 0,217-159 133 0 0,325-275-31 0 0,-393 327 58 0 0,69-54 33 0 0,241-166 710 0 0,-323 239-729 0 0,-50 36-50 0 0,248-179 334 0 0,-341 245-397 0 0,-15 11 13 0 0,123-92 400 0 0,-124 89-287 0 0,81-69 360 0 0,-151 123-618 0 0,-1-1-1 0 0,12-16 0 0 0,-14 17-10 0 0,-5 6-4 0 0,1 0 0 0 0,0 0-1 0 0,0 1 1 0 0,-1-1 0 0 0,1 0-1 0 0,0 0 1 0 0,0 0 0 0 0,0 1 0 0 0,0-1-1 0 0,0 0 1 0 0,0 1 0 0 0,0-1 0 0 0,0 1-1 0 0,0-1 1 0 0,0 1 0 0 0,0-1-1 0 0,1 1 1 0 0,-1 0 0 0 0,0 0 0 0 0,0-1-1 0 0,0 1 1 0 0,0 0 0 0 0,2 0-1 0 0,-2 0 76 0 0,-2 1-112 0 0,1-1 1 0 0,-1 1-1 0 0,0 0 1 0 0,1-1-1 0 0,-1 1 0 0 0,1 0 1 0 0,-1-1-1 0 0,1 1 1 0 0,-1 0-1 0 0,1 0 1 0 0,0-1-1 0 0,-1 1 1 0 0,1 1-1 0 0,-1 0-36 0 0,-4 16-244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16384,'0'0'5263,"4"5"-3193,3 5-1695,-1 0 1,0 1-1,-1 0 0,6 16 1,27 67-235,2 10 33,-39-100-108,0-1 0,0 1 0,0-1 0,0 0 0,-1 6 1,0-9-56,0 0 0,0 0 0,0 1 0,0-1 1,0 0-1,0 0 0,0 0 0,0 1 0,0-1 1,0 0-1,0 0 0,0 1 0,0-1 0,-1 0 1,1 0-1,0 0 0,0 1 0,0-1 0,0 0 1,0 0-1,-1 0 0,1 0 0,0 1 0,0-1 0,0 0 1,-1 0-1,1 0 0,0 0 0,0 0 0,0 0 1,-1 0-1,1 0 0,0 1 0,-1-2 3,-1 1-1,1 0 1,0 0 0,0-1-1,0 1 1,0-1 0,0 1-1,0-1 1,0 1-1,0-1 1,0 1 0,-1-2-1,-2-1 7,1-1-1,-1 1 1,0-1-1,1 0 1,0 0-1,0 0 1,0-1-1,1 1 1,-1-1-1,1 1 1,0-1 0,0 0-1,-1-7 1,0-2-5,0 1 1,2-1 0,-1 0-1,1-14 1,1 21-24,0-8-26,3-22 0,-3 33 23,1 1 0,0-1 0,0 0 0,0 1 0,0-1 0,0 1 0,1-1 0,-1 1 0,1 0 0,0 0 0,4-6 0,-5 8 6,0 0-1,0 1 1,0-1-1,0 0 1,0 0-1,0 0 0,1 1 1,-1-1-1,0 0 1,0 1-1,1-1 1,-1 1-1,0 0 1,1-1-1,-1 1 1,0 0-1,3 0 1,-2 0 2,0 0 0,1 0 0,-1 1 0,0-1 1,0 1-1,0 0 0,0 0 0,0 0 1,0 0-1,2 1 0,4 3 4,-1 1 0,0 0 0,0 1 0,7 7 0,-11-11-4,64 76 34,-35-40 120,-31-38-145,-1-1 1,1 1-1,-1 0 1,1-1 0,-1 1-1,1-1 1,-1 1 0,1-1-1,0 0 1,-1 1-1,1-1 1,-1 1 0,1-1-1,0 0 1,0 0 0,-1 1-1,1-1 1,1 0-1,-2 0-3,1 0 0,-1 0 1,0 0-1,1-1 0,-1 1 0,1 0 0,-1 0 0,0 0 0,1-1 0,-1 1 0,1 0 0,-1-1 0,0 1 0,0 0 0,1-1 0,-1 1 0,0 0 0,1-1 0,-1 1 0,0 0 0,0-1 0,1 0 0,0-3 10,1-1 0,-1 0 0,0 0 0,1-7 0,0 3 20,-1 3-40,0 0 1,1 1-1,0 0 1,0-1-1,1 1 1,-1 0-1,1 0 1,7-8-1,-9 11-2,1 0 0,-1 1 0,1-1 0,0 1 0,0-1 0,0 1 0,0-1 0,0 1 0,0 0 0,0 0 1,0 0-1,0 0 0,0 1 0,1-1 0,-1 0 0,0 1 0,1 0 0,-1-1 0,0 1 0,1 0 0,-1 0 0,0 1 0,1-1 0,3 1 0,3 2 13,0 0 0,-1 0 0,1 1 0,10 7 0,30 21-600,-25-11-2073,-17-14-436,2 1-3627,4 3 1287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4288 7016 0 0,'-2'0'35'0'0,"0"0"-1"0"0,-1 0 1 0 0,1-1 0 0 0,-1 1 0 0 0,1-1-1 0 0,-1 1 1 0 0,1-1 0 0 0,-4-2 0 0 0,1 1-20 0 0,4 1 11 0 0,-1 1 1 0 0,1-1-1 0 0,0 1 0 0 0,0-1 1 0 0,-1 1-1 0 0,1-1 0 0 0,-1 1 1 0 0,1 0-1 0 0,0 0 1 0 0,-3 0-1 0 0,-1-4 1000 0 0,4 4-973 0 0,0-1 1 0 0,0 0-1 0 0,0 1 1 0 0,0-1 0 0 0,1 0-1 0 0,-1 0 1 0 0,0 0-1 0 0,0 0 1 0 0,1 1 0 0 0,-1-1-1 0 0,0 0 1 0 0,1 0-1 0 0,-1-1 1 0 0,1 1-1 0 0,-1-1 1 0 0,1 0-9 0 0,-1 1-1 0 0,1-1 1 0 0,0 0-1 0 0,0 1 1 0 0,0-1-1 0 0,0 1 1 0 0,0-1-1 0 0,0 0 1 0 0,1 1-1 0 0,-1-1 1 0 0,0 1-1 0 0,1-1 1 0 0,0 1-1 0 0,-1-1 1 0 0,1 1-1 0 0,1-2 1 0 0,1-3 59 0 0,1 1 1 0 0,8-9-1 0 0,-2 2-29 0 0,34-45 276 0 0,2 3 0 0 0,68-61-1 0 0,207-193-35 0 0,-283 271-278 0 0,289-246 299 0 0,-191 171-154 0 0,119-98 216 0 0,8 9-39 0 0,-60 48-132 0 0,100-78 25 0 0,-71 56-143 0 0,-80 59-62 0 0,300-237-66 0 0,-135 91-1 0 0,215-172 340 0 0,-209 177 356 0 0,-54 38 268 0 0,62-46 332 0 0,-197 154-499 0 0,-90 71-531 0 0,11-8 25 0 0,-38 35-180 0 0,17-13 78 0 0,53-31 1 0 0,-60 42-132 0 0,-19 9-22 0 0,0 1 1 0 0,1 0 0 0 0,0 1 0 0 0,0 0 0 0 0,12-3-1 0 0,-11 5-16 0 0,1 0 0 0 0,-1 0 0 0 0,20 0 0 0 0,-28 2-221 0 0,-1 0 0 0 0,0 0 0 0 0,1 1 0 0 0,-1-1 0 0 0,0 1 0 0 0,1-1 0 0 0,-1 1-1 0 0,0 0 1 0 0,0-1 0 0 0,0 1 0 0 0,1 0 0 0 0,-1 0 0 0 0,0 0 0 0 0,0 0 0 0 0,2 2-1 0 0,1 1-1597 0 0,4 3-4047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273 234 13616 0 0,'-7'-2'170'0'0,"0"1"90"0"0,0-1 1 0 0,-14 0 0 0 0,14 2-233 0 0,5 0 116 0 0,1 0-128 0 0,1 0 1 0 0,-1 1-1 0 0,0-1 1 0 0,1 1-1 0 0,-1-1 1 0 0,0 1-1 0 0,1-1 1 0 0,-1 1-1 0 0,1 0 1 0 0,-1-1 0 0 0,1 1-1 0 0,-1 0 1 0 0,1-1-1 0 0,-1 1 1 0 0,1 0-1 0 0,0 0 1 0 0,0-1-1 0 0,-1 1 1 0 0,1 1 0 0 0,-1 0 13 0 0,1 0 0 0 0,-1-1 0 0 0,1 1 0 0 0,0 0 0 0 0,0 0 0 0 0,0 0 0 0 0,0 2 1 0 0,2 5-16 0 0,0 0 1 0 0,1-1 0 0 0,0 1-1 0 0,1-1 1 0 0,0 0-1 0 0,9 15 1 0 0,37 42 329 0 0,-50-65-343 0 0,35 41 638 0 0,43 56 311 0 0,-10-11-931 0 0,40 54-24 0 0,-76-99 22 0 0,69 70 0 0 0,-88-99 283 0 0,1 0 0 0 0,17 10 0 0 0,-28-20 312 0 0,-69-68 1445 0 0,-94-92-1128 0 0,137 139-467 0 0,-28-18 0 0 0,-3-2 34 0 0,-23-20-512 0 0,38 30-77 0 0,1-1 1 0 0,-49-52 0 0 0,61 52 180 0 0,1-2 0 0 0,2 0 1 0 0,-36-69-1 0 0,50 81-200 0 0,1 0 0 0 0,1-1-1 0 0,0 1 1 0 0,-5-36 0 0 0,11 51 82 0 0,0-1 0 0 0,1 1 0 0 0,0 0 0 0 0,0-1 0 0 0,0 1 0 0 0,0 0 0 0 0,1-1 0 0 0,0 1 0 0 0,0 0 0 0 0,3-7 0 0 0,-3 10-22 0 0,0-1 0 0 0,0 1 1 0 0,1-1-1 0 0,-1 1 0 0 0,1 0 1 0 0,-1-1-1 0 0,1 1 0 0 0,0 0 1 0 0,0 0-1 0 0,0 0 1 0 0,0 0-1 0 0,0 1 0 0 0,1-1 1 0 0,-1 1-1 0 0,1-1 0 0 0,-1 1 1 0 0,1 0-1 0 0,-1 0 1 0 0,1 0-1 0 0,4-1 0 0 0,-1 0-391 0 0,1 1 0 0 0,0 0-1 0 0,12 0 1 0 0,1 1-577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20423 0 0,'0'0'1032'0'0,"4"-7"-776"0"0,-4-1 24 0 0,5-3 0 0 0,3-1 0 0 0,-3-7-448 0 0,3-1-88 0 0,0 1-24 0 0,5-4 0 0 0,0-3-400 0 0,0-9-88 0 0,4 0-8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44 364 16527 0 0,'0'0'712'0'0,"0"2"-582"0"0,0 1-129 0 0,0-1 0 0 0,1 1 0 0 0,0-1 0 0 0,-1 1 0 0 0,1-1 0 0 0,0 1 0 0 0,0-1 0 0 0,0 0 0 0 0,1 1 0 0 0,-1-1 0 0 0,1 0 0 0 0,-1 0 0 0 0,3 2 0 0 0,5 6 18 0 0,13 12 0 0 0,-18-19-3 0 0,55 50 137 0 0,85 79-150 0 0,-109-97-72 0 0,-6-8 118 0 0,-3 0 0 0 0,39 52 0 0 0,-17-14 197 0 0,-48-65-205 0 0,1 1 0 0 0,-1 0 1 0 0,1 0-1 0 0,-1 0 0 0 0,1-1 0 0 0,-1 1 1 0 0,1 0-1 0 0,-1 0 0 0 0,0 0 0 0 0,0 0 1 0 0,1 0-1 0 0,-1 0 0 0 0,0-1 1 0 0,0 1-1 0 0,0 0 0 0 0,0 0 0 0 0,0 0 1 0 0,0 0-1 0 0,0 0 0 0 0,-1 2 0 0 0,-1-5 467 0 0,-83-77 1598 0 0,16 13-2024 0 0,28 27-92 0 0,-42-52-1 0 0,48 48 15 0 0,1-1 1 0 0,2-2-1 0 0,2-1 0 0 0,-41-90 0 0 0,66 125-180 0 0,0-1-1 0 0,2 0 0 0 0,-1 0 0 0 0,-1-22 0 0 0,5 28-88 0 0,0-1-1 0 0,0 0 0 0 0,3-11 0 0 0,-2 8 229 0 0,1 4 36 0 0,-1 0 0 0 0,1 0-1 0 0,1-1 1 0 0,-1 1 0 0 0,1 0-1 0 0,1 1 1 0 0,-1-1 0 0 0,1 1-1 0 0,0-1 1 0 0,1 1 0 0 0,6-7-1 0 0,-6 8-57 0 0,0 1-1 0 0,0-1 0 0 0,1 1 1 0 0,0 0-1 0 0,-1 0 0 0 0,2 1 1 0 0,-1-1-1 0 0,0 1 0 0 0,1 1 1 0 0,-1-1-1 0 0,13-2 0 0 0,-5 3-102 0 0,0 0 0 0 0,0 0-1 0 0,0 2 1 0 0,26 1-1 0 0,-35 0 109 0 0,0-1-1 0 0,-1 1 1 0 0,1 0-1 0 0,-1 0 0 0 0,1 1 1 0 0,-1-1-1 0 0,1 1 1 0 0,-1 0-1 0 0,0 0 0 0 0,0 0 1 0 0,0 1-1 0 0,0 0 1 0 0,0-1-1 0 0,-1 1 1 0 0,1 1-1 0 0,-1-1 0 0 0,0 0 1 0 0,6 8-1 0 0,-2 1-90 0 0,-1-1-1 0 0,0 1 1 0 0,0 0 0 0 0,-1 1 0 0 0,4 15-1 0 0,-7-23 86 0 0,0 0-1 0 0,0 0 0 0 0,4 6 1 0 0,-4-7-17 0 0,-1-1 82 0 0,9 3 11 0 0,-9-6-8 0 0,-1 0 0 0 0,1 0 0 0 0,0 0 1 0 0,-1 0-1 0 0,1 1 0 0 0,0-1 0 0 0,-1 0 1 0 0,1 0-1 0 0,0 0 0 0 0,-1 0 1 0 0,1 0-1 0 0,0-1 0 0 0,-1 1 0 0 0,1 0 1 0 0,-1 0-1 0 0,1 0 0 0 0,0 0 0 0 0,0-1 1 0 0,13-7 82 0 0,-7 4-55 0 0,10-6-17 0 0,1-1 0 0 0,-1 0 0 0 0,23-21 0 0 0,-29 23-78 0 0,0 0 0 0 0,1 1 1 0 0,0 0-1 0 0,1 1 0 0 0,21-9 1 0 0,-10 7-60 0 0,1 1 1 0 0,30-5 0 0 0,-45 12 179 0 0,1 0 1 0 0,-1 0 0 0 0,1 1-1 0 0,-1 1 1 0 0,1 0 0 0 0,-1 0-1 0 0,1 1 1 0 0,-1 1 0 0 0,0 0-1 0 0,0 0 1 0 0,10 5 0 0 0,-15-6-42 0 0,0 1 1 0 0,0 0 0 0 0,0 0 0 0 0,0 1 0 0 0,-1-1 0 0 0,0 1-1 0 0,0 0 1 0 0,0 0 0 0 0,0 0 0 0 0,0 1 0 0 0,-1 0 0 0 0,4 5 0 0 0,-3-2-5 0 0,0-1 1 0 0,0 1-1 0 0,-1-1 0 0 0,0 1 1 0 0,0 1-1 0 0,-1-1 1 0 0,2 12-1 0 0,-3-14 23 0 0,-1 0 0 0 0,-1 1 0 0 0,1-1 0 0 0,-1 0 0 0 0,0 1 0 0 0,0-1 0 0 0,0 0 0 0 0,-1 0 0 0 0,0 0 0 0 0,-1 0 0 0 0,1 0 0 0 0,-1-1 0 0 0,0 1-1 0 0,0-1 1 0 0,-1 0 0 0 0,1 0 0 0 0,-6 6 0 0 0,-7 6 124 0 0,-1 0-1 0 0,-1-1 1 0 0,-21 15 0 0 0,-91 64-666 0 0,122-88 60 0 0,-18 10-1 0 0,8-9-527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2011 16743 0 0,'0'0'611'0'0,"-1"-1"-398"0"0,0 0-218 0 0,-1 0-1 0 0,1-1 1 0 0,0 1-1 0 0,0 0 1 0 0,0-1-1 0 0,0 1 1 0 0,1 0-1 0 0,-1-1 1 0 0,0 1-1 0 0,1-1 1 0 0,-1 0-1 0 0,1 1 0 0 0,-1-1 1 0 0,1 1-1 0 0,0-1 1 0 0,-1 0-1 0 0,1 1 1 0 0,0-1-1 0 0,0 0 1 0 0,0 1-1 0 0,0-1 1 0 0,1 0-1 0 0,-1 1 1 0 0,0-1-1 0 0,2-2 0 0 0,5-15 134 0 0,1 1 0 0 0,0 0 0 0 0,2 1 0 0 0,19-29 0 0 0,-20 33-38 0 0,42-58 491 0 0,73-78 0 0 0,-66 83-479 0 0,88-132-132 0 0,-38 48-6 0 0,-12 32 36 0 0,51-68 0 0 0,48-107 0 0 0,-128 190 0 0 0,22-41 0 0 0,-57 90 0 0 0,78-147 442 0 0,-83 147-340 0 0,-25 50-36 0 0,0 0 0 0 0,0 0-1 0 0,0 0 1 0 0,-1 0-1 0 0,0-1 1 0 0,1 1 0 0 0,-2 0-1 0 0,1 0 1 0 0,0-8-1 0 0,-10 14 103 0 0,5 0-316 0 0,1 1-1 0 0,-1-1 0 0 0,1 1 0 0 0,0 0 0 0 0,0 0 0 0 0,0 0 1 0 0,0 1-1 0 0,-3 5 0 0 0,4-6-68 0 0,-12 15-1515 0 0</inkml:trace>
  <inkml:trace contextRef="#ctx0" brushRef="#br0" timeOffset="1">1373 1000 18479 0 0,'-9'-16'384'0'0,"9"4"88"0"0,-4 9-376 0 0,4-4-96 0 0,-5 2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83 257 16535 0 0,'-12'7'421'0'0,"3"-1"-308"0"0,0 0 0 0 0,0 1 1 0 0,-14 13-1 0 0,21-18-111 0 0,0 1-1 0 0,0-1 1 0 0,0 1 0 0 0,0-1-1 0 0,1 1 1 0 0,-1 0 0 0 0,1 0-1 0 0,-1-1 1 0 0,1 1 0 0 0,0 0-1 0 0,0 0 1 0 0,1 0 0 0 0,-1 0-1 0 0,1 0 1 0 0,-1 1 0 0 0,1-1-1 0 0,0 0 1 0 0,1 4 0 0 0,2 16 328 0 0,1 0 1 0 0,1 0-1 0 0,2-1 1 0 0,0 0-1 0 0,14 29 0 0 0,-15-36-330 0 0,1-1 0 0 0,1 0 0 0 0,0 0 0 0 0,1 0 0 0 0,14 16 0 0 0,-15-21 0 0 0,-2-2 0 0 0,0-1 0 0 0,0 1 0 0 0,0-1 0 0 0,0-1 0 0 0,1 0 0 0 0,8 6 0 0 0,-5-5-141 0 0,1-1-1 0 0,0 0 0 0 0,16 4 1 0 0,-20-7 15 0 0,0-1 0 0 0,0 0 0 0 0,0 0 0 0 0,0 0 1 0 0,0-1-1 0 0,1 0 0 0 0,8-1 0 0 0,13-6-765 0 0</inkml:trace>
  <inkml:trace contextRef="#ctx0" brushRef="#br0" timeOffset="1">479 226 18991 0 0,'-20'-23'408'0'0,"20"23"-394"0"0,-1-1 0 0 0,1 1 0 0 0,-1-1 0 0 0,1 1 0 0 0,-1 0-1 0 0,1-1 1 0 0,-1 1 0 0 0,1 0 0 0 0,-1-1 0 0 0,1 1 0 0 0,-1 0-1 0 0,1 0 1 0 0,-1 0 0 0 0,1 0 0 0 0,-1-1 0 0 0,0 1 0 0 0,1 0 0 0 0,-1 0-1 0 0,1 0 1 0 0,-1 0 0 0 0,0 0 0 0 0,1 0 0 0 0,-1 1 0 0 0,1-1-1 0 0,-1 0 1 0 0,0 0 0 0 0,1 0 0 0 0,-1 0 0 0 0,1 1 0 0 0,-1-1-1 0 0,1 0 1 0 0,-1 1 0 0 0,1-1 0 0 0,-1 0 0 0 0,1 1 0 0 0,-1-1-1 0 0,1 0 1 0 0,0 1 0 0 0,-1-1 0 0 0,1 1 0 0 0,-1-1 0 0 0,1 1 0 0 0,-1 0-1 0 0,-1 3-23 0 0,0-1 0 0 0,0 1-1 0 0,0 0 1 0 0,-2 5 0 0 0,4-8 31 0 0,-1 2-14 0 0,0 0 0 0 0,0 1 0 0 0,0-1-1 0 0,1 1 1 0 0,0-1 0 0 0,-1 1 0 0 0,1-1 0 0 0,1 1-1 0 0,0 4 1 0 0,7 32 63 0 0,-5-31-67 0 0,0 5-3 0 0,2 0 0 0 0,0 0 0 0 0,13 25 0 0 0,-14-32 0 0 0,0-1 0 0 0,0 0 0 0 0,1 0 0 0 0,0 0 0 0 0,0 0 0 0 0,0-1 0 0 0,0 1 0 0 0,1-1 0 0 0,10 6 0 0 0,-15-10 0 0 0,0 0 0 0 0,0-1 0 0 0,0 1 0 0 0,0 0 0 0 0,0-1 0 0 0,0 1 0 0 0,0-1 0 0 0,1 0 0 0 0,-1 1 0 0 0,0-1 0 0 0,0 0 0 0 0,0 0 0 0 0,0 1 0 0 0,1-1 0 0 0,-1 0 0 0 0,0 0 0 0 0,0 0 0 0 0,0-1 0 0 0,0 1 0 0 0,1 0 0 0 0,-1 0 0 0 0,0-1 0 0 0,0 1 0 0 0,0 0 0 0 0,0-1 0 0 0,0 1 0 0 0,0-1 0 0 0,0 0 0 0 0,0 1 0 0 0,0-1 0 0 0,0 0 0 0 0,0 1 0 0 0,0-1 0 0 0,0 0 0 0 0,-1 0 0 0 0,1 0 0 0 0,0 0 0 0 0,0 0 0 0 0,-1 0 0 0 0,1 0 0 0 0,-1 0 0 0 0,1 0 0 0 0,0-1 0 0 0,2-6 84 0 0,1-1 0 0 0,-1 1-1 0 0,0-1 1 0 0,-1 1 0 0 0,0-1 0 0 0,0 0-1 0 0,0-17 1 0 0,-1-3 411 0 0,-5-32 0 0 0,3 46-408 0 0,-1 2 116 0 0,1 1 1 0 0,-2-1-1 0 0,0 1 1 0 0,0-1-1 0 0,-1 1 1 0 0,-6-12-1 0 0,6 16-126 0 0,0 0 0 0 0,-1 0 0 0 0,0 0 0 0 0,0 0 0 0 0,-1 1-1 0 0,0 0 1 0 0,0 0 0 0 0,-15-11 0 0 0,3 3-167 0 0,-1 2-1 0 0,-1 0 1 0 0,-36-17 0 0 0,50 27 46 0 0,1 1 0 0 0,-1 1 0 0 0,1-1 0 0 0,-1 1 0 0 0,0 0 0 0 0,-8-1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7:0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587 759 16264 0 0,'138'172'2607'0'0,"-125"-155"-2607"0"0,0-1 0 0 0,18 17 0 0 0,-24-27 14 0 0,-9-17 127 0 0,0 0-88 0 0,-36-89 349 0 0,7-29 1171 0 0,11 41-1220 0 0,19 80-330 0 0,-1-4-16 0 0,0 1 0 0 0,1-1 0 0 0,0 0 0 0 0,1 1 0 0 0,0-1 0 0 0,4-21 0 0 0,-4 32-7 0 0,0 0 0 0 0,1 0 0 0 0,-1 0 0 0 0,1 0 0 0 0,-1 0 0 0 0,1 0 0 0 0,0 1 0 0 0,-1-1 0 0 0,1 0 0 0 0,0 0 0 0 0,-1 1 0 0 0,1-1 0 0 0,0 1 0 0 0,0-1 0 0 0,0 0 0 0 0,0 1 0 0 0,0 0 0 0 0,0-1 0 0 0,1 0 0 0 0,1 2 0 0 0,0-1 0 0 0,0 1 0 0 0,0-1 0 0 0,0 1 0 0 0,0 0 0 0 0,0 0 0 0 0,0 0 0 0 0,3 2 0 0 0,24 15 0 0 0,-21-12 0 0 0,-1-1-137 0 0,-1 1-1 0 0,12 11 1 0 0,-5-4-256 0 0,-14-13 363 0 0,0 1-1 0 0,0-1 1 0 0,0 0-1 0 0,0 0 1 0 0,1 0-1 0 0,-1 0 1 0 0,0 1-1 0 0,0-1 1 0 0,0 0-1 0 0,0 0 1 0 0,1 0-1 0 0,-1 0 1 0 0,0 0-1 0 0,0 0 1 0 0,0 0 0 0 0,1 0-1 0 0,-1 1 1 0 0,0-1-1 0 0,0 0 1 0 0,1 0-1 0 0,-1 0 1 0 0,0 0-1 0 0,0 0 1 0 0,0 0-1 0 0,1 0 1 0 0,-1 0-1 0 0,0-1 1 0 0,0 1-1 0 0,1 0 1 0 0,-1 0-1 0 0,0 0 1 0 0,0 0 0 0 0,0 0-1 0 0,1 0 1 0 0,-1 0-1 0 0,0 0 1 0 0,0-1-1 0 0,4-9-175 0 0,-2-14 763 0 0,-2 14-27 0 0,0-1-1 0 0,-3-14 0 0 0,2 20-527 0 0,0-1-1 0 0,1 1 0 0 0,0-1 1 0 0,0 1-1 0 0,0 0 0 0 0,1-1 1 0 0,-1 1-1 0 0,1-1 0 0 0,1 1 1 0 0,-1 0-1 0 0,4-8 0 0 0,-5 12-1 0 0,1 0 0 0 0,-1 0 0 0 0,1 0 0 0 0,0 0 0 0 0,-1 0 0 0 0,1 0 0 0 0,0 0 0 0 0,0 0 0 0 0,0 0 0 0 0,0 1 0 0 0,-1-1 0 0 0,1 0 0 0 0,0 1 0 0 0,0-1 0 0 0,0 0 0 0 0,1 1 0 0 0,-1-1 0 0 0,0 1 0 0 0,0 0 0 0 0,0-1 0 0 0,0 1 0 0 0,0 0 0 0 0,1 0 0 0 0,-1-1 0 0 0,2 1 0 0 0,2 1 0 0 0,-1-1 0 0 0,1 1 0 0 0,0 0 0 0 0,9 2 0 0 0,-4 0 0 0 0,-3-1-34 0 0,1 1-1 0 0,-1-1 1 0 0,0 2-1 0 0,0-1 1 0 0,0 1-1 0 0,0 0 1 0 0,9 7-1 0 0,42 41-616 0 0,-23-19 162 0 0,-18-17-571 0 0,1 3-40 0 0</inkml:trace>
  <inkml:trace contextRef="#ctx0" brushRef="#br0" timeOffset="1">23 2527 22359 0 0,'-1'0'32'0'0,"0"0"0"0"0,0 0-1 0 0,0 0 1 0 0,0 0-1 0 0,0 0 1 0 0,0 0 0 0 0,0 0-1 0 0,0 0 1 0 0,0-1 0 0 0,0 1-1 0 0,0 0 1 0 0,0-1 0 0 0,0 1-1 0 0,1-1 1 0 0,-1 1-1 0 0,0-1 1 0 0,0 1 0 0 0,0-1-1 0 0,1 0 1 0 0,-1 1 0 0 0,-1-2-1 0 0,2 1-11 0 0,0 0-1 0 0,-1 0 0 0 0,1 0 1 0 0,0 0-1 0 0,0 0 0 0 0,0 0 1 0 0,0 0-1 0 0,0 0 0 0 0,0 0 1 0 0,0 0-1 0 0,0 0 0 0 0,0 0 1 0 0,0 0-1 0 0,1 0 0 0 0,-1 0 1 0 0,0 0-1 0 0,1 0 0 0 0,-1 0 1 0 0,0 0-1 0 0,1 1 0 0 0,-1-1 1 0 0,1 0-1 0 0,1-1 0 0 0,41-55-397 0 0,-4 6-76 0 0,33-42-55 0 0,-16 22 282 0 0,619-750-77 0 0,-564 700 228 0 0,413-434 218 0 0,-222 256 535 0 0,-36 60-630 0 0,-137 126-225 0 0,-80 71-46 0 0,-4 9-28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4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2456 0 0,'0'-1'109'0'0,"0"-5"-103"0"0,1-6 268 0 0,4 5 60 0 0,-5 6-294 0 0,0 1-1 0 0,1 0 0 0 0,-1-1 1 0 0,0 1-1 0 0,0 0 1 0 0,1-1-1 0 0,-1 1 0 0 0,0 0 1 0 0,0-1-1 0 0,1-4 3896 0 0,0 6-3886 0 0,0-1 0 0 0,0 1 1 0 0,1-1-1 0 0,-1 1 0 0 0,0 0 0 0 0,0 0 1 0 0,0-1-1 0 0,0 1 0 0 0,0 0 0 0 0,0 0 1 0 0,-1 0-1 0 0,1 0 0 0 0,0 0 0 0 0,0 0 1 0 0,-1 0-1 0 0,2 2 0 0 0,-2-2 8 0 0,2 2 28 0 0,0 1-1 0 0,0 0 0 0 0,0 0 1 0 0,-1 0-1 0 0,1 0 0 0 0,-1 0 1 0 0,0 0-1 0 0,-1 0 0 0 0,1 6 1 0 0,0 5 215 0 0,-2 20 0 0 0,0-9-66 0 0,0 26 181 0 0,0-23-103 0 0,3 40 1 0 0,-2-65-293 0 0,1 7 56 0 0,1 1-1 0 0,4 16 1 0 0,-5-25-57 0 0,-1 0-1 0 0,1-1 0 0 0,0 1 1 0 0,0-1-1 0 0,1 1 1 0 0,-1-1-1 0 0,0 0 0 0 0,1 1 1 0 0,0-1-1 0 0,-1 0 0 0 0,1 0 1 0 0,0 0-1 0 0,0 0 1 0 0,0-1-1 0 0,0 1 0 0 0,5 2 1 0 0,-1-1 48 0 0,1 0 0 0 0,0-1 1 0 0,0 0-1 0 0,0 0 0 0 0,0-1 1 0 0,0 0-1 0 0,0 0 0 0 0,0-1 1 0 0,0 0-1 0 0,0 0 0 0 0,11-2 1 0 0,4-2 180 0 0,1-1 1 0 0,26-10 0 0 0,-25 7-147 0 0,17-6 80 0 0,-1-3 0 0 0,-1-1 0 0 0,63-39 0 0 0,-34 19-93 0 0,6-5-24 0 0,0-9-5 0 0,-28 20 34 0 0,68-38 0 0 0,6 13-24 0 0,-11-3 116 0 0,-53 28-116 0 0,-13 6-86 0 0,-42 26-70 0 0,-3 0-300 0 0,0 1 0 0 0,1-1 0 0 0,-1 0 1 0 0,1 1-1 0 0,-1 0 0 0 0,1-1 0 0 0,0 1 0 0 0,-1 0 0 0 0,1 0 0 0 0,-3 1 0 0 0,-8 9-4099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8:4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7248 0 0,'0'0'209'0'0,"1"2"-5"0"0,0-2-201 0 0,-1 1 0 0 0,1 0 0 0 0,-1 0 0 0 0,0-1 0 0 0,1 1 0 0 0,-1 0 0 0 0,1 0 0 0 0,-1 0 0 0 0,0 0 0 0 0,0 0 0 0 0,0 0 0 0 0,1 0 0 0 0,-1 0 0 0 0,0-1 0 0 0,0 1 0 0 0,-1 2 0 0 0,1 3-11 0 0,1-4 8 0 0,4 18 208 0 0,-1 2 0 0 0,3 41 0 0 0,-6-54-137 0 0,0 1-1 0 0,0-1 1 0 0,4 12 0 0 0,1 6 115 0 0,-6-24-148 0 0,1 1 0 0 0,0 0 0 0 0,0-1 0 0 0,0 1-1 0 0,1-1 1 0 0,-1 0 0 0 0,1 0 0 0 0,0 1 0 0 0,0-1 0 0 0,3 3 0 0 0,-4-4 22 0 0,0 0 1 0 0,1-1-1 0 0,-1 1 1 0 0,1-1-1 0 0,0 0 0 0 0,-1 0 1 0 0,1 1-1 0 0,0-1 1 0 0,0 0-1 0 0,0 0 1 0 0,0-1-1 0 0,0 1 1 0 0,0 0-1 0 0,0-1 1 0 0,0 1-1 0 0,0-1 0 0 0,0 0 1 0 0,3 1-1 0 0,5-2 179 0 0,0 1 0 0 0,-1-1-1 0 0,1-1 1 0 0,-1 0 0 0 0,1 0-1 0 0,-1-1 1 0 0,18-7 0 0 0,40-21 295 0 0,-41 20-414 0 0,29-16-1 0 0,63-48 8 0 0,4-2 21 0 0,158-92 356 0 0,-225 133-502 0 0,16-9-15 0 0,43-23-36 0 0,-82 49 45 0 0,-18 10 9 0 0,24-21 0 0 0,-34 27 50 0 0,-3 2-12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2:1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3040 0 0,'0'0'640'0'0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33 11232,'-8'-13'3594,"8"12"-3540,0 1-1,0 0 0,0 0 1,0 0-1,-1-1 0,1 1 1,0 0-1,0 0 0,0 0 1,0 0-1,-1 0 0,1 0 1,0 0-1,0-1 0,0 1 1,-1 0-1,1 0 0,0 0 1,0 0-1,-1 0 0,1 0 1,0 0-1,0 0 0,0 0 1,-1 0-1,1 0 0,0 0 0,0 0 1,-1 0-1,1 1 0,0-1 1,0 0-1,0 0 0,-1 0 1,1 0-1,0 0 0,0 0 1,0 0-1,0 1 0,-1-1 1,1 0-1,0 0 0,0 0 1,0 0-1,0 1 0,0-1 1,-1 0-1,1 0 0,0 0 1,0 1-1,0-1 0,0 0 1,0 0-1,0 1 0,0-1 1,0 0-1,-7 30 1803,-3 35 0,6-27-1272,2 0 0,2 0 0,5 50 0,-4-82-507,-1 0 0,2 0 0,-1-1 1,1 1-1,0 0 0,4 8 0,-5-12-33,1 0 1,-1 0-1,0 0 0,1 0 0,-1 0 1,1 0-1,0-1 0,-1 1 0,1 0 1,0-1-1,0 0 0,0 1 1,0-1-1,0 0 0,1 0 0,-1 0 1,0 0-1,5 0 0,-4 0-2,0-1 0,1 0 0,-1 0 1,0 0-1,0 0 0,1-1 0,-1 1 0,0-1 0,5-2 0,2 0 38,15-10 1,-19 10-67,-1 1 0,0-2 0,0 1 0,0 0 1,0-1-1,-1 0 0,1 0 0,-1-1 1,0 1-1,0-1 0,-1 0 0,0 0 0,1 0 1,2-7-1,-3 3 10,-1 0-1,0 0 1,0 0 0,-1 0 0,-1 0-1,1 0 1,-1 0 0,-1-1 0,1 1-1,-4-11 1,1 1-220,0 0 1,-2 1-1,0-1 0,-2 1 0,-11-25 0,11 31-3023,0 0 0,-12-15 1,10 17-1518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10976,'-1'-1'4917,"-1"0"-4799,1 1 1,0-1-1,-1 1 0,1 0 1,-1-1-1,1 1 0,-1 0 1,1 0-1,0-1 0,-1 1 1,1 1-1,-1-1 0,1 0 1,-1 0-1,1 0 1,-1 1-1,1-1 0,-1 1 1,1-1-1,0 1 0,-1 0 1,1-1-1,0 1 0,0 0 1,-3 2-1,2-1-54,-1 1 0,1 0 1,0 1-1,0-1 0,0 0 0,0 0 0,1 1 0,0-1 0,-1 1 1,1 0-1,0-1 0,0 1 0,1 0 0,-1-1 0,1 1 1,0 0-1,0 0 0,0-1 0,1 7 0,0-6-39,0 1-1,-1-1 1,1 1 0,1-1-1,-1 0 1,0 1-1,1-1 1,0 0 0,0 0-1,1 0 1,-1 0-1,1-1 1,-1 1 0,1-1-1,0 1 1,6 3-1,-1-2 28,1-1 0,-1 0 0,1 0 0,0-1-1,0 0 1,1-1 0,17 3 0,3 1-40,-10-1-64,-2-2 29,30 11-1,-42-11 15,-1-1 0,0 0-1,0 1 1,0 0 0,-1 0-1,1 1 1,-1-1 0,0 1-1,8 8 1,-10-10 8,-1 0-1,1 0 1,-1 1-1,0-1 1,0 0 0,0 1-1,0-1 1,0 0 0,0 1-1,0-1 1,-1 1-1,1-1 1,-1 1 0,0-1-1,0 1 1,0 0-1,0-1 1,0 1 0,-1-1-1,1 1 1,-1-1-1,0 1 1,1-1 0,-1 1-1,-2 3 1,-3 3 0,0 1-1,0-1 1,-1 1 0,-12 12-1,11-14 2,-8 10-5,-8 10-674,-1 0 0,-46 37 0,39-44-3604,9-1 1201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17 308 11808,'0'-19'3792,"0"15"-2289,-4 8-484,3 0-953,0 1 0,0 0 0,0-1-1,1 1 1,-1 7 0,0 1 78,0 8 150,-5 89 789,7-86-890,0 0 1,7 39-1,-7-56-146,1-1-1,0 1 1,0-1-1,0 0 1,1 0-1,0 0 1,0 0-1,1-1 1,7 11-1,-9-14-11,-1 0 1,1-1-1,0 1 1,0-1-1,-1 1 0,1-1 1,0 0-1,0 0 0,0 0 1,0 0-1,1 0 0,-1 0 1,0 0-1,0-1 0,0 1 1,1-1-1,-1 0 1,0 0-1,1 1 0,-1-2 1,0 1-1,0 0 0,1 0 1,-1-1-1,0 1 0,0-1 1,1 1-1,-1-1 1,0 0-1,0 0 0,0 0 1,2-2-1,2 0 89,-1-1-1,0 0 1,0-1 0,-1 1-1,1-1 1,6-9 0,-3 3 37,-1 0 0,8-15 0,-11 17-106,0 0 0,0 0 0,0 0-1,-1-1 1,-1 1 0,1-1 0,-2 0 0,1 0-1,-1 1 1,-1-21 0,-1 23-92,0 0 1,-1 0-1,0 0 1,0 0-1,-1 0 1,1 0-1,-2 0 1,1 1-1,-1-1 1,0 1-1,0 0 1,-9-10-1,6 10-278,0 0 0,-1 0 0,0 1 0,0-1 0,-13-5 0,13 8-2178,-1-1-1,-17-3 1,12 6-1144</inkml:trace>
  <inkml:trace contextRef="#ctx0" brushRef="#br0" timeOffset="1">387 105 13312,'76'-64'4287,"-62"53"-3189,-14 11-1089,0 0 0,0 0-1,0 0 1,0 0 0,0 0 0,0 0 0,0 0 0,0 1 0,0-1 0,0 0-1,0 0 1,0 0 0,0 0 0,0 0 0,0 0 0,0 0 0,0 0 0,0 0 0,0 0-1,0 0 1,0 0 0,0 0 0,0 0 0,0 0 0,0 0 0,0 0 0,0 0-1,0 0 1,0 0 0,0 0 0,0 0 0,0 1 0,0-1 0,0 0 0,0 0 0,0 0-1,0 0 1,0 0 0,0 0 0,0 0 0,0 0 0,1 0 0,-1 0 0,0 0-1,0 0 1,0 0 0,0 0 0,0 0 0,0 0 0,0 0 0,0 0 0,0 0 0,0 0-1,0 0 1,0 0 0,0 0 0,0 0 0,0-1 0,0 1 0,0 0 0,0 0-1,0 0 1,0 0 0,1 0 0,-9 70 1378,9-31-1323,7 54 0,-6-77-55,1 0 0,1-1 0,0 1 0,2-1 0,-1 0 1,9 15-1,-11-25 29,-1-1 0,1 0 1,0 0-1,0 0 0,0-1 1,1 1-1,-1-1 0,6 4 0,-7-5-5,0-1-1,0 0 0,0 0 0,0 0 0,0 0 0,0 0 0,0 0 0,0-1 0,1 1 0,-1-1 0,0 1 1,0-1-1,1 0 0,-1 0 0,0 0 0,0 0 0,1 0 0,-1-1 0,0 1 0,4-2 0,0-1 75,1 0-1,-1 0 0,0-1 0,0 0 0,0 0 1,-1 0-1,7-6 0,-1-2 187,1 0 0,9-15-1,-12 14-37,0 0 0,-1 0 0,-1-1 0,8-20 0,-11 24-119,-1 0 1,0 0-1,0-1 0,1-12 1,-3 17-90,-1-1 0,0 1-1,0-1 1,-1 0 0,0 1 0,0-1 0,0 1 0,-3-7 0,2 7-52,0 1 1,-1-1-1,0 1 1,1 0-1,-2-1 1,1 1-1,-1 1 1,1-1-1,-1 0 1,0 1-1,-1 0 1,1 0-1,-1 0 1,0 1 0,0-1-1,0 1 1,0 0-1,-9-3 1,6 3-185,0 1 0,-1 0 0,1 0 1,-1 0-1,0 1 0,1 1 1,-1-1-1,0 2 0,-14 1 1,7 0-1350,-1 2 1,1 0-1,-29 12 0,-4 6-1661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92 210 8128,'-11'-3'1005,"6"1"-343,0 1 0,0-1 0,-8-4 0,7 4-705,-19-12 2280,23 13-2046,0 0 1,1-1 0,-1 1 0,1 0 0,-1-1 0,1 1 0,0-1 0,-1 0-1,1 1 1,0-1 0,0 0 0,0 0 0,-1-3 0,2 1-106,-1 1 1,1 0-1,0-1 0,-1 1 1,2 0-1,-1-1 0,0 1 1,1 0-1,-1-1 0,1 1 1,0 0-1,2-5 0,2-4 63,14-22-1,-17 30-79,1-1-33,0 1 1,-1 0 0,2 0 0,-1 0-1,0 1 1,1-1 0,-1 1 0,1 0-1,0 0 1,0 0 0,1 0-1,-1 1 1,0 0 0,1 0 0,5-2-1,-6 3-41,0 0-1,0 0 1,0 1 0,0-1-1,0 1 1,0 0 0,0 0-1,-1 1 1,1-1-1,0 1 1,0 0 0,0 0-1,0 0 1,-1 0 0,1 1-1,0 0 1,-1-1 0,1 1-1,4 4 1,-4-3 12,-1 1 0,1-1 0,-1 0 0,0 1 0,0 0-1,0 0 1,-1 0 0,1 0 0,-1 0 0,0 0 0,0 1 0,-1-1 0,1 1 0,0 6 0,1 6 81,0 1-1,-1 27 1,-1-32-61,0 31 62,6 75 100,-6-118-199,0 8 47,0 0 0,1-1 0,4 11 0,-6-18-97,1 1-1,0 0 1,0 0-1,0 0 1,0-1-1,0 1 1,0 0-1,0-1 1,1 1-1,-1-1 1,1 0-1,-1 1 1,1-1-1,-1 0 0,1 0 1,0 0-1,-1 0 1,1 0-1,2 1 1,18 2-666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10816,'-7'-10'3477,"7"10"-3453,0 0 1,0 0-1,0 0 1,0 0 0,0 0-1,0 0 1,0 0-1,0 0 1,0-1-1,0 1 1,0 0-1,-1 0 1,1 0-1,0 0 1,0 0-1,0 0 1,0 0-1,0 0 1,0 0 0,0 0-1,0 0 1,0 0-1,0 0 1,0 0-1,0 0 1,-1 0-1,1 0 1,0 0-1,0 0 1,0 0-1,0 0 1,0 0-1,0 0 1,0 0 0,0 0-1,0 0 1,0 0-1,-1 0 1,1 0-1,0 0 1,0 0-1,0 0 1,0 0-1,0 0 1,0 0-1,0 0 1,0 0-1,0 0 1,0 0 0,0 0-1,0 0 1,-1 1-1,1-1 1,0 0-1,-3 2 154,0 1-1,1 0 0,-1 0 1,1-1-1,-1 2 0,1-1 1,0 0-1,0 0 1,-2 6-1,-2 2-175,-14 26 289,-20 55-1,36-81-230,1-1 0,-4 18 0,7-25-25,-1-1 1,1 0 0,0 1 0,0-1 0,0 1-1,0-1 1,0 1 0,0-1 0,0 1-1,1-1 1,0 0 0,-1 1 0,1-1-1,0 0 1,0 1 0,0-1 0,0 0-1,2 2 1,-2-3-15,1 0-1,-1 0 1,1 0-1,-1 0 1,1 0 0,0 0-1,-1 0 1,1-1-1,0 1 1,0-1-1,-1 1 1,1-1 0,0 0-1,0 0 1,-1 0-1,1 0 1,0 0 0,0 0-1,0 0 1,-1 0-1,1-1 1,2 0-1,6-2-23,1 0-1,15-9 0,-14 7-69,-1 0 26,-1 1 0,1 0 0,0 0 0,0 1 0,22-2 0,-32 4 51,0 1 1,0 0-1,-1 0 1,1 0-1,0 0 1,0 0-1,-1 0 1,1 0-1,0 0 1,-1 1-1,1-1 0,0 0 1,0 0-1,-1 0 1,1 1-1,0-1 1,-1 0-1,1 1 1,0-1-1,-1 1 1,1-1-1,-1 1 1,1-1-1,-1 1 1,1-1-1,-1 1 1,1 0-1,-1-1 1,1 1-1,-1 0 1,0-1-1,0 1 1,1 0-1,-1-1 0,0 1 1,0 0-1,0 0 1,1 0-1,-2 2 23,1 1 0,-1-1 0,1 0 0,-1 1 0,0-1-1,0 0 1,-3 5 0,-7 16-185,-2 0-1,-25 36 1,-12 5-3980,27-33 1941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 8320,'-3'-2'343,"1"1"0,0 0 0,0 1 0,-1-1 0,1 0 1,-1 0-1,1 1 0,-1 0 0,1-1 0,-1 1 0,1 0 0,-1 0 1,-4 1-1,0 1-390,0 0 1,0 0 0,-9 5 0,10-5 413,-7 1 1461,12-3-1715,1 1 0,-1-1 0,0 0 0,0 0 0,1 0 0,-1 0 0,0 1 0,0-1 0,1 0 0,-1 1 0,0-1 0,1 0 1,-1 1-1,0-1 0,1 1 0,-1-1 0,1 1 0,-1-1 0,1 1 0,-1-1 0,0 2 0,-1 2-42,0-1 0,0 1 0,1-1 0,-1 1 0,1 0 0,0 0 0,-1 6 1,-2 32 582,4-39-608,-2 20 312,3 34 0,0-47-335,0 0 1,1 0-1,0 0 1,1 0-1,0 0 1,4 10-1,-6-18-20,0 0-1,0 0 1,0 0-1,0-1 1,0 1 0,1 0-1,-1 0 1,0-1-1,1 1 1,-1-1-1,1 1 1,-1-1 0,1 0-1,0 1 1,0-1-1,0 0 1,0 0-1,-1 0 1,1-1 0,0 1-1,1 0 1,-1-1-1,0 1 1,0-1-1,0 0 1,0 0 0,0 0-1,4 0 1,-2-1 7,-1 0 0,1 0-1,-1 0 1,1-1 0,-1 0 0,1 1 0,-1-1 0,5-4 0,21-20 135,-24 21-48,1-1-1,-1 0 0,-1 0 0,1 0 0,-1 0 1,0-1-1,2-7 0,-4 10-26,-1 1 1,0-1-1,0 0 1,0 1-1,0-1 1,-1 0-1,1 0 1,-1 0-1,0 0 1,-1 1-1,1-1 1,0 0-1,-1 0 1,0 0-1,0 1 1,-2-5-1,0 1-76,0 1 0,-1 0 0,0 0-1,0 1 1,0-1 0,-1 1 0,1 0 0,-1 0-1,-1 0 1,1 1 0,-1 0 0,0 0-1,0 0 1,0 1 0,0 0 0,0 0 0,-10-3-1,7 4-118,5 1-799,-1-1 0,1 1-1,0 1 1,-6-1 0,-4 3-1737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8224,'4'-16'2645,"0"9"-1605,37-38 240,-4 8-246,-22 19-600,2 2 0,23-19 0,-34 31-349,0 0 0,0 0 0,0 0 0,1 1 0,-1 0-1,1 0 1,0 1 0,0 0 0,0 0 0,0 1 0,13-2 0,-18 3-78,1 1 0,0-1 1,-1 0-1,1 1 1,-1-1-1,1 1 1,-1 0-1,1 0 1,-1 0-1,0 0 1,1 0-1,-1 1 1,0-1-1,0 1 0,0-1 1,0 1-1,0 0 1,0 0-1,0 0 1,-1 0-1,1 0 1,-1 0-1,1 0 1,0 3-1,4 7 13,-1 0-1,0 0 1,5 21 0,-9-30-8,6 26 167,3 33 1,4 13 181,-13-69-580,0-1 0,1 1 1,0 0-1,0-1 0,0 0 1,1 1-1,0-1 1,6 9-1,5 2-1050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12 11872,'-7'-10'3840,"3"8"-2347,1 2-1239,2 0-210,0 0 0,-1 0 1,1 0-1,0 0 0,0 0 0,0 0 0,0 1 1,0-1-1,0 0 0,0 0 0,0 1 0,0-1 1,0 1-1,0-1 0,1 1 0,-1-1 0,0 1 1,0-1-1,0 1 0,0 0 0,0 0 0,-8 9 81,0 0 0,1 0 0,0 1 0,-6 12 0,12-20-97,0 1 0,1-1 1,-1 1-1,1-1 0,0 1 0,0-1 1,0 1-1,0 0 0,1 0 0,-1-1 1,1 1-1,0 0 0,1 0 0,-1-1 1,0 1-1,1 0 0,0-1 0,0 1 1,2 5-1,-2-6-8,1 0 1,0-1-1,0 1 0,-1 0 1,1-1-1,1 1 1,-1-1-1,0 0 1,1 0-1,-1 0 0,1 0 1,-1 0-1,1 0 1,0-1-1,6 3 0,1 0 12,1-1 0,1-1 0,13 3 0,4 0-33,-11-1-29,-3-1-1,0 0 0,17 7 0,-27-8 22,-1 0 1,1 0 0,-1 1-1,0-1 1,0 1-1,0 0 1,0 0 0,-1 0-1,1 0 1,-1 1-1,4 5 1,-4-5 7,0 1 1,-1 0-1,0 0 1,0-1-1,0 1 1,-1 1-1,0-1 0,0 0 1,0 0-1,0 0 1,-1 1-1,0-1 0,0 0 1,0 0-1,-1 1 1,0-1-1,-1 7 0,0-5 2,0 0 0,0 1-1,-1-2 1,0 1-1,0 0 1,-6 9-1,-3 0-8,-15 17 0,23-29 4,-11 14 41,-1-1-1,-1-1 1,-1 0-1,0-2 1,-34 22-1,48-34 11,0 0 0,0-1 0,0 1 0,0-1 0,-1 0 0,1 0-1,0 0 1,-1-1 0,-5 1 0,9-1-30,-1 0 0,1 0-1,-1 0 1,1 0 0,-1 0-1,0-1 1,1 1 0,-1 0 0,1-1-1,0 1 1,-1-1 0,1 0 0,-1 1-1,1-1 1,0 0 0,0 0-1,-1 0 1,1 0 0,0 0 0,0 0-1,0 0 1,0 0 0,0-1-1,0 1 1,0 0 0,1-1 0,-1 1-1,0 0 1,0-3 0,0 0-2,0 0 1,1 0 0,-1-1-1,1 1 1,0 0 0,0 0-1,0-1 1,2-5-1,1-4-34,6-17-1,-6 22-243,0 0-1,-1 0 1,0 0-1,2-19 1,-4 28 46,0-1-1,0 0 1,0 0 0,0 0 0,0 0-1,-1 0 1,1 0 0,0 0 0,0 0 0,-1 1-1,1-1 1,0 0 0,-1 0 0,1 0 0,-1 0-1,1 1 1,-1-1 0,1 0 0,-1 1 0,0-1-1,0-1 1,-4-2-2321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2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60 8064,'0'-4'797,"0"-1"151,0 0 1,-1-1-1,1 1 1,-3-11 0,3 15-824,-1 0 0,1 0 1,0 0-1,-1 0 0,1 0 1,-1 0-1,1 1 1,-1-1-1,0 0 0,1 0 1,-1 0-1,0 0 0,0 1 1,0-1-1,1 0 1,-1 1-1,0-1 0,0 1 1,0-1-1,0 1 0,0-1 1,0 1-1,0 0 1,0-1-1,0 1 0,0 0 1,0 0-1,0 0 0,-3 0 1,4 0-70,-1 0 1,0 1-1,0-1 0,0 1 1,0-1-1,0 1 1,0-1-1,0 1 0,0-1 1,1 1-1,-1 0 1,0 0-1,1-1 0,-1 1 1,0 0-1,1 0 1,-2 1-1,1 1 91,-2 0-14,1 0-1,0 0 1,0 1-1,1-1 1,-1 1 0,1-1-1,-2 8 1,-3 28 680,5-30-708,0 16 48,0 1 0,2-1 0,1 0 1,1 0-1,0 0 0,13 38 0,-16-61-153,3 8-18,9 20 0,-12-29 18,1 1 0,-1-1 0,1 0 0,0 1 0,0-1 0,0 0 0,0 1 0,0-1 0,0 0-1,0 0 1,0 0 0,0 0 0,0 0 0,1 0 0,-1 0 0,0 0 0,1-1 0,-1 1 0,0 0 0,1-1 0,1 1 0,1-1 10,-1-1 0,0 0 0,1 0 0,-1 0 0,0 0 0,0-1 0,0 1 0,0-1 0,0 0 1,0 1-1,-1-1 0,1-1 0,3-2 0,5-5 178,19-23 0,-14 13 606,25-41-1,-35 51-625,-1-1 0,0 0 0,-1 1 0,0-2 0,-1 1 0,4-17 0,-6 21-116,-1 0 1,1 0 0,-1 0-1,0 0 1,-2-10 0,1 13-52,0 0 0,0 0 0,0 1 1,-1-1-1,1 0 0,-1 1 0,0-1 0,0 1 1,0 0-1,-1 0 0,-3-4 0,3 3-225,-1 1-1,0 0 0,0 0 1,0 0-1,0 0 1,-1 1-1,1 0 0,-1 0 1,1 0-1,-1 0 0,0 1 1,1 0-1,-1 0 1,0 0-1,0 0 0,-7 1 1,-20 2-1782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3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6408 0 0,'0'0'5232'0'0,"0"2"-5052"0"0,-5 6-63 0 0,2 1 0 0 0,-1 1 0 0 0,1-1 1 0 0,-2 13-1 0 0,-1-1-29 0 0,-3 29 234 0 0,-4 27 150 0 0,9-48-228 0 0,0 0 1 0 0,2 0 0 0 0,3 45 0 0 0,0-24 80 0 0,2 88 327 0 0,-1-53-567 0 0,2 21 48 0 0,9-22 165 0 0,-6-66-176 0 0,-6-16-93 0 0,-1 0 0 0 0,1 0 0 0 0,0 0 0 0 0,0 0 0 0 0,-1 0 0 0 0,1 0 0 0 0,-1 4 0 0 0,0-6-21 0 0,0 0-1 0 0,0 0 1 0 0,0 1-1 0 0,0-1 1 0 0,0 0-1 0 0,0 0 1 0 0,0 0 0 0 0,0 0-1 0 0,0 1 1 0 0,0-1-1 0 0,0 0 1 0 0,0 0-1 0 0,1 0 1 0 0,-1 1-1 0 0,0-1 1 0 0,0 0 0 0 0,0 0-1 0 0,0 0 1 0 0,0 0-1 0 0,0 1 1 0 0,0-1-1 0 0,0 0 1 0 0,1 0-1 0 0,-1 0 1 0 0,0 0 0 0 0,0 0-1 0 0,0 0 1 0 0,0 1-1 0 0,1-1 1 0 0,-1 0-1 0 0,0 0 0 0 0,0 0 0 0 0,0 0 0 0 0,0 0 0 0 0,1 1-1 0 0,-1-1 1 0 0,0 0 0 0 0,0 0 0 0 0,0 0 0 0 0,0 0 0 0 0,0 1 0 0 0,0-1 0 0 0,1 0 0 0 0,-1 0 0 0 0,0 0 0 0 0,0 1 0 0 0,0-1 0 0 0,0 0 0 0 0,0 0 0 0 0,0 0 0 0 0,0 1 0 0 0,0-1 0 0 0,0 0-1 0 0,0 0 1 0 0,0 0 0 0 0,0 1 0 0 0,0-1 0 0 0,0 0 0 0 0,0 16 96 0 0,0-15 91 0 0,1 8-12 0 0,-1-7-170 0 0,1-1 0 0 0,0 1 1 0 0,-1-1-1 0 0,1 1 0 0 0,-1 0 1 0 0,0-1-1 0 0,1 1 0 0 0,-1 0 0 0 0,0 0 1 0 0,0-1-1 0 0,0 1 0 0 0,-1 3 0 0 0,1 14 10 0 0,0-10 21 0 0,0-1-33 0 0,0-2 1 0 0,0-5 60 0 0,0 9 239 0 0,0-8-28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8000 0 0,'0'0'2844'0'0,"0"-1"-2562"0"0,1-1-240 0 0,0 1 0 0 0,0 0 0 0 0,-1 0 0 0 0,1 1 0 0 0,0-1 0 0 0,0 0 0 0 0,0 0 0 0 0,0 0 0 0 0,0 0 0 0 0,0 1 0 0 0,0-1 0 0 0,1 1 0 0 0,-1-1 0 0 0,0 1 0 0 0,0-1-1 0 0,0 1 1 0 0,1-1 0 0 0,-1 1 0 0 0,0 0 0 0 0,0 0 0 0 0,1 0 0 0 0,-1 0 0 0 0,0 0 0 0 0,0 0 0 0 0,1 0 0 0 0,-1 0 0 0 0,0 0 0 0 0,1 1 0 0 0,1 0 0 0 0,1 0 34 0 0,-1 0 1 0 0,1 1 0 0 0,-1-1-1 0 0,0 1 1 0 0,1 0 0 0 0,-1 0 0 0 0,0 0-1 0 0,0 0 1 0 0,3 4 0 0 0,25 21 355 0 0,-13-10-185 0 0,-8-7-18 0 0,-1 0 0 0 0,0 1 0 0 0,10 14-1 0 0,5 15 299 0 0,-7-11-198 0 0,1-1 1 0 0,39 47 0 0 0,-43-59-260 0 0,-8-9-27 0 0,-1-1 0 0 0,1 1 0 0 0,11 7 0 0 0,-5-5 0 0 0,1 0 0 0 0,14 6 0 0 0,-22-12-9 0 0,1 0 1 0 0,-1-1-1 0 0,1 0 1 0 0,-1 0-1 0 0,1-1 1 0 0,0 1-1 0 0,0-1 1 0 0,10 0-1 0 0,-9-1 32 0 0,0 0-1 0 0,0 0 0 0 0,0-1 0 0 0,0 0 0 0 0,0 0 0 0 0,0-1 0 0 0,0 0 0 0 0,0 0 0 0 0,0-1 0 0 0,0 0 1 0 0,-1 0-1 0 0,0 0 0 0 0,1-1 0 0 0,-1 0 0 0 0,-1 0 0 0 0,7-6 0 0 0,5-5-25 0 0,-2-1-1 0 0,0-1 1 0 0,-1-1-1 0 0,13-20 0 0 0,-15 20-22 0 0,-1 0 0 0 0,-2-1-1 0 0,1-1 1 0 0,11-38-1 0 0,-15 41 30 0 0,-4 13-29 0 0,-1 0-1 0 0,0 1 1 0 0,0-1-1 0 0,0 0 1 0 0,0-5-1 0 0,-1 7 66 0 0,0 4-500 0 0,-4 5 134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11712,'0'-3'1725,"0"3"-1586,0 0 0,-1-1 0,1 1 0,0 0 0,0 0 0,0-1 0,0 1 0,0 0 0,0 0 0,0-1 0,0 1 0,0 0 0,1 0 0,-1-1 0,0 1 0,0 0 0,0 0 0,0-1 0,0 1 0,0 0 1,0 0-1,1 0 0,-1-1 0,0 1 0,0 0 0,0 0 0,1-1 0,13 3 381,-9-1-521,0 0 1,-1 1-1,0 0 0,1 0 0,-1 0 1,0 0-1,0 0 0,6 6 0,2 2-20,13 14 0,-7-6 11,45 51 553,-24-25-110,-38-43-368,0-1 0,0 1 0,-1 0-1,1 0 1,0 0 0,0 0-1,0-1 1,0 1 0,0 0 0,1-1-1,0 1 1,-1-1-38,-1 0 0,0 0 0,0 0 0,0 0 0,1 0 0,-1 0 0,0 0 0,0 0 0,0 0 0,0 0 0,1 0 0,-1 0 0,0 0 0,0-1 0,0 1 0,0 0 0,1 0 0,-1 0 0,0 0 0,0 0 0,0-1 1,0 1-1,0 0 0,0 0 0,1 0 0,-1 0 0,0-1 0,0 1 0,0 0 0,0 0 0,0 0 0,0-1 0,0 1 0,0 0 0,0 0 0,0 0 0,0-1 0,0-4 223,0 1 0,-1-1 0,1 0 0,-2-4 1,1 6-282,-2-14 184,0 0-1,1-1 0,1 1 1,0 0-1,2-1 0,0 1 0,1-1 1,5-21-1,-7 37-162,0 1 0,1 0 0,-1-1 0,1 1-1,-1 0 1,1-1 0,0 1 0,0 0 0,-1 0 0,1-1 0,0 1 0,0 0 0,0 0-1,0 0 1,0 0 0,0 0 0,1 0 0,-1 1 0,0-1 0,0 0 0,1 0 0,-1 1-1,0-1 1,1 1 0,-1-1 0,1 1 0,-1 0 0,0 0 0,1-1 0,-1 1 0,1 0-1,-1 0 1,1 0 0,-1 1 0,1-1 0,-1 0 0,0 1 0,1-1 0,-1 0 0,1 1-1,-1 0 1,0-1 0,0 1 0,1 0 0,-1-1 0,0 1 0,2 1 0,3 5-9,1-1-1,-1 1 1,0 0 0,-1 0 0,1 0 0,4 9 0,12 17-87,-16-24 89,14 15 10,-19-22 31,1 0-1,0 0 0,-1 0 1,1-1-1,0 1 0,0-1 1,1 1-1,3 1 0,-6-3-11,1 0-1,-1 0 0,0 0 0,1 0 0,-1 0 1,0 0-1,1 0 0,-1 0 0,0 0 1,1 0-1,-1 0 0,0 0 0,1-1 0,-1 1 1,0 0-1,0 0 0,1 0 0,-1 0 0,0-1 1,0 1-1,1 0 0,-1 0 0,0-1 1,0 1-1,1 0 0,-1 0 0,0-1 0,0 1 1,0 0-1,0-1 0,0 1 0,1-1 1,3-12 395,-3 11-289,2-10 228,1-3 64,11-26 1,-13 37-393,0 0 1,0 0-1,1 0 1,-1 0-1,1 1 1,0-1 0,0 1-1,0 0 1,1 0-1,6-5 1,-9 7-16,0 0-1,0 0 1,1 1 0,-1-1 0,0 1 0,1-1-1,-1 1 1,0 0 0,1 0 0,-1-1-1,0 1 1,1 0 0,-1 0 0,1 0 0,-1 0-1,3 1 1,-1 0-4,-1 0-1,1 0 1,0 0-1,-1 0 0,0 0 1,1 1-1,-1-1 1,3 3-1,2 2-15,-1 0 0,0 1-1,0 0 1,6 9 0,-4-4-481,-2 0 0,0 1 0,0 0 1,-1 0-1,6 23 0,3 8-3635,-10-35 3428,5 0-4680,-8-8 5036,0-1 0,0 0 0,0 1 0,0-1 0,0 0 1,0 0-1,0 1 0,0-1 0,-1 0 0,1 0 0,0 0 0,0 0 1,0 0-1,0-1 0,0 1 0,0 0 0,0 0 0,0-1 0,0 1 1,0 0-1,1-2 0,19-13-2029,-21 15 2372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3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36 6296 0 0,'0'0'184'0'0,"0"-1"-6"0"0,-1 1-175 0 0,1 0-1 0 0,0-1 0 0 0,-1 1 0 0 0,1 0 0 0 0,0 0 0 0 0,-1-1 1 0 0,1 1-1 0 0,0 0 0 0 0,0-1 0 0 0,-1 1 0 0 0,1 0 0 0 0,0-1 0 0 0,0 1 1 0 0,0 0-1 0 0,0-1 0 0 0,-1 1 0 0 0,1 0 0 0 0,0-1 0 0 0,0 1 0 0 0,0 0 1 0 0,0-1-1 0 0,0 1 0 0 0,0-1 0 0 0,0 1 0 0 0,0-1 0 0 0,0-1 33 0 0,-8-21 3040 0 0,8 26-2916 0 0,1 1 1 0 0,-1-1-1 0 0,1 0 1 0 0,1 4-1 0 0,-1-1 35 0 0,-1 1 1 0 0,1-1-1 0 0,-2 12 0 0 0,1 14 334 0 0,4 4-82 0 0,5 31 431 0 0,29 144 387 0 0,-13-1-92 0 0,-19-141-985 0 0,20 242 265 0 0,-20-195-92 0 0,1 24 235 0 0,6-21 79 0 0,-5-84-653 0 0,-6-29 5 0 0,0 0 0 0 0,-1 0 0 0 0,1 0 1 0 0,-1 11-1 0 0,-1-15 44 0 0,1-1 1 0 0,3 5 1958 0 0,-9-19-1937 0 0,5 12-121 0 0,0 1 0 0 0,0-1 1 0 0,-1 1-1 0 0,1-1 0 0 0,-1 1 0 0 0,1 0 0 0 0,0-1 0 0 0,-1 1 0 0 0,1 0 0 0 0,-1-1 0 0 0,1 1 0 0 0,-1 0 0 0 0,1 0 0 0 0,-1-1 0 0 0,0 1 0 0 0,0-1-54 0 0,1 0-116 0 0,-1 1 106 0 0,1-1 0 0 0,0 1 0 0 0,0 0 1 0 0,0-1-1 0 0,0 1 0 0 0,-1 0 0 0 0,1 0 0 0 0,0-1 0 0 0,0 1 0 0 0,-1 0 0 0 0,1 0 0 0 0,0-1 0 0 0,0 1 0 0 0,-1 0 1 0 0,1 0-1 0 0,0 0 0 0 0,-1-1 0 0 0,1 1 0 0 0,0 0 0 0 0,-1 0 0 0 0,0 0 0 0 0,-8 0-1597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3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35 364 8320 0 0,'-9'-12'277'0'0,"1"3"-162"0"0,7 8-92 0 0,0-1 0 0 0,0 1 1 0 0,0 0-1 0 0,0 0 0 0 0,0 0 1 0 0,0 0-1 0 0,0 0 1 0 0,0 0-1 0 0,-3-2 0 0 0,0-1 232 0 0,3 3 225 0 0,2 0-402 0 0,-1 1 0 0 0,0 0 1 0 0,0 0-1 0 0,0 0 0 0 0,0 0 0 0 0,0 0 1 0 0,0 0-1 0 0,0 0 0 0 0,1-1 0 0 0,-1 1 1 0 0,0 0-1 0 0,0 0 0 0 0,0 0 0 0 0,0 0 1 0 0,0-1-1 0 0,0 1 0 0 0,0 0 1 0 0,0 0-1 0 0,0 0 0 0 0,0 0 0 0 0,0 0 1 0 0,0-1-1 0 0,0 1 0 0 0,0 0 0 0 0,0 0 1 0 0,0 0-1 0 0,0 0 0 0 0,0-1 0 0 0,0 1 1 0 0,0 0-1 0 0,4 4 814 0 0,13 11-573 0 0,-8-8-181 0 0,1 2-1 0 0,10 12 1 0 0,130 166 788 0 0,-127-158-845 0 0,32 37 110 0 0,-50-61-157 0 0,0-1 0 0 0,0 0 0 0 0,1 0 1 0 0,7 3-1 0 0,-4-1 24 0 0,-2-2 49 0 0,0 0 1 0 0,1-1-1 0 0,0 0 0 0 0,-1 0 1 0 0,16 3-1 0 0,-19-5-24 0 0,0-1-1 0 0,0 0 1 0 0,0 0 0 0 0,0-1 0 0 0,0 1 0 0 0,0-1 0 0 0,0 0-1 0 0,0 0 1 0 0,0-1 0 0 0,0 1 0 0 0,0-1 0 0 0,0 1-1 0 0,-1-1 1 0 0,7-5 0 0 0,0 0 62 0 0,-2 0 0 0 0,1 0 0 0 0,-1-1 0 0 0,9-10-1 0 0,47-66 319 0 0,-41 54-350 0 0,-1 0-1 0 0,-1-2 0 0 0,17-36 1 0 0,13-21 14 0 0,28-51 71 0 0,-67 116-177 0 0,-2 6 32 0 0,-1-2 1 0 0,-1 0-1 0 0,11-40 0 0 0,-18 51-53 0 0,-2 1 0 0 0,0 7-11 0 0,1 0 0 0 0,-1 1 0 0 0,1-1-1 0 0,-1 0 1 0 0,1 0 0 0 0,-1 0 0 0 0,0 1-1 0 0,1-1 1 0 0,-1 0 0 0 0,0 1 0 0 0,0-1 0 0 0,1 1-1 0 0,-1-1 1 0 0,0 1 0 0 0,0-1 0 0 0,0 1-1 0 0,0-1 1 0 0,0 1 0 0 0,1 0 0 0 0,-1-1-1 0 0,0 1 1 0 0,0 0 0 0 0,0 0 0 0 0,0 0-1 0 0,0 0 1 0 0,0 0 0 0 0,0 0 0 0 0,0 0-1 0 0,0 0 1 0 0,-2 0 0 0 0,-1 2-102 0 0,0-1 0 0 0,0 1 0 0 0,0 0 1 0 0,0 0-1 0 0,-5 4 0 0 0,6-4 37 0 0,-14 6-599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4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22 327 7992 0 0,'0'0'290'0'0,"-5"-8"630"0"0,4 7-827 0 0,-1-1-1 0 0,1 0 0 0 0,0 0 0 0 0,1 0 1 0 0,-1 1-1 0 0,0-1 0 0 0,0 0 1 0 0,1 0-1 0 0,-1 0 0 0 0,1 0 0 0 0,0 0 1 0 0,0 0-1 0 0,-1-4 0 0 0,-1-10 323 0 0,-2-10 1013 0 0,4 26-1366 0 0,0-1-1 0 0,0 1 1 0 0,0-1 0 0 0,0 1 0 0 0,0-1-1 0 0,0 1 1 0 0,0-1 0 0 0,0 1 0 0 0,0-1-1 0 0,0 1 1 0 0,1-1 0 0 0,-1 1 0 0 0,0-1 0 0 0,0 1-1 0 0,1-2 1 0 0,0-1 355 0 0,0 2-372 0 0,-1 0 0 0 0,0 1 0 0 0,1-1 0 0 0,-1 0 0 0 0,1 0 0 0 0,-1 0 0 0 0,1 1 0 0 0,-1-1 0 0 0,1 0 0 0 0,-1 1 0 0 0,1-1 0 0 0,-1 0 0 0 0,1 1-1 0 0,0-1 1 0 0,0 1 0 0 0,-1-1 0 0 0,1 1 0 0 0,0 0 0 0 0,0-1 0 0 0,-1 1 0 0 0,1 0 0 0 0,0-1 0 0 0,0 1 0 0 0,0 0 0 0 0,0 0 0 0 0,0 0 0 0 0,-1-1 0 0 0,1 1 0 0 0,0 0 0 0 0,1 1 0 0 0,2 0-41 0 0,-1 0 0 0 0,1 0 0 0 0,-1 1 1 0 0,1 0-1 0 0,-1-1 0 0 0,0 1 0 0 0,0 1 1 0 0,5 3-1 0 0,22 24 62 0 0,-9-7-42 0 0,4 3-37 0 0,-16-16 0 0 0,0 0-1 0 0,1-1 0 0 0,11 8 1 0 0,-7-7 24 0 0,-1 0-31 0 0,16 8 0 0 0,-25-16 66 0 0,1 1 0 0 0,0-1 0 0 0,1 0 0 0 0,-1 0 0 0 0,0-1 0 0 0,0 0 0 0 0,8 1 0 0 0,-11-2-19 0 0,0 0 1 0 0,1 0-1 0 0,-1 0 1 0 0,1 0-1 0 0,-1-1 1 0 0,0 1-1 0 0,1-1 1 0 0,-1 1-1 0 0,0-1 1 0 0,1 0-1 0 0,-1 0 1 0 0,4-2-1 0 0,-2 0-32 0 0,0 0 1 0 0,0 0-1 0 0,0 0 0 0 0,-1-1 0 0 0,0 1 0 0 0,4-5 0 0 0,1-4-32 0 0,0-1-1 0 0,0 0 1 0 0,7-17 0 0 0,81-206 303 0 0,-70 174-4666 0 0,-17 46-576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5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3400 0 0,'-9'16'96'0'0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57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1 499 7160 0 0,'0'0'1300'0'0,"1"0"-970"0"0,28-8 1400 0 0,-26 8-1646 0 0,-1-2 1 0 0,1 1-1 0 0,-1 0 0 0 0,1 0 1 0 0,3-4-1 0 0,10-4 34 0 0,-7 5-6 0 0,1-1 0 0 0,10-9 0 0 0,5-1 121 0 0,-14 8-102 0 0,0-1 0 0 0,14-12 0 0 0,11-18-43 0 0,-3 6 481 0 0,30-41 0 0 0,-4 5-37 0 0,-7 7-477 0 0,12-15 38 0 0,-49 62-80 0 0,-8 8-13 0 0,-1 0-1 0 0,9-11 1 0 0,-11 11 10 0 0,-3 4 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5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81 7848 0 0,'0'0'232'0'0,"-1"-1"-14"0"0,-1 0-43 0 0,1 0-95 0 0,0 1 0 0 0,0-1 0 0 0,0 1-1 0 0,0-1 1 0 0,0 1 0 0 0,0-1 0 0 0,0 1 0 0 0,0-1 0 0 0,0 1 0 0 0,0 0 0 0 0,0 0 0 0 0,-2-1 0 0 0,-1 1 2672 0 0,4 0-2700 0 0,0 0 0 0 0,-1-1 0 0 0,1 1 0 0 0,0 0 0 0 0,0-1 1 0 0,-1 1-1 0 0,1 0 0 0 0,0-1 0 0 0,0 1 0 0 0,-1-1 0 0 0,1 1 0 0 0,0-1 1 0 0,0 1-1 0 0,0-1 0 0 0,0 1 0 0 0,0 0 0 0 0,0-1 0 0 0,0 1 0 0 0,0-1 1 0 0,0 1-1 0 0,0-1 0 0 0,0 1 0 0 0,0-1 0 0 0,0 1 0 0 0,0-1 0 0 0,0 0 1 0 0,4-2-72 0 0,1-1 0 0 0,-1 1 0 0 0,0-1 0 0 0,1 1 1 0 0,0 0-1 0 0,-1 1 0 0 0,1-1 0 0 0,0 1 0 0 0,6-2 1 0 0,11-4 5 0 0,34-8 1 0 0,-49 14 12 0 0,1 1 1 0 0,0 0-1 0 0,0 0 1 0 0,0 1-1 0 0,0-1 1 0 0,0 2-1 0 0,1-1 1 0 0,7 3 0 0 0,-4-1 3 0 0,-11-2 0 0 0,1 0 0 0 0,-1 0-1 0 0,0 0 1 0 0,1 1 0 0 0,-1-1-1 0 0,1 0 1 0 0,-1 1 0 0 0,0-1 0 0 0,1 1-1 0 0,-1-1 1 0 0,0 1 0 0 0,1 0 0 0 0,-1 0-1 0 0,0-1 1 0 0,0 1 0 0 0,0 0-1 0 0,0 0 1 0 0,0 0 0 0 0,0 0 0 0 0,2 2-1 0 0,-2-1 11 0 0,0 0-1 0 0,0 0 1 0 0,1 0 0 0 0,-1 0-1 0 0,-1 1 1 0 0,1-1-1 0 0,0 0 1 0 0,0 0 0 0 0,-1 0-1 0 0,1 1 1 0 0,-1-1-1 0 0,0 0 1 0 0,0 1-1 0 0,0-1 1 0 0,0 0 0 0 0,0 1-1 0 0,0-1 1 0 0,-1 0-1 0 0,1 1 1 0 0,-2 1 0 0 0,-1 5-27 0 0,-1 0 1 0 0,0 0 0 0 0,-1-1-1 0 0,0 1 1 0 0,0-1 0 0 0,-10 12-1 0 0,-11 16-59 0 0,-26 41-377 0 0,34-47 257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6:1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2210 4496 0 0,'0'0'99'0'0,"0"2"-9"0"0,0 1 134 0 0,0 1-1 0 0,0-1 0 0 0,-1 1 0 0 0,1 0 1 0 0,-3 5-1 0 0,3-8 110 0 0,0 1-203 0 0,3 8 3 0 0,6 12 199 0 0,-9-22-324 0 0,0 1 0 0 0,1-1 0 0 0,-1 1 0 0 0,0-1 0 0 0,0 1-1 0 0,0-1 1 0 0,0 1 0 0 0,0-1 0 0 0,0 1 0 0 0,1-1 0 0 0,-1 1 0 0 0,0-1 0 0 0,0 1 0 0 0,-1-1-1 0 0,1 1 1 0 0,0-1 0 0 0,0 1 0 0 0,0 0 0 0 0,0 0 17 0 0,0 1 63 0 0,1-2 1 0 0,5 2 7 0 0,-5-1 1039 0 0,1-1-831 0 0,-2 0-217 0 0,0 1 0 0 0,1-1 0 0 0,-1 0 0 0 0,0 0 0 0 0,1 0 0 0 0,-1 0 1 0 0,1 0-1 0 0,-1 1 0 0 0,0-1 0 0 0,1 0 0 0 0,-1 0 0 0 0,0 0 0 0 0,1 0 0 0 0,-1 0 1 0 0,0 0-1 0 0,1 0 0 0 0,-1 0 0 0 0,1-1 0 0 0,-1 1 0 0 0,0 0 0 0 0,1 0 0 0 0,0-1 69 0 0,0 1-1 0 0,0-1 0 0 0,-1 0 0 0 0,1 0 0 0 0,0 1 0 0 0,0-1 0 0 0,-1 0 0 0 0,1 0 1 0 0,0-2-1 0 0,7-7 441 0 0,-8 10-306 0 0,0-8 236 0 0,0-7-77 0 0,-2-1 0 0 0,-4-20 1 0 0,-2-12 26 0 0,-8-72 187 0 0,-5-59-216 0 0,11 87-335 0 0,1 23-60 0 0,-11-74 15 0 0,1 0-17 0 0,1 12 4 0 0,-3-31 20 0 0,-10-76 517 0 0,26 167-401 0 0,2 24-51 0 0,2-36 78 0 0,1 46-170 0 0,4-24-76 0 0,-2 46 15 0 0,0-1 1 0 0,-2 1 0 0 0,0-1 0 0 0,-3-25-1 0 0,-11-40 14 0 0,5 37 0 0 0,9 41 2 0 0,-1 1 0 0 0,1 0-1 0 0,-1 0 1 0 0,0-1-1 0 0,0 1 1 0 0,0 0-1 0 0,0 0 1 0 0,0 0-1 0 0,0 0 1 0 0,-1 0 0 0 0,1 0-1 0 0,-1 1 1 0 0,1-1-1 0 0,-1 0 1 0 0,0 1-1 0 0,0-1 1 0 0,0 1 0 0 0,1-1-1 0 0,-1 1 1 0 0,0 0-1 0 0,-1 0 1 0 0,1 0-1 0 0,0 0 1 0 0,0 0-1 0 0,0 1 1 0 0,-1-1 0 0 0,1 1-1 0 0,0-1 1 0 0,0 1-1 0 0,-1 0 1 0 0,1 0-1 0 0,-1 0 1 0 0,1 0 0 0 0,0 0-1 0 0,0 0 1 0 0,-1 1-1 0 0,1-1 1 0 0,0 1-1 0 0,-1 0 1 0 0,-3 1-1 0 0,-5 5-1 0 0,1 1 0 0 0,-1 0 0 0 0,1 0 0 0 0,1 1 0 0 0,-15 16 0 0 0,13-13 0 0 0,7-7 0 0 0,1-1 0 0 0,0 1 0 0 0,-5 7 0 0 0,-7 11 0 0 0,5-10-2 0 0,1-1 0 0 0,1 1 0 0 0,1 0 0 0 0,0 1 0 0 0,-8 21 0 0 0,-2 21-42 0 0,7-17 28 0 0,8-33 16 0 0,1 1 0 0 0,-1 10 0 0 0,-1 3 0 0 0,2-12 12 0 0,0-5 36 0 0,1-5-39 0 0,5-49 5 0 0,15-28 45 0 0,34-91-1 0 0,-23 97-58 0 0,68-120 0 0 0,-92 182 22 0 0,1 0 0 0 0,1 0 0 0 0,0 1-1 0 0,0 1 1 0 0,1-1 0 0 0,10-7 0 0 0,-7 7-15 0 0,-9 6 1 0 0,1 0 0 0 0,0 0 0 0 0,12-6 0 0 0,-15 9-5 0 0,0 0-1 0 0,0 0 1 0 0,1 0-1 0 0,-1 1 1 0 0,1-1-1 0 0,-1 0 1 0 0,1 1-1 0 0,-1 0 1 0 0,1 0-1 0 0,-1 0 1 0 0,1 0-1 0 0,3 0 0 0 0,20 5-2 0 0,-9-2 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2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34 756 4712 0 0,'-13'-27'512'0'0,"10"21"-55"0"0,0 0 0 0 0,0 0 0 0 0,1 0 0 0 0,-4-12 0 0 0,3 0 215 0 0,3 17 233 0 0,9 7-525 0 0,-3-2-319 0 0,-1 1 0 0 0,1 0 0 0 0,-1 1 0 0 0,0-1 0 0 0,-1 1 0 0 0,1 0 0 0 0,5 10 0 0 0,-7-10-15 0 0,35 60 1017 0 0,-25-42-503 0 0,24 36 1 0 0,-18-34-267 0 0,-9-11-125 0 0,1 0-1 0 0,13 12 1 0 0,-17-20-99 0 0,-1-1 0 0 0,2 0 0 0 0,-1-1 1 0 0,1 0-1 0 0,8 5 0 0 0,-11-8-17 0 0,0 1-1 0 0,1-1 0 0 0,-1 0 0 0 0,1 0 1 0 0,0-1-1 0 0,-1 0 0 0 0,1 0 0 0 0,10 1 1 0 0,-4-2 31 0 0,-1-1 1 0 0,0 0 0 0 0,0 0 0 0 0,0-1 0 0 0,0-1 0 0 0,0 1 0 0 0,0-2-1 0 0,0 0 1 0 0,-1 0 0 0 0,11-6 0 0 0,9-8 72 0 0,-1-2 0 0 0,0 0 0 0 0,-2-2 0 0 0,26-26 1 0 0,92-109 15 0 0,-97 103-136 0 0,13-15-20 0 0,166-181 41 0 0,-225 248-58 0 0,43-46 8 0 0,56-75 0 0 0,-41 44 224 0 0,-42 53-165 0 0,-11 17-69 0 0,0 0 0 0 0,-1 0-1 0 0,8-15 1 0 0,-13 22-192 0 0,0 4-546 0 0,6 5-208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7:5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53 260 4704 0 0,'0'0'101'0'0,"-1"-1"1"0"0,0-2 7 0 0,0 1 0 0 0,-1 0 1 0 0,1 0-1 0 0,-1 0 1 0 0,0 0-1 0 0,0 0 1 0 0,1 1-1 0 0,-1-1 1 0 0,0 0-1 0 0,-1 1 1 0 0,1-1-1 0 0,0 1 1 0 0,0 0-1 0 0,-1 0 1 0 0,1 0-1 0 0,-3-1 1 0 0,-7-3 3202 0 0,9 14-3070 0 0,2-3-103 0 0,0-1-1 0 0,1 0 0 0 0,0 1 0 0 0,1-1 0 0 0,-1 1 0 0 0,1-1 1 0 0,0 0-1 0 0,0 1 0 0 0,3 7 0 0 0,3 12 371 0 0,-6-20-411 0 0,1 0 0 0 0,-1 0 0 0 0,6 9 0 0 0,3 11 145 0 0,-7-15-130 0 0,1-1 0 0 0,1 1 0 0 0,0-1 0 0 0,0 1 1 0 0,1-1-1 0 0,0-1 0 0 0,0 1 0 0 0,10 9 0 0 0,-14-17-93 0 0,0 1-1 0 0,0-1 0 0 0,1 1 0 0 0,-1-1 1 0 0,0 0-1 0 0,0 0 0 0 0,1 0 0 0 0,-1 0 1 0 0,1 0-1 0 0,-1-1 0 0 0,1 1 1 0 0,-1-1-1 0 0,1 1 0 0 0,-1-1 0 0 0,1 0 1 0 0,-1 0-1 0 0,6-1 0 0 0,1 1 56 0 0,0-2 0 0 0,0 1 0 0 0,15-6 0 0 0,-7 1 68 0 0,-1-1 1 0 0,1 0-1 0 0,-1-1 1 0 0,18-13-1 0 0,-4 1-32 0 0,154-109 478 0 0,-34-2-578 0 0,-46 40-32 0 0,-91 79 31 0 0,-10 9-1 0 0,0 0-1 0 0,0 0 1 0 0,0 0-1 0 0,7-4 1 0 0,-6 5-10 0 0,1-1 23 0 0,4-10-139 0 0,-9 12-440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0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4760 0 0,'0'0'288'0'0,"-9"8"-288"0"0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4 14048,'-1'-3'6689,"1"3"-6646,-6 4 302,-5 3-527,0 0 1,0 1-1,1 1 0,0 0 1,1 0-1,0 1 1,-15 21-1,4-1 295,-25 53 0,41-76-82,-44 95 548,41-85-467,1 1-1,1 0 1,0 0-1,-1 18 1,5-29-72,0-1 0,1 0 0,0 1 1,1 6-1,-1-11-24,0 0 1,1-1 0,-1 1-1,1 0 1,-1-1-1,1 1 1,-1-1 0,1 1-1,0-1 1,0 1 0,0-1-1,0 1 1,0-1 0,0 0-1,0 1 1,0-1-1,1 0 1,-1 0 0,3 1-1,-1 0 26,0-1-1,1 0 0,-1 0 1,1 0-1,-1 0 0,1 0 1,-1-1-1,1 0 0,0 0 1,-1 0-1,1 0 0,-1 0 1,1-1-1,0 0 0,-1 1 1,1-1-1,-1-1 0,0 1 1,5-2-1,1-2 35,0 0-1,0 0 1,0-1-1,-1 0 1,13-12-1,-13 10 15,-1 1-1,-1-2 0,1 1 0,-1-1 1,-1 0-1,1 0 0,-1 0 1,-1-1-1,0 0 0,0 0 0,2-13 1,0-9 276,-1 0 1,1-43 0,-5 58-240,-1 8-35,0 5-69,0 1 0,0 0 0,0 0 0,1 0 0,-1 0 0,1 0 0,0 0 0,2-4 0,-3 7-22,0-1 0,0 1 0,0 0 0,0 0 1,0 0-1,0 0 0,0 0 0,0 0 1,0 0-1,0 0 0,0 0 0,0 0 0,0 0 1,1 0-1,-1 0 0,0 0 0,0 0 1,0 0-1,0 0 0,0 0 0,0 0 0,0 0 1,0 0-1,1 0 0,-1 0 0,0 0 1,0 0-1,0 0 0,0 0 0,0 0 0,0 0 1,0 0-1,0 0 0,0 0 0,1 0 0,-1 0 1,0 0-1,0 0 0,0 0 0,0 0 1,0 0-1,0 0 0,0 0 0,0 0 0,0 1 1,0-1-1,0 0 0,0 0 0,5 6 15,-4-4-17,14 24-42,18 38 0,1 5-212,-8-21-160,10 16-1744,-25-45-722,18 21 0,-28-38 2716,0 0-1,1 0 1,0-1 0,-1 1 0,1 0-1,2 1 1,-3-3 121,0 0 0,0 1 0,0-1-1,1 0 1,-1 1 0,0-1 0,0 0 0,0 0 0,0 0 0,1 0 0,-2 0 44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31:3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2520 0 0,'0'0'1096'0'0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54 103 11712,'-6'-17'2281,"4"11"-1826,0 0 1,0 0-1,0 0 1,-1 0 0,0 0-1,0 0 1,0 1 0,-1 0-1,-4-6 1,6 10-350,1 0 1,0 0-1,0-1 1,0 1-1,1 0 0,-1 0 1,-1-3-1,-3-3 339,4 4-284,2 6-184,6 15 123,4 29 0,-3-11-86,49 219 59,-31-136-13,38 208 21,13 53 1038,-74-368-925,-1-5 167,0 0 0,-1 0-1,1 11 1,-10-33 241,3 7-542,-7-17-93,2-1-1,-13-50 1,15 50 47,2 1 8,0 0-1,-3-40 0,9 60-33,0 0-1,0-1 0,1 1 0,0 0 0,0 0 1,0-1-1,0 1 0,1 0 0,0 0 1,0 0-1,1 1 0,-1-1 0,1 0 1,0 1-1,0 0 0,0-1 0,7-5 1,1 0-17,0 0 1,0 1-1,1 0 1,0 1 0,19-9-1,-3 4-25,0 1-1,1 1 0,58-12 1,-69 19 56,0 1 0,0 1 1,0 1-1,0 1 0,0 0 1,0 2-1,0 0 0,32 7 1,-39-6-10,0 1 1,0 0-1,-1 1 1,1 0-1,-1 0 1,13 11 0,-16-11 7,0 0 0,-1 1 1,0 0-1,-1 0 0,1 0 1,-1 1-1,0 0 0,-1 0 1,6 12-1,-5-8-55,0 1-1,-1-1 1,-1 1 0,0-1-1,-1 1 1,0 0 0,-1 0-1,0 0 1,-1 0 0,0 0-1,-1 0 1,0 1 0,-1-2-1,0 1 1,-7 19 0,3-18-27,0 0 1,-1 0-1,0-1 1,-1-1-1,-1 1 0,0-1 1,0-1-1,-1 1 1,-13 9-1,-56 35-47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44 260 10720,'-1'-3'508,"0"0"1,0 0-1,0 0 1,-1 1 0,1-1-1,-1 0 1,0 0-1,0 1 1,0-1 0,-4-3-1,5 5-502,0 0 0,1 0 0,-1 1 0,1-1 0,-1 0 0,1 0 0,0 0 0,-1 0 0,1 0 0,0 0 0,0 0 0,-1 0 0,1 0 0,0 0 0,0 0 0,0 0 0,0-1 0,1 1 116,-1 0-1,0-1 1,-1 1 0,1 0-1,0-1 1,0 1 0,0 0-1,-1 0 1,1-1 0,-1 1-1,0-2 1,0 1-10,0-1-1,0 0 1,0 0 0,0 0-1,0 1 1,1-1 0,0 0-1,-1 0 1,1 0 0,0 0-1,1 0 1,0-5 0,-1-19-1,-4-7 1233,0-50 0,4 81-1137,0 4-101,2 10-84,1 6-53,35 211-7,-22-83 6,7 38-2629,-20-169 2448,8 43-2763,2-5-3435,-11-46 5654,0-1 0,0 0-1,1 0 1,-1 0 0,5 5-1,-4-5 112,1-1-1,0 0 1,6 5-1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178 263 13312,'0'-1'186,"0"0"0,0 1 0,-1-1 0,1 0 0,0 1 0,0-1 0,0 1 0,0-1 0,-1 0 0,1 1 0,0-1 0,0 1 0,-1-1 0,1 0 0,0 1 0,-1-1 0,1 1 0,-1-1 0,1 1 0,-1 0 0,1-1 0,-1 1 0,1-1 0,-1 1 0,0-1 0,-1 1-17,1 1-1,0-1 0,0 1 0,-1-1 0,1 0 0,0 1 0,0 0 0,0-1 1,-1 1-1,-1 1 0,-3 2-151,-6 5-110,1-1 0,0 1-1,0 1 1,1 0 0,0 0-1,1 1 1,0 0 0,0 1-1,2 0 1,-1 0 0,2 1-1,-1 0 1,2 0 0,0 0-1,-6 23 1,10-30-76,-1-1 0,1 1 0,1-1 0,-1 0-1,1 1 1,0 10 0,0-16 168,0 0-1,0 0 1,0 0-1,0 0 1,0 1-1,0-1 1,0 0-1,0 0 1,0 0 0,0 0-1,0 0 1,0 1-1,0-1 1,1 0-1,-1 0 1,0 0-1,0 0 1,0 0-1,0 1 1,0-1-1,0 0 1,0 0 0,0 0-1,1 0 1,-1 0-1,0 0 1,0 0-1,0 0 1,0 1-1,0-1 1,0 0-1,1 0 1,-1 0-1,0 0 1,0 0 0,0 0-1,0 0 1,1 0-1,-1 0 1,0 0-1,0 0 1,0 0-1,0 0 1,0 0-1,1 0 1,-1 0-1,0 0 1,0 0 0,0 0-1,0-1 1,1 1-1,-1 0 1,0 0-1,0 0 1,7-7 294,-2 1-18,-1-1 0,1 1 0,-2-1-1,1 0 1,-1 0 0,4-12-1,10-51 1871,-6 25-1013,-8 34-950,-2 3-85,1 0 1,1 0-1,0 0 0,5-10 1,-7 16-98,-1 1 1,1-1 0,0 1-1,0 0 1,0-1 0,0 1-1,0 0 1,1 0 0,-1 0-1,0 0 1,0 0 0,1 0-1,-1 0 1,1 0 0,-1 0-1,1 1 1,-1-1 0,1 0-1,-1 1 1,1 0 0,0-1 0,-1 1-1,1 0 1,-1 0 0,1 0-1,0 0 1,-1 0 0,4 0-1,0 2-10,1 0-1,-1 0 1,0 0-1,0 0 1,0 1-1,0 0 1,0 0-1,-1 0 1,1 0-1,-1 1 0,0 0 1,0 0-1,4 5 1,5 7-816,-1 0 1,12 23-1,-11-16 206,20 30-5818,-28-46 5016,1 0-1,0 0 1,0 0 0,13 10-1,14 4-1222</inkml:trace>
  <inkml:trace contextRef="#ctx0" brushRef="#br0" timeOffset="1">665 221 14528,'0'-5'1222,"0"-8"995,0 13-2110,0 0 0,0-1 0,0 1-1,0 0 1,0-1 0,0 1 0,0 0 0,0 0 0,0-1 0,0 1-1,0 0 1,0 0 0,0-1 0,0 1 0,0 0 0,-1 0 0,1 0-1,0-1 1,0 1 0,0 0 0,0 0 0,-1-1 0,1 1 0,0 0 0,0 0-1,0 0 1,-1 0 0,1-1 0,-1 2-41,1 0 1,0 0-1,-1 0 0,1 0 1,0 0-1,0 0 0,0 0 0,0-1 1,0 1-1,0 0 0,0 0 1,0 0-1,0 0 0,1 0 1,-1 0-1,0 0 0,1 1 0,5 21-182,13 25 77,9 28-284,-24-63 232,-1-4 64,0 0 1,0 0-1,6 11 0,-9-23 166,0 0 0,0 1-1,1-1 1,-1 0 0,1 0 0,1-4-1,-1 3-26,0 1-34,2-10 109,0-1 0,1 1 0,1 0 0,0 0 0,10-16 0,-10 21-221,1 0 1,-1 0-1,2 1 1,-1 0-1,1 0 1,10-7-1,-12 11-1,0-1 0,0 1 0,1 0 1,-1 0-1,1 1 0,0 0 0,0 0 0,-1 0 0,1 1 0,11-2 0,-4 3-33,0 1-1,0 0 1,1 1-1,-1 0 1,0 1-1,22 8 1,18 4-279,-12-6-622,60 4 0,-85-12 929,1 0 1,-1-2 0,0 0-1,0-1 1,0 0 0,29-9-1,-31 6 95,-1 0-1,1-1 1,-1 0-1,23-17 0,-29 18-1,0 0 0,0-1 0,-1 0 0,0 0-1,0-1 1,-1 0 0,0 0 0,0 0 0,6-14-1,-5 9 11,-1 0 0,5-20-1,-9 27-45,0-1-1,0 1 1,0-1-1,-1 1 1,0-1-1,0 0 0,0 1 1,-2-9-1,2 14-16,0-1 0,0 0 0,-1 1-1,1-1 1,0 0 0,0 1 0,0-1-1,-1 0 1,1 1 0,0-1 0,0 1-1,-1-1 1,1 0 0,-1 1 0,1-1-1,-1 1 1,1-1 0,-1 1 0,1-1-1,-1 1 1,1 0 0,-1-1 0,0 0-1,0 1 0,0 0-1,1 0 0,-1 1 1,0-1-1,1 0 0,-1 0 0,0 0 1,1 0-1,-1 1 0,0-1 1,1 0-1,-1 1 0,1-1 1,-1 0-1,1 1 0,-1-1 0,1 1 1,-1-1-1,0 1 0,-3 4-9,0 0 0,0 0 0,1 1 0,-4 5-1,-9 21 11,-16 40 0,28-61 2,0 0 1,1 0-1,0 0 1,1 0-1,1 0 1,0 1-1,0-1 1,1 12-1,1-18 2,-1 0 0,1-1 1,0 1-1,0 0 0,1-1 0,-1 1 0,1-1 0,0 1 1,0-1-1,1 0 0,-1 0 0,1 0 0,0 0 0,0 0 1,0-1-1,1 0 0,-1 1 0,1-1 0,0 0 0,0 0 1,0-1-1,0 1 0,4 1 0,-1-1-162,1-1-1,-1 0 1,0 0 0,1 0-1,-1-1 1,1 0 0,-1-1-1,1 1 1,0-1 0,-1-1-1,1 0 1,-1 0 0,15-4-1,-2-1-17,0-2-1,0 0 1,-1-1-1,18-12 1,-2-2 154,34-28 0,-31 21 130,69-40-1,-82 56-43,1 1 0,0 1 0,1 2 0,30-8 0,-20 9 10,0 2-1,1 1 1,1 3-1,59 1 1,-79 2 236,-1 2 0,0 0-1,36 9 1,-46-8-192,1 0 0,-1 0 0,0 0 0,1 1 0,-2 1 0,1-1 0,0 1 0,-1 1 0,0-1 0,7 8 0,-7-4 57,0 0 0,0 0 0,-1 1 0,0 0 0,-1 0 0,0 1-1,7 20 1,15 82 52,-21-84-579,23 89-324,-19-79 522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739 11552,'0'0'3728,"6"-1"-2278,13-3-964,49-8 324,-23 6 40,70-19 1,42-22-250,-141 42-594,326-99 313,174-26-310,13 32 66,88 14-65,4 24-25,-389 38 11,244-34 500,-137 14-82,-58 10 364,-62 22-171,-212 10-605,0 0 0,0 1 0,0 0 0,0 0 0,0 1 0,0-1 0,9 5 0,-12-4-2,-1-1 0,0 1 0,0 0 1,0 0-1,0 0 0,0 0 0,0 1 0,-1-1 0,1 1 0,-1-1 0,0 1 0,1 0 0,-1 0 0,0 0 0,-1 0 1,3 6-1,-1-1 27,0 1 0,-1 0 1,1 16-1,1-3 8,13 90 24,21 115-40,199 667-607,-197-775 519,49 137 3,-64-194 122,-4-12 133,23 89 0,-41-127-117,-2-9-35,0 0 0,0 0 0,0 0 0,-1 0 0,0 0 0,1 0 0,-1 5 1,-1-6-34,1-1-1,-1 0 1,1 0 0,0 0 0,-1 0 0,0 0 0,1 0 0,-1 0 0,0 0 0,1 0 0,-1 0 0,0 0 0,0 0 0,0-1 0,0 1 0,0 0 0,0-1 0,0 1 0,0 0 0,0-1 0,0 1 0,0-1 0,0 0 0,-2 1 0,-22 6-8,0-1 1,-40 4-1,27-5-48,-210 50-243,120-23 92,-1076 199-2331,-220 22 2367,-179 50 2374,1201-247-1765,311-47-424,-258 20 69,306-27-31,-1-2 0,-62-7 0,89 4-50,1 0-1,-1 0 0,1-2 0,0 0 1,0-1-1,1 0 0,-1-2 1,1 1-1,-17-14 0,14 7-66,0-1 0,1-1 0,-23-27 0,-36-59-304,40 51 227,-2-1-7,-47-84 0,-12-62-172,65 133 259,-13-33 123,-61-195 1,99 270-57,-78-295 1260,82 307-1249,-1-6 16,1-1 1,-2-19-1,5 32-46,0 0 0,0 1 0,0-1 0,0 0-1,1 0 1,0 1 0,0-1 0,0 0 0,1 1 0,-1-1 0,1 1 0,0-1-1,3-3 1,1 1-26,0-1 0,0 1-1,0 1 1,1-1 0,12-8 0,43-25-172,-17 12 60,34-27 19,151-98-7,7 11 281,264-92 238,-493 230-382,204-81-84,-203 81-330,0 1 1,0 1-1,0 0 0,1 0 1,17-1-1,-25 3 39,-1 0 0,1 0 0,0 1 0,-1-1 0,1 0-1,0 0 1,0 1 0,-1-1 0,1 1 0,-1 0 0,1-1-1,-1 1 1,1 0 0,-1 0 0,1 0 0,-1 0 0,0 0 0,3 3-1,-2-2-297,0 1-1,-1 0 0,1 0 0,-1 0 1,1 0-1,-1 0 0,0 0 1,1 5-1,2 12-96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58 11648,'-5'-57'6858,"5"56"-6410,2 2-112,1 3-272,1-1 1,-1 1-1,0 0 0,0-1 1,4 10-1,11 24 231,-14-29-181,59 159 1057,-15 5-862,-12-41-2365,-32-115 921,1 0 0,1-1 0,1 0 0,10 19 0,9 2-1435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58 14368,'-18'-23'4650,"18"23"-4606,0 0 1,0 0-1,0-1 1,0 1-1,0 0 0,-1 0 1,1 0-1,0-1 0,0 1 1,0 0-1,0 0 0,0 0 1,-1 0-1,1-1 0,0 1 1,0 0-1,0 0 0,-1 0 1,1 0-1,0 0 1,0 0-1,0 0 0,-1-1 1,1 1-1,0 0 0,0 0 1,-1 0-1,1 0 0,0 0 1,0 0-1,-1 0 0,1 0 1,0 0-1,0 0 1,-1 0-1,1 0 0,0 1 1,0-1-1,0 0 0,-1 0 1,1 0-44,-3 1 76,0-1-1,1 1 0,-1 0 1,0 0-1,0 0 0,1 1 1,-1-1-1,1 1 0,-1-1 1,1 1-1,0 0 1,0 0-1,0 0 0,0 0 1,0 0-1,0 1 0,-2 2 1,-5 12-87,0-1 1,1 2 0,1-1-1,0 1 1,2 0 0,-7 32-1,9-28 10,1 1-1,0-1 0,2 0 1,1 0-1,4 33 0,-3-44 6,0-1 1,1 0-1,0 1 0,6 14 0,-7-21 0,0-1 1,0 1-1,0 0 1,1-1-1,-1 1 0,1-1 1,0 0-1,0 0 1,0 0-1,0 0 0,0 0 1,1-1-1,-1 1 1,6 1-1,-4-2 5,0 0 1,1 0-1,-1-1 1,0 0-1,1 0 0,-1 0 1,1-1-1,-1 0 1,0 0-1,1 0 0,6-2 1,1 0 38,-1-1-1,1-1 1,17-7 0,-15 5 3,-1-1 0,1 0 0,-2-1 0,1 0 0,-1-1 1,-1-1-1,1 0 0,-2 0 0,1-1 0,-2-1 0,1 0 0,13-22 0,-20 28-49,-1 0-1,1-1 1,-1 0-1,0 1 1,-1-1-1,1-1 1,-2 1-1,1 0 1,-1 0-1,0-1 1,0 1-1,-1 0 1,0-1-1,0 1 1,-1 0-1,-2-14 1,-1 10-3,0 0-1,0 0 1,-1 0-1,0 1 1,-1 0 0,0 0-1,-1 0 1,0 1 0,-1 0-1,-13-13 1,9 11-738,0 0 1,-24-14-1,23 17-1851,0 1 0,-27-11 0,17 12-1277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74 299 12384,'0'-6'628,"-1"0"313,1 0-1,-1 1 1,0-1-1,-1 1 1,-1-6-1,1 7-745,0 2-98,-2 11-101,4-8 4,-12 28 181,2 0-1,1 0 1,1 1-1,1 1 1,-4 61-1,11-84-209,0 1-1,0-1 0,1 0 1,0 1-1,3 9 1,-3-14 16,0 0 0,0-1 0,1 1 0,0 0 0,0 0 0,0-1 0,0 1 0,1-1-1,-1 0 1,1 0 0,0 1 0,3 2 0,0-2 23,1 0-1,-1 0 0,1-1 1,-1 0-1,1 0 0,0 0 1,0-1-1,0 0 0,0 0 1,1-1-1,-1 0 0,0 0 1,1-1-1,-1 0 0,0 0 1,1-1-1,-1 0 0,0 0 1,8-3-1,-7 2 60,0-2 1,0 1-1,-1-1 0,1 0 1,-1-1-1,0 1 0,-1-1 1,1-1-1,-1 1 0,0-1 1,0 0-1,-1-1 0,0 1 1,0-1-1,0 0 0,-1-1 1,0 1-1,4-12 0,-1-4 205,-1 1-1,-1 0 1,2-25-1,4-22 265,-6 54-426,-5 15-112,0-1 0,0 1 0,0 0 0,0 0 0,0 0 0,0 0 0,0-1 0,0 1 0,0 0 0,1 0-1,-1 0 1,0 0 0,0-1 0,0 1 0,0 0 0,0 0 0,0 0 0,1 0 0,-1 0 0,0 0 0,0 0 0,0 0 0,0 0 0,1-1-1,-1 1 1,0 0 0,0 0 0,0 0 0,0 0 0,1 0 0,-1 0 0,0 0 0,0 0 0,1 0 0,3 5-7,4 11-1,-8-15 9,14 34-299,7 18-1232,-16-44-436,10 16 0,7 5-849</inkml:trace>
  <inkml:trace contextRef="#ctx0" brushRef="#br0" timeOffset="1">755 23 14048,'-9'-23'7434,"10"32"-7436,0 0 1,0-1-1,1 1 0,3 12 1,3 8-55,4 30 38,1 10-152,27 80 1,-36-136 127,13 24 1,-15-33 104,1 1 0,0-1 0,0 0 0,0 0 0,1 0 1,-1-1-1,1 1 0,6 4 0,-8-7-42,-1 0 1,1 0-1,-1-1 1,1 1-1,0 0 1,-1-1-1,1 1 1,0-1-1,-1 1 1,1-1-1,0 0 1,0 0-1,0 1 1,-1-1-1,1-1 1,0 1-1,0 0 1,-1 0-1,1-1 1,0 1-1,0-1 1,-1 1-1,1-1 1,0 0-1,-1 0 0,1 0 1,-1 0-1,1 0 1,-1 0-1,0 0 1,1 0-1,-1 0 1,0-1-1,0 1 1,2-3-1,2-5-7,1-1 0,-2-1 0,5-12 0,-1 1-43,3-5-102,0 1 1,2 1-1,0 0 0,26-36 1,-31 52 100,0 0 1,0 1-1,0-1 1,1 1-1,18-11 1,-19 14 45,-1 1 0,1 0 1,0 1-1,0-1 0,0 2 1,0-1-1,0 1 1,1 1-1,8-2 0,-12 3-7,-1-1 0,1 1-1,-1 0 1,0 1-1,1-1 1,-1 1 0,0 0-1,1 0 1,-1 0-1,0 0 1,0 1 0,0 0-1,0 0 1,0 0 0,0 0-1,0 1 1,-1-1-1,1 1 1,-1 0 0,0 0-1,0 0 1,0 0-1,0 1 1,-1-1 0,4 7-1,-1-1-1,0 1-1,-1 0 0,-1 0 1,1 1-1,-2-1 0,1 1 0,-2 0 1,2 14-1,-3-12-106,0 0-1,0 1 1,-2-1 0,1 0 0,-2 0-1,-5 20 1,2-17-170,-1 0 0,0 0 0,-2 0 1,0-1-1,0-1 0,-1 1 0,-14 14 0,6-10-695,-1 0-1,-1-1 1,0-2-1,-23 16 1,-6-1-1531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60 886 11808,'-36'4'3792,"35"-5"-3651,-1 1 0,1 0 0,0 1 0,0-1 0,-1 0 1,1 0-1,0 0 0,0 1 0,-1-1 0,1 0 1,0 1-1,0 0 0,-2 0 0,-1 1 58,4-1 27,2-1-55,7 1 49,16-2-5,18-3 69,0-1 0,60-17 0,-86 18-224,387-106 425,-140 34-367,181-36 23,-167 44-15,606-170 1271,-682 182-1104,-51 14-186,170-55-1974,-309 91 345,1 1-1,-1-2 1,17-11-1,-13 7 862,10-4 149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1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92 10464,'-25'-23'3370,"14"16"-2042,-10-4-883,0-2-1,-26-20 0,46 33-441,1-1-1,0 1 0,-1 0 0,1-1 0,0 1 0,-1 0 0,1-1 0,0 1 0,-1 0 0,1 0 0,-1 0 0,1-1 0,0 1 0,-1 0 0,1 0 0,-1 0 0,1 0 0,-1 0 0,1 0 0,-1 0 0,1 0 0,-1 0 0,1 0 0,-1 0 0,1 0 0,-1 1 0,1 0 0,0-1 0,0 1 0,0-1 0,0 1 0,-1-1-1,1 1 1,0-1 0,0 1 0,0-1 0,0 1 0,0 0 0,0-1 0,0 1 0,1-1 0,-1 1-1,0-1 1,0 1 0,1 0 0,3 15 205,2-1 0,0 1-1,15 24 1,-7-12 49,84 191 509,-65-140-661,58 146-118,4 7-276,-71-177 233,-2-5-8,21 68 0,-42-117 66,7 33 17,-8-32-15,0 0-1,1 0 1,-1 0 0,0 0 0,0 0 0,0 0 0,-1 0 0,1-1 0,0 1 0,-1 0-1,1 0 1,-1 0 0,-1 3 0,1-4 0,0-1 0,1 1 1,-1 0-1,0-1 0,1 1 0,-1 0 0,0-1 1,0 0-1,1 1 0,-1-1 0,0 1 0,0-1 0,0 0 1,0 1-1,0-1 0,1 0 0,-1 0 0,0 0 1,0 0-1,0 0 0,0 0 0,0 0 0,0 0 0,-1 0 1,-3-1 21,0 0 1,1 0-1,-8-3 0,-15-9 62,0 0 0,-39-26 0,42 23 167,0 2 1,-1 1 0,-34-13 0,53 23-144,0 2-1,0-1 0,0 1 0,-1 0 0,1 0 1,0 1-1,0-1 0,-9 2 0,11 0-59,0-1-1,0 1 0,0 1 0,0-1 1,0 0-1,0 1 0,0 0 1,0 0-1,1 0 0,-1 0 0,1 1 1,0-1-1,-5 6 0,1 0-9,0 1-1,0 0 0,1 0 0,0 0 1,1 1-1,0 0 0,0 0 0,1 1 1,1-1-1,-5 22 0,4-15-47,2 1 0,0-1 1,1 1-1,1-1 0,1 1 0,2 21 0,-1-33-50,-1 1 0,0-1 0,1 0 0,1 1 1,-1-1-1,1 0 0,0 0 0,0-1 0,0 1 0,1-1 0,0 1 0,0-1 0,1 0 0,-1 0 1,8 5-1,-5-5-12,0 0 1,0-1 0,1 0 0,0 0 0,0 0 0,0-1 0,0 0 0,0-1-1,1 0 1,-1 0 0,10 0 0,5 0-277,0-2 0,0 0 0,0-1 0,0-2 1,24-5-1,-13 0-1045,-1-1-1,55-24 1,-67 24 902,35-23 0,14-21 62,-69 53 426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14880,'8'14'4818,"2"3"-2245,-3-5-2389,8 19 0,-1 6-525,-2 1 0,12 60-1,-19-71 301,38 181 88,-42-203-38,0-1 51,0 1-1,0-1 1,0 1-1,1-1 1,0 1-1,0-1 1,4 8-1,-5-12-52,-1 0 0,0 1 0,0-1 1,1 0-1,-1 0 0,0 0 0,1 1 0,-1-1 0,0 0 1,0 0-1,1 0 0,-1 0 0,0 0 0,1 0 0,-1 0 1,0 0-1,1 0 0,-1 0 0,0 0 0,1 0 0,-1 0 1,1 0-1,-1 0 0,0 0 0,1 0 0,-1 0 0,0 0 1,0 0-1,1-1 0,-1 1 0,0 0 0,1 0 0,-1 0 1,0 0-1,0-1 0,1 1 0,-1 0 0,0 0 0,1-1 1,7-12 57,-1-1-4,-1 0 1,5-23-1,2-3 128,-5 16 188,2 1-1,23-41 0,-30 57-345,1 1 0,0 0 0,1 1 0,-1-1 0,1 1 0,0 0 0,0 0 1,1 1-1,0-1 0,-1 1 0,1 0 0,1 1 0,-1-1 0,12-3 0,-14 6-4,-1 0 1,0 0-1,1 1 1,-1-1-1,1 1 1,-1 0-1,0 0 1,1 0-1,-1 1 1,1-1-1,-1 1 1,0 0-1,0 0 1,1 0-1,-1 0 1,0 0-1,0 1 1,0-1-1,0 1 1,0 0-1,0 0 1,2 3-1,0 0-12,-1-1 1,0 1-1,-1-1 0,1 1 1,-1 0-1,0 1 0,-1-1 1,1 1-1,-1-1 0,0 1 1,3 11-1,-2 1-129,0 1 0,-2-1-1,0 1 1,-2 33 0,-2-23-473,-2-1 1,-11 41-1,15-66 353,1-1-1,-1 1 0,1-1 1,-1 1-1,0-1 0,0 0 1,0 0-1,0 1 0,-1-1 1,1 0-1,-1 0 0,1 0 1,-1 0-1,0 0 0,-2 2 1,4-4 45,-1 0 0,1 0 0,0 0 0,0 0 0,-1 1 0,1-1 0,0 0 0,0 0 0,-1 0 0,1 0 0,0 0 0,0 0 0,-1 0 0,1 0 0,0 0 0,-1 0 1,1 0-1,0 0 0,0 0 0,-1 0 0,1 0 0,0 0 0,-1 0 0,1 0 0,0 0 0,0 0 0,-1-1 0,1 1 0,0 0 0,0 0 0,0 0 0,-2-2-1322,-1-11-1774,6-12 731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1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35 376 11976 0 0,'-13'-14'732'0'0,"1"1"178"0"0,9 10-591 0 0,-3-4 5835 0 0,6 12-6137 0 0,0-1-1 0 0,1 0 1 0 0,0 1-1 0 0,0-1 1 0 0,0 0-1 0 0,0 0 1 0 0,1 0-1 0 0,4 7 1 0 0,21 32 115 0 0,-14-24-113 0 0,6 7 77 0 0,32 33 0 0 0,-28-33-48 0 0,63 73 128 0 0,-82-93-166 0 0,1 0-1 0 0,0-1 0 0 0,0 0 1 0 0,0 0-1 0 0,1-1 0 0 0,-1 1 1 0 0,11 5-1 0 0,-15-9 231 0 0,-2-3-41 0 0,-24-36 337 0 0,-43-49 1 0 0,36 46-354 0 0,-31-53-1 0 0,54 78-145 0 0,1 0-1 0 0,0 0 1 0 0,-7-25 0 0 0,-10-53 88 0 0,21 74-121 0 0,2 0-1 0 0,0 0 0 0 0,1-1 0 0 0,2-31 0 0 0,0 45-7 0 0,0 1-1 0 0,0-1 0 0 0,1 1 0 0 0,-1 0 1 0 0,1 0-1 0 0,1 0 0 0 0,-1 0 0 0 0,1 0 1 0 0,0 0-1 0 0,1 1 0 0 0,-1-1 0 0 0,1 1 1 0 0,0 0-1 0 0,1 0 0 0 0,6-7 0 0 0,-8 10 2 0 0,1-1 0 0 0,-1 1 0 0 0,1-1 0 0 0,-1 1 0 0 0,1 0 0 0 0,0 0 0 0 0,-1 1 0 0 0,1-1 0 0 0,0 1 0 0 0,0 0 0 0 0,0 0 0 0 0,0 0 0 0 0,0 0 0 0 0,1 1 0 0 0,-1 0 0 0 0,0-1 0 0 0,0 2 0 0 0,0-1 0 0 0,0 0 0 0 0,1 1-1 0 0,-1 0 1 0 0,0 0 0 0 0,0 0 0 0 0,7 3 0 0 0,-8-2 0 0 0,1 0 0 0 0,-1 0-1 0 0,0 0 1 0 0,0 0 0 0 0,0 1 0 0 0,0-1-1 0 0,0 1 1 0 0,0 0 0 0 0,-1 0 0 0 0,1 0-1 0 0,-1 0 1 0 0,0 0 0 0 0,0 1-1 0 0,0-1 1 0 0,-1 1 0 0 0,1-1 0 0 0,-1 1-1 0 0,1-1 1 0 0,-1 1 0 0 0,0 4 0 0 0,2 8-23 0 0,-1 0 1 0 0,-1 1 0 0 0,-1 24 0 0 0,0-21 13 0 0,-5 38-481 0 0,3-37 175 0 0,-2 4-1531 0 0,3-14 106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1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18207 0 0,'0'0'931'0'0,"0"2"-856"0"0,1 5 7 0 0,0 1 1 0 0,1 0 0 0 0,-1-1 0 0 0,5 10-1 0 0,0 3 99 0 0,2 11-109 0 0,1-1 0 0 0,18 40 0 0 0,-22-62-69 0 0,0 0-1 0 0,0-1 0 0 0,0 0 0 0 0,13 12 0 0 0,-17-17-1 0 0,0-1-1 0 0,0 0 1 0 0,0 0-1 0 0,1 0 1 0 0,-1 0-1 0 0,1 0 1 0 0,-1 0-1 0 0,1 0 1 0 0,-1-1-1 0 0,1 1 1 0 0,-1-1-1 0 0,1 1 1 0 0,0-1-1 0 0,-1 1 1 0 0,1-1-1 0 0,3 1 1 0 0,-2-2 26 0 0,-1 1 0 0 0,1 0 0 0 0,0-1 0 0 0,-1 1 0 0 0,1-1 0 0 0,-1 0 0 0 0,1 0 0 0 0,-1 0 0 0 0,1 0 0 0 0,1-2 0 0 0,3-1 122 0 0,-1 0-1 0 0,0-1 0 0 0,-1 0 1 0 0,1 0-1 0 0,-1 0 1 0 0,0-1-1 0 0,5-6 0 0 0,1-5 299 0 0,15-33 0 0 0,-12 23-237 0 0,-7 13 36 0 0,-1 1 0 0 0,7-21 0 0 0,-11 29-170 0 0,-1 0 1 0 0,0-1-1 0 0,0 1 1 0 0,0 0-1 0 0,0-1 0 0 0,-1 1 1 0 0,0-1-1 0 0,0 1 0 0 0,-2-10 1 0 0,1 10-76 0 0,0 0 0 0 0,-1 0 0 0 0,1 1 0 0 0,-1-1 0 0 0,0 1 0 0 0,0-1 0 0 0,0 1 0 0 0,-1-1 0 0 0,-3-3 0 0 0,-1-1-9 0 0,0 0-1 0 0,0 0 0 0 0,-1 1 1 0 0,0 1-1 0 0,-15-12 0 0 0,16 14-102 0 0,-5-3-326 0 0,1 1 1 0 0,-23-11-1 0 0,21 13-738 0 0,3-2-289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17.314"/>
    </inkml:context>
    <inkml:brush xml:id="br0">
      <inkml:brushProperty name="width" value="0.05" units="cm"/>
      <inkml:brushProperty name="height" value="0.05" units="cm"/>
      <inkml:brushProperty name="color" value="#E71224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2-24T14:20:17.315"/>
    </inkml:context>
  </inkml:definitions>
  <inkml:trace contextRef="#ctx0" brushRef="#br0">1 242 17471 0 0,'3'-9'375'0'0,"-2"7"0"0"0,1 2-237 0 0,0 0-139 0 0,1 1-1 0 0,-1-1 0 0 0,0 1 0 0 0,1 0 0 0 0,-1 0 0 0 0,1 0 0 0 0,-1 0 0 0 0,0 0 0 0 0,0 0 0 0 0,0 1 0 0 0,0-1 1 0 0,0 1-1 0 0,0 0 0 0 0,0-1 0 0 0,0 1 0 0 0,-1 0 0 0 0,3 2 0 0 0,4 8-22 0 0,14 21 0 0 0,-17-25 45 0 0,108 202 665 0 0,-71-128-527 0 0,-39-76-102 0 0,1 0-1 0 0,1 0 1 0 0,-1 0-1 0 0,1-1 0 0 0,0 0 1 0 0,0 0-1 0 0,12 9 1 0 0,-8-7 27 0 0,-9-7-60 0 0,0 0 0 0 0,0 1 1 0 0,0-1-1 0 0,1 0 0 0 0,-1 0 0 0 0,0 0 0 0 0,0 0 0 0 0,0 0 0 0 0,0 0 0 0 0,0 0 0 0 0,0 0 0 0 0,1 0 0 0 0,-1 1 0 0 0,0-1 0 0 0,0 0 0 0 0,0 0 0 0 0,0 0 0 0 0,1 0 0 0 0,-1 0 0 0 0,0 0 0 0 0,0 0 0 0 0,0 0 0 0 0,0 0 0 0 0,0 0 0 0 0,1 0 0 0 0,-1 0 0 0 0,0 0 0 0 0,0 0 0 0 0,0 0 0 0 0,0-1 1 0 0,1 1-1 0 0,-1 0 0 0 0,0 0 0 0 0,0 0 0 0 0,0 0 0 0 0,0 0 0 0 0,3-7 266 0 0,-2-12-290 0 0,-1 17 76 0 0,-1-14 281 0 0,-6-31 0 0 0,1 2 251 0 0,2 11-493 0 0,2-1 1 0 0,2 1 0 0 0,4-38-1 0 0,-2 58-115 0 0,1 0 0 0 0,0 0 0 0 0,6-16-1 0 0,-6 23 3 0 0,-1 1-1 0 0,2-1 1 0 0,-1 1-1 0 0,1-1 1 0 0,0 1-1 0 0,0 0 0 0 0,0 1 1 0 0,7-7-1 0 0,-6 7 6 0 0,0 1-1 0 0,1-1 1 0 0,-1 1-1 0 0,1 0 1 0 0,0 0-1 0 0,1 0 0 0 0,-1 1 1 0 0,0 0-1 0 0,1 0 1 0 0,9-2-1 0 0,-11 4-3 0 0,-1 1 0 0 0,0-1-1 0 0,0 1 1 0 0,0 0 0 0 0,0 0-1 0 0,1 0 1 0 0,-1 0-1 0 0,0 1 1 0 0,0 0 0 0 0,0 0-1 0 0,0 0 1 0 0,0 0 0 0 0,0 1-1 0 0,0-1 1 0 0,0 1 0 0 0,-1 0-1 0 0,1 0 1 0 0,-1 1 0 0 0,5 2-1 0 0,-3 1-1 0 0,1-1-1 0 0,-1 1 0 0 0,1 0 0 0 0,-2 0 1 0 0,1 1-1 0 0,-1-1 0 0 0,0 1 1 0 0,0 0-1 0 0,-1 0 0 0 0,0 0 0 0 0,0 1 1 0 0,3 11-1 0 0,-3-5-3 0 0,0 0 0 0 0,-1 1 0 0 0,-1-1 0 0 0,0 1 0 0 0,-2 27 0 0 0,0-35-114 0 0,0 0-1 0 0,0 0 1 0 0,-1-1 0 0 0,0 1 0 0 0,0 0 0 0 0,0 0 0 0 0,-1-1 0 0 0,0 0 0 0 0,0 1-1 0 0,-1-1 1 0 0,0 0 0 0 0,-6 6 0 0 0,10-11-467 0 0,-5-13-4174 0 0</inkml:trace>
  <inkml:trace contextRef="#ctx1" brushRef="#br0">618 0 17407,'1'1'2870,"5"2"-2410,1 1 1,-1 0 0,-1 0 0,1 0-1,-1 1 1,6 6 0,32 33-444,13 26-17,-41-47-1050,-2 2-1,-1 0 0,16 47 1,-28-71 723,1 0 1,-1 0 0,1 0-1,0 1 1,-1-1 0,1 0-1,0 0 1,0 0-1,-1 0 1,3 1 0,-3-2-15,1 1 0,-1-1-1,0 0 1,1 1 0,0-1 0,-1 0 0,1 0 0,-1 0 0,1 1 0,-1-1 0,1 0 0,-1 0 0,1 0 0,-1 0 0,1 0 0,0 0 0,-1 0-1,1 0 1,-1 0 0,1-1 0,-1 1 0,1 0 0,0-1 0,8-5-3240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62 101 17407,'0'5'852,"1"0"0,0 1-1,2 7 1,0 2 1,17 98 592,-6-45-1038,-9-38-3642,-1 0 0,0 30 0</inkml:trace>
  <inkml:trace contextRef="#ctx0" brushRef="#br0" timeOffset="1">31 54 17407,'-8'-14'816,"3"2"-240,-8-7 456,9 10 608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 36 19455,'14'-6'501,"-12"6"-376,0-1 0,0 1 0,0-1 0,0 0 0,0 0 0,0 0 0,0 0 0,0 0 0,0 0 0,-1-1-1,3-1 1,-3 0-107,11-6-20,-7 5 2,-11 13 0,1 0 0,0 1 0,0 0 0,1 1 0,1-1 0,-1 0 0,-1 14 0,-1 10 0,-3 42 0,8-55 0,1 0 0,4 37 0,-3-50 0,0 0 0,1-1 0,0 1 0,0-1 0,0 0 0,1 0 0,1 1 0,-1-2 0,1 1 0,8 11 0,-10-16 0,1 1 0,0 0 0,-1-1 0,1 1 0,0-1 0,1 0 0,-1 0 0,0 0 0,0-1 0,1 1 0,-1-1 0,5 2 0,-2-2 0,-1 0 0,1 0 0,-1-1 0,1 0 0,-1 0 0,1 0 0,7-2 0,6-2 0,-1-1 0,-1-1 0,32-14 0,-37 15 0,8-5 0,1-1 0,-1-1 0,26-20 0,49-52 0,-88 78-106,0 0-1,-1-1 1,-1 0 0,1 0-1,-1-1 1,0 1-1,0-1 1,-1 0-1,-1-1 1,1 1-1,-1-1 1,2-8-1,-5 16 61,1 0 0,-1 0 0,0 0 0,0 0 0,1 0 0,-1 1 0,0-1 0,0 0 0,0 0 0,0 0 0,0 0 0,-1 0 0,1 0 0,0 0 0,0 1 0,0-1 0,-1 0 0,1 0 0,-1 0 0,1 1 0,0-1 0,-1 0 0,1 0 0,-1 1 0,0-1 0,1 0 0,-1 1 0,1-1 0,-1 1-1,0-1 1,0 1 0,1-1 0,-1 1 0,0-1 0,0 1 0,0 0 0,1-1 0,-1 1 0,0 0 0,0 0 0,0-1 0,0 1 0,-1 0 0,-3 0-692,0 0-1,0 1 1,1-1-1,-1 1 1,0 0-1,-9 3 1,-7 4-1798,-4 2-21</inkml:trace>
  <inkml:trace contextRef="#ctx0" brushRef="#br0" timeOffset="1">1 1865 21503,'121'-43'-608,"167"-85"-768,59-69 1376,-147 80 0,-34 24 0,289-170 0,98-61 0,-506 300 3,289-139-83,-324 158-217,0 1-1,20-4 1,-14 6-214,-17 2 455,1 1-1,-1-1 0,1 1 0,-1-1 0,0 1 0,1 0 0,-1-1 0,2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1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27 131 6976,'-6'-18'1479,"0"0"0,2-1 0,0 1 0,1-1 0,0-20 0,3 40-1473,0-1-1,0 0 1,0 0-1,0 0 1,0 0 0,0 0-1,0 0 1,0 0-1,0 0 1,0 0-1,0 0 1,0 0 0,0 0-1,0 0 1,0 0-1,0 0 1,0 0-1,0 0 1,0 0 0,0 0-1,0 0 1,0 0-1,0 0 1,0 0-1,0 0 1,0 0 0,1 0-1,-1 0 1,0 0-1,0 0 1,0 0-1,0 0 1,0 0 0,0 0-1,0 0 1,0 0-1,0 0 1,0 0-1,0 0 1,0 0 0,0 0-1,0 0 1,0 0-1,0 0 1,0 0-1,0 0 1,0 0 0,0 0-1,0 0 1,0 0-1,0 0 1,0 0-1,0 0 1,0 0 0,4 6 108,5 12-17,18 42 154,0 0 146,29 90 0,1 69-94,-28-99-260,-9-44-17,90 313 162,-56-240-85,38 123-276,-84-244 397,14 32 0,-22-59-201,0 0 0,0 0 0,1-1 0,-1 1 0,0 0 0,1-1-1,-1 1 1,0 0 0,1-1 0,-1 1 0,1-1 0,-1 1 0,1 0 0,0-1-1,-1 1 1,1 0 0,0-2-29,-1 1 0,0 0 0,0 0-1,1 0 1,-1 0 0,0 0 0,0-1 0,1 1 0,-1 0-1,0 0 1,0 0 0,0-1 0,0 1 0,1 0 0,-1 0-1,0-1 1,0 1 0,0 0 0,0 0 0,0-1 0,0 1-1,0 0 1,1 0 0,-1-1 0,0 1 0,0 0 0,0-1-1,2-26-1297,-3 10-353,-7-21-9602,8 37 11152,-4-18-2469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1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25 11808,'-16'-20'3792,"16"20"-3730,0 0 1,0-1 0,0 1 0,0 0 0,-1-1 0,1 1 0,0 0 0,0 0 0,-1-1-1,1 1 1,0 0 0,-1 0 0,1-1 0,0 1 0,-1 0 0,1 0 0,0 0 0,-1 0 0,1 0-1,0-1 1,-1 1 0,1 0 0,0 0 0,-1 0 0,1 0 0,-1 0 0,1 0 0,-2 9 879,2-3-990,-1-1 39,1 0 0,0 0-1,0-1 1,1 1-1,-1 0 1,1 0 0,3 9-1,16 36 7,-5-15 12,18 54 53,29 75-144,-43-123-6,43 74-1,-51-98 79,1-1-1,0-1 1,1 0 0,18 16 0,-24-25 64,0 1 1,1-2-1,-1 1 1,1-1 0,1-1-1,-1 1 1,1-1-1,0-1 1,-1 0 0,18 4-1,-20-6 13,0-1 0,0 1 0,0-1-1,1 0 1,-1-1 0,0 0 0,0 0 0,0 0-1,11-4 1,-7 1 47,-1 0 0,0-1 0,0 0 1,0-1-1,10-8 0,4-6 222,-1-2 0,36-44 0,-56 64-324,50-66-49,76-127 0,-124 188-1313,0 1 1,0 0 0,10-11 0,-14 17 885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2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16152 0 0,'0'0'1871'0'0,"1"2"-1768"0"0,23 30 520 0 0,-16-21-218 0 0,11 17 0 0 0,9 16 177 0 0,-14-22-343 0 0,13 27 0 0 0,-9-14-159 0 0,-6-11-10 0 0,11 28 0 0 0,-21-45-322 0 0,1-1 0 0 0,8 12 0 0 0,-3-5-245 0 0,-3-3-202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2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61 14840 0 0,'-17'-27'416'0'0,"8"19"96"0"0,0 1-408 0 0,-4 0-104 0 0,4-2 0 0 0,1 6 0 0 0,-1 3 400 0 0,0 0 55 0 0,1 0 17 0 0,3 7 0 0 0,1 5-408 0 0,0-5-64 0 0,4 5 0 0 0,0 4-4767 0 0,4-4-897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28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13312,'-10'-1'288,"0"2"0,0-1 0,0 1 0,0 1 0,0-1 0,-12 5 0,20-5-225,1 0 0,-1 0 0,0 0 0,1 0 0,0 0 1,-1 0-1,1 1 0,-1-1 0,1 0 0,0 1 0,-2 2 1,-10 19 950,11-19-904,0 2-89,0 1 0,0 0 0,0-1 0,1 1 0,0 0 0,0 0-1,0 7 1,0 1 49,0 23 424,1 0 0,2 1 0,10 57 0,22 61-494,-31-147-1,1 0-1,0-1 0,0 1 1,1-1-1,0 1 1,1-2-1,0 1 0,0 0 1,1-1-1,14 13 0,-15-16 8,0 0 0,1 0 0,-1-1 0,1 0 0,0 0 0,1 0 0,-1-1 0,0 0 0,1-1 0,0 1 0,0-2 0,0 1 0,-1-1 0,15 1 0,-11-2 266,0-1 0,0 0 0,-1 0-1,16-4 1,-20 3-479,0 0-1,0-1 1,0 1 0,-1-1-1,0 0 1,1 0 0,-1-1-1,0 0 1,6-5 0,5-10-1305,-2-3-21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3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0 373 12640,'18'-51'4671,"-14"37"-3615,5 10-320,-6 4 1728,6 4-1504,4 8-128,4 2-512,0 9-224,5 12-64,0 3-128,4 8 64,-4 1-1440,-6 6 768,-3-3-8767,-4-12 5215,-9-18 1696</inkml:trace>
  <inkml:trace contextRef="#ctx0" brushRef="#br0" timeOffset="1">194 246 15776,'-25'-76'5855,"12"34"-4543,0-16-384,8 35 704,1-1-1088,0 10-224,4 5-192,0 18-2496,0 5-3776,-9 2 3393,-4-1 1279,-5-3 992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15360,'5'8'141,"1"0"0,-1 1 1,0 0-1,-1 0 1,0 0-1,0 1 1,2 10-1,1 1 135,20 58 62,20 56-68,-43-126-273,0 0 0,0 0 0,1 0 0,0 0 0,12 13 0,-15-19 8,1-1-1,-1 1 0,0-1 0,1 0 0,-1 0 0,1 0 0,-1 0 0,1-1 0,0 1 0,0-1 0,0 0 1,0 1-1,0-1 0,0 0 0,0-1 0,0 1 0,0-1 0,1 1 0,-1-1 0,0 0 0,6-1 0,-1 0 61,-1-1-1,0-1 0,0 1 1,-1-1-1,1 0 0,0-1 1,-1 0-1,0 0 0,0 0 0,0 0 1,-1-1-1,10-11 0,4-5 282,-2-1-1,16-26 0,-14 19-241,-10 14-104,0 0 0,7-18 0,-6 11 0,-6 14 0,0-1 0,-1 1 0,0-1 0,-1 0 0,0 0 0,2-15 0,-4 8 0,0 0 0,-1 1 0,-2-19 0,1 26 5,0 1 0,0 0 0,0 0 1,-1 0-1,0 0 0,-1 1 0,1-1 0,-1 1 0,-7-9 0,-6-6-121,-25-23 0,40 42 96,-3-3-780,-1 0 0,0 0-1,0 0 1,-13-7 0,7 8-733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2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15360,'3'15'264,"1"0"0,0 0 1,1 0-1,1-1 0,0 1 1,15 22-1,-16-31-249,0-1 0,0 0 0,0 0 0,1-1 0,0 0 0,0 0 0,0 0 0,1-1 0,-1 0 0,13 5 0,-13-7-16,0 1 0,0-1 0,0 0 0,0-1 0,0 1 0,0-1 0,0-1 0,0 1-1,7-2 1,4-2-1,30-11-1,-36 10 16,0 1-1,1 0 1,-1 1 0,1 1-1,0 0 1,13-1-1,-22 3 79,0 0 0,0 0-1,0 0 1,0 1-1,0-1 1,0 1-1,-1 0 1,1 0-1,0 0 1,0 0-1,0 0 1,-1 0-1,1 1 1,-1-1-1,1 1 1,-1 0-1,0 0 1,1 0 0,2 3-1,-3-1-76,1 0 0,-1 0-1,1 1 1,-1-1 0,0 0 0,-1 1 0,1 0-1,-1-1 1,0 1 0,0 0 0,0 8-1,-1-6-21,-1 0 0,0 0-1,0 0 1,0 0 0,-1 0-1,0 0 1,-1 0 0,0-1-1,0 1 1,-6 9 0,-1-1-95,-1 0-1,-24 26 1,31-38-119,0 0 0,0 1 0,0-2-1,0 1 1,-6 3 0,9-6-6,0 1-1,-1-1 1,1 1-1,0-1 1,-1 1-1,1-1 1,-1 0-1,1 0 1,-1 0 0,0 0-1,1 0 63,1 0 0,-1 0 0,1 0-1,-1 0 1,1 0 0,-1 0 0,1-1 0,-1 1 0,1 0-1,0 0 1,-1-1 0,1 1 0,-1 0 0,1 0-1,0-1 1,-1 1 0,1-1 0,0 1 0,0 0 0,-1-1-1,1 1 1,0-1 0,0 1 0,-1 0 0,1-1 0,0 1-1,0-1 1,0 0 0,-1-9-2391</inkml:trace>
  <inkml:trace contextRef="#ctx0" brushRef="#br0" timeOffset="1">319 12 17407,'2'-2'11,"0"1"-1,-1 0 0,1 0 0,0 0 1,-1 0-1,1 0 0,0 0 0,0 1 1,0-1-1,0 0 0,0 1 0,0 0 0,0-1 1,0 1-1,0 0 0,0 0 0,0 0 1,0 0-1,0 1 0,0-1 0,0 0 0,0 1 1,0 0-1,0-1 0,-1 1 0,4 1 1,2 3 94,1-1 1,-1 2-1,0-1 1,11 11-1,-10-9-9,71 76 394,-68-72-749,19 25 398,51 77 1,-65-85-89,-2 0-1,12 30 1,-5 1-2695,-1 1-6141,-16-48 5205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2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17407,'0'-5'2767,"2"1"-2605,0 1 0,0 0 0,1-1 0,-1 1-1,1 0 1,3-4 0,5-4-22,74-76-4436,2-2-1018,-40 25 62,-29 36 5349,-11 17 1070,2-1 4936,-9 12-6017,1 0 1,-1 0 0,0 0 0,0 0 0,0 0 0,0 0 0,1 0 0,-1 1-1,0-1 1,0 0 0,0 0 0,0 0 0,0 0 0,1 0 0,-1 0-1,0 0 1,0 1 0,0-1 0,0 0 0,0 0 0,0 0 0,0 0 0,0 0-1,1 1 1,-1-1 0,0 0 0,0 0 0,0 0 0,0 1 0,0-1-1,0 0 1,0 0 0,35 129 2502,-29-110-2584,1-1-1,1 0 0,13 25 0,-15-33-5,-2-3 1,-1 0 0,2 0 0,8 10 0,-5-11 0,-8-6 0,1 0-1,-1 0 0,1 0 0,-1 0 0,0 0 1,1 0-1,-1-1 0,1 1 0,-1 0 1,0 0-1,1-1 0,-1 1 0,0 0 0,1 0 1,-1-1-1,0 1 0,1 0 0,-1-1 1,0 1-1,0 0 0,1-1 0,-1 0 0,5-11 91,0-42 1178,-1 14-560,-3 25-708,-1-1 0,-2-27 0,-1-2 0,3 33 0,0 5 0,0 0 0,0-1 0,1 1 0,-1 0 0,4-11 0,-4 18 0,0 0 0,0 0 0,0-1 0,0 1 0,1 0 0,-1 0 0,0 0 0,0-1 0,0 1 0,0 0 0,0 0 0,0-1 0,1 1 0,-1 0 0,0 0 0,0 0 0,0 0 0,0-1 0,1 1 0,-1 0 0,0 0 0,0 0 0,1 0 0,-1 0 0,0 0 0,1 0 0,0 0 0,0 0 0,-1 1 0,1-1 0,0 0 0,-1 1 0,1-1 0,0 0 0,-1 1 0,1-1 0,0 1 0,-1 0 0,1-1 0,-1 1 0,1 0 0,10 13 0,-7-7 0,25 33 0,41 50 0,-62-83 0,-7-7 0,-1 0 0,1 1 0,-1-1 0,0 0 0,1 1 0,-1-1 0,1 0 0,-1 0 0,1 0 0,-1 1 0,1-1 0,-1 0 0,1 0 0,0 0 0,-1 0 0,1 0 0,-1 0 0,1 0 0,-1 0 0,1 0 0,0 0 0,0-3 0,2-2 0,0 0 0,0 0 0,-1 0 0,0 0 0,0-1 0,0 1 0,-1-1 0,2-9 0,2-9 0,4-8 0,-4 13 0,12-32 0,-15 45 0,1 1 0,-1 0 0,1-1 0,1 1 0,-1 0 0,1 1 0,0-1 0,0 1 0,0 0 0,6-4 0,-10 7 0,1 1 0,0-1 0,0 1 0,-1 0 0,1 0 0,0-1 0,0 1 0,0 0 0,0 0 0,0 0 0,-1 0 0,1 0 0,0 0 0,0 0 0,0 0 0,0 1 0,-1-1 0,1 0 0,0 0 0,0 1 0,0-1 0,-1 0 0,1 1 0,0-1 0,0 1 0,-1-1 0,1 1 0,0-1 0,-1 1 0,1 0 0,-1-1 0,1 1 0,0 1 0,57 77 0,-33-44 0,-23-31-478,1-1-1,-1 0 0,1 0 0,0 0 0,5 4 0,-7-7 320,0 1-1,0 0 1,0-1-1,-1 1 1,1-1-1,0 1 1,1-1-1,-1 1 1,0-1-1,0 0 1,0 0-1,0 1 1,0-1 0,0 0-1,0 0 1,0 0-1,0 0 1,0 0-1,1 0 1,-1-1-1,0 1 1,0 0-1,0 0 1,0-1-1,1 0 1,7-6-2397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2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50 15360,'0'0'1382,"-1"1"-854,-2 0-457,1 1 0,0 0 0,0 0 0,0 0 0,0 0 0,0 0 0,0 1-1,0-1 1,1 1 0,-1-1 0,1 1 0,0 0 0,0-1 0,0 1 0,0 0 0,-1 5 0,-1 7 403,-2 29-1,4-23-473,0 0 0,2 0 0,0 0 0,2-1 0,0 1 0,1 0 0,11 31 0,-13-48-1,-1 0-1,1 0 0,0 0 1,1 0-1,-1 0 1,0 0-1,1-1 0,0 1 1,0-1-1,4 4 0,-5-5 7,1 0-1,-1-1 1,0 0-1,0 1 1,0-1-1,1 0 1,-1 0-1,1 0 1,-1-1-1,1 1 1,-1-1-1,1 1 1,-1-1-1,1 0 1,-1 0-1,1 0 1,-1 0-1,1 0 1,3-1-1,-1 0 104,0-1-1,0 0 1,-1 0-1,1 0 1,0 0-1,-1-1 1,1 0-1,-1 0 1,0 0-1,0 0 1,0-1-1,0 1 1,-1-1-1,1 0 1,-1 0-1,4-7 1,0-1-10,-1 1 1,0-1-1,-1-1 1,-1 1-1,5-18 1,-8 23-26,0 1 0,0 0 0,0-1 0,-1 1 0,0-1 0,0 1 0,0-1 0,-1 1 0,0 0 0,-1-1 0,1 1 0,-1 0 0,0 0 0,-1 0-1,1 0 1,-1 0 0,0 1 0,-1-1 0,1 1 0,-1 0 0,-8-8 0,0 1-1896,-12-17 0,21 25 1233,0 0 0,0-1-1,0 1 1,1-1-1,-1 0 1,1 0-1,0 0 1,-1-6 0,3 9 5,0 1 0,0-1 0,0 0 0,0 0 0,0 0 0,1 1 0,-1-1 1,0 0-1,1 0 0,0 0 0,0-1 0,3-9-2996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3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17407,'121'99'2016,"-103"-86"-2021,0-1-1,38 20 0,-32-19 51,27 18-1,-44-26 33,9 6 299,0 1 1,-2 0 0,1 1 0,21 25-1,-34-36-374,0 0-1,-1 1 1,1 0-1,-1-1 1,1 1 0,-1 0-1,0 0 1,0 0-1,0 0 1,0 0-1,-1 0 1,1 5-1,-1-7-1,0 1 0,0-1 0,-1 1 0,1 0 0,0-1-1,-1 1 1,0-1 0,1 0 0,-1 1 0,0-1 0,0 1-1,1-1 1,-1 0 0,0 0 0,0 1 0,-1-1 0,1 0-1,0 0 1,0 0 0,0 0 0,-1 0 0,1-1 0,-1 1-1,-2 1 1,-1 0 0,-1 0 0,1 0 0,-1 0 0,1-1 0,-1 0 0,0 0 0,1-1 0,-9 1 0,-5-2 0,-23-4 0,32 3 0,0 0 0,0-1 0,1 1 0,0-2 0,0 1 0,0-2 0,0 1 0,1-1 0,0 0 0,-1-1 0,2 1 0,-1-2 0,1 1 0,0-1 0,0 0 0,-9-14 0,8 9 0,1 1 0,0-1 0,1 0 0,0 0 0,1-1 0,0 0 0,1 0 0,0 0 0,-1-15 0,4 19 0,0-1 0,0 1 0,1 0 0,0-1 0,1 1 0,0 0 0,1-1 0,0 1 0,0 0 0,1 0 0,0 0 0,0 1 0,1-1 0,5-8 0,3-1-118,1 0-1,1 0 1,0 2-1,1 0 1,1 0 0,25-19-1,-15 19-1845,-14 8 941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0:3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1892 13312,'4'1'0,"0"-1"0,0 1 0,0 0 0,0-1 0,0 0 0,0 0 0,0 0 0,0 0 0,0-1 0,0 0 0,0 0 0,5-1 0,6-4 0,27-13 0,-17 6 0,163-79 1008,328-218 0,-182 93-1008,-61 46-14,196-127 958,-78 53-312,58-42-147,-235 122-413,-194 148 220,-12 11 12,-1 0-1,0-1 1,0 0 0,7-8 0,-10 8-288,-3 5-696,-10 2-2306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5750 13 3368 0 0,'-7'6'140'0'0,"5"-5"96"0"0,-4-1 415 0 0,4-1-141 0 0,-1 1 1 0 0,1-1 0 0 0,-1 1-1 0 0,1-1 1 0 0,0 0 0 0 0,-1 0 0 0 0,1 0-1 0 0,-3-2 1 0 0,2 1-109 0 0,1 1 0 0 0,-1 0 0 0 0,1 0 0 0 0,-1 0 0 0 0,0 0 0 0 0,0 0 0 0 0,1 0 0 0 0,-6 0 0 0 0,0 1-305 0 0,0 1 1 0 0,1 0 0 0 0,-1 0-1 0 0,1 1 1 0 0,-1 0-1 0 0,-9 4 1 0 0,-42 22 694 0 0,33-15-668 0 0,-18 6 12 0 0,-64 18 1 0 0,53-20-82 0 0,-73 28-55 0 0,-73 24 0 0 0,1-7 0 0 0,-64 19 0 0 0,11 0 0 0 0,6 13 0 0 0,138-51 0 0 0,-330 132 0 0 0,-1 2 0 0 0,19-9 0 0 0,161-63 0 0 0,80-31 0 0 0,-38 16 0 0 0,-402 145 272 0 0,326-120 221 0 0,1-1 307 0 0,164-63-491 0 0,26-10-22 0 0,56-24-110 0 0,-100 37 641 0 0,101-39-448 0 0,-59 10-1 0 0,91-23-233 0 0,0 0 0 0 0,1-1 0 0 0,-25-1 0 0 0,31-1-49 0 0,1 0-1 0 0,-1 0 1 0 0,1 0-1 0 0,0-1 0 0 0,-1 0 1 0 0,1 0-1 0 0,0 0 1 0 0,0-1-1 0 0,-9-5 0 0 0,-4-11-567 0 0,11 14-266 0 0,3 1-41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13184 0 0,'-2'-4'78'0'0,"1"0"1"0"0,-1 0 0 0 0,1 0-1 0 0,0 0 1 0 0,1 0-1 0 0,-1-6 1 0 0,1 8-67 0 0,0 0-1 0 0,0 1 0 0 0,0-1 1 0 0,1 1-1 0 0,-1-1 1 0 0,0 1-1 0 0,1-1 0 0 0,-1 1 1 0 0,1 0-1 0 0,0-1 1 0 0,0 1-1 0 0,-1 0 0 0 0,1-1 1 0 0,0 1-1 0 0,0 0 1 0 0,0 0-1 0 0,0 0 0 0 0,0-1 1 0 0,1 1-1 0 0,-1 0 1 0 0,2-1-1 0 0,8-5 116 0 0,-1 1 1 0 0,23-11 0 0 0,-27 15-124 0 0,-1 0 1 0 0,1 0 0 0 0,0 0 0 0 0,-1 1 0 0 0,1 0 0 0 0,0 0 0 0 0,0 1 0 0 0,0-1 0 0 0,0 1 0 0 0,0 1 0 0 0,0-1 0 0 0,11 3 0 0 0,-14-2-1 0 0,0 0 1 0 0,0 0-1 0 0,0 1 1 0 0,0-1 0 0 0,0 1-1 0 0,-1 0 1 0 0,6 3 0 0 0,2 3 18 0 0,-5-4-1 0 0,0 0 0 0 0,-1 0 0 0 0,0 0 0 0 0,0 1 0 0 0,0 0 0 0 0,0 0 0 0 0,3 5 0 0 0,0 1 75 0 0,4 5 99 0 0,-1 1 0 0 0,12 31 0 0 0,12 40 332 0 0,-28-72-433 0 0,34 104 432 0 0,23 59-481 0 0,-57-165-22 0 0,0-1-1 0 0,12 17 1 0 0,-16-26-18 0 0,1 0 0 0 0,0 0 0 0 0,0 0 0 0 0,0-1-1 0 0,1 1 1 0 0,-1-1 0 0 0,1 0 0 0 0,0 0 0 0 0,0-1 0 0 0,0 1-1 0 0,7 3 1 0 0,-4-4 9 0 0,0 0 0 0 0,0 0 1 0 0,0 0-1 0 0,0-1 0 0 0,0 0 0 0 0,0 0 0 0 0,1 0 0 0 0,-1-1 0 0 0,0-1 1 0 0,0 1-1 0 0,1-1 0 0 0,-1 0 0 0 0,7-3 0 0 0,-5 2 52 0 0,0-2-1 0 0,0 1 0 0 0,0-1 1 0 0,0-1-1 0 0,-1 0 1 0 0,0 0-1 0 0,0 0 0 0 0,0-1 1 0 0,11-10-1 0 0,91-101 462 0 0,-66 58-407 0 0,-41 56-150 0 0,-1 1 0 0 0,0-1 0 0 0,0 0 0 0 0,0 0 0 0 0,0 0-1 0 0,-1 0 1 0 0,3-7 0 0 0,0-2-130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13856 0 0,'0'0'16'0'0,"0"0"1"0"0,-1 0-1 0 0,1 0 0 0 0,0 0 1 0 0,0 0-1 0 0,-1 0 1 0 0,1 0-1 0 0,0 0 1 0 0,-1 0-1 0 0,1 0 1 0 0,0 0-1 0 0,0 1 1 0 0,-1-1-1 0 0,1 0 1 0 0,0 0-1 0 0,0 0 1 0 0,-1 0-1 0 0,1 0 1 0 0,0 1-1 0 0,0-1 1 0 0,-1 0-1 0 0,1 0 1 0 0,0 0-1 0 0,0 1 1 0 0,0-1-1 0 0,-1 0 1 0 0,1 0-1 0 0,0 1 0 0 0,1 9 774 0 0,13 14 727 0 0,-9-17-1286 0 0,27 49 46 0 0,66 107 1322 0 0,-26-64-1187 0 0,-65-91-376 0 0,1 0-1 0 0,0 0 0 0 0,16 12 0 0 0,-1-2 0 0 0,-7-4-115 0 0,-12-12 0 0 0,-1 0 0 0 0,0 0 0 0 0,0 0 0 0 0,0 1 0 0 0,-1 0 0 0 0,1-1 0 0 0,0 1-1 0 0,-1 0 1 0 0,0 0 0 0 0,0 0 0 0 0,0 1 0 0 0,0-1 0 0 0,0 0 0 0 0,2 7 0 0 0,-4 1-1263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19663 0 0,'-13'-5'832'0'0,"0"2"-544"0"0</inkml:trace>
  <inkml:trace contextRef="#ctx0" brushRef="#br0" timeOffset="1">554 241 17855 0 0,'0'0'528'0'0,"1"1"-16"0"0,15 8-442 0 0,-1 0-1 0 0,19 17 1 0 0,-1-1-71 0 0,-17-12 1 0 0,0 1 0 0 0,-1 0 0 0 0,-1 1 0 0 0,17 23 0 0 0,-18-21 0 0 0,2 0 0 0 0,0-1 0 0 0,27 22 0 0 0,-31-29 0 0 0,2 1 0 0 0,19 11 0 0 0,-32-21 2 0 0,0 0-1 0 0,0 0 1 0 0,1 1-1 0 0,-1-1 1 0 0,0 0-1 0 0,1 0 1 0 0,-1 0-1 0 0,0 0 1 0 0,1 0-1 0 0,-1 0 1 0 0,0 1-1 0 0,0-1 1 0 0,1 0-1 0 0,-1 0 1 0 0,0 0-1 0 0,1 0 1 0 0,-1 0-1 0 0,0 0 1 0 0,1-1-1 0 0,-1 1 1 0 0,0 0-1 0 0,1 0 1 0 0,-1 0-1 0 0,0 0 1 0 0,1 0-1 0 0,-1 0 1 0 0,0 0-1 0 0,0-1 1 0 0,1 1-1 0 0,0-1 7 0 0,-1 1 0 0 0,1-1 0 0 0,-1 0 1 0 0,0 1-1 0 0,1-1 0 0 0,-1 0 0 0 0,0 0 0 0 0,1 1 0 0 0,-1-1 0 0 0,0 0 0 0 0,0 0 0 0 0,0 0 0 0 0,1-4 47 0 0,-1 1-1 0 0,0-1 1 0 0,-1-7-1 0 0,-12-65 314 0 0,5-2-48 0 0,5 58-245 0 0,1 1-1 0 0,1-1 0 0 0,1 0 1 0 0,1 1-1 0 0,0-1 0 0 0,8-31 0 0 0,-6 42-48 0 0,0 0 0 0 0,1 0-1 0 0,0 1 1 0 0,1-1-1 0 0,0 1 1 0 0,0 1 0 0 0,1-1-1 0 0,0 1 1 0 0,12-12-1 0 0,-16 18-25 0 0,0-1 1 0 0,1 1-1 0 0,-1 0 0 0 0,1 0 0 0 0,0 0 0 0 0,-1 1 0 0 0,1-1 0 0 0,0 1 0 0 0,0-1 0 0 0,0 1 0 0 0,0 0 0 0 0,1 0 0 0 0,-1 0 1 0 0,0 1-1 0 0,6-1 0 0 0,-4 1 0 0 0,-1 0 0 0 0,0 1 0 0 0,1-1 0 0 0,-1 1 0 0 0,0 0 0 0 0,1 0 1 0 0,-1 1-1 0 0,0 0 0 0 0,0-1 0 0 0,6 4 0 0 0,2 4-2 0 0,0-1 0 0 0,-1 1-1 0 0,0 1 1 0 0,0 0 0 0 0,18 22 0 0 0,-21-20-16 0 0,0 0 1 0 0,13 26-1 0 0,-5-9-25 0 0,-12-22-112 0 0,0 0 0 0 0,1-1 1 0 0,0 0-1 0 0,11 11 0 0 0,-15-16 78 0 0,0-1 0 0 0,-1 1 0 0 0,1 0 1 0 0,0-1-1 0 0,0 1 0 0 0,-1-1 0 0 0,1 1 0 0 0,0-1 0 0 0,0 1 0 0 0,0-1 0 0 0,0 0 0 0 0,0 1 0 0 0,0-1 0 0 0,-1 0 0 0 0,1 0 0 0 0,0 0 0 0 0,0 0 0 0 0,0 0 0 0 0,0 1 0 0 0,0-2 0 0 0,2 1 0 0 0,9-3-1486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 2611 10976,'-34'17'3536,"34"-17"-3472,-1 1 0,0-1 0,0 0 0,1 0 0,-1 1 0,0-1 0,1 1 0,-1-1 1,1 1-1,-1-1 0,0 1 0,1-1 0,-1 1 0,1-1 0,0 1 0,-1 0 0,1-1 1,-1 1-1,1 0 0,0-1 0,0 1 0,-1 0 0,1 0 0,0-1 0,0 1 0,0 0 1,0 0-1,0-1 0,0 1 0,0 0 0,0 0 0,0-1 0,0 1 0,0 1 1,1 0-22,0-1 0,0 1 0,0-1 0,0 1 1,1-1-1,-1 0 0,0 1 0,1-1 0,-1 0 1,0 0-1,4 2 0,1 0-32,0 0 0,0 0 0,1-1 0,-1 0-1,1 0 1,0 0 0,7 0 0,50 1 34,-49-3-44,71-1 294,-1-3 0,94-19 0,167-46 1310,-195 36-1076,-140 31-483,330-73 1391,-1-14-419,329-140 435,-114 35-442,-484 171-893,989-326 602,-1037 341-692,140-53 66,-133 48 15,0-2 1,-1 0-1,30-23 0,-51 32-49,-1 0-1,1 0 0,-1-1 0,10-11 1,-15 15-42,0 0 1,1 0-1,-1-1 0,0 0 1,-1 1-1,1-1 1,-1 0-1,1 1 1,-1-1-1,0 0 1,-1 0-1,1 0 1,-1-6-1,-1 0 11,0 1 0,-1 0-1,0-1 1,-1 1 0,0 0 0,0 0-1,-8-13 1,8 14-24,-31-59 30,-64-94 0,84 139-36,-83-120 60,-10-15 95,36 42 8,-68-102-133,111 179-86,-1 1 0,-3 2 0,-51-47 0,57 60 54,-2 1-1,-1 0 1,0 3 0,-52-25-1,56 32-117,0 2 0,0 0 0,-1 2 0,-1 1 0,1 1 0,-48-3 0,15 7-346,-106 13-1,-65 24-1008,211-33 1295,-408 90-2711,-1 29 888,-386 114 442,-15 29-678,92 32 1595,319-95 1328,344-158-55,1 3 0,3 3-1,-86 79 1,133-108-338,1 2 0,-34 43 0,49-55-227,0 1 0,0-1 0,1 1 0,1 0-1,0 0 1,0 1 0,1-1 0,1 1 0,-2 15 0,2-7-1,2 1 0,1-1 1,0 1-1,6 32 0,0-22-11,1-2 0,16 46 0,10 4-119,58 100-1,-67-136-13,311 542-1694,-300-533 1853,1-1 0,3-2 0,2-2-1,65 59 1,-87-90 139,0-2-1,0 0 1,2-2 0,0 0-1,0-1 1,30 12 0,-40-20-253,0 0 0,1-1 1,-1 0-1,1 0 0,0-1 1,0-1-1,0 0 1,0-1-1,0 0 0,0-1 1,0 0-1,0-1 0,0 0 1,22-8-1,-16 2-904,0-1 1,0 0-1,-1-1 0,28-22 1,57-59-5093,-79 68 5081,24-30 0,22-45 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55 296 17495 0 0,'-10'-13'273'0'0,"-15"-24"0"0"0,22 32-236 0 0,0 1 0 0 0,1-1-1 0 0,0 0 1 0 0,0 0-1 0 0,0 1 1 0 0,0-1 0 0 0,1-1-1 0 0,0 1 1 0 0,-1-8-1 0 0,2 11-25 0 0,0 1-1 0 0,0-1 0 0 0,1 1 0 0 0,-1-1 0 0 0,0 1 1 0 0,0-1-1 0 0,1 1 0 0 0,-1-1 0 0 0,1 1 0 0 0,0-1 1 0 0,-1 1-1 0 0,1-1 0 0 0,0 1 0 0 0,0 0 0 0 0,0-1 1 0 0,-1 1-1 0 0,1 0 0 0 0,1 0 0 0 0,1-2 0 0 0,-1 2 4 0 0,0 0 0 0 0,-1 0-1 0 0,1 0 1 0 0,0 0-1 0 0,0 0 1 0 0,0 1 0 0 0,0-1-1 0 0,0 1 1 0 0,0-1-1 0 0,0 1 1 0 0,0 0 0 0 0,0 0-1 0 0,1 0 1 0 0,2 0-1 0 0,2 1-15 0 0,0 1-1 0 0,0-1 0 0 0,0 1 0 0 0,0 1 0 0 0,10 4 0 0 0,31 20-30 0 0,-44-25 30 0 0,15 9-1 0 0,-1 2 0 0 0,0 0 0 0 0,-1 1 0 0 0,-1 0 1 0 0,0 2-1 0 0,-1 0 0 0 0,0 0 0 0 0,-2 1 0 0 0,0 1 0 0 0,-1 1 0 0 0,0-1 0 0 0,-2 2 0 0 0,16 40 0 0 0,-21-47-121 0 0,0 0-150 0 0,0 0 0 0 0,-1 0 1 0 0,-1 0-1 0 0,0 0 1 0 0,-1 1-1 0 0,1 14 0 0 0,-3-25 97 0 0,0 0 0 0 0,0 1-1 0 0,-1-1 1 0 0,1 0 0 0 0,-1 0-1 0 0,0 1 1 0 0,0-1 0 0 0,0 0-1 0 0,0 0 1 0 0,-1 0 0 0 0,1 0-1 0 0,-1 0 1 0 0,1 0 0 0 0,-1-1-1 0 0,0 1 1 0 0,-5 4 0 0 0,3-4 87 0 0,-1 0 0 0 0,0 0 1 0 0,0 0-1 0 0,0 0 0 0 0,0-1 1 0 0,-1 0-1 0 0,-8 2 0 0 0,12-3 224 0 0,-1-1 0 0 0,1 0-1 0 0,-1 1 1 0 0,1-1 0 0 0,-1 0-1 0 0,1 0 1 0 0,-1 0-1 0 0,1-1 1 0 0,-1 1 0 0 0,1-1-1 0 0,-1 1 1 0 0,1-1 0 0 0,-1 0-1 0 0,1 0 1 0 0,0 0-1 0 0,-1 0 1 0 0,1 0 0 0 0,0-1-1 0 0,0 1 1 0 0,-2-2 0 0 0,3 1-41 0 0,-1 1 0 0 0,1-1 1 0 0,0 1-1 0 0,0-1 0 0 0,0 0 1 0 0,1 0-1 0 0,-1 1 1 0 0,0-1-1 0 0,1 0 0 0 0,-1 0 1 0 0,1 0-1 0 0,-1 0 1 0 0,1 0-1 0 0,0 0 0 0 0,0 0 1 0 0,0 0-1 0 0,0 1 1 0 0,0-1-1 0 0,1-2 0 0 0,0-6 186 0 0,1 0-1 0 0,4-12 0 0 0,-5 18-253 0 0,8-23 264 0 0,24-48 1 0 0,-27 63-274 0 0,54-91-10 0 0,-14 26-28 0 0,-21 30-88 0 0,40-71-560 0 0,-21 36-17 0 0,-43 81 668 0 0,0 0 1 0 0,0-1 0 0 0,0 1 0 0 0,-1-1 1 0 0,1 1-1 0 0,0 0 0 0 0,-1-1 1 0 0,1 1-1 0 0,-1-1 0 0 0,1 1 1 0 0,-1-1-1 0 0,1-2 0 0 0,-1 3-64 0 0,-3 2 34 0 0,1 0 80 0 0,0 0 0 0 0,0 0 0 0 0,0 0 0 0 0,0 1 0 0 0,0-1-1 0 0,0 1 1 0 0,0-1 0 0 0,0 1 0 0 0,-2 3 0 0 0,3-4-16 0 0,-5 6 44 0 0,-1 1 0 0 0,1 0 1 0 0,1 1-1 0 0,0-1 0 0 0,0 1 0 0 0,-5 14 0 0 0,2-3-90 0 0,-8 41 0 0 0,14-51 150 0 0,0-1-1 0 0,1 1 1 0 0,1 0-1 0 0,0 13 1 0 0,0-20-86 0 0,0 0 0 0 0,0 0 0 0 0,1 0 0 0 0,-1-1 0 0 0,1 1 1 0 0,0 0-1 0 0,0 0 0 0 0,0 0 0 0 0,0-1 0 0 0,0 1 0 0 0,0 0 1 0 0,1-1-1 0 0,0 1 0 0 0,-1-1 0 0 0,1 0 0 0 0,0 1 0 0 0,0-1 1 0 0,4 3-1 0 0,-5-4 4 0 0,0-1 1 0 0,1 1-1 0 0,-1 0 1 0 0,1-1-1 0 0,-1 0 1 0 0,1 1-1 0 0,-1-1 1 0 0,1 0 0 0 0,-1 1-1 0 0,1-1 1 0 0,-1 0-1 0 0,1 0 1 0 0,-1 0-1 0 0,1 0 1 0 0,-1-1-1 0 0,1 1 1 0 0,-1 0-1 0 0,1-1 1 0 0,-1 1-1 0 0,1-1 1 0 0,1 0-1 0 0,3-2-78 0 0,-1 0-1 0 0,1-1 0 0 0,8-6 0 0 0,3-5-170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 16280 0 0,'-8'-10'350'0'0,"7"8"3"0"0,5-14-209 0 0,-4 16-125 0 0,0-1-1 0 0,0 1 0 0 0,0 0 0 0 0,1-1 0 0 0,-1 1 0 0 0,0-1 1 0 0,0 1-1 0 0,1 0 0 0 0,-1-1 0 0 0,0 1 0 0 0,1 0 0 0 0,-1-1 1 0 0,0 1-1 0 0,1 0 0 0 0,-1-1 0 0 0,1 1 0 0 0,-1 0 0 0 0,1 0 1 0 0,-1 0-1 0 0,0-1 0 0 0,1 1 0 0 0,-1 0 0 0 0,1 0 0 0 0,-1 0 1 0 0,1 0-1 0 0,-1 0 0 0 0,1 0 0 0 0,-1 0 0 0 0,1 0 1 0 0,18 2 937 0 0,-6 0-579 0 0,88 2-251 0 0,-84-2-64 0 0,-1 0 0 0 0,0 2 1 0 0,0 0-1 0 0,16 6 0 0 0,-16-4-20 0 0,-1 1-1 0 0,1 0 1 0 0,-2 1-1 0 0,1 0 1 0 0,-1 2-1 0 0,0-1 1 0 0,-1 2-1 0 0,20 19 1 0 0,-30-26-54 0 0,1 1 0 0 0,-1-1 0 0 0,0 1 1 0 0,0 0-1 0 0,-1 0 0 0 0,1 0 0 0 0,1 6 0 0 0,-3-8 13 0 0,0 0 1 0 0,0 0-1 0 0,0 0 0 0 0,-1 0 0 0 0,1 0 0 0 0,-1 0 0 0 0,0 0 0 0 0,0 0 0 0 0,0 0 0 0 0,0 0 0 0 0,0 0 0 0 0,-1 0 0 0 0,0 0 0 0 0,0 4 0 0 0,-2-2 24 0 0,0-1 0 0 0,1 1 0 0 0,-2-1 0 0 0,1 1 0 0 0,0-1 0 0 0,-1 0 0 0 0,0 0 0 0 0,0 0 0 0 0,0-1 0 0 0,0 0 0 0 0,-9 6 0 0 0,4-4 50 0 0,-1 0-1 0 0,1 0 1 0 0,-1-1 0 0 0,-21 6-1 0 0,28-10-59 0 0,0 0 0 0 0,-1 1 1 0 0,1-1-1 0 0,0-1 0 0 0,0 1 0 0 0,0 0 0 0 0,-1-1 0 0 0,1 1 0 0 0,0-1 0 0 0,0 0 0 0 0,0 0 0 0 0,0-1 0 0 0,0 1 0 0 0,0 0 0 0 0,-4-4 0 0 0,-1 0 72 0 0,0-1 0 0 0,0 0 0 0 0,-12-13-1 0 0,11 9 16 0 0,1 0 0 0 0,1 0-1 0 0,-1 0 1 0 0,2-1-1 0 0,-1 0 1 0 0,2 0 0 0 0,-1-1-1 0 0,2 1 1 0 0,-6-19-1 0 0,9 22-260 0 0,0 0 0 0 0,0 0 0 0 0,0 0 0 0 0,1 0 0 0 0,1 0 0 0 0,-1 0-1 0 0,1 0 1 0 0,0 0 0 0 0,1 0 0 0 0,0 0 0 0 0,1 0 0 0 0,-1 1 0 0 0,7-13-1 0 0,0 0-764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22 610 13168 0 0,'0'0'765'0'0,"-1"-1"-616"0"0,-7-3 137 0 0,6 4-174 0 0,0-1 33 0 0,-2 0-165 0 0,-1 1 3590 0 0,5-1-3510 0 0,2-3-48 0 0,4 0-12 0 0,-1 1 11 0 0,-4 3 22 0 0,0-1 0 0 0,0 0 0 0 0,0 0 0 0 0,0 0 0 0 0,0 0 0 0 0,0 0 0 0 0,-1 0 0 0 0,1-1 0 0 0,0 1 0 0 0,0 0 0 0 0,-1 0 0 0 0,1 0-1 0 0,-1-1 1 0 0,1 1 0 0 0,-1 0 0 0 0,1-1 0 0 0,-1 1 0 0 0,0 0 0 0 0,0-1 0 0 0,0-1 0 0 0,0 1 96 0 0,1 2-59 0 0,3-3 20 0 0,3-4 9 0 0,-1-2-75 0 0,-6 9-14 0 0,1 0 34 0 0,-1-1 0 0 0,1 0 1 0 0,0 1-1 0 0,-1-1 0 0 0,1 0 0 0 0,0 1 0 0 0,-1-1 1 0 0,1 0-1 0 0,-1 0 0 0 0,0 0 0 0 0,1 1 0 0 0,-1-1 0 0 0,1 0 1 0 0,-1 0-1 0 0,0 0 0 0 0,0 0 0 0 0,1-1 0 0 0,-1 1 260 0 0,0 1-216 0 0,3-3-2 0 0,-2 0-12 0 0,-1 1-14 0 0,5-9-45 0 0,-4 10-12 0 0,-1 0 1 0 0,0 1 0 0 0,0-1 0 0 0,1 1-1 0 0,-1-1 1 0 0,0 0 0 0 0,0 1 0 0 0,0-1-1 0 0,0 1 1 0 0,0-1 0 0 0,0 0 0 0 0,0 1 0 0 0,0-2-1 0 0,0-1 17 0 0,1 1 23 0 0,0 2-44 0 0,-1-1 0 0 0,1 0-1 0 0,0 1 1 0 0,0-1 0 0 0,0 0 0 0 0,0 1 0 0 0,0-1 0 0 0,0 1 0 0 0,0-1 0 0 0,0 1 0 0 0,0 0 0 0 0,0 0 0 0 0,0-1 0 0 0,1 1-1 0 0,-1 0 1 0 0,0 0 0 0 0,0 0 0 0 0,0 0 0 0 0,0 0 0 0 0,2 1 0 0 0,-1-1-4 0 0,1 1 0 0 0,-1-1 1 0 0,0 1-1 0 0,0 0 0 0 0,0 0 0 0 0,0 0 0 0 0,3 2 0 0 0,7 5 16 0 0,0 2 0 0 0,-1 0-1 0 0,0 0 1 0 0,15 19-1 0 0,33 51 61 0 0,-44-59-67 0 0,16 28 30 0 0,-22-34-15 0 0,-1 0 0 0 0,2-1 0 0 0,0 0-1 0 0,23 23 1 0 0,-33-37-17 0 0,0 0-1 0 0,0 0 1 0 0,0 0-1 0 0,0 0 1 0 0,0 0-1 0 0,0 0 1 0 0,0 0-1 0 0,0-1 1 0 0,0 1-1 0 0,0 0 0 0 0,0 0 1 0 0,0 0-1 0 0,0 0 1 0 0,0 0-1 0 0,0 0 1 0 0,0 0-1 0 0,0 0 1 0 0,0 0-1 0 0,0 0 1 0 0,0 0-1 0 0,0 0 1 0 0,0-1-1 0 0,0 1 1 0 0,0 0-1 0 0,0 0 0 0 0,0 0 1 0 0,0 0-1 0 0,0 0 1 0 0,0 0-1 0 0,0 0 1 0 0,1 0-1 0 0,-1 0 1 0 0,0 0-1 0 0,0 0 1 0 0,0 0-1 0 0,0 0 1 0 0,0 0-1 0 0,0 0 1 0 0,0 0-1 0 0,0 0 0 0 0,0 0 1 0 0,0 0-1 0 0,0 0 1 0 0,0 0-1 0 0,1 0 1 0 0,-1 0-1 0 0,0 0 1 0 0,0 0-1 0 0,0 0 1 0 0,0 0-1 0 0,0 0 1 0 0,0 0-1 0 0,0 0 1 0 0,0 0-1 0 0,0 0 0 0 0,0 0 1 0 0,0 0-1 0 0,0 0 1 0 0,1 0-1 0 0,-1 0 1 0 0,0 0-1 0 0,0 0 1 0 0,0 0-1 0 0,0 0 1 0 0,0 0-1 0 0,0 0 1 0 0,0 0-1 0 0,0 0 1 0 0,0 0-1 0 0,-1-12 244 0 0,-7-22 290 0 0,5 22-436 0 0,-14-51-18 0 0,8 32 8 0 0,-8-59-1 0 0,16 81-88 0 0,0-1 0 0 0,1 0 0 0 0,1 1 0 0 0,-1-1 0 0 0,3-10 0 0 0,-2 15 0 0 0,0 1 0 0 0,1 0 0 0 0,-1-1 0 0 0,1 1 0 0 0,0 0 0 0 0,0 0 0 0 0,0 0 0 0 0,0 0 0 0 0,1 0 0 0 0,0 1 0 0 0,-1-1 0 0 0,8-5 0 0 0,-6 5 0 0 0,-1 1 0 0 0,2 0 0 0 0,-1 0 0 0 0,0 1 0 0 0,0-1 0 0 0,1 1 0 0 0,0 0 0 0 0,-1 0 0 0 0,1 0 0 0 0,0 1 0 0 0,0 0 0 0 0,0 0 0 0 0,5-1 0 0 0,10-1 0 0 0,-1 0 0 0 0,0-2 0 0 0,0-1 0 0 0,24-9 0 0 0,-8 0 0 0 0,42-27 0 0 0,-70 38-6 0 0,0-1-1 0 0,-1 0 0 0 0,0 0 1 0 0,0 0-1 0 0,0-1 1 0 0,-1 0-1 0 0,0 0 0 0 0,0 0 1 0 0,6-9-1 0 0,-4 1-16 0 0,0 0 0 0 0,0 0 0 0 0,7-27 0 0 0,-12 32 17 0 0,0-1 1 0 0,1-13-1 0 0,-1 7 5 0 0,-2 11 4 0 0,-1-1 0 0 0,1 1 0 0 0,-1-1 1 0 0,1 1-1 0 0,-2 0 0 0 0,1-1 0 0 0,-1 1 0 0 0,1 0 0 0 0,-1 0 0 0 0,-1 0 0 0 0,1 0 0 0 0,-1 0 0 0 0,0 0 0 0 0,0 1 0 0 0,0-1 0 0 0,-1 1 0 0 0,1 0 0 0 0,-1 0 0 0 0,0 0 0 0 0,-6-4 0 0 0,9 7 1 0 0,-1 1 0 0 0,1-1-1 0 0,-1 1 1 0 0,1-1-1 0 0,-1 1 1 0 0,1-1 0 0 0,-1 1-1 0 0,0 0 1 0 0,1 0-1 0 0,-1 0 1 0 0,1 0 0 0 0,-1 0-1 0 0,0 0 1 0 0,1 0-1 0 0,-1 1 1 0 0,1-1 0 0 0,-1 1-1 0 0,1-1 1 0 0,-4 2-1 0 0,3-1 2 0 0,0 0 1 0 0,0 0-1 0 0,1 0 0 0 0,-1 0 0 0 0,0 1 0 0 0,0-1 0 0 0,1 1 0 0 0,-1-1 1 0 0,0 1-1 0 0,1 0 0 0 0,0-1 0 0 0,-1 1 0 0 0,-1 3 0 0 0,-2 6-1 0 0,0 1-1 0 0,1-1 1 0 0,0 1 0 0 0,1 0-1 0 0,0 0 1 0 0,1 0-1 0 0,1 0 1 0 0,-1 18-1 0 0,2-23-1 0 0,0-1 0 0 0,1 1 0 0 0,0 0-1 0 0,0-1 1 0 0,1 0 0 0 0,0 1 0 0 0,0-1 0 0 0,0 0-1 0 0,1 0 1 0 0,0 0 0 0 0,0 0 0 0 0,0 0-1 0 0,1-1 1 0 0,0 0 0 0 0,0 1 0 0 0,0-2 0 0 0,7 8-1 0 0,-6-8 11 0 0,-1 0-1 0 0,1 0 0 0 0,-1-1 0 0 0,1 1 0 0 0,0-1 1 0 0,1 0-1 0 0,-1 0 0 0 0,0-1 0 0 0,1 1 0 0 0,-1-1 1 0 0,1-1-1 0 0,0 1 0 0 0,0-1 0 0 0,0 0 1 0 0,0 0-1 0 0,9 0 0 0 0,-10-1 15 0 0,1-1 0 0 0,-1 0 0 0 0,0 1 0 0 0,1-2 0 0 0,-1 1 0 0 0,0 0 0 0 0,0-1 1 0 0,0 0-1 0 0,0-1 0 0 0,0 1 0 0 0,0-1 0 0 0,0 0 0 0 0,-1 0 0 0 0,1 0 0 0 0,-1-1 0 0 0,0 1 0 0 0,0-1 0 0 0,-1 0 0 0 0,1 0 0 0 0,-1 0 1 0 0,5-8-1 0 0,-1 1-9 0 0,-1-1 1 0 0,0 0 0 0 0,-1 0 0 0 0,0-1 0 0 0,-1 0-1 0 0,-1 1 1 0 0,4-25 0 0 0,3-48-1822 0 0,-1 56-759 0 0,-5 23 1202 0 0,0-1-41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157 114 11072 0 0,'-1'-1'324'0'0,"-1"0"-302"0"0,1-1 1 0 0,0 1 0 0 0,-1 0 0 0 0,1 0-1 0 0,-1 0 1 0 0,0 0 0 0 0,1 0-1 0 0,-1 0 1 0 0,0 0 0 0 0,0 1 0 0 0,1-1-1 0 0,-1 1 1 0 0,0-1 0 0 0,0 1 0 0 0,0 0-1 0 0,0-1 1 0 0,0 1 0 0 0,0 0-1 0 0,1 0 1 0 0,-1 1 0 0 0,0-1 0 0 0,-3 1-1 0 0,0 1 158 0 0,-1 0-1 0 0,1 0 1 0 0,0 0-1 0 0,0 1 0 0 0,1 0 1 0 0,-1 0-1 0 0,1 0 1 0 0,-1 1-1 0 0,1-1 1 0 0,0 1-1 0 0,0 0 0 0 0,0 0 1 0 0,1 1-1 0 0,0-1 1 0 0,0 1-1 0 0,0-1 1 0 0,0 1-1 0 0,-3 8 1 0 0,0 0 74 0 0,1 0 0 0 0,0 1 0 0 0,1-1 0 0 0,1 1 0 0 0,0 0 0 0 0,0 0 0 0 0,2 0 0 0 0,0 1 0 0 0,0-1 0 0 0,4 28 0 0 0,-3-40-211 0 0,1 0-1 0 0,-1 0 1 0 0,1 0-1 0 0,0 0 1 0 0,-1 0-1 0 0,1 0 1 0 0,0-1-1 0 0,0 1 1 0 0,1 0-1 0 0,-1 0 1 0 0,0-1-1 0 0,1 1 1 0 0,-1-1-1 0 0,0 1 1 0 0,1-1-1 0 0,0 0 1 0 0,-1 1-1 0 0,1-1 1 0 0,0 0-1 0 0,0 0 1 0 0,0 0-1 0 0,0 0 1 0 0,-1-1-1 0 0,4 2 1 0 0,-2-1 36 0 0,1 0 1 0 0,0 0-1 0 0,0-1 0 0 0,0 1 1 0 0,0-1-1 0 0,0 0 0 0 0,0 0 1 0 0,0 0-1 0 0,-1-1 1 0 0,1 1-1 0 0,0-1 0 0 0,4-1 1 0 0,0-2-45 0 0,0 1 0 0 0,0-1 1 0 0,0 0-1 0 0,0-1 0 0 0,-1 0 1 0 0,1 0-1 0 0,-1-1 1 0 0,-1 0-1 0 0,1 0 0 0 0,-1-1 1 0 0,0 1-1 0 0,-1-1 0 0 0,1-1 1 0 0,4-8-1 0 0,1-4 47 0 0,-1 0 1 0 0,0-1-1 0 0,-2-1 1 0 0,8-29-1 0 0,-12 36-43 0 0,-2-1 0 0 0,2-24 0 0 0,-1 3 4 0 0,-2 8-44 0 0,-1 6 14 0 0,0 23-9 0 0,0-1-1 0 0,0 1 0 0 0,0 0 0 0 0,0-1 0 0 0,0 1 0 0 0,0 0 0 0 0,0 0 1 0 0,0-1-1 0 0,0 1 0 0 0,0 0 0 0 0,0 0 0 0 0,1-1 0 0 0,-1 1 1 0 0,0 0-1 0 0,0-1 0 0 0,0 1 0 0 0,0 0 0 0 0,1 0 0 0 0,-1 0 1 0 0,0-1-1 0 0,0 1 0 0 0,0 0 0 0 0,1 0 0 0 0,-1 0 0 0 0,0-1 1 0 0,0 1-1 0 0,1 0 0 0 0,-1 0 0 0 0,0 0 0 0 0,0 0 0 0 0,1 0 1 0 0,-1 0-1 0 0,0 0 0 0 0,0 0 0 0 0,1 0 0 0 0,-1-1 0 0 0,0 1 1 0 0,1 0-1 0 0,-1 0 0 0 0,0 1 0 0 0,1-1 0 0 0,-1 0 0 0 0,0 0 1 0 0,1 0-1 0 0,14 5 75 0 0,-13-4-79 0 0,3 2 22 0 0,0 0-1 0 0,0 1 0 0 0,0 0 1 0 0,-1 0-1 0 0,0 0 0 0 0,0 0 1 0 0,6 9-1 0 0,56 74 119 0 0,-42-55-30 0 0,-9-14-72 0 0,-13-16-61 0 0,0 0 0 0 0,0 0 0 0 0,0 0 0 0 0,0 0 0 0 0,0 0 0 0 0,0 0 0 0 0,1-1 0 0 0,-1 1 0 0 0,1-1 0 0 0,3 2 0 0 0,-5-3-56 0 0,0 1 1 0 0,0-1 0 0 0,0 0 0 0 0,0 1 0 0 0,0-1-1 0 0,1 0 1 0 0,-1 0 0 0 0,0 0 0 0 0,0 0 0 0 0,0 0-1 0 0,0 0 1 0 0,0-1 0 0 0,0 1 0 0 0,1 0 0 0 0,-1 0 0 0 0,0-1-1 0 0,0 1 1 0 0,0-1 0 0 0,0 1 0 0 0,0-1 0 0 0,0 1-1 0 0,0-1 1 0 0,0 0 0 0 0,-1 1 0 0 0,1-1 0 0 0,0 0-1 0 0,0 0 1 0 0,1-1 0 0 0,3-6-1400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92 15048 0 0,'-2'-5'97'0'0,"0"0"1"0"0,1 0 0 0 0,-1 0-1 0 0,1 0 1 0 0,0 0 0 0 0,0 0-1 0 0,0-1 1 0 0,1 1 0 0 0,0-7 0 0 0,0 11-90 0 0,0-1 0 0 0,0 1 0 0 0,1-1 0 0 0,-1 1-1 0 0,0-1 1 0 0,1 1 0 0 0,-1 0 0 0 0,1-1 0 0 0,-1 1 0 0 0,1 0 0 0 0,0-1 0 0 0,-1 1 0 0 0,1 0 0 0 0,0 0 0 0 0,0-1 0 0 0,0 1 0 0 0,0 0 0 0 0,0 0 0 0 0,0 0 0 0 0,0 0 0 0 0,0 0 0 0 0,1 1 0 0 0,-1-1 0 0 0,0 0 0 0 0,1 0 0 0 0,-1 1 0 0 0,0-1 0 0 0,1 1 0 0 0,-1-1 0 0 0,1 1 0 0 0,-1 0 0 0 0,1-1 0 0 0,-1 1 0 0 0,1 0 0 0 0,-1 0 0 0 0,2 0 0 0 0,1 0 34 0 0,-1 1 1 0 0,0-1-1 0 0,1 1 1 0 0,-1 0 0 0 0,0 0-1 0 0,1 0 1 0 0,-1 0 0 0 0,0 1-1 0 0,5 2 1 0 0,27 21 678 0 0,-21-15-451 0 0,5 5 93 0 0,-2 0 1 0 0,1 1-1 0 0,25 32 0 0 0,36 64 302 0 0,-65-88-660 0 0,-1 1-1 0 0,16 46 1 0 0,-12-26-107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4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2765 18407 0 0,'-82'0'944'0'0,"78"-2"-747"0"0,7-2-37 0 0,6-5 110 0 0,-8 8-225 0 0,82-71 854 0 0,36-33-794 0 0,114-106 727 0 0,82-76-652 0 0,100-83-6 0 0,-33 32 140 0 0,229-198 166 0 0,205-105-320 0 0,-618 487-160 0 0,-190 149-11 0 0,0 0 0 0 0,0 0 0 0 0,1 0-1 0 0,-1 1 1 0 0,1 0 0 0 0,10-2 0 0 0,-13 6-96 0 0,-2 3-12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5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413 741 11392 0 0,'-15'-23'127'0'0,"-13"-24"327"0"0,27 44-379 0 0,-1-1 0 0 0,1 1 1 0 0,-1-1-1 0 0,1 0 0 0 0,0 1 1 0 0,0-1-1 0 0,1 0 0 0 0,-1 1 0 0 0,1-1 1 0 0,0 0-1 0 0,0 0 0 0 0,0 0 0 0 0,0 1 1 0 0,1-1-1 0 0,-1 0 0 0 0,1 0 0 0 0,0 1 1 0 0,0-1-1 0 0,0 1 0 0 0,1-1 0 0 0,0 1 1 0 0,-1-1-1 0 0,1 1 0 0 0,0 0 0 0 0,0 0 1 0 0,4-5-1 0 0,3 0 14 0 0,-4 2-29 0 0,1 0-1 0 0,1 0 1 0 0,-1 1-1 0 0,9-6 1 0 0,102-68 220 0 0,17-10-224 0 0,86-25 10 0 0,104-63 186 0 0,-222 108 3389 0 0,-94 73-3361 0 0,-6-2-280 0 0,0 1 0 0 0,0-1 0 0 0,-1 1 0 0 0,1-1 0 0 0,-1 1 0 0 0,0-1 0 0 0,1 4 0 0 0,3 6 0 0 0,87 142-50 0 0,-38-66 28 0 0,103 196-15 0 0,-33-54 10 0 0,144 267 27 0 0,-198-336 47 0 0,-6 2-1 0 0,69 283 0 0 0,-126-419-10 0 0,-2 0 1 0 0,0 1-1 0 0,1 48 0 0 0,-6-68-24 0 0,0 6 9 0 0,0-1-1 0 0,-1 1 0 0 0,0 0 0 0 0,-6 22 1 0 0,4-25 11 0 0,-1 0 1 0 0,-1 0-1 0 0,-9 17 1 0 0,11-22-12 0 0,-2 0 1 0 0,1-1 0 0 0,-1 1 0 0 0,1-1-1 0 0,-1 0 1 0 0,-1 0 0 0 0,-6 5 0 0 0,-7 2 43 0 0,-1-1 1 0 0,0-1 0 0 0,0-1-1 0 0,-22 7 1 0 0,16-6-16 0 0,-117 40 102 0 0,-287 61 0 0 0,330-90-152 0 0,-89 18 0 0 0,-4-15 0 0 0,-7-20 770 0 0,171-4-672 0 0,13-1 213 0 0,0 0-1 0 0,-25-6 0 0 0,-4 0-45 0 0,38 5-255 0 0,-1 0-1 0 0,1 0 1 0 0,0 0-1 0 0,0-1 1 0 0,-12-6 0 0 0,-6-2-4 0 0,20 9-6 0 0,0-1 0 0 0,0 1 0 0 0,1-1 0 0 0,-1-1 0 0 0,1 1 0 0 0,-7-6 0 0 0,-20-26 0 0 0,17 18-21 0 0,2-1 0 0 0,0-1 0 0 0,-16-34 0 0 0,-20-64-139 0 0,40 96 132 0 0,-129-392-1046 0 0,89 259 995 0 0,-20-80 22 0 0,3 13 43 0 0,-38-136-50 0 0,99 340 77 0 0,0 0 0 0 0,1 0 0 0 0,0 0 0 0 0,1-31-1 0 0,2 40-7 0 0,1 1 0 0 0,-1 0-1 0 0,2-1 1 0 0,-1 1-1 0 0,1 0 1 0 0,0 0-1 0 0,0 0 1 0 0,1 0 0 0 0,0 0-1 0 0,0 0 1 0 0,1 1-1 0 0,0 0 1 0 0,7-10-1 0 0,1 2-4 0 0,-2 1 0 0 0,1 1 0 0 0,21-19 0 0 0,10 0-38 0 0,75-41-1 0 0,-56 39-149 0 0,2 2 1 0 0,92-31-1 0 0,-101 41-347 0 0,14-4-1464 0 0,-30 13 678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3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782 0 5648 0 0,'0'0'5868'0'0,"0"1"-5794"0"0,-1 6 43 0 0,1-1 0 0 0,-4 12 0 0 0,-1 1 190 0 0,-3 33 171 0 0,-18 114 436 0 0,-53 347 604 0 0,-22-3-732 0 0,15-162-350 0 0,5-24-81 0 0,20-68 67 0 0,-11 128 541 0 0,27-120-346 0 0,10-68 37 0 0,0-9-106 0 0,6-25-246 0 0,-6 24-109 0 0,26-140-137 0 0,6-28 12 0 0,-1-1 1 0 0,0 1-1 0 0,-1-1 0 0 0,-8 17 0 0 0,12-32 842 0 0,0-2-666 0 0,-14 0 500 0 0,14 0-606 0 0,-1-1-39 0 0,-17-6 89 0 0,18 6-175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2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64 4720 0 0,'-8'-7'96'0'0,"3"-4"32"0"0,5-4 0 0 0,-4 3 8 0 0,4 5-136 0 0,4-2 0 0 0,1 7 0 0 0,3 2 0 0 0,5 2-64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2:1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4000 0 0,'0'0'304'0'0,"5"-4"-192"0"0,23-10 88 0 0,-22 13-133 0 0,-2 2-201 0 0,4-1 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8 189 12064,'-1'3'299,"0"-1"1,0 0-1,0 1 1,0 0-1,0-1 1,1 1-1,-1-1 1,1 1 0,-1 0-1,1-1 1,0 1-1,0 0 1,0-1-1,1 1 1,-1 0-1,1-1 1,0 4-1,8 20 177,8 26-226,1 18-529,3-1 0,44 100-1,-6-46 2952,-58-121-2048,-2-3-223,-6-10-70,-11-18-183,-2-11 726,-23-64-1,-4-45 447,45 141-1283,-11-37 77,1 0 1,3-1-1,2 0 0,-2-65 0,9 100-131,1 0 0,0 1 0,0-1 0,1 1 0,5-18 1,-6 27 15,-1-1 1,1 0 0,0 0 0,0 0 0,0 1 0,0-1 0,0 0 0,0 1-1,0-1 1,0 1 0,0-1 0,1 1 0,-1 0 0,1 0 0,-1-1-1,1 1 1,-1 0 0,1 0 0,0 0 0,-1 1 0,1-1 0,0 0 0,0 1-1,0-1 1,0 1 0,3-1 0,1 1-4,1 0 0,-1 1 0,0 0 0,1 0 0,-1 0 0,11 5 0,-8-3-32,1 1 0,-1 0 0,0 0 0,0 1 0,-1 0 0,1 1 0,-1 0 0,0 0 0,-1 0 0,0 1 0,9 10 0,-8-6-69,-1-1 0,0 1 0,0 0 0,-1 1 0,0 0 0,-1 0 0,-1 0 0,4 15 1,-4-12-31,-2 0 0,1-1 0,-2 1 0,0 0 0,-1 0 0,0 0 0,-1 0 0,-1 0 0,0 0 0,-1-1 0,-1 1 0,0-1 0,-1 0 0,0 0 0,-14 25 0,10-26 227,-1 0 1,0 0 0,0-1 0,-2 0 0,1-1-1,-1 0 1,-1-1 0,0 0 0,-16 8 0,28-17-87,-20 13 37,15-5-57,6-9 12,0 0 0,-1 1 0,1-1 0,0 0 0,0 0 0,0 1 0,0-1 0,0 0 0,0 1 0,0-1 0,1 0 0,-1 0 0,0 1 0,0-1 0,0 0 0,0 0 0,0 1 0,0-1 0,0 0 0,1 0 0,-1 1 0,0-1 0,0 0 0,0 0 0,0 1 0,1-1 0,-1 0 0,0 0 0,0 0 0,1 1 0,3 1 25,0 0 1,0-1-1,0 1 0,0-1 1,0 1-1,0-1 0,1 0 1,6 0-1,40 1 40,-39-2-80,15-1-98,0-1 1,0-1-1,0-1 0,-1-1 1,0-1-1,0-2 0,0-1 1,-1 0-1,40-23 0,-28 11 381,-1-1-1,0-2 0,51-46 0,-70 54-123,-1-1 1,0 0-1,-1-2 0,-1 1 0,-1-2 1,0 1-1,-2-2 0,12-27 1,-18 37-47,-1-1 1,-1 0 0,3-18 0,-5 25-84,-1 1 1,1-1 0,-1 1 0,0-1-1,0 1 1,-1 0 0,1-1-1,-1 1 1,0-1 0,0 1 0,-1 0-1,-2-7 1,3 9-10,0 1 1,0-1-1,0 1 0,0-1 1,0 1-1,0 0 0,0-1 0,-1 1 1,1 0-1,0 0 0,-1 0 1,1 0-1,-1 0 0,1 0 1,-1 1-1,1-1 0,-1 0 1,0 1-1,1-1 0,-1 1 1,0 0-1,1-1 0,-1 1 1,0 0-1,1 0 0,-1 0 0,0 0 1,0 1-1,1-1 0,-1 0 1,0 1-1,1-1 0,-1 1 1,0-1-1,1 1 0,-1 0 1,1 0-1,-1 0 0,1 0 1,0 0-1,-3 2 0,-1 3-8,-1 1 0,1 0 0,0 1 0,1-1 0,0 1 0,0 0-1,1 0 1,0 0 0,0 0 0,1 0 0,-2 11 0,1 2 19,0 1 0,2-1 0,1 28 0,0-38 14,1 1 0,1-1 0,0 0 0,0 0 0,1 1 0,1-2 0,-1 1 0,10 17 0,-11-25-45,0 1 0,0-1-1,0 0 1,1 1-1,-1-1 1,1 0 0,0 0-1,0-1 1,0 1-1,0-1 1,0 1 0,1-1-1,-1 0 1,1 0 0,-1 0-1,1-1 1,0 0-1,0 1 1,0-1 0,-1 0-1,1-1 1,0 1 0,0-1-1,0 0 1,0 1-1,0-2 1,7 0 0,-5 0-337,1-1 0,-1 0 0,0 0 0,0-1 0,0 0-1,0 0 1,0 0 0,-1-1 0,1 0 0,-1 0 0,0 0 0,5-6 0,8-9-4313,27-38-1,-37 46 2910,29-41-2728,-1-2 2069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759 692 11808,'-15'-16'3792,"15"16"-3731,0-1 1,0 1 0,-1 0 0,1 0 0,0 0-1,0-1 1,0 1 0,0 0 0,0 0 0,-1-1 0,1 1-1,0 0 1,0 0 0,0-1 0,0 1 0,0 0 0,0 0-1,0-1 1,0 1 0,0 0 0,0 0 0,0-1-1,0 1 1,0 0 0,0 0 0,0-1 0,0 1 0,1 0-1,-1 0 1,0 0 0,0-1 0,0 1 0,0 0 0,0 0-1,0 0 1,1-1 0,-1 1 0,0 0 0,0 0-1,1-1 1,10-3-369,-7 2 474,63-26 131,166-67 241,343-127-187,-288 93-302,5-3 7,-158 83 254,-131 48-265,-3 0-29,0 1-1,0-1 0,0 1 1,0 0-1,1-1 0,-1 1 1,0 0-1,0 0 0,0 0 1,1 0-1,-1 0 0,0 0 1,0 0-1,0 0 0,0 1 1,1-1-1,1 1 0,-2 0-2,0 0 0,-1 0-1,1 0 1,0 0-1,0 0 1,0 0 0,-1 0-1,1 0 1,-1 0 0,1 1-1,-1-1 1,1 0-1,-1 0 1,0 1 0,1 1-1,9 59 123,2 10-170,56 158-84,17-8 183,-36-97-2,-45-115-63,191 470 11,-193-476-9,266 574 183,-215-476-72,16 31 177,-59-109-151,0 1 0,-1 1 1,7 37-1,-15-58-92,0 0 0,0 1-1,-1-1 1,0 1 0,0-1 0,0 0 0,-1 1 0,0-1 0,0 0 0,-2 8 0,0-6 1,0-1 1,0 0 0,-1 0 0,0 0 0,0 0 0,0 0-1,-10 9 1,-3 1 5,-1 0 0,0-1 0,-30 18 0,-68 33-103,106-61 42,-113 58-163,-33 3 58,134-56 101,-131 51-37,-55 12 51,16-6 42,-391 154 115,302-121-152,205-78-55,-134 20 1,183-39 41,-1 0 1,1-2-1,0-1 0,-53-7 1,65 4-11,0 0 0,1-1 0,0 0 0,0-2 0,0 1 0,0-2 1,1 0-1,0 0 0,0-1 0,-17-15 0,5-1-141,0-1 0,2-1 0,0-1 0,2-1 0,-19-33-1,-73-159-1237,30 25-427,-99-359 0,123 284 4596,48 196-1296,-1-123 0,12 174-1310,1 1 0,1-1 0,5-22 0,-5 35-145,1-1 1,0 1-1,1 0 1,0 0-1,1 1 1,0-1-1,0 1 1,10-12-1,-2 6-26,0 1 1,0 1-1,29-22 1,52-28-92,-66 45 69,9-6-93,440-281-2303,-155 111-5250,-289 176 7286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48 180 11232,'-17'-14'1826,"-13"-9"2001,44 24-3822,-4 2-22,0 0-1,0 1 1,-1 0 0,1 1-1,-1 0 1,-1 0-1,1 1 1,-1 0 0,0 1-1,0 0 1,12 13-1,4 9 17,38 61-1,-35-50-5,-15-22-122,2 0 0,0-2 0,18 17-1,-29-29 51,1-1 0,-1 0 0,1 0 0,0 0 1,0-1-1,0 0 0,0 1 0,8 2 0,-9-5 65,-1 1-1,1-1 1,-1 0 0,1 1-1,-1-1 1,1-1 0,-1 1 0,1 0-1,-1-1 1,1 1 0,-1-1 0,1 1-1,-1-1 1,0 0 0,1 0 0,-1 0-1,0-1 1,4-1 0,10-10 163,0 0 1,0-1 0,20-24-1,25-22 1151,-57 56-1195,0 0 0,1 1 0,0 0 0,0 0 0,0 0 0,8-3 0,-11 5-82,0 1-1,0-1 1,0 1-1,0 0 1,0-1 0,0 1-1,0 0 1,0 0 0,0 0-1,0 1 1,0-1-1,0 0 1,0 1 0,0 0-1,0-1 1,0 1-1,0 0 1,-1 0 0,1 0-1,0 0 1,3 2-1,-1 1 58,0 0-1,0 0 0,0 0 0,0 1 0,-1-1 0,5 9 0,15 33 227,-17-31-192,16 25 0,-19-35-94,0 0-1,0-1 1,1 1-1,0-1 1,7 6-1,-10-9-6,1 0-1,-1 0 1,0 0 0,0-1 0,0 1-1,1 0 1,-1-1 0,0 1-1,1-1 1,-1 0 0,1 1 0,-1-1-1,0 0 1,1 0 0,-1 0-1,1 0 1,-1 0 0,0 0 0,1 0-1,-1-1 1,1 1 0,-1 0-1,0-1 1,1 1 0,-1-1 0,0 0-1,0 1 1,2-2 0,0 0 18,0 0 1,-1-1-1,1 1 1,-1-1-1,0 1 1,0-1-1,0 0 1,0 0 0,1-4-1,13-31 336,-6 8-131,-1-1 0,-2-1 0,-1 1-1,4-54 1,-4-25-4277,2 39-5374,-3 47 5373,3 7 1850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1 407 10624,'0'0'65,"0"0"0,0 0 1,0 0-1,0 1 0,0-1 0,0 0 1,0 0-1,0 0 0,1 0 1,-1 0-1,0 0 0,0 0 1,0 0-1,0 0 0,0 0 0,0 0 1,0 0-1,0 0 0,0 1 1,1-1-1,-1 0 0,0 0 1,0 0-1,0 0 0,0 0 0,0 0 1,0 0-1,0 0 0,1 0 1,-1 0-1,0 0 0,0 0 1,0 0-1,0-1 0,0 1 0,0 0 1,0 0-1,0 0 0,1 0 1,-1 0-1,0 0 0,0 0 0,0 0 1,0 0-1,0 0 0,0 0 1,0 0-1,0 0 0,0 0 1,0-1-1,0 1 0,1 0 0,-1 0 1,0 0-1,0 0 0,0 0 1,0 0-1,0 0 0,0 0 1,0-1-1,0 1 0,0 0 0,0 0 1,0 0-1,0 0 0,0 0 1,0 0-1,0-1 0,0-1 233,-1 5 509,1-3-754,1 0-1,-1 0 1,0 0-1,0 0 1,0 0-1,0 0 1,0 1-1,0-1 1,0 0-1,1 0 1,-1 0-1,0 0 1,0 0-1,0 0 1,0 0-1,0 0 0,1 0 1,-1 0-1,0 0 1,0 0-1,0 0 1,0 0-1,0 0 1,1 0-1,-1 0 1,0 0-1,0 0 1,0 0-1,0 0 1,0 0-1,1 0 1,-1-1-1,0 1 1,0 0-1,0 0 1,0 0-1,0 0 1,2-1 122,0-1-1,0 1 1,0-1 0,-1 0 0,1 1 0,-1-1 0,2-2-1,4-4 49,117-167 359,-13 16-279,-107 154-313,1 0-1,-1 0 0,1 0 1,0 1-1,0-1 0,1 1 1,7-5-1,-13 9 11,0 0 0,1 0 0,-1 0 0,1-1 0,-1 1 0,0 0 0,1 0-1,-1 0 1,1 0 0,-1 0 0,0 0 0,1 0 0,-1 0 0,1 0 0,-1 0 0,1 0 0,-1 0 0,0 0 0,1 0 0,-1 0 0,1 0 0,-1 0-1,0 0 1,1 1 0,-1-1 0,1 0 0,-1 0 0,0 1 0,1-1 0,-1 0 0,0 0 0,1 1 0,0 0 8,-1 0 1,1 1-1,0-1 1,-1 0 0,1 1-1,-1-1 1,0 0-1,1 3 1,0 11 23,0 1 1,-2 25-1,1-27-23,-2 23-6,-1 58 102,4-81-164,0 1 0,1-1 1,0 1-1,6 18 0,-6-29-123,-1-1 0,1 1-1,0 0 1,0-1 0,0 1 0,0-1 0,0 0 0,1 0 0,0 0 0,4 5 0,-5-7-4,0 1 1,0-1 0,0 1 0,0-1 0,0 0 0,0 0 0,1 0 0,-1 0 0,0 0 0,1-1 0,-1 1-1,1-1 1,-1 1 0,0-1 0,1 0 0,-1 0 0,1 0 0,2 0 0,-1-1 60,0-1 1,0 1-1,0-1 0,0 1 1,0-1-1,0 0 0,6-6 1,32-27-308</inkml:trace>
  <inkml:trace contextRef="#ctx0" brushRef="#br0" timeOffset="1">699 1 11808,'-1'0'242,"0"0"0,-1 0 0,1 0 0,0 0 0,0 0 0,0 1 0,0-1 0,-1 1 0,1-1 0,0 0 0,0 1 0,0 0 0,0-1-1,0 1 1,0 0 0,0 0 0,0-1 0,0 1 0,0 1 0,-2 1-62,1 1 0,0-1 0,0 1 0,-2 4-1,1 1 66,0-2-188,0 0 0,1 0-1,0 0 1,0 1 0,1-1-1,0 1 1,0-1 0,1 15-1,2 2 10,5 31 0,-6-49-41,1 7 45,0-1 1,1 0-1,0 0 0,1 0 0,8 18 0,-11-28-54,-1-1-1,1 0 0,0 0 0,-1 0 0,1 0 0,0 0 0,0-1 0,-1 1 0,1 0 0,0 0 0,0 0 0,0-1 0,0 1 1,0 0-1,0-1 0,0 1 0,0-1 0,2 1 0,-2-1-2,0 0 1,0 0-1,0 0 1,0 0-1,0-1 0,0 1 1,0 0-1,0-1 1,0 1-1,0 0 0,0-1 1,0 1-1,0-1 0,0 0 1,-1 1-1,1-1 1,0 0-1,0 1 0,-1-1 1,1 0-1,0 0 1,-1 0-1,2-1 0,9-16 70,0-1 1,10-23-1,3-7 73,-13 31 45,0 0 1,1 0 0,1 1 0,0 1 0,26-25-1,-36 39-165,0-1-1,0 0 0,1 1 0,-1-1 1,1 1-1,0 0 0,0 1 0,-1-1 1,1 0-1,8-1 0,-10 3-33,0 0 0,0 0 0,-1 0 0,1 0 0,0 0 0,0 0 0,0 1-1,0-1 1,-1 1 0,1-1 0,0 1 0,0 0 0,-1-1 0,1 1 0,0 0 0,-1 0 0,1 0-1,-1 1 1,0-1 0,1 0 0,-1 0 0,0 1 0,1-1 0,-1 1 0,2 2 0,-1 1-8,1 0 0,-1-1 1,0 1-1,0 0 0,-1 1 0,1-1 1,-1 0-1,0 0 0,0 6 1,0 9-199,-2 22 0,1-40 162,-1 20-1400,-8 36 0,5-40-941,-1 0 0,-1 0 0,0-1 0,-14 26-1,-1-6-10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1179 463 11296,'-1'-2'298,"-1"1"1,0-1 0,0 1-1,0-1 1,0 1 0,0 0-1,0 0 1,0 0 0,0 0-1,-1 0 1,1 1 0,0-1-1,-1 1 1,1-1 0,0 1-1,-3 0 1,-6 0 490,-1-1 0,-11-2 1,22 3-764,1 0 0,0 0 0,-1 0 0,1 0 1,0 0-1,-1 0 0,1 0 0,0 0 0,0 0 0,-1 0 1,1 0-1,0 0 0,-1 0 0,1 0 0,0 0 0,0-1 1,-1 1-1,1 0 0,0 0 0,0 0 0,-1-1 0,1 1 1,0 0-1,0 0 0,0 0 0,-1-1 0,1 1 0,0 0 1,0 0-1,0-1 0,0 1 0,0 0 0,0-1 0,-1 1 1,1 0-1,0 0 0,0-1 0,0 1 0,0 0 0,0-1 1,0 1-1,0 0 0,0 0 0,0-1 0,0 1 0,1 0 1,-1-1-1,0 1 0,0 0 0,0 0 0,0-1 0,13-13 432,1 2-411,2 0 1,-1 1-1,2 0 0,-1 1 0,33-13 0,331-149-154,-334 150 107,109-51 0,-108 53 0,64-17 0,-97 33-2,0 1-1,0 0 0,0 1 1,1 0-1,15 0 0,-27 3-2,-1-1-1,1 0 0,0 1 0,-1-1 1,1 1-1,0 0 0,-1 0 1,1 0-1,-1 0 0,1 0 0,-1 1 1,0-1-1,1 1 0,-1-1 0,0 1 1,0 0-1,0 0 0,0 0 1,0 0-1,-1 0 0,2 3 0,2 4-11,-1-1 0,0 1 0,-1 0 0,4 16 1,-2-8-3,125 333-114,34-48 127,-126-237 6,80 130 38,14-7 31,-28-59 17,27 37-50,-10 4 50,-113-157-61,0 0 0,-1 1 0,9 25 0,-14-35-14,-1 0 0,0 1-1,0 0 1,0-1 0,0 1-1,-1-1 1,0 1 0,0 0 0,0-1-1,-1 1 1,1 0 0,-1-1 0,0 1-1,0-1 1,-1 1 0,-1 4 0,-1-4 9,1 1 0,0-1 0,-1 0 0,0 0 0,0-1 1,-1 1-1,-7 6 0,-3 0 19,-23 13 1,18-12-11,-2-2-1,-28 10 1,-52 12 18,-43 9-46,-398 122 14,426-122-3,-305 103 5,-3-21 50,416-121-66,-340 78 158,322-75-139,0-1 0,-1-2 0,-41 0 0,58-3-44,-1 0 1,0 0-1,1-2 0,-1 1 0,1-1 1,0-1-1,0 0 0,0-1 0,1 0 0,-19-11 1,18 8-86,1-1 0,1 0 0,-1 0 0,1-1 1,1 0-1,-9-13 0,-39-71-599,38 60 610,-38-62-339,-34-64-342,-37-112 416,99 198 1387,-36-140 0,57 180-696,1 1 0,2-1 0,0-50 1,5 66-270,0 0 0,1 0 0,1 0 0,0 0 1,1 1-1,2 0 0,-1-1 0,11-19 0,-4 16-61,0 0 0,2 2-1,0-1 1,22-21 0,74-66-174,-82 81 161,84-74-526,5 4 1,215-134-1,-261 187 87,56-33-660,-118 71 615,0 0-1,17-6 1,-32 17-3209,0 0 3261,-11 10-470,-3 2 496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11136,'0'-33'5008,"0"31"-3937,0 4-959,6 12-95,0 0-1,-2 1 1,4 16-1,7 22 169,-2-17-177,2-1 0,1 0 0,26 38 0,-35-62-80,1 0 0,-1-1 0,2-1 0,17 17 0,-21-22-4,-1 0 0,1-1 0,1 1 1,-1-1-1,0 0 0,1-1 1,-1 1-1,1-1 0,0 0 0,0 0 1,12 1-1,-12-3 23,1 0 0,0-1 0,-1 0 0,1 0 0,-1 0 0,1-1 0,-1 0 0,1 0 0,-1-1 0,10-5 0,2-3 28,-1 0 1,19-15 0,-11 6 472,-2-2 0,24-26 0,-35 33 117,-10 13-42,-4 2-346,-5 6 14,-1 5 20,0 0 1,0 1-1,1 0 1,1 0 0,-6 15-1,72-154 1587,3-8-1441,-47 87-1820,-7 21-1129,1 1 1,24-48 0,-19 52-1555,-14 21 3868,0 0-1,1 0 1,-1-1-1,0 1 1,0 0 0,1 1-1,-1-1 1,1 0-1,-1 0 1,1 0-1,-1 1 1,4-2 0,-3 2 43,1 0 0,-1 0 1,1 0-1,-1 1 0,1-1 1,3 1-1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6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0 427 10400,'3'2'668,"0"0"1,-1-1-1,1 1 1,0-1-1,0 0 1,1 0-1,-1 0 1,0 0-1,4 0 1,-4-1-394,0 0 0,0 0 1,0 0-1,0 0 0,0-1 1,0 1-1,0-1 1,5-1-1,-2-1-172,0 0 0,1-1 1,-1 0-1,-1 0 0,1 0 0,0 0 0,9-11 1,17-21-90,-1-1 0,31-47 0,43-89-408,-102 167 387,1 0 1,-1-1 0,-1 1-1,4-11 1,-6 17 5,0 0 1,0 0-1,0 0 1,0 0-1,0 0 0,0 0 1,-1 0-1,1 0 1,0 0-1,0 0 1,0 0-1,0 0 1,0 0-1,0 0 1,0 0-1,0 0 0,0 0 1,0 0-1,0 0 1,0 0-1,-1 0 1,1 0-1,0 0 1,0 0-1,0 0 1,0 0-1,0 0 0,0 0 1,0 0-1,0 0 1,0 0-1,0 0 1,0 0-1,0-1 1,0 1-1,0 0 0,0 0 1,0 0-1,0 0 1,-1 0-1,1 0 1,0 0-1,0 0 1,0 0-1,0 0 1,0 0-1,0 0 0,0 0 1,0-1-1,0 1 1,0 0-1,0 0 1,0 0-1,0 0 1,0 0-1,-6 7-6,1 1 1,1 0 0,-1 1 0,1-1 0,1 1 0,0 0-1,-4 14 1,-8 60-24,14-74 34,-2 11 106,-5 46-1331,7-56 849,1-1 0,0 0 0,1 0 0,0 0-1,2 10 1,-3-17 213,1 1 0,0-1-1,-1 0 1,1 1 0,0-1-1,0 0 1,0 0 0,1 0 0,-1 0-1,1 0 1,-1 0 0,1 0-1,-1 0 1,1-1 0,2 3 0,-2-3-97,0 0 0,-1-1 0,1 1 1,0-1-1,-1 1 0,1-1 0,0 1 0,0-1 1,-1 0-1,1 0 0,0 0 0,0 0 1,-1 0-1,1 0 0,0 0 0,0-1 0,-1 1 1,1-1-1,0 1 0,2-2 0,3-1-188,0-1 0,-1 1 0,1-1 0,-1-1 0,0 1 0,0-1 0,0 0 0,4-6 0,-2 3 863,-1-2 0,0 1 0,0-1 0,7-16 1,-3 2 1495,-2 0 0,-1 0 0,-1-1 0,4-26 0,-11 51-1903,5-23 1381,-2 18-596,-2 15-231,0 8-442,0 0 1,2 0-1,0 0 1,1 0-1,0 0 0,2-1 1,0 1-1,9 15 1,-15-32-122,0-1 0,0 0 0,0 1 0,0-1 1,0 0-1,1 1 0,-1-1 0,0 0 0,0 0 0,0 1 0,1-1 1,-1 0-1,0 0 0,0 1 0,1-1 0,-1 0 0,0 0 1,0 0-1,1 1 0,-1-1 0,0 0 0,0 0 0,1 0 1,-1 0-1,0 0 0,1 0 0,-1 0 0,1 0 0,-1 0 0,1 0 0,-1 0 0,1-1 0,-1 1 0,1 0 0,-1-1 0,0 1 0,1 0 0,-1-1 0,0 1 0,1 0 0,-1-1 0,0 1 0,0-1 0,1 1-1,-1-1 1,8-23 64,-1 1 52,0 0-1,1 0 1,19-34 0,-19 43-62,0 0-1,1 0 0,1 2 0,0-1 1,1 1-1,18-16 0,-25 24-50,1 0 1,-1 1-1,1 0 0,0 0 0,7-3 1,-10 5-10,-1 1 1,0-1 0,1 1-1,-1 0 1,1-1-1,-1 1 1,1 0 0,-1 0-1,1 0 1,-1 0 0,1 0-1,-1 0 1,1 0 0,-1 0-1,1 1 1,-1-1 0,0 1-1,1-1 1,-1 1-1,0-1 1,1 1 0,-1 0-1,0 0 1,2 1 0,-1 0 1,0 0 0,-1 0 0,1 0 0,-1 0 0,1 1 0,-1-1 1,0 1-1,0-1 0,0 1 0,0-1 0,0 1 0,0-1 0,-1 1 0,1 0 1,-1-1-1,0 5 0,0 5-24,-1 0 1,-2 17 0,3-28 21,-4 21-450,-1 0-1,-1 0 1,-1-1 0,0 0-1,-2 0 1,-1-1 0,-16 27-1,-3-4 198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2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12 5312,'0'-9'1220,"-3"7"-360,1 2-765,1 1 1,-1 0-1,1 0 0,0 0 0,-1 0 0,1 0 0,-2 2 1,1-2-85,-3 5 28,-6 5 1069,6-10 421,4-1-1399,1 1-1,-1-1 0,1 0 1,-1 0-1,1 0 1,-1 0-1,1 1 0,-1-1 1,1 0-1,0 0 1,-1 1-1,1-1 0,-1 0 1,1 1-1,0-1 0,-1 0 1,1 1-1,0-1 1,-1 1-1,-7 10 335,1 0-1,0 1 1,1 0 0,0 0 0,0 0 0,2 1-1,-6 21 1,-13 98-509,15-76 316,-8 47-109,-30 167 326,-34 52-258,17-116 602,-38 118 944,48-179-875,44-123-715,-1 1-1,-1-2 1,0 1-1,-25 32 1,25-38-104,8-12-46,1 0 0,-1 0 0,1-1 0,-1 1 0,0-1 1,-1 0-1,1 0 0,0 0 0,-6 3 0,8-5 289,-3-1-198,-6-1 29,6-3-396,1 0 0,0 0 0,-3-7 0,-3-7-5291,8 6-3892,1 9 8025,0-5-991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19:30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1221 7968,'-3'0'502,"0"1"132,-1-2 1,0 1-1,0 0 1,-6-2 0,8 2-554,1-1 0,0 1 1,0-1-1,0 1 0,0-1 1,0 1-1,0-1 1,1 1-1,-1-1 0,0 0 1,0 0-1,0 1 0,0-1 1,1 0-1,-1 0 1,0 0-1,1 0 0,-1 0 1,1 0-1,-1 0 1,1 0-1,-1-1 0,-1-10 292,1 0 0,0-1 0,0 1 0,1 0 0,3-22-1,-1 14-177,4-38 221,2 0 0,20-74 0,-11 71-269,33-139 376,-39 148-402,6-98 0,-16 130-132,-1 1 1,-2-1-1,-5-28 0,1 26-277,6 22 68,0-1-1,0 0 1,-1 1-1,1-1 1,-1 1-1,1-1 1,0 1-1,-1-1 1,1 1-1,-1-1 1,1 1-1,-1-1 1,1 1-1,-1-1 1,0 1-1,1 0 1,-1-1-1,1 1 1,-1 0-1,0 0 1,1-1-1,-1 1 1,0 0-1,1 0 1,-2 0-1,6 8-4253,4-5 3818</inkml:trace>
  <inkml:trace contextRef="#ctx0" brushRef="#br0" timeOffset="1">2307 14 10464,'-5'-8'2443,"4"4"-1365,4 3 99,-2 2-1107,0-1 0,0 1-1,0 0 1,0 0 0,1 0-1,-2 0 1,1 0 0,2 2 0,-1-1-110,-1 0-1,1 0 1,0 0 0,0 0 0,0-1 0,3 2 0,15 8 10,39 11 0,-13-5 42,4 6 65,0 2 1,-1 1-1,83 62 0,146 101 249,-172-130-42,2-4 0,119 40 1,-45-23 504,247 135 0,-331-154 6,-92-50-503,-1 0 0,1-1 0,8 3 0,-14-5-263,1 0 0,-1 0-1,1 0 1,-1 0 0,1 0 0,-1 0-1,1 0 1,-1 0 0,1 0 0,-1 0-1,1 0 1,-1 0 0,1 0 0,-1-1-1,1 1 1,-1 0 0,0 0 0,1-1-1,-1 1 1,1 0 0,-1 0 0,0-1-1,1 1 1,-1 0 0,0-1 0,1 1-1,-1-1 1,0 1 0,1 0 0,-1-1-1,0 1 1,0-1 0,1 0 0,3-18-40,-3 12 31,2-1 184,-2 5-1514,0 1 0,0-1 0,0 0 1,-1 1-1,1-1 0,-1-4 0,0 0 830</inkml:trace>
  <inkml:trace contextRef="#ctx0" brushRef="#br0" timeOffset="2">4193 747 12480,'-20'-20'4010,"20"20"-3916,0 0-1,-1-1 1,1 1-1,-1-1 1,1 1 0,-1 0-1,1 0 1,-1-1-1,1 1 1,-1 0-1,1 0 1,-1-1 0,1 1-1,-1 0 1,1 0-1,-1 0 1,0 0-1,1 0 1,-1 0 0,1 0-1,-2 0 1,2 0-74,0 1 0,0-1 1,0 0-1,0 1 0,0-1 1,1 0-1,-1 1 0,0-1 1,0 0-1,0 1 0,0-1 1,1 0-1,-1 1 0,0-1 1,0 0-1,1 1 0,-1-1 1,0 0-1,0 0 0,1 0 1,-1 1-1,0-1 0,1 0 1,-1 0-1,0 0 0,1 0 1,-1 1-1,0-1 0,1 0 1,-1 0-1,1 0 0,31 16-34,-1 1 0,-1 1 0,0 2 0,28 26 0,-39-30 5,-2 0 0,0 2 0,-1 0 0,-1 1 0,-1 1 0,23 40 0,-32-49 10,1 0 1,-1 1-1,5 19 1,-9-26-9,0-1 1,-1 1 0,1-1 0,-1 1 0,0-1 0,0 1 0,0-1 0,-1 1 0,0-1 0,0 1-1,0-1 1,0 1 0,-3 5 0,1-5 1,0 1-1,0-1 1,-1 1 0,0-1-1,0 0 1,-6 5 0,-33 26-1,3-7-544,-2-2 0,-1-2 0,-1-2 0,-1-1-1,-71 23 1,5-11 364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656 925 11912 0 0,'-13'-9'1456'0'0,"13"9"-1445"0"0,0 0 0 0 0,0 0 1 0 0,0-1-1 0 0,0 1 1 0 0,0 0-1 0 0,0-1 1 0 0,0 1-1 0 0,0 0 0 0 0,0 0 1 0 0,0-1-1 0 0,0 1 1 0 0,0 0-1 0 0,0-1 0 0 0,0 1 1 0 0,0 0-1 0 0,1 0 1 0 0,-1-1-1 0 0,0 1 1 0 0,0 0-1 0 0,0 0 0 0 0,0-1 1 0 0,1 1-1 0 0,4-5 103 0 0,0 0-1 0 0,0 0 1 0 0,1 1-1 0 0,0 0 1 0 0,0 0-1 0 0,12-6 1 0 0,12-7 306 0 0,-20 9-239 0 0,4-2 150 0 0,0 0 0 0 0,26-13 1 0 0,185-91 1204 0 0,-46 22-1149 0 0,157-61-135 0 0,-43 9-240 0 0,1 0 71 0 0,-105 66-48 0 0,-126 55-26 0 0,70-14 0 0 0,-104 30-25 0 0,0 2 0 0 0,0 1 0 0 0,30 1 0 0 0,-58 2 15 0 0,0 1-1 0 0,0 0 0 0 0,0 0 1 0 0,-1 0-1 0 0,1 1 0 0 0,0-1 0 0 0,0 0 1 0 0,0 0-1 0 0,-1 0 0 0 0,1 1 1 0 0,0-1-1 0 0,0 0 0 0 0,-1 1 0 0 0,1-1 1 0 0,0 0-1 0 0,0 2 0 0 0,2 4-37 0 0,-3-4 35 0 0,6 28 4 0 0,-4-17 0 0 0,1 0 0 0 0,0-1 0 0 0,6 16 0 0 0,0-5 0 0 0,-1-3 0 0 0,14 26 0 0 0,-2-11 0 0 0,215 373 0 0 0,-131-244-2 0 0,-40-64 18 0 0,254 348 184 0 0,-243-359-159 0 0,96 86 0 0 0,-79-96-17 0 0,-26-24 6 0 0,-16-14-3 0 0,-32-28-15 0 0,-1 2 0 0 0,0 0 0 0 0,28 33-1 0 0,-43-46-3 0 0,0 1 0 0 0,0 0 0 0 0,0 0 0 0 0,-1 0 0 0 0,1 0-1 0 0,-1 0 1 0 0,0 1 0 0 0,1-1 0 0 0,-1 0 0 0 0,0 5-1 0 0,-1-7-1 0 0,0 1-1 0 0,0 0 0 0 0,0-1 1 0 0,0 1-1 0 0,0 0 0 0 0,-1-1 1 0 0,1 1-1 0 0,0-1 0 0 0,-1 1 0 0 0,1-1 1 0 0,-1 1-1 0 0,0-1 0 0 0,0 1 1 0 0,1-1-1 0 0,-1 1 0 0 0,0-1 1 0 0,0 0-1 0 0,0 0 0 0 0,-1 1 1 0 0,1-1-1 0 0,0 0 0 0 0,-3 2 0 0 0,-5 3 26 0 0,-1 1-1 0 0,-1-1 0 0 0,1-1 0 0 0,-18 7 0 0 0,-47 12-41 0 0,15-6 34 0 0,-208 81 328 0 0,-113 49-333 0 0,9 18-22 0 0,159-62 121 0 0,-466 225 768 0 0,317-154 515 0 0,287-136-923 0 0,-27 12 34 0 0,75-38-316 0 0,-50 14 0 0 0,71-25-179 0 0,1 0-1 0 0,-1-1 0 0 0,0 0 1 0 0,0-1-1 0 0,-11 1 0 0 0,14-1-3 0 0,1 0-1 0 0,-1-1 0 0 0,1 1 1 0 0,0-1-1 0 0,-1 0 0 0 0,1 0 1 0 0,0 1-1 0 0,-1-1 0 0 0,1-1 1 0 0,0 1-1 0 0,0 0 0 0 0,0 0 1 0 0,0-1-1 0 0,0 1 0 0 0,0-1 1 0 0,1 0-1 0 0,-3-2 0 0 0,-4-6 63 0 0,1 0 1 0 0,1-1-1 0 0,0 1 0 0 0,0-1 0 0 0,-5-14 0 0 0,-18-64 128 0 0,11 29-157 0 0,-44-100-1529 0 0,-97-180 0 0 0,8 70-2376 0 0,-143-176 718 0 0,206 320 3018 0 0,-141-187 1516 0 0,214 295-1154 0 0,-5-6 501 0 0,1-1 0 0 0,-21-35-1 0 0,37 54-570 0 0,0 0-1 0 0,1 0 0 0 0,-1 0 0 0 0,1 0 0 0 0,0 0 1 0 0,-1-9-1 0 0,3 12-112 0 0,0 0-1 0 0,0 0 1 0 0,0 0 0 0 0,0 0 0 0 0,0 0-1 0 0,1 0 1 0 0,-1 0 0 0 0,1 0 0 0 0,0 0-1 0 0,0 1 1 0 0,0-1 0 0 0,0 0 0 0 0,0 0 0 0 0,1 1-1 0 0,2-5 1 0 0,12-13-14 0 0,1 1-1 0 0,0 1 1 0 0,35-29 0 0 0,66-41 21 0 0,-108 81-62 0 0,373-245-84 0 0,-210 152-315 0 0,-98 58 72 0 0,0-1-39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3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1220 921 14136 0 0,'-16'1'497'0'0,"4"-1"-351"0"0,1 0 0 0 0,-21-3 1 0 0,31 3-137 0 0,1 0 0 0 0,-1 0 0 0 0,1 0 1 0 0,0-1-1 0 0,-1 1 0 0 0,1 0 0 0 0,0 0 1 0 0,-1 0-1 0 0,1 0 0 0 0,0-1 0 0 0,0 1 1 0 0,-1 0-1 0 0,1 0 0 0 0,0-1 1 0 0,0 1-1 0 0,-1 0 0 0 0,1-1 0 0 0,0 1 1 0 0,0 0-1 0 0,0 0 0 0 0,-1-1 0 0 0,1 1 1 0 0,0 0-1 0 0,0-1 0 0 0,0 1 0 0 0,0-1 1 0 0,0 1-1 0 0,0 0 0 0 0,0-1 1 0 0,0 1-1 0 0,0 0 0 0 0,0-1 0 0 0,0 1 1 0 0,0-1-1 0 0,0 1 0 0 0,0 0 0 0 0,0-1 1 0 0,0 1-1 0 0,5-12 190 0 0,1 4-96 0 0,0 1 1 0 0,1 0 0 0 0,0 1 0 0 0,0-1 0 0 0,1 1 0 0 0,0 1 0 0 0,9-7 0 0 0,4-2 49 0 0,160-101 317 0 0,8 11-175 0 0,-68 37-138 0 0,351-185 143 0 0,-373 204-264 0 0,246-130 146 0 0,-314 161-164 0 0,31-20 118 0 0,-61 36-49 0 0,0 1-1 0 0,0-1 0 0 0,0 0 0 0 0,0 1 0 0 0,1-1 0 0 0,-1 1 0 0 0,0 0 0 0 0,0-1 0 0 0,2 1 0 0 0,-3 0-50 0 0,1 0 0 0 0,-1 0-1 0 0,1 0 1 0 0,-1 0-1 0 0,1 0 1 0 0,-1 0 0 0 0,1 0-1 0 0,-1 0 1 0 0,0 0-1 0 0,1 1 1 0 0,-1-1 0 0 0,1 0-1 0 0,-1 0 1 0 0,1 1-1 0 0,-1-1 1 0 0,0 0-1 0 0,1 0 1 0 0,-1 1 0 0 0,0-1-1 0 0,1 0 1 0 0,0 2-1 0 0,28 38-35 0 0,27 50 0 0 0,-17-27-15 0 0,121 182-46 0 0,-49-81 60 0 0,127 184 0 0 0,145 123 0 0 0,-219-296 54 0 0,-88-96-22 0 0,-43-46-11 0 0,55 69 0 0 0,-84-97-21 0 0,-1 0 0 0 0,0 1 0 0 0,0-1 0 0 0,0 1 0 0 0,0 0 0 0 0,-1 0 0 0 0,0 0 0 0 0,1 8 0 0 0,-3-12 8 0 0,0 1-1 0 0,0-1 0 0 0,0 0 0 0 0,0 0 0 0 0,-1 0 0 0 0,1 0 0 0 0,-1 0 1 0 0,1 0-1 0 0,-1 0 0 0 0,0 0 0 0 0,0 0 0 0 0,0 0 0 0 0,0-1 0 0 0,0 1 1 0 0,0 0-1 0 0,0 0 0 0 0,-1-1 0 0 0,1 1 0 0 0,-1-1 0 0 0,-2 3 0 0 0,-1-1 28 0 0,1 1 0 0 0,-1 0 0 0 0,0-1 0 0 0,-1 0 0 0 0,-9 4 0 0 0,-17 3 65 0 0,1-1 0 0 0,-39 6 0 0 0,4-1-26 0 0,-189 58-64 0 0,170-44-7 0 0,-71 24-20 0 0,-499 244-110 0 0,414-172 183 0 0,-263 146-5 0 0,500-268-51 0 0,-229 133 376 0 0,192-112-200 0 0,34-21-84 0 0,6-2 114 0 0,-1 0-98 0 0,1 1-77 0 0,-1-1-1 0 0,1 0 0 0 0,-1 0 1 0 0,1 1-1 0 0,-1-1 0 0 0,1 0 0 0 0,-1 0 1 0 0,0-1-1 0 0,1 1 0 0 0,-1 0 1 0 0,1 0-1 0 0,-1-1 0 0 0,1 1 0 0 0,-1-1 1 0 0,-1 0-1 0 0,-22-14-4 0 0,0 0-29 0 0,-14-2 3 0 0,-30-11 0 0 0,-261-91 0 0 0,256 87 0 0 0,1-3 0 0 0,-91-61 0 0 0,99 52-40 0 0,-97-85 0 0 0,-86-109-100 0 0,16-19 24 0 0,192 206 236 0 0,-58-101-1 0 0,90 138-85 0 0,1 1-1 0 0,1-2 1 0 0,0 1 0 0 0,1-1-1 0 0,1 0 1 0 0,0 0 0 0 0,1 0-1 0 0,1 0 1 0 0,0 0 0 0 0,1-1-1 0 0,1 1 1 0 0,0-1 0 0 0,1 1-1 0 0,1-1 1 0 0,1 1 0 0 0,0 0-1 0 0,0 0 1 0 0,2 0 0 0 0,11-28-1 0 0,0 12-33 0 0,2 0 0 0 0,0 2 0 0 0,24-28 0 0 0,72-76 0 0 0,-37 54-88 0 0,2 3 0 0 0,4 3 0 0 0,100-66 0 0 0,-106 78-360 0 0,1-1-289 0 0,-66 53 473 0 0,1-1 0 0 0,-2 0 1 0 0,1-1-1 0 0,-1 0 0 0 0,12-18 0 0 0,-21 26 120 0 0,0 0 0 0 0,0-1 0 0 0,0 1-1 0 0,-1-1 1 0 0,1 0 0 0 0,-1 1 0 0 0,0-1-1 0 0,1-5 1 0 0,1-5-1299 0 0,-3 7 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9 11808,'3'-9'3071,"-3"9"-3038,0 0 1,0 0 0,0 0 0,0 0 0,0 0-1,0 1 1,0-1 0,0 0 0,0 0 0,0 0-1,0 0 1,0 0 0,0 0 0,0 0 0,0 0-1,0 0 1,0 0 0,0 0 0,1 1 574,-1-1-574,0 0 0,0 0 0,0 0-1,0 0 1,0 0 0,0 0 0,0 0-1,0 0 1,0 0 0,0 0 0,0 0 0,0 0-1,0 0 1,0 0 0,0 0 0,0 0 0,1 0-1,-1 0 1,0 0 0,0 0 0,0 0 0,0 0-1,0 0 1,0 0 0,0 0 0,0 0 0,0 0-1,0 0 1,-2 21 1939,-54 181-549,13-51-1414,33-109-122,-8 69 1,18-108 88,-1 29-317,1-30 313,0 0-1,0-1 1,1 1-1,-1 0 1,0 0-1,1-1 1,-1 1 0,1 0-1,0 0 1,0-1-1,-1 1 1,1-1-1,2 3 1,-3-4 24,0 0 0,0 0 0,1 1 0,-1-1 0,0 0 0,1 0 0,-1 0 0,0 1 0,0-1 0,1 0 0,-1 0 0,0 0 0,1 0 0,-1 0 0,0 0 0,1 0 0,-1 0 0,0 0 0,1 0 0,-1 0 0,0 0 0,1 0 0,-1 0 0,0 0 0,1 0 0,-1 0 0,0 0 0,1-1 0,-1 1 0,0 0 0,0 0 0,1 0 0,-1 0 0,0-1 0,0 1 0,1 0-1,-1 0 1,0-1 0,1 1 0,8-14 26,-8 13-21,11-21 184,15-39 1,-12 26 187,15-52 966,-25 66-915,2 0 0,1 0 0,13-25 0,-20 44-429,1-1 1,0 1 0,-1-1 0,1 1 0,0 0 0,0 0-1,0 0 1,1 0 0,-1 0 0,0 0 0,1 1 0,-1-1-1,1 1 1,0-1 0,3 0 0,-2 1-6,0 0 0,0 0 0,0 1 0,0-1 0,1 1 0,-1 0 0,0 0 0,0 0 0,7 2 0,1 1-1,0 1 0,0 0-1,-1 1 1,1 0-1,-1 0 1,14 10-1,-5-2-20,-1 2 1,25 21-1,-35-27 3,-1-1 0,0 2 0,0-1 0,-1 1 0,0 0 0,8 18 0,-9-15-187,-1 1 0,-1-1 0,0 1-1,0 0 1,-2 1 0,0-1 0,0 1 0,-1-1-1,-1 1 1,-1-1 0,-3 26 0,2-30 278,0 0 0,-1 1 0,0-1 0,-1 0 0,0 0 1,0 0-1,-1-1 0,0 0 0,-1 0 0,0 0 0,0 0 0,-1-1 0,0 0 1,-1-1-1,1 0 0,-17 12 0,15-13 92,-2 0 0,1 0 0,-1-1 0,0-1 0,0 0 0,-16 4 0,22-6-155,0-1 0,-1-1 0,1 1 0,-1-1-1,1 0 1,-1 0 0,0 0 0,1-1 0,0 0 0,-1 0-1,1 0 1,-1-1 0,1 0 0,0 0 0,-7-4 0,9 5-42,1-1-1,-1 0 1,1 0 0,0 0 0,-1 0 0,1-1 0,0 1 0,0-1 0,1 1-1,-1-1 1,0 1 0,1-1 0,0 0 0,-1 0 0,1 0 0,0 0 0,1 0-1,-1 0 1,0 0 0,1 0 0,0 0 0,0-6 0,0 0-36,1 0 0,0 0 0,1 1 0,0-1 0,1 1 0,6-17 0,3 0-566,1 1-1,1 1 1,1 0 0,1 0 0,28-29-1,0 6-1339,63-49 0,-99 88 2061,14-12 1041,50-31 0,-66 46-788,1 0 0,-1 1 1,1 0-1,0 0 1,-1 1-1,2 0 0,-1 0 1,0 0-1,0 1 0,0 0 1,1 1-1,-1-1 1,11 2-1,-11 1-157,0 0 0,0 0 0,0 0 0,-1 1 0,1 0 0,-1 0 0,0 1-1,0 0 1,0 0 0,0 0 0,8 9 0,2 3-113,-1 1 1,17 24-1,20 42-3067,-27-41-2332,-17-31 3973,-7-9 796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38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1147 14600 0 0,'-2'-19'683'0'0,"1"17"-605"0"0,0-1-1 0 0,1 0 0 0 0,0 1 1 0 0,-1-1-1 0 0,1 0 0 0 0,0 1 1 0 0,1-1-1 0 0,-1 0 1 0 0,1-3-1 0 0,2-3-59 0 0,1 0 1 0 0,0 0-1 0 0,0 1 1 0 0,0-1-1 0 0,1 1 1 0 0,1 0-1 0 0,-1 1 0 0 0,9-9 1 0 0,5-4 16 0 0,34-27 0 0 0,-5 11 106 0 0,99-55 1 0 0,-88 57-83 0 0,341-184 177 0 0,-244 137-156 0 0,100-52 42 0 0,82-44 28 0 0,-258 136-107 0 0,-36 20 28 0 0,-1-3 0 0 0,52-36 0 0 0,-84 51 305 0 0,14-13 656 0 0,-26 23-1022 0 0,-1 0 0 0 0,1 0 0 0 0,-1 0 0 0 0,1 1 0 0 0,0-1 0 0 0,0 0 0 0 0,-1 1-1 0 0,1-1 1 0 0,0 1 0 0 0,1 0 0 0 0,-1-1 0 0 0,0 1 0 0 0,0 0 0 0 0,1 0 0 0 0,-1-1 0 0 0,0 5-1 0 0,0-2 1 0 0,0 1-1 0 0,0 0 0 0 0,1 0 1 0 0,0 0-1 0 0,0 8 0 0 0,2-1-9 0 0,0 0 0 0 0,1-1 0 0 0,1 1 0 0 0,0 0 0 0 0,0-1 0 0 0,1 0 0 0 0,9 14 0 0 0,51 73 0 0 0,-38-60 0 0 0,57 70 0 0 0,-30-40 0 0 0,67 80-118 0 0,-60-77 64 0 0,191 213 52 0 0,10-8 23 0 0,-49-53-12 0 0,-82-87 7 0 0,30 32 22 0 0,27 21-25 0 0,-51-52-16 0 0,-39-19 3 0 0,-89-106 0 0 0,0 1 0 0 0,-1 0 0 0 0,0 0 0 0 0,-1 1 0 0 0,9 28 0 0 0,-15-38 5 0 0,0-1-1 0 0,0 0 1 0 0,0 0-1 0 0,-1 0 0 0 0,0 0 1 0 0,1 0-1 0 0,-1 0 0 0 0,0 1 1 0 0,-1-1-1 0 0,1 0 0 0 0,-1 0 1 0 0,1 0-1 0 0,-1 0 1 0 0,-2 6-1 0 0,1-5 9 0 0,0-1 1 0 0,0 1-1 0 0,0-1 1 0 0,-1 0-1 0 0,1 0 1 0 0,-1 0-1 0 0,0 0 1 0 0,0 0-1 0 0,0 0 1 0 0,-5 2-1 0 0,-4 3 30 0 0,-1-2 0 0 0,0 1 0 0 0,-1-1 0 0 0,1-1 0 0 0,-18 4 0 0 0,-62 16 99 0 0,-17 5-20 0 0,23-4-103 0 0,-97 32-22 0 0,-133 63 3 0 0,138-51 0 0 0,-102 44 0 0 0,123-50 0 0 0,-108 56-32 0 0,122-53 4 0 0,-40 20 14 0 0,-93 41 16 0 0,187-88 50 0 0,-40 15 68 0 0,107-46-49 0 0,10-4-5 0 0,0 0-1 0 0,-19 4 1 0 0,24-8-24 0 0,1 1-1 0 0,-1-1 1 0 0,0-1-1 0 0,1 1 1 0 0,-1-1-1 0 0,0 0 0 0 0,1-1 1 0 0,-1 0-1 0 0,1 0 1 0 0,-1-1-1 0 0,1 0 1 0 0,-12-5-1 0 0,6 2 49 0 0,0-1 0 0 0,0-1-1 0 0,1 0 1 0 0,0-1 0 0 0,-12-9 0 0 0,-188-144 128 0 0,15-1-218 0 0,180 147 0 0 0,-332-333-858 0 0,-190-279-714 0 0,273 304 2192 0 0,180 221-95 0 0,65 75-252 0 0,-31-54 1 0 0,47 71-230 0 0,0 1 0 0 0,1-1 0 0 0,0 0 0 0 0,-4-18 0 0 0,7 23-20 0 0,0-1 0 0 0,1 0 0 0 0,-1 1 0 0 0,1-1 0 0 0,0 0 0 0 0,1 0 0 0 0,-1 1 0 0 0,1-1 0 0 0,0 0 0 0 0,3-6 0 0 0,2-3 37 0 0,0 0-1 0 0,1 1 1 0 0,1 0 0 0 0,0 1 0 0 0,1 0 0 0 0,1 0 0 0 0,0 1 0 0 0,16-17-1 0 0,13-7 93 0 0,52-36 0 0 0,-82 65-138 0 0,141-99-157 0 0,-87 63 48 0 0,175-114-12 0 0,-27 12-7 0 0,8 14-48 0 0,-47 34-386 0 0,-162 89 421 0 0,1 0 0 0 0,-1 0 0 0 0,13-14 0 0 0,-21 20 91 0 0,-1 1-217 0 0,-9 8-1142 0 0,0-2 871 0 0,-1 2-12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3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1069 645 8112 0 0,'-25'-16'1913'0'0,"9"5"-74"0"0,3-1 71 0 0,13 12-1860 0 0,0 0 0 0 0,-1 0-1 0 0,1-1 1 0 0,-1 1-1 0 0,1 0 1 0 0,0-1 0 0 0,-1 1-1 0 0,1-1 1 0 0,-1 1 0 0 0,1 0-1 0 0,0-1 1 0 0,0 1-1 0 0,-1-1 1 0 0,1 1 0 0 0,0-1-1 0 0,0 1 1 0 0,0-1 0 0 0,-1 1-1 0 0,1-1 1 0 0,0 1 0 0 0,0-1-1 0 0,0 1 1 0 0,0-1-1 0 0,0 1 1 0 0,0-1 0 0 0,0 0-1 0 0,0 0 1 0 0,5-12 610 0 0,-3 9-498 0 0,1 1 1 0 0,0 0 0 0 0,-1 0-1 0 0,1 0 1 0 0,0 0 0 0 0,0 1-1 0 0,7-5 1 0 0,27-14 426 0 0,-29 17-458 0 0,97-43-131 0 0,-24 12-70 0 0,69-36 117 0 0,374-171 226 0 0,-513 237-280 0 0,42-18-21 0 0,65-19-1 0 0,-49 21-35 0 0,60-15-117 0 0,-123 34 173 0 0,11 0 91 0 0,-30 13-267 0 0,10-8 193 0 0,0-1 0 0 0,1 1 0 0 0,0-1 0 0 0,-1 1 0 0 0,1 0 0 0 0,0 0 0 0 0,0 0 0 0 0,1 1 0 0 0,-1-1 0 0 0,1 0 0 0 0,-1 1 0 0 0,1-1 0 0 0,0 1 0 0 0,0-1 0 0 0,1 1 0 0 0,-1-1 0 0 0,1 1 0 0 0,-1 4 0 0 0,2 6-48 0 0,0 0 0 0 0,1 0 0 0 0,5 20 0 0 0,-5-24 126 0 0,6 23-15 0 0,2 0 0 0 0,15 35-1 0 0,35 62-94 0 0,-29-74-81 0 0,57 83 0 0 0,51 46-99 0 0,-132-177 202 0 0,393 467 208 0 0,-164-201-99 0 0,-169-193-74 0 0,56 65 9 0 0,12 24 25 0 0,-103-122-34 0 0,47 90 0 0 0,-69-117-34 0 0,-1 0 0 0 0,9 36 0 0 0,-15-45 0 0 0,0-1 0 0 0,-1 1 0 0 0,-1 0 0 0 0,0 0 0 0 0,-1 1 0 0 0,-1 18 0 0 0,-1-22 0 0 0,0 0 0 0 0,-1 0 0 0 0,0-1 0 0 0,0 1 0 0 0,-1-1 0 0 0,0 0 0 0 0,0 0 0 0 0,-1 0 0 0 0,-8 10 0 0 0,8-12 5 0 0,0 0 0 0 0,-1 0 0 0 0,0 0-1 0 0,-13 9 1 0 0,-30 16 41 0 0,44-28-42 0 0,-15 8-11 0 0,0-2 1 0 0,0 0-1 0 0,-41 12 1 0 0,-69 8-158 0 0,53-12 55 0 0,-198 42-212 0 0,-125 31 215 0 0,128-10 46 0 0,192-54 60 0 0,-283 106 0 0 0,316-112 0 0 0,-45 21 0 0 0,65-27 0 0 0,0-2 0 0 0,0-1 0 0 0,-48 12 0 0 0,74-23 23 0 0,-1 1 0 0 0,0-1 0 0 0,1 0 0 0 0,-1 0-1 0 0,0 1 1 0 0,1-1 0 0 0,-1-1 0 0 0,0 1-1 0 0,1 0 1 0 0,-1 0 0 0 0,0-1 0 0 0,1 1-1 0 0,-1-1 1 0 0,1 1 0 0 0,-1-1 0 0 0,1 1-1 0 0,-1-1 1 0 0,1 0 0 0 0,-1 0 0 0 0,1 0 0 0 0,-1 0-1 0 0,1 0 1 0 0,0 0 0 0 0,0 0 0 0 0,0-1-1 0 0,-2-1 1 0 0,1 0 38 0 0,0 0-1 0 0,1 0 1 0 0,-1 0-1 0 0,1 0 1 0 0,0 0-1 0 0,0-1 1 0 0,0 1 0 0 0,0 0-1 0 0,0-1 1 0 0,1 1-1 0 0,-1-7 1 0 0,2 0 4 0 0,-2-1-1 0 0,1 0 1 0 0,-1 1 0 0 0,-1-1 0 0 0,0 1 0 0 0,0-1-1 0 0,-1 1 1 0 0,-1 0 0 0 0,0 0 0 0 0,0 0 0 0 0,-1 1 0 0 0,-8-13-1 0 0,-35-44-269 0 0,-107-115 0 0 0,20 40-527 0 0,-118-124-911 0 0,-177-213-723 0 0,142 103 2292 0 0,263 339 122 0 0,-130-207 1946 0 0,139 214-1474 0 0,2 0 1 0 0,-14-41 0 0 0,25 61-417 0 0,0 0 0 0 0,1-1 0 0 0,0 1 1 0 0,1-1-1 0 0,0 1 0 0 0,1-1 0 0 0,0 0 0 0 0,0 1 0 0 0,1-1 0 0 0,0 0 0 0 0,0 1 0 0 0,5-12 0 0 0,0 4-73 0 0,1 0 0 0 0,1 0 0 0 0,1 1-1 0 0,0 1 1 0 0,1-1 0 0 0,0 2 0 0 0,2-1 0 0 0,0 2-1 0 0,24-23 1 0 0,9-2-43 0 0,84-54-1 0 0,14 0-378 0 0,237-111-1 0 0,-358 193 337 0 0,93-38-273 0 0,-100 42 156 0 0,0 2 0 0 0,0 0 0 0 0,0 1-1 0 0,1 0 1 0 0,25 0 0 0 0,-38 3 61 0 0,-1 0-1 0 0,1 0 1 0 0,-1 0-1 0 0,1 0 1 0 0,0 1-1 0 0,-1-1 1 0 0,1 1-1 0 0,-1 0 0 0 0,5 2 1 0 0,-6-3 70 0 0,0 1-1 0 0,-1-1 1 0 0,1 1-1 0 0,-1-1 1 0 0,1 1 0 0 0,-1-1-1 0 0,1 1 1 0 0,-1 0 0 0 0,1-1-1 0 0,-1 1 1 0 0,1 0 0 0 0,-1 0-1 0 0,0-1 1 0 0,0 1 0 0 0,1 0-1 0 0,-1 0 1 0 0,0-1 0 0 0,0 1-1 0 0,0 0 1 0 0,0 0 0 0 0,0 0-1 0 0,0-1 1 0 0,0 1 0 0 0,0 0-1 0 0,0 0 1 0 0,0-1 0 0 0,0 1-1 0 0,0 0 1 0 0,-1 0 0 0 0,1-1-1 0 0,0 1 1 0 0,-1 1 0 0 0,-7 10-495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717 468 14336 0 0,'0'0'330'0'0,"-1"-1"45"0"0,-7-3 362 0 0,7 3-733 0 0,1 1 0 0 0,0 0-1 0 0,0 0 1 0 0,-1-1 0 0 0,1 1-1 0 0,0 0 1 0 0,-1-1 0 0 0,1 1 0 0 0,0 0-1 0 0,0-1 1 0 0,0 1 0 0 0,-1 0-1 0 0,1-1 1 0 0,0 1 0 0 0,0 0 0 0 0,0-1-1 0 0,0 1 1 0 0,0-1 0 0 0,0 1 0 0 0,0 0-1 0 0,0-1 1 0 0,0 1 0 0 0,0-1-1 0 0,0 1 1 0 0,0 0 0 0 0,0-1 0 0 0,0 1-1 0 0,0-1 1 0 0,0 1 0 0 0,0 0-1 0 0,0-1 1 0 0,1 1 0 0 0,-1 0 0 0 0,0-1-1 0 0,0 0 1 0 0,1 1-4 0 0,1-3 14 0 0,0-1 1 0 0,1 1-1 0 0,0-1 1 0 0,-1 1-1 0 0,1 0 1 0 0,1 0-1 0 0,-1 0 1 0 0,0 1 0 0 0,7-5-1 0 0,-3 2 17 0 0,24-16 11 0 0,0 2 0 0 0,50-22 0 0 0,71-22 67 0 0,-119 50-104 0 0,35-14-5 0 0,70-27 0 0 0,-86 35 0 0 0,110-37 0 0 0,-118 43 0 0 0,167-48 0 0 0,-185 54 0 0 0,31-5 0 0 0,-49 10-15 0 0,-24 21 6 0 0,11-13 3 0 0,0 1 1 0 0,1 0 0 0 0,-1 0-1 0 0,1 1 1 0 0,1-1 0 0 0,0 1-1 0 0,0-1 1 0 0,0 1 0 0 0,1 0-1 0 0,0 0 1 0 0,-2 14 0 0 0,3 13 5 0 0,2-1 0 0 0,1 0 0 0 0,13 65 0 0 0,36 101 0 0 0,-33-134 0 0 0,153 418 187 0 0,51-19 33 0 0,-141-319-188 0 0,143 195 0 0 0,-38-106 32 0 0,-172-218-62 0 0,79 91 50 0 0,-76-90-43 0 0,-2-2-16 0 0,18 23 1 0 0,-32-37 8 0 0,0-1 0 0 0,1 1 1 0 0,-1 0-1 0 0,0 0 0 0 0,0-1 0 0 0,-1 1 0 0 0,1 0 1 0 0,0 0-1 0 0,0 0 0 0 0,-1 0 0 0 0,0 0 1 0 0,1 0-1 0 0,-1 1 0 0 0,0-1 0 0 0,0 0 1 0 0,0 0-1 0 0,0 0 0 0 0,0 0 0 0 0,0 0 1 0 0,-1 0-1 0 0,1 0 0 0 0,-1 0 0 0 0,1 0 0 0 0,-1 0 1 0 0,0 0-1 0 0,-1 3 0 0 0,-1-2 4 0 0,1 0-1 0 0,0-1 1 0 0,-1 1-1 0 0,1-1 1 0 0,-1 1-1 0 0,0-1 1 0 0,0 0-1 0 0,0 0 1 0 0,0 0-1 0 0,0 0 1 0 0,0 0-1 0 0,-1-1 1 0 0,1 1-1 0 0,-5 0 0 0 0,-115 36 222 0 0,-152 44 530 0 0,85-25-771 0 0,-158 41-94 0 0,21-30-316 0 0,73-17 130 0 0,65-12 561 0 0,-2-17 513 0 0,182-21-753 0 0,1-1-1 0 0,-1 0 1 0 0,0-1-1 0 0,1 0 1 0 0,-1-1-1 0 0,0 1 1 0 0,1-2-1 0 0,0 1 1 0 0,-1-1 0 0 0,-12-6-1 0 0,19 7-3 0 0,0 0 0 0 0,-1 0 0 0 0,1 0 0 0 0,0 0 0 0 0,0 0 0 0 0,0-1 0 0 0,1 1 0 0 0,-1 0 0 0 0,1-1-1 0 0,-2-3 1 0 0,-12-28 311 0 0,12 26-259 0 0,-2-11 3 0 0,-5-21 0 0 0,-1-5-79 0 0,-4 4-379 0 0,-1 0 0 0 0,-39-69 1 0 0,-57-72-981 0 0,81 134 1250 0 0,-133-220-705 0 0,134 218 710 0 0,-136-271-580 0 0,32-15 258 0 0,112 271 692 0 0,4-1 1 0 0,2-1-1 0 0,3-1 0 0 0,-5-89 1 0 0,17 138-211 0 0,1-1 0 0 0,0 1 0 0 0,2 0 0 0 0,0 0 0 0 0,2 0 0 0 0,0 0 0 0 0,1 0 0 0 0,0 1 1 0 0,2 0-1 0 0,0 0 0 0 0,1 0 0 0 0,1 1 0 0 0,1 0 0 0 0,14-19 0 0 0,1 2-41 0 0,2 2 0 0 0,1 1 1 0 0,2 2-1 0 0,40-32 0 0 0,-20 22-68 0 0,2 3 0 0 0,61-32 0 0 0,86-28-1300 0 0,-159 80 321 0 0,-1 1-43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9224 0 0,'-4'-4'5960'0'0,"5"6"-5502"0"0,24 50-119 0 0,-1-3-269 0 0,-5-14-28 0 0,51 104 89 0 0,-49-101-131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30 213 11976 0 0,'-3'-2'168'0'0,"-1"-1"1"0"0,1 0 0 0 0,0 0 0 0 0,0-1 0 0 0,0 1 0 0 0,-3-5-1 0 0,6 7-95 0 0,-1-1 0 0 0,0 1 0 0 0,1-1-1 0 0,-1 0 1 0 0,1 1 0 0 0,-1-1-1 0 0,1 0 1 0 0,0 1 0 0 0,0-1-1 0 0,-1 0 1 0 0,1 1 0 0 0,1-1 0 0 0,-1 0-1 0 0,0 1 1 0 0,0-1 0 0 0,1 0-1 0 0,-1 1 1 0 0,1-1 0 0 0,0-2 0 0 0,2-3-47 0 0,1 1 1 0 0,0-1 0 0 0,0 0 0 0 0,1 1-1 0 0,0 0 1 0 0,0 0 0 0 0,0 0 0 0 0,10-8 0 0 0,1-1-6 0 0,-8 8 27 0 0,0 0 0 0 0,0 1 0 0 0,1 0-1 0 0,0 0 1 0 0,0 1 0 0 0,1 0 0 0 0,-1 1 0 0 0,1 0-1 0 0,0 0 1 0 0,0 1 0 0 0,1 0 0 0 0,-1 1 0 0 0,11-1 0 0 0,-5 1 23 0 0,-9 0-35 0 0,1 1-1 0 0,0 0 1 0 0,-1 1-1 0 0,1 0 1 0 0,0 0-1 0 0,12 2 1 0 0,-11 0-36 0 0,-1 0 0 0 0,1 1 0 0 0,0-1 0 0 0,-1 2 0 0 0,0-1 0 0 0,0 1 0 0 0,0 0 0 0 0,0 1 0 0 0,0 0 0 0 0,-1 0 0 0 0,0 1 0 0 0,0-1 0 0 0,-1 2 0 0 0,1-1 0 0 0,-1 1 0 0 0,-1 0 0 0 0,9 13 0 0 0,-6-7 0 0 0,-1 1 0 0 0,0 1 0 0 0,-1-1 0 0 0,6 23 0 0 0,9 64 0 0 0,1-3 0 0 0,-21-94-1 0 0,0 0 1 0 0,1 0 0 0 0,-1-1-1 0 0,1 1 1 0 0,0-1 0 0 0,0 1 0 0 0,0-1-1 0 0,1 0 1 0 0,2 3 0 0 0,-4-5 0 0 0,0 1 1 0 0,1-1 0 0 0,-1 0-1 0 0,0 0 1 0 0,1 0-1 0 0,-1 0 1 0 0,0 0-1 0 0,1-1 1 0 0,-1 1-1 0 0,1 0 1 0 0,-1-1 0 0 0,1 1-1 0 0,0-1 1 0 0,-1 1-1 0 0,1-1 1 0 0,-1 0-1 0 0,1 1 1 0 0,0-1-1 0 0,-1 0 1 0 0,1 0 0 0 0,0 0-1 0 0,-1-1 1 0 0,3 1-1 0 0,6-4 14 0 0,-1 0 1 0 0,1 0-1 0 0,-1-1 0 0 0,13-9 0 0 0,-1 0 35 0 0,83-52-962 0 0,-78 48-232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45 219 15776 0 0,'-4'-9'46'0'0,"-4"-8"328"0"0,-17-26 0 0 0,24 41-370 0 0,0 1 0 0 0,0-1-1 0 0,1 1 1 0 0,-1-1 0 0 0,0 1 0 0 0,1-1-1 0 0,-1 1 1 0 0,1-1 0 0 0,-1 0-1 0 0,1 1 1 0 0,0-1 0 0 0,0 0 0 0 0,-1 1-1 0 0,1-1 1 0 0,0 0 0 0 0,1 1 0 0 0,-1-3-1 0 0,1 1 9 0 0,0 1 0 0 0,0-1-1 0 0,0 1 1 0 0,0-1-1 0 0,0 1 1 0 0,0 0 0 0 0,1-1-1 0 0,-1 1 1 0 0,1 0-1 0 0,2-2 1 0 0,1-1 9 0 0,1-1 1 0 0,0 1-1 0 0,1 0 0 0 0,-1 1 1 0 0,1 0-1 0 0,10-5 0 0 0,-14 8-14 0 0,12-7 5 0 0,1 0 0 0 0,0 2 0 0 0,1 0 0 0 0,-1 1 0 0 0,1 1 0 0 0,18-3 0 0 0,1 3 238 0 0,56 1 1 0 0,-77 4-187 0 0,0 0-1 0 0,0 1 1 0 0,0 1 0 0 0,0 0-1 0 0,0 1 1 0 0,20 9-1 0 0,-28-10-116 0 0,1 1 0 0 0,-1 1 0 0 0,0-1 0 0 0,0 1 0 0 0,0 1 0 0 0,-1-1 0 0 0,0 1 0 0 0,0 0 0 0 0,0 1 0 0 0,-1-1 0 0 0,0 1 0 0 0,0 0 0 0 0,0 0 0 0 0,-1 1 0 0 0,-1-1 0 0 0,1 1 0 0 0,-1 0 0 0 0,0 0 0 0 0,-1 0 0 0 0,0 0 0 0 0,0 1 0 0 0,-1-1 0 0 0,1 17 0 0 0,-2-5-153 0 0,0 0-1 0 0,-2 0 1 0 0,-4 20-1 0 0,-12 27-183 0 0,9-35 295 0 0,6-16 91 0 0,5-13 9 0 0,0-2 10 0 0,-1 0-2 0 0,0-1 0 0 0,0 1 0 0 0,0 0 0 0 0,0-1 0 0 0,0 1 0 0 0,0 0 0 0 0,0-1 0 0 0,1 0 0 0 0,-1 1 0 0 0,0-1 0 0 0,0 0 0 0 0,0 1 0 0 0,1-1 0 0 0,-1 0 0 0 0,0 0 1 0 0,0 0-1 0 0,1 0 0 0 0,1 0 0 0 0,26-6 221 0 0,-22 4-186 0 0,75-20 174 0 0,-42 12-170 0 0,57-10-43 0 0,-81 18 2 0 0,-1 1 0 0 0,1 0 1 0 0,-1 1-1 0 0,24 3 0 0 0,-30-2-3 0 0,-1 0 6 0 0,0 1 0 0 0,13 3 0 0 0,-19-5-12 0 0,0 1-1 0 0,0 0 1 0 0,0 0-1 0 0,0 0 1 0 0,0 0-1 0 0,0 0 1 0 0,-1 0-1 0 0,1 1 1 0 0,0-1-1 0 0,-1 1 1 0 0,1-1-1 0 0,-1 1 1 0 0,1-1-1 0 0,-1 1 1 0 0,1 2 0 0 0,-1-3-4 0 0,-1 0 0 0 0,0 0 0 0 0,1 0 0 0 0,-1 0 0 0 0,0 0 0 0 0,0 0 0 0 0,0 0 0 0 0,1 0 0 0 0,-1 0 0 0 0,0 0 1 0 0,-1 1-1 0 0,1-1 0 0 0,0 0 0 0 0,0 0 0 0 0,0 0 0 0 0,-1 0 0 0 0,1 0 0 0 0,0 0 0 0 0,-2 1 0 0 0,-10 19-46 0 0,9-17 47 0 0,-5 6-25 0 0,0 0 1 0 0,-1 0 0 0 0,-1 0-1 0 0,0-1 1 0 0,-13 10 0 0 0,-60 34-239 0 0,38-30 40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5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11608 0 0,'0'0'1042'0'0,"0"1"-539"0"0,1 11-152 0 0,0 1-1 0 0,1 0 1 0 0,6 23 0 0 0,16 39-135 0 0,-16-53 2 0 0,-4-10-162 0 0,1 0-1 0 0,1-1 0 0 0,0 1 0 0 0,0-1 1 0 0,1 0-1 0 0,0-1 0 0 0,1 0 1 0 0,1 0-1 0 0,-1 0 0 0 0,17 13 1 0 0,-20-19-20 0 0,0-1 1 0 0,0 1-1 0 0,1-1 1 0 0,0 0-1 0 0,-1 0 1 0 0,1-1-1 0 0,0 0 0 0 0,0 0 1 0 0,0 0-1 0 0,7 1 1 0 0,-8-3-22 0 0,1 1 0 0 0,-1-1 0 0 0,0 0 0 0 0,0-1 0 0 0,0 1 0 0 0,1-1 0 0 0,-1 0 0 0 0,0-1 0 0 0,0 1 0 0 0,0-1 0 0 0,-1 0 0 0 0,1 0 0 0 0,8-5 0 0 0,-4 1 9 0 0,0 0 0 0 0,0-1 0 0 0,-1-1 0 0 0,0 0 0 0 0,0 0 0 0 0,-1 0 0 0 0,8-12 0 0 0,4-8 152 0 0,16-33 0 0 0,-27 45 135 0 0,-1-1 0 0 0,5-18 0 0 0,-8 23-146 0 0,-1 1 0 0 0,1 0-1 0 0,1 0 1 0 0,0 0 0 0 0,1 1-1 0 0,0 0 1 0 0,8-10 0 0 0,-14 19-159 0 0,2-1 63 0 0,-1 0 0 0 0,1 0 0 0 0,0 0 0 0 0,0 1 0 0 0,0-1 0 0 0,0 0 0 0 0,3-1 0 0 0,-4 2-55 0 0,-1 1 0 0 0,1 0 0 0 0,0 0 0 0 0,0 0 0 0 0,-1 0 0 0 0,1 0 0 0 0,0 0 0 0 0,-1 0 1 0 0,1 0-1 0 0,0 0 0 0 0,0 0 0 0 0,-1 0 0 0 0,1 0 0 0 0,0 1 0 0 0,-1-1 0 0 0,1 0 0 0 0,0 1 0 0 0,-1-1 0 0 0,1 0 0 0 0,-1 1 1 0 0,1-1-1 0 0,0 0 0 0 0,-1 1 0 0 0,1-1 0 0 0,-1 1 0 0 0,1-1 0 0 0,-1 1 0 0 0,1 0 0 0 0,-1-1 0 0 0,1 2 0 0 0,6 7-17 0 0,0 1 0 0 0,-1 0-1 0 0,10 20 1 0 0,10 36-27 0 0,-4-8 0 0 0,-7-27-585 0 0,20 31-1 0 0,-17-35-24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31 14600 0 0,'-13'-26'705'0'0,"10"22"22"0"0,4 4-659 0 0,1 0-58 0 0,5 0-23 0 0,0 0 0 0 0,0 1 0 0 0,0 0-1 0 0,0 0 1 0 0,0 1 0 0 0,6 1 0 0 0,-9-1 8 0 0,-1-1 0 0 0,1 1 1 0 0,-1 0-1 0 0,0-1 0 0 0,0 1 0 0 0,0 1 1 0 0,0-1-1 0 0,0 0 0 0 0,0 1 0 0 0,-1-1 1 0 0,1 1-1 0 0,-1 0 0 0 0,3 3 1 0 0,14 20-22 0 0,5 9-12 0 0,-19-28 38 0 0,0-1 0 0 0,0 1 0 0 0,1-1 0 0 0,0 0 0 0 0,0-1 0 0 0,1 1 0 0 0,11 6 0 0 0,-4-1 0 0 0,25 16-93 0 0,0-2 0 0 0,59 27 0 0 0,90 30-211 0 0,-176-77 303 0 0,-3-1 1 0 0,11 4 0 0 0,20 11 0 0 0,-35-16 0 0 0,0 0 0 0 0,0 0 0 0 0,-1 1 0 0 0,1-1 0 0 0,-1 1 0 0 0,0 0 0 0 0,0 0 0 0 0,0 1 0 0 0,3 4 0 0 0,-6-7-3 0 0,0-1 1 0 0,0 1 0 0 0,0 0 0 0 0,0 0 0 0 0,0 0-1 0 0,-1-1 1 0 0,1 1 0 0 0,-1 0 0 0 0,1 0 0 0 0,-1 0 0 0 0,0 0-1 0 0,0 0 1 0 0,0 0 0 0 0,0 0 0 0 0,0 0 0 0 0,0 0-1 0 0,-1-1 1 0 0,1 1 0 0 0,-1 0 0 0 0,1 0 0 0 0,-1 0 0 0 0,0 0-1 0 0,1-1 1 0 0,-1 1 0 0 0,0 0 0 0 0,0 0 0 0 0,0-1-1 0 0,-1 1 1 0 0,1-1 0 0 0,0 1 0 0 0,0-1 0 0 0,-4 3 0 0 0,-5 4 2 0 0,0-1 0 0 0,-21 12 0 0 0,-2-3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1012 5800 0 0,'0'0'125'0'0,"-1"0"-4"0"0,-7 0 4126 0 0,9-7-3962 0 0,1 3-113 0 0,-1 1 0 0 0,1-1 0 0 0,0 1 0 0 0,0-1 0 0 0,0 1 0 0 0,0-1 0 0 0,1 1 0 0 0,3-4 0 0 0,26-22 556 0 0,-30 28-669 0 0,58-41 843 0 0,-35 27-724 0 0,63-40 9 0 0,7-1-47 0 0,42-29 76 0 0,-92 56-252 0 0,86-43 0 0 0,-113 63 52 0 0,19-14 0 0 0,-20 12 0 0 0,20-10 0 0 0,109-56 48 0 0,-46 23 61 0 0,-23 10-104 0 0,-3 4 45 0 0,47-23 204 0 0,-69 34-200 0 0,-33 17-38 0 0,21-16 0 0 0,-21 14 9 0 0,24-13 0 0 0,-27 18 6 0 0,-1 0 0 0 0,0-1-1 0 0,16-15 1 0 0,-26 22-24 0 0,-1 0 1 0 0,1 0-1 0 0,0 0 1 0 0,0 0-1 0 0,9-3 0 0 0,13-7 240 0 0,36-21 41 0 0,-62 33-304 0 0,1 0 7 0 0,0 0 0 0 0,0 0 0 0 0,-1 0-1 0 0,1 1 1 0 0,0-1 0 0 0,0 1 0 0 0,0-1 0 0 0,0 1 0 0 0,0-1 0 0 0,0 1 0 0 0,0 0 0 0 0,0 0 0 0 0,2 0 0 0 0,-3 0 434 0 0,-1 0-415 0 0,0 0 1 0 0,0-1-1 0 0,0 1 0 0 0,1 0 1 0 0,-1 0-1 0 0,0-1 0 0 0,0 1 1 0 0,0 0-1 0 0,0 0 0 0 0,1 0 1 0 0,-1-1-1 0 0,0 1 0 0 0,0 0 1 0 0,1 0-1 0 0,-1 0 0 0 0,0 0 1 0 0,0-1-1 0 0,1 1 0 0 0,-1 0 1 0 0,0 0-1 0 0,0 0 0 0 0,1 0 1 0 0,-1 0-1 0 0,0 0 0 0 0,1 0 1 0 0,-1 0-1 0 0,0 0 0 0 0,0 0 1 0 0,1 0-1 0 0,-1 0 0 0 0,1 0 1 0 0,8 1 743 0 0,-9-1-770 0 0,1 0 0 0 0,-1 0 0 0 0,1 1 0 0 0,-1-1 0 0 0,1 0 0 0 0,-1 1 0 0 0,1-1 0 0 0,-1 1 0 0 0,1-1 0 0 0,-1 0 0 0 0,0 1 0 0 0,1-1 0 0 0,-1 1 0 0 0,1-1 0 0 0,-1 2 0 0 0,7 6 0 0 0,-1-5-2 0 0,-1 0 0 0 0,0 1 0 0 0,0 0 0 0 0,-1 1 0 0 0,8 7 0 0 0,20 29-26 0 0,2 1-5 0 0,-10-11 15 0 0,-15-20 20 0 0,15 16-1 0 0,30 33-4 0 0,-14-14 21 0 0,39 41 60 0 0,58 57-7 0 0,-127-134-39 0 0,59 60 188 0 0,-56-56-107 0 0,-1 1 0 0 0,-1 0 0 0 0,11 19 0 0 0,-13-17 131 0 0,-9-16-116 0 0,0 0-120 0 0,0-1 0 0 0,0 0 0 0 0,0 0 0 0 0,0 0 0 0 0,0 0 0 0 0,0 0 0 0 0,0 0 0 0 0,-1 0 0 0 0,1 0 0 0 0,0 0 0 0 0,0 0 0 0 0,0 0 0 0 0,0 0-1 0 0,0 0 1 0 0,0 1 0 0 0,0-1 0 0 0,0 0 0 0 0,0 0 0 0 0,0 0 0 0 0,0 0 0 0 0,0 0 0 0 0,0 0 0 0 0,0 0 0 0 0,0 1 0 0 0,0-1 0 0 0,0 0 0 0 0,0 0 0 0 0,0 0-1 0 0,0 0 1 0 0,0 0 0 0 0,0 0 0 0 0,0 0 0 0 0,0 1 0 0 0,0-1 0 0 0,0 0 0 0 0,0 0 0 0 0,0 0 0 0 0,0 0 0 0 0,0 0 0 0 0,0 0 0 0 0,0 0 0 0 0,0 0 0 0 0,0 1-1 0 0,0-1 1 0 0,0 0 0 0 0,0 0 0 0 0,0 0 0 0 0,1 0 0 0 0,-1 0 0 0 0,0 0 0 0 0,0 0 0 0 0,0 0 0 0 0,0 0 0 0 0,0 0 0 0 0,0 0 0 0 0,0 0 0 0 0,0 0 0 0 0,1 0-1 0 0,-1 0 1 0 0,0 0 0 0 0,0 1 0 0 0,0-1 0 0 0,0 0 0 0 0,0 0 0 0 0,0 0 0 0 0,0 0 0 0 0,1-1 0 0 0,-1 1 0 0 0,0 0 0 0 0,-5 7 230 0 0,5-7-256 0 0,-4 3 56 0 0,-1-1-1 0 0,1 1 0 0 0,0-1 1 0 0,-1 1-1 0 0,1-1 0 0 0,-1 0 1 0 0,0-1-1 0 0,0 1 1 0 0,0-1-1 0 0,-7 1 0 0 0,-17 5 38 0 0,-273 124-1 0 0,187-79-74 0 0,-31 16 0 0 0,-15 20 21 0 0,-109 54 22 0 0,-108 45-43 0 0,181-97 0 0 0,2 0 0 0 0,-281 148-72 0 0,412-210 72 0 0,-9 6 0 0 0,-130 73 0 0 0,113-54 0 0 0,31-13 0 0 0,23-15 0 0 0,30-22 0 0 0,4-3 0 0 0,1 1 0 0 0,0-1 0 0 0,-1 1 0 0 0,1 0 0 0 0,0-1 0 0 0,0 1 0 0 0,-1 0 0 0 0,1 0 0 0 0,0 0 0 0 0,0-1 0 0 0,-1 3 0 0 0,-6 2 0 0 0,6-5 11 0 0,-1-1-1 0 0,1 1 1 0 0,0-1 0 0 0,0 0-1 0 0,0 1 1 0 0,0-1-1 0 0,0 0 1 0 0,0 0-1 0 0,0 0 1 0 0,-3-3-1 0 0,1 2 2 0 0,2 1-5 0 0,1-1-1 0 0,-1 1 1 0 0,1-1 0 0 0,0 1-1 0 0,-1-1 1 0 0,1 1-1 0 0,0-1 1 0 0,0 0-1 0 0,0 0 1 0 0,0 1-1 0 0,-1-4 1 0 0,-5-9 38 0 0,-2 1-2 0 0,2-1 0 0 0,0-1-1 0 0,-9-24 1 0 0,0-3 6 0 0,14 40-49 0 0,-65-164 136 0 0,56 124 42 0 0,-10-57-1 0 0,9 34-20 0 0,-9-20-691 0 0,19 81 509 0 0,1 1 1 0 0,0 0 0 0 0,1-1 0 0 0,-1 1-1 0 0,1-1 1 0 0,-1-4 0 0 0,1 7 17 0 0,1-1 0 0 0,-1 1 0 0 0,0-1 0 0 0,1 0 0 0 0,-1 1 0 0 0,1-1 0 0 0,0 1 0 0 0,-1 0 0 0 0,1-1 0 0 0,0 1 0 0 0,0-1 0 0 0,0 1 0 0 0,0 0-1 0 0,0 0 1 0 0,0 0 0 0 0,2-2 0 0 0,28-22 36 0 0,62-41-1 0 0,-40 31-13 0 0,18-13-6 0 0,79-57 36 0 0,120-84-35 0 0,-133 112-94 0 0,-126 71 88 0 0,45-19 96 0 0,-18 8-360 0 0,-32 14 103 0 0,-1 1-1 0 0,1 0 1 0 0,8-1-1 0 0,-12 2-31 0 0,0 1-1 0 0,0-1 1 0 0,0 1-1 0 0,0 0 1 0 0,0 0-1 0 0,0 0 1 0 0,0 0-1 0 0,0 1 1 0 0,0-1 0 0 0,0 0-1 0 0,0 1 1 0 0,3 0-1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8864 0 0,'0'-2'126'0'0,"0"-1"0"0"0,0 1 0 0 0,0 0 0 0 0,1 0 0 0 0,-1-1 0 0 0,1 1 0 0 0,0 0 0 0 0,0 0 0 0 0,-1-1 0 0 0,1 1 0 0 0,1 0 0 0 0,-1 0 0 0 0,0 0 0 0 0,0 0 0 0 0,1 1 0 0 0,-1-1 0 0 0,1 0 0 0 0,0 0 0 0 0,-1 1 0 0 0,1-1 0 0 0,0 1 0 0 0,0 0 0 0 0,4-3 0 0 0,-4 4 16 0 0,0-1 0 0 0,1 1 0 0 0,-1 0 1 0 0,1 0-1 0 0,-1 0 0 0 0,1 0 0 0 0,-1 0 0 0 0,5 1 1 0 0,-1 0-65 0 0,-1 1 0 0 0,0-1 0 0 0,0 1 0 0 0,0 0 0 0 0,0 0 1 0 0,0 1-1 0 0,-1-1 0 0 0,1 1 0 0 0,-1 0 0 0 0,0 0 0 0 0,1 1 1 0 0,-1-1-1 0 0,6 8 0 0 0,-4-4 27 0 0,-1 1 1 0 0,1-1-1 0 0,-1 1 0 0 0,-1 1 1 0 0,1-1-1 0 0,5 17 1 0 0,24 59 334 0 0,-30-73-386 0 0,1 0 0 0 0,10 15 1 0 0,-8-13-13 0 0,-4-9-135 0 0,-1-1 0 0 0,1 1 0 0 0,-1 0 0 0 0,1-1 0 0 0,0 1 0 0 0,1-1 0 0 0,-1 0 0 0 0,0 0 0 0 0,1-1 0 0 0,0 1 0 0 0,0 0 0 0 0,-1-1 0 0 0,2 0 0 0 0,4 2 0 0 0,4 0-789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5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213 179 9568,'46'-35'3066,"-45"34"-3002,0 1 0,0-1-1,0 0 1,0 1 0,-1-1 0,1 0-1,0 0 1,0 1 0,-1-1-1,1 0 1,0 0 0,-1 0 0,1 0-1,-1 0 1,1 0 0,-1 0-1,0 0 1,1-1 0,0 0-3,3-11 530,0 1 1,-1-1-1,4-24 1,-7 36-454,0-1 0,0 0 1,1 1-1,-1-1 0,-1 0 1,1 0-1,0 1 0,0-1 1,-1 0-1,1 0 0,-1 1 1,1-1-1,-1 1 0,1-1 1,-1 0-1,0 1 0,0-1 1,0 1-1,0 0 0,0-1 1,0 1-1,-1 0 0,1-1 1,-3 0-1,1 0-4,1 1 1,-1-1-1,0 1 0,0 0 1,0 0-1,0 1 1,0-1-1,-1 1 0,1-1 1,0 1-1,0 0 0,-4 1 1,-2-1 15,1 1 0,-1 1-1,1 0 1,0 0 0,-10 4 0,-35 19 261,35-16-292,3-1-39,2-1 11,-20 12 0,29-17-81,0 1-1,1 0 1,-1 0-1,1 0 1,0 1-1,0-1 1,0 1-1,0 0 1,-3 5-1,6-8-8,0-1-1,-1 1 0,1-1 0,0 1 1,0-1-1,-1 1 0,1-1 0,0 1 1,0-1-1,0 1 0,0-1 0,-1 1 1,1-1-1,0 1 0,0-1 1,0 1-1,0-1 0,0 1 0,0-1 1,1 1-1,-1 0 0,0-1 0,0 1 1,0-1-1,0 1 0,1-1 1,-1 1-1,0-1 0,0 0 0,1 1 1,-1-1-1,0 1 0,1-1 0,-1 1 1,1-1-1,-1 0 0,0 1 0,1-1 1,0 0-1,6 3-13,0-1 0,0 0 1,0 0-1,15 1 0,146 12 113,-142-14-67,149 16 235,-140-12-66,0 2 0,66 23 1,-94-28-174,1 1-1,0 0 1,-1 1-1,0-1 1,1 2 0,-2-1-1,1 1 1,0 0-1,-1 0 1,8 9 0,-12-12-22,0 1 1,0 0 0,0 0 0,0 0-1,-1 0 1,0 0 0,1 0 0,-1 0 0,0 1-1,0-1 1,-1 0 0,1 1 0,-1-1-1,1 0 1,-1 6 0,-1-4-8,0 0 0,0 0 0,0 0-1,0-1 1,-1 1 0,0-1 0,1 1 0,-2-1 0,1 1 0,0-1-1,-6 6 1,-2 1-186,-21 19 0,24-23 121,-26 23-435,-1-2-1,0-2 1,-2-1 0,-53 27 0,-19 0-2242,106-51 2694,-107 49-1920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 15616,'-30'-3'5791,"30"15"-4511,4 2-352,-4-2-1760,4-1 256,-4 1 224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13224 0 0,'-1'0'33'0'0,"1"1"1"0"0,0-1-1 0 0,-1 1 1 0 0,1-1-1 0 0,-1 0 1 0 0,1 1-1 0 0,0-1 1 0 0,-1 1 0 0 0,1-1-1 0 0,-1 0 1 0 0,1 1-1 0 0,-1-1 1 0 0,0 0-1 0 0,1 1 1 0 0,-1-1-1 0 0,1 0 1 0 0,-1 0 0 0 0,1 0-1 0 0,-1 1 1 0 0,0-1-1 0 0,1 0 1 0 0,-1 0-1 0 0,1 0 1 0 0,-1 0-1 0 0,-1 0 1 0 0,1 0-58 0 0,1 0 30 0 0,-1 0 1 0 0,1 0 0 0 0,-1 0 0 0 0,1 0 0 0 0,-1 0-1 0 0,1 0 1 0 0,-1 1 0 0 0,1-1 0 0 0,0 0 0 0 0,-1 0-1 0 0,1 0 1 0 0,-1 1 0 0 0,1-1 0 0 0,-1 0 0 0 0,1 1-1 0 0,0-1 1 0 0,-1 0 0 0 0,1 1 0 0 0,0-1 0 0 0,-1 1-1 0 0,0 1 13 0 0,-17 7-63 0 0,16-9 34 0 0,0 1 0 0 0,0 0 0 0 0,0 0 1 0 0,0 0-1 0 0,0 0 0 0 0,0 0 0 0 0,0 0 1 0 0,1 1-1 0 0,-1-1 0 0 0,0 0 0 0 0,-1 3 1 0 0,-2 3 101 0 0,0 1 0 0 0,0 0 1 0 0,1 0-1 0 0,0 0 1 0 0,0 1-1 0 0,1-1 0 0 0,0 1 1 0 0,1 0-1 0 0,-4 17 1 0 0,5-18 46 0 0,1 1 1 0 0,-1-1-1 0 0,2 1 0 0 0,-1 0 1 0 0,1-1-1 0 0,0 0 1 0 0,1 1-1 0 0,0-1 1 0 0,3 9-1 0 0,-4-13-95 0 0,1 0-1 0 0,0 0 0 0 0,0-1 0 0 0,0 1 1 0 0,0 0-1 0 0,1-1 0 0 0,-1 1 0 0 0,1-1 1 0 0,0 0-1 0 0,0 0 0 0 0,0 0 0 0 0,1 0 1 0 0,-1-1-1 0 0,0 1 0 0 0,1-1 0 0 0,0 0 1 0 0,0 0-1 0 0,0 0 0 0 0,7 2 0 0 0,-6-3-4 0 0,0 0-1 0 0,0-1 0 0 0,0 1 0 0 0,0-1 1 0 0,0 0-1 0 0,0 0 0 0 0,0-1 0 0 0,0 1 1 0 0,0-1-1 0 0,0 0 0 0 0,5-3 1 0 0,8-2 84 0 0,25-13 1 0 0,-40 18-123 0 0,3-3 20 0 0,1 0-1 0 0,-1-1 0 0 0,0 0 1 0 0,0 0-1 0 0,0-1 0 0 0,5-7 1 0 0,-4 6 14 0 0,-5 5-22 0 0,0 0 0 0 0,-1 0 0 0 0,1 0 0 0 0,0-1-1 0 0,-1 1 1 0 0,0-1 0 0 0,1 1 0 0 0,-1-1 0 0 0,0 1 0 0 0,0-1 0 0 0,-1 0 0 0 0,1 0 0 0 0,0 1 0 0 0,-1-1 0 0 0,0 0 0 0 0,1 0 0 0 0,-1 0 0 0 0,-1 1 0 0 0,1-1 0 0 0,0 0-1 0 0,0 0 1 0 0,-1 0 0 0 0,0 1 0 0 0,0-1 0 0 0,1 0 0 0 0,-3-4 0 0 0,0 2 17 0 0,-1-1 1 0 0,1 1-1 0 0,-1 0 0 0 0,1-1 1 0 0,-1 1-1 0 0,-1 1 0 0 0,1-1 1 0 0,-1 1-1 0 0,0 0 0 0 0,-9-6 0 0 0,11 7-26 0 0,-1 1 0 0 0,1-1-1 0 0,-1 1 1 0 0,1 0-1 0 0,-1 1 1 0 0,0-1-1 0 0,0 1 1 0 0,0 0-1 0 0,0-1 1 0 0,0 2 0 0 0,0-1-1 0 0,0 0 1 0 0,0 1-1 0 0,-1 0 1 0 0,1 0-1 0 0,0 0 1 0 0,-8 2-1 0 0,5 0-134 0 0,1 0-1 0 0,-1 0 1 0 0,0 1-1 0 0,1 0 1 0 0,0 0-1 0 0,0 1 1 0 0,-8 6-1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13 11944 0 0,'0'0'349'0'0,"-2"0"-2"0"0,-4-4-225 0 0,5 3-94 0 0,0 0-1 0 0,0 0 1 0 0,0 0-1 0 0,0 1 1 0 0,0-1-1 0 0,0 1 1 0 0,0-1-1 0 0,0 1 1 0 0,0-1-1 0 0,0 1 1 0 0,0-1-1 0 0,0 1 1 0 0,0 0-1 0 0,0 0 1 0 0,-1 0-1 0 0,1-1 1 0 0,0 1-1 0 0,0 0 1 0 0,0 0-1 0 0,-1 1 1 0 0,1-1-1 0 0,0 0 1 0 0,0 0-1 0 0,0 1 1 0 0,0-1-1 0 0,0 0 1 0 0,0 1-1 0 0,0-1 1 0 0,0 1-1 0 0,0-1 1 0 0,0 1-1 0 0,0 0 1 0 0,0-1-1 0 0,-1 2 1 0 0,1-1-13 0 0,-10 6 34 0 0,9-6-50 0 0,0 0 1 0 0,0 1-1 0 0,0-1 0 0 0,-1 1 1 0 0,2 0-1 0 0,-1 0 0 0 0,-3 3 1 0 0,-7 11 76 0 0,7-11 20 0 0,0 1 1 0 0,0 1-1 0 0,1-1 1 0 0,0 1-1 0 0,1 0 1 0 0,-6 13 0 0 0,2 4 383 0 0,2 2 0 0 0,-5 46 1 0 0,9-63-459 0 0,1-1 0 0 0,0 0-1 0 0,1 1 1 0 0,-1-1 0 0 0,2 0 0 0 0,-1 1 0 0 0,4 9 0 0 0,-4-15-6 0 0,0 0 1 0 0,1-1-1 0 0,-1 1 1 0 0,1-1-1 0 0,-1 1 1 0 0,1-1 0 0 0,0 0-1 0 0,0 1 1 0 0,0-1-1 0 0,0 0 1 0 0,1 0 0 0 0,-1 0-1 0 0,1-1 1 0 0,-1 1-1 0 0,1-1 1 0 0,-1 1 0 0 0,1-1-1 0 0,0 0 1 0 0,0 0-1 0 0,2 1 1 0 0,-1-1 12 0 0,1 0 1 0 0,-1 0-1 0 0,0-1 1 0 0,1 0-1 0 0,-1 0 0 0 0,1 0 1 0 0,-1 0-1 0 0,0 0 1 0 0,1-1-1 0 0,-1 0 0 0 0,0 0 1 0 0,0 0-1 0 0,5-2 0 0 0,2-3 55 0 0,0 0 0 0 0,0 0 0 0 0,-1-1 0 0 0,0-1 0 0 0,15-13 0 0 0,-21 18-65 0 0,-1 0-5 0 0,-1 0-1 0 0,1 0 0 0 0,-1 1 1 0 0,0-2-1 0 0,1 1 1 0 0,-1 0-1 0 0,0 0 0 0 0,-1-1 1 0 0,1 1-1 0 0,-1 0 1 0 0,1-1-1 0 0,-1 0 0 0 0,1-5 1 0 0,0-4 61 0 0,-1 0 0 0 0,-1-21-1 0 0,0 25-68 0 0,0 0-1 0 0,0 0 0 0 0,1 0 1 0 0,0 0-1 0 0,1 0 0 0 0,2-10 0 0 0,-3 15-38 0 0,7 8 94 0 0,-4-3-71 0 0,-1 1-1 0 0,0 0 0 0 0,0 0 0 0 0,0 1 1 0 0,0-1-1 0 0,0 1 0 0 0,0-1 0 0 0,0 1 1 0 0,4 6-1 0 0,-1 1-87 0 0,10 19 0 0 0,1 1 5 0 0,-16-27 43 0 0,1-1 0 0 0,0 1 0 0 0,1-1 0 0 0,-1 0 0 0 0,0 0 0 0 0,1 0 0 0 0,-1 0 0 0 0,1 0 0 0 0,-1-1 0 0 0,1 1 0 0 0,0-1 0 0 0,0 1 0 0 0,-1-1-1 0 0,1 0 1 0 0,0 0 0 0 0,0 0 0 0 0,6 0 0 0 0,4-4-964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4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13792 0 0,'0'0'800'0'0,"5"-5"-640"0"0,-4 5-163 0 0,0-1 0 0 0,0 1 0 0 0,0-1-1 0 0,0 1 1 0 0,0-1 0 0 0,0 1 0 0 0,0 0 0 0 0,1 0 0 0 0,-1-1 0 0 0,0 1 0 0 0,0 0 0 0 0,0 0 0 0 0,0 0 0 0 0,1 0 0 0 0,-1 1 0 0 0,1-1 0 0 0,1 1-13 0 0,0 0 0 0 0,0 0 0 0 0,0 0 0 0 0,0 0 0 0 0,0 1 0 0 0,3 1 0 0 0,1 2-25 0 0,0 0 0 0 0,0 1 0 0 0,10 10 0 0 0,35 49 779 0 0,-11-12-59 0 0,-27-37-464 0 0,25 26 250 0 0,-35-38-395 0 0,1 0-1 0 0,0 0 0 0 0,-1 0 0 0 0,1-1 1 0 0,1 0-1 0 0,-1 0 0 0 0,6 2 0 0 0,-9-4-2 0 0,4 0 552 0 0,-5-6-459 0 0,-1 3-151 0 0,0 1 1 0 0,-1 0 0 0 0,1 0-1 0 0,0-1 1 0 0,-1 1-1 0 0,1 0 1 0 0,-1 0-1 0 0,1 0 1 0 0,-1-1 0 0 0,1 1-1 0 0,-1 0 1 0 0,0 0-1 0 0,0 0 1 0 0,0 0 0 0 0,0 0-1 0 0,1 0 1 0 0,-1 1-1 0 0,0-1 1 0 0,0 0 0 0 0,-1 0-1 0 0,1 1 1 0 0,-1-2-1 0 0,-4-1 63 0 0,-1 0 1 0 0,-11-3-1 0 0,12 4-63 0 0,4 1-9 0 0,-3-1 0 0 0,-1 0 0 0 0,1 1 0 0 0,0 0 0 0 0,-1-1 0 0 0,1 2 0 0 0,-1-1 0 0 0,1 1 0 0 0,-7 0 0 0 0,1 1-9 0 0,0 1-1 0 0,0 0 1 0 0,0 1-1 0 0,1 0 1 0 0,-1 1-1 0 0,1 0 1 0 0,0 0-1 0 0,0 1 1 0 0,0 1-1 0 0,1 0 1 0 0,0 0-1 0 0,0 0 1 0 0,0 2-1 0 0,1-1 1 0 0,-15 17-1 0 0,11-10 5 0 0,1 1-1 0 0,1 0 0 0 0,0 1 0 0 0,1 0 0 0 0,1 0 0 0 0,-8 22 0 0 0,15-34 12 0 0,0-1-1 0 0,0 1 1 0 0,0 0-1 0 0,0 0 1 0 0,1 0-1 0 0,0 0 1 0 0,0-1 0 0 0,0 1-1 0 0,0 0 1 0 0,1 0-1 0 0,-1 0 1 0 0,1 0-1 0 0,0-1 1 0 0,2 7 0 0 0,-2-8 1 0 0,0 1 1 0 0,1-1 0 0 0,-1 0 0 0 0,0 0 0 0 0,1 0 0 0 0,0 0 0 0 0,-1 0 0 0 0,1 0 0 0 0,0 0 0 0 0,0 0 0 0 0,0-1-1 0 0,0 1 1 0 0,0-1 0 0 0,0 1 0 0 0,1-1 0 0 0,-1 0 0 0 0,0 0 0 0 0,1 0 0 0 0,-1 0 0 0 0,1 0 0 0 0,-1-1 0 0 0,6 1-1 0 0,1 0 32 0 0,1-2-1 0 0,-1 1 1 0 0,1-2-1 0 0,-1 1 1 0 0,0-1-1 0 0,1 0 0 0 0,8-4 1 0 0,-2 1 21 0 0,9-4-21 0 0,0-1-1 0 0,-1-1 0 0 0,0-1 0 0 0,40-27 0 0 0,-59 35-203 0 0,0 1-1 0 0,0-1 1 0 0,0 0 0 0 0,-1 0-1 0 0,0 0 1 0 0,0-1 0 0 0,7-9-1 0 0,-8 7-538 0 0,-6-1-27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0 710 10912 0 0,'0'0'838'0'0,"2"0"-524"0"0,13-9 115 0 0,18-13 0 0 0,-19 12-266 0 0,26-14 1 0 0,27-9 581 0 0,56-26-43 0 0,134-69-361 0 0,-26 12-122 0 0,142-74-231 0 0,-339 169-217 0 0,37-31 0 0 0,-65 48 59 0 0,0-1 0 0 0,0-1-1 0 0,-1 1 1 0 0,0-1 0 0 0,0 0 0 0 0,4-6-1 0 0,-9 11-239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9 151 11272 0 0,'-3'-4'76'0'0,"3"3"-45"0"0,-1 1 1 0 0,1-1-1 0 0,-1 0 0 0 0,0 1 0 0 0,1-1 1 0 0,0 0-1 0 0,-1 0 0 0 0,1 0 0 0 0,-1 1 1 0 0,1-1-1 0 0,0 0 0 0 0,-1-1 734 0 0,1 3-579 0 0,2 7-183 0 0,-1 0 0 0 0,1 0-1 0 0,0 0 1 0 0,1 0 0 0 0,0 0-1 0 0,6 11 1 0 0,6 12 154 0 0,-8-15 56 0 0,10 18 1 0 0,-10-24-36 0 0,13 23 267 0 0,1-1 1 0 0,34 39 0 0 0,-42-56-284 0 0,-13-14 389 0 0,2-7-224 0 0,0 0 1 0 0,0 1 0 0 0,-1-1-1 0 0,0 0 1 0 0,0 0 0 0 0,-1 0-1 0 0,0 0 1 0 0,0-9-1 0 0,1-16-213 0 0,2 6-98 0 0,1 0 0 0 0,11-38 0 0 0,-11 51-14 0 0,1 1 0 0 0,-1-1 0 0 0,2 1 0 0 0,-1 0 0 0 0,2 1 0 0 0,-1 0 0 0 0,13-14 0 0 0,2 0-2 0 0,35-29 0 0 0,-45 44 0 0 0,0 0 0 0 0,0 1 0 0 0,1 1 0 0 0,0 0 0 0 0,23-9 0 0 0,-32 14-1 0 0,1 1-1 0 0,-1 0 0 0 0,0 1 1 0 0,1-1-1 0 0,-1 1 0 0 0,0-1 1 0 0,1 1-1 0 0,-1 0 0 0 0,0 0 1 0 0,1 0-1 0 0,-1 1 0 0 0,1-1 1 0 0,-1 1-1 0 0,0 0 0 0 0,0 0 1 0 0,1 0-1 0 0,-1 0 0 0 0,0 1 1 0 0,0-1-1 0 0,0 1 0 0 0,0-1 1 0 0,0 1-1 0 0,-1 0 0 0 0,1 1 1 0 0,-1-1-1 0 0,1 0 0 0 0,-1 1 1 0 0,0-1-1 0 0,0 1 0 0 0,0 0 1 0 0,0-1-1 0 0,0 1 0 0 0,0 0 1 0 0,-1 0-1 0 0,0 1 0 0 0,1-1 1 0 0,-1 0-1 0 0,0 0 0 0 0,0 4 1 0 0,0 0-2 0 0,0 0 0 0 0,0 0 0 0 0,-1 0 0 0 0,0 1 0 0 0,-1-1 0 0 0,1 0 0 0 0,-1 0 0 0 0,-4 13 0 0 0,1-9 9 0 0,1-1 0 0 0,-2 0 0 0 0,0 0-1 0 0,0-1 1 0 0,-8 12 0 0 0,-2-1 35 0 0,-1-1-1 0 0,-1 0 1 0 0,-1-2-1 0 0,-25 21 0 0 0,36-33-18 0 0,-1 0 0 0 0,1 0 0 0 0,-14 5 0 0 0,11-5-202 0 0,8-4-138 0 0,-2-5-2855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16807 0 0,'-1'-5'89'0'0,"2"0"-1"0"0,-1 0 1 0 0,1 0-1 0 0,-1-1 1 0 0,2 1-1 0 0,-1 0 1 0 0,3-8-1 0 0,-3 12-70 0 0,0-1 0 0 0,0 1 0 0 0,0-1 0 0 0,0 1 0 0 0,0-1 0 0 0,0 1 0 0 0,0-1 0 0 0,0 1 0 0 0,0 0 0 0 0,1 0 0 0 0,-1 0 0 0 0,0 0 0 0 0,1 0 0 0 0,-1 0 0 0 0,1 0 0 0 0,0 0 0 0 0,-1 0 0 0 0,1 1 0 0 0,0-1 0 0 0,-1 1 0 0 0,1-1 0 0 0,0 1 0 0 0,-1-1 0 0 0,1 1 0 0 0,3 0 0 0 0,-3 0-18 0 0,-1 0-1 0 0,0 1 1 0 0,0-1-1 0 0,0 0 0 0 0,0 1 1 0 0,0-1-1 0 0,0 1 0 0 0,0-1 1 0 0,0 1-1 0 0,0-1 0 0 0,0 1 1 0 0,0 0-1 0 0,0-1 0 0 0,0 1 1 0 0,-1 0-1 0 0,1 0 0 0 0,0 0 1 0 0,-1-1-1 0 0,1 1 1 0 0,0 0-1 0 0,-1 0 0 0 0,1 0 1 0 0,-1 0-1 0 0,1 0 0 0 0,-1 0 1 0 0,0 1-1 0 0,1-1 0 0 0,-1 0 1 0 0,0 0-1 0 0,1 2 0 0 0,0 5 2 0 0,0 0 0 0 0,-1-1 0 0 0,1 11 0 0 0,-1-14 6 0 0,-2 29 323 0 0,-10 55 1 0 0,7-56-82 0 0,-3 54 0 0 0,8-78-247 0 0,1 0 0 0 0,-1-1 0 0 0,1 1 0 0 0,3 11 0 0 0,-4-17-53 0 0,1 1 1 0 0,0-1-1 0 0,0 0 1 0 0,-1 0-1 0 0,2 0 1 0 0,-1 0-1 0 0,0 0 1 0 0,0-1-1 0 0,0 1 1 0 0,1 0-1 0 0,-1-1 1 0 0,1 1-1 0 0,0 0 1 0 0,-1-1-1 0 0,1 0 1 0 0,0 1-1 0 0,0-1 1 0 0,0 0-1 0 0,3 1 1 0 0,10 3-460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55 14224 0 0,'-6'-7'39'0'0,"4"3"29"0"0,-1 0-1 0 0,0 0 1 0 0,0 1 0 0 0,-1-1-1 0 0,1 1 1 0 0,-1 0 0 0 0,1 0-1 0 0,-1 0 1 0 0,-8-4 0 0 0,7 5-4 0 0,0 0 0 0 0,1 1 0 0 0,-1 0 1 0 0,0 0-1 0 0,0 0 0 0 0,-1 0 1 0 0,1 1-1 0 0,0 0 0 0 0,0 0 0 0 0,0 0 1 0 0,0 0-1 0 0,0 1 0 0 0,0 0 1 0 0,0 0-1 0 0,0 1 0 0 0,0-1 0 0 0,0 1 1 0 0,1 0-1 0 0,-1 0 0 0 0,1 1 1 0 0,-1-1-1 0 0,-4 5 0 0 0,-1 2 99 0 0,0 0-1 0 0,1 1 1 0 0,0 1 0 0 0,1-1-1 0 0,0 1 1 0 0,1 0 0 0 0,0 1-1 0 0,0 0 1 0 0,2 0 0 0 0,-1 0-1 0 0,-6 26 1 0 0,11-33-123 0 0,0 1-1 0 0,0 0 1 0 0,1 0 0 0 0,-1-1-1 0 0,1 1 1 0 0,0 0 0 0 0,1 0-1 0 0,0 0 1 0 0,0-1-1 0 0,0 1 1 0 0,0 0 0 0 0,1-1-1 0 0,0 1 1 0 0,3 5 0 0 0,-4-9-17 0 0,0 0 1 0 0,0 0-1 0 0,0 1 1 0 0,1-1 0 0 0,-1 0-1 0 0,1 0 1 0 0,0 0 0 0 0,-1-1-1 0 0,1 1 1 0 0,0 0-1 0 0,0-1 1 0 0,0 1 0 0 0,0-1-1 0 0,0 1 1 0 0,0-1 0 0 0,1 0-1 0 0,-1 0 1 0 0,0 0-1 0 0,1 0 1 0 0,-1-1 0 0 0,1 1-1 0 0,-1 0 1 0 0,1-1-1 0 0,-1 0 1 0 0,1 0 0 0 0,-1 0-1 0 0,1 0 1 0 0,-1 0 0 0 0,1 0-1 0 0,-1 0 1 0 0,1-1-1 0 0,-1 1 1 0 0,1-1 0 0 0,1-1-1 0 0,13-4 21 0 0,-2 0 0 0 0,1-1 0 0 0,-1-1 0 0 0,0 0 0 0 0,0-1 0 0 0,-1-1 0 0 0,21-19 0 0 0,-29 23-33 0 0,-1-1 0 0 0,1-1 0 0 0,-2 1-1 0 0,1-1 1 0 0,-1 0 0 0 0,0 0 0 0 0,-1 0-1 0 0,0-1 1 0 0,3-12 0 0 0,9-20 53 0 0,3-16-52 0 0,-18 57-12 0 0,0-1 0 0 0,0 1 0 0 0,0 0 0 0 0,0-1 0 0 0,0 1 0 0 0,0 0 0 0 0,0 0 0 0 0,0-1 0 0 0,1 1 0 0 0,-1 0 0 0 0,0 0 0 0 0,0-1 0 0 0,0 1 0 0 0,0 0 0 0 0,1 0 0 0 0,-1-1 0 0 0,0 1 0 0 0,0 0 0 0 0,1 0 0 0 0,-1 0 0 0 0,0-1 0 0 0,0 1 0 0 0,1 0 0 0 0,-1 0 0 0 0,0 0 0 0 0,0 0 0 0 0,1 0 0 0 0,-1 0 0 0 0,0 0 0 0 0,1 0 0 0 0,-1 0 0 0 0,3 3 0 0 0,-3-3 0 0 0,3 2-1 0 0,-1 1 0 0 0,1 0 1 0 0,-1 0-1 0 0,0-1 0 0 0,0 1 0 0 0,0 1 0 0 0,0-1 0 0 0,-1 0 0 0 0,1 0 0 0 0,-1 1 0 0 0,0-1 0 0 0,1 7 0 0 0,0 3-24 0 0,0 0 0 0 0,-1 16 0 0 0,-1-17-44 0 0,1 0 0 0 0,4 21 0 0 0,-4-30-126 0 0,0 0 0 0 0,0 0 1 0 0,0 0-1 0 0,1-1 0 0 0,-1 1 1 0 0,1-1-1 0 0,-1 1 0 0 0,5 3 1 0 0,2 2-872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35 407 16256 0 0,'-31'-26'825'0'0,"27"23"-854"0"0,7 3 7 0 0,7 3-6 0 0,68 54 659 0 0,-71-52-491 0 0,-1 1 0 0 0,0 0 0 0 0,0 0 0 0 0,0 0 0 0 0,0 1 0 0 0,4 7 0 0 0,7 8 198 0 0,0 4 94 0 0,-16-24 200 0 0,4-11-433 0 0,-2 6-160 0 0,-1-3 16 0 0,1 1 0 0 0,-1-1 1 0 0,0 0-1 0 0,-1 0 0 0 0,2-12 1 0 0,2-5 30 0 0,0 2-95 0 0,0-1-33 0 0,1 0 0 0 0,0 0 0 0 0,2 1 0 0 0,13-26 1 0 0,-19 43 23 0 0,1-1 0 0 0,0 1 0 0 0,0 0 0 0 0,0 1 0 0 0,1-1 0 0 0,-1 1 0 0 0,1-1 0 0 0,0 1 0 0 0,0 0 0 0 0,0 0 0 0 0,0 1 0 0 0,0-1 0 0 0,1 1 0 0 0,-1 0 0 0 0,1 0 0 0 0,0 1 0 0 0,-1-1 0 0 0,1 1 0 0 0,0 0 0 0 0,0 0 0 0 0,0 0 0 0 0,0 1 0 0 0,0 0 0 0 0,0 0 0 0 0,0 0 0 0 0,9 2 0 0 0,-6-1 17 0 0,1 0 0 0 0,0-1 0 0 0,0 0-1 0 0,-1 0 1 0 0,1-1 0 0 0,0-1 0 0 0,-1 1-1 0 0,1-1 1 0 0,11-5 0 0 0,7-3 25 0 0,38-21 0 0 0,-41 18-20 0 0,7-4-4 0 0,29-22 0 0 0,-49 31-194 0 0,0-1-1 0 0,0-1 0 0 0,10-13 0 0 0,-20 23 189 0 0,0-1-5 0 0,0 0 0 0 0,0-1 1 0 0,0 1-1 0 0,0 0 0 0 0,-1-1 0 0 0,1 1 0 0 0,0-1 1 0 0,-1 1-1 0 0,1 0 0 0 0,0-1 0 0 0,-1 0 0 0 0,0 1 0 0 0,1-1 1 0 0,-1 1-1 0 0,0-1 0 0 0,0 1 0 0 0,0-1 0 0 0,0 0 0 0 0,0 1 1 0 0,0-1-1 0 0,0 1 0 0 0,-1-1 0 0 0,1 1 0 0 0,0-1 1 0 0,-1 0-1 0 0,0 1 0 0 0,1 0 0 0 0,-1-1 0 0 0,0 1 0 0 0,0-1 1 0 0,-1-1-1 0 0,1 1 0 0 0,-1 0 1 0 0,0 0 0 0 0,1 0-1 0 0,-1 1 1 0 0,0-1 0 0 0,0 0-1 0 0,0 1 1 0 0,0 0 0 0 0,0-1-1 0 0,0 1 1 0 0,-1 0 0 0 0,1 0-1 0 0,0 0 1 0 0,-1 0 0 0 0,1 1-1 0 0,-1-1 1 0 0,1 0 0 0 0,-5 1-1 0 0,-2 0 0 0 0,1 1 1 0 0,0 0-1 0 0,-1 0 0 0 0,1 1 0 0 0,0 1 0 0 0,0-1 0 0 0,0 1 0 0 0,0 0 0 0 0,0 1 0 0 0,1 0 0 0 0,-1 0 0 0 0,1 1 0 0 0,0 0 0 0 0,0 0 0 0 0,1 1 0 0 0,0-1 1 0 0,0 1-1 0 0,0 1 0 0 0,1-1 0 0 0,-1 1 0 0 0,2 0 0 0 0,-1 0 0 0 0,1 1 0 0 0,-6 13 0 0 0,5-10 72 0 0,1 0 0 0 0,0 0 0 0 0,1 0 0 0 0,0 0 0 0 0,0 1 0 0 0,1-1 0 0 0,1 1 0 0 0,0 0-1 0 0,1 19 1 0 0,1-28-30 0 0,0 1-1 0 0,-1-1 0 0 0,1 0 1 0 0,0 0-1 0 0,1 0 0 0 0,-1 0 1 0 0,1 0-1 0 0,-1 0 0 0 0,1 0 1 0 0,0 0-1 0 0,0 0 0 0 0,0-1 1 0 0,0 1-1 0 0,0-1 0 0 0,1 1 1 0 0,-1-1-1 0 0,1 0 0 0 0,0 0 1 0 0,0 0-1 0 0,-1-1 0 0 0,1 1 1 0 0,0-1-1 0 0,0 1 1 0 0,1-1-1 0 0,4 1 0 0 0,1 1 89 0 0,0-1 0 0 0,0-1-1 0 0,0 0 1 0 0,0 0 0 0 0,0 0 0 0 0,0-1-1 0 0,1-1 1 0 0,9-1 0 0 0,2-1-300 0 0,0-1-1 0 0,0-1 1 0 0,-1-1 0 0 0,1-1 0 0 0,-2 0 0 0 0,1-2 0 0 0,22-13-1 0 0,-21 8-1626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15 406 15312 0 0,'0'0'332'0'0,"-1"-1"-4"0"0,0 0-299 0 0,0 0 1 0 0,0 0 0 0 0,0-1 0 0 0,0 1 0 0 0,0 0-1 0 0,0 0 1 0 0,0 0 0 0 0,0-1 0 0 0,0 1 0 0 0,1-1-1 0 0,-1 1 1 0 0,1 0 0 0 0,-1-1 0 0 0,1 1 0 0 0,-1-1-1 0 0,1 1 1 0 0,0-1 0 0 0,0 0 0 0 0,0 1 0 0 0,0-1-1 0 0,0 1 1 0 0,0-1 0 0 0,0 1 0 0 0,0-1 0 0 0,1 1-1 0 0,-1-1 1 0 0,0 1 0 0 0,1-1 0 0 0,0 1 0 0 0,-1-1-1 0 0,1 1 1 0 0,0 0 0 0 0,1-2 0 0 0,3-6 183 0 0,1 2 1 0 0,0-1-1 0 0,1 1 0 0 0,8-9 1 0 0,-8 10-339 0 0,118-129-171 0 0,-119 126 278 0 0,0 0 0 0 0,0 0-1 0 0,-1-1 1 0 0,0 1-1 0 0,-1-1 1 0 0,0 0 0 0 0,-1-1-1 0 0,0 1 1 0 0,3-18-1 0 0,-5 23 19 0 0,-1-1 0 0 0,1 0 0 0 0,-1 1 0 0 0,0-1 0 0 0,-1 0 0 0 0,0-5 0 0 0,1 10 0 0 0,0 1 0 0 0,-1-1 0 0 0,1 1 0 0 0,0 0 0 0 0,0-1 0 0 0,0 1 0 0 0,0 0 0 0 0,0-1 0 0 0,-1 1 0 0 0,1 0 0 0 0,0-1 0 0 0,0 1 0 0 0,-1 0 0 0 0,1-1 0 0 0,0 1 0 0 0,0 0 0 0 0,-1 0 0 0 0,1-1 0 0 0,0 1 0 0 0,-1 0 0 0 0,1 0 0 0 0,-2 0 0 0 0,1-1 0 0 0,0 1 0 0 0,0 0 0 0 0,0 0 0 0 0,-1 0 0 0 0,1 0 0 0 0,0 1 0 0 0,0-1 0 0 0,0 0 0 0 0,0 0 0 0 0,-1 1 0 0 0,1-1 0 0 0,0 1 0 0 0,0-1 0 0 0,0 1 0 0 0,0-1 0 0 0,0 1 0 0 0,0 0 0 0 0,0-1 0 0 0,-1 3 0 0 0,-20 18 0 0 0,6 0 100 0 0,2-1-1 0 0,0 2 1 0 0,1 0-1 0 0,1 1 1 0 0,1 0-1 0 0,1 1 1 0 0,-12 43-1 0 0,19-56-69 0 0,1 1 0 0 0,0 0 0 0 0,1 0-1 0 0,-1 15 1 0 0,3-19-4 0 0,-1-1 0 0 0,1 1 0 0 0,0-1 0 0 0,0 1 0 0 0,1-1 0 0 0,0 1 0 0 0,5 10-1 0 0,-6-15-7 0 0,0-1-1 0 0,1 1 0 0 0,-1-1 0 0 0,1 0 0 0 0,0 1 0 0 0,-1-1 0 0 0,1 0 0 0 0,0 0 0 0 0,0 0 0 0 0,1-1 1 0 0,-1 1-1 0 0,0 0 0 0 0,1-1 0 0 0,-1 0 0 0 0,0 1 0 0 0,1-1 0 0 0,0 0 0 0 0,-1 0 0 0 0,1 0 0 0 0,0-1 1 0 0,-1 1-1 0 0,1-1 0 0 0,3 1 0 0 0,4-1 47 0 0,0 0 0 0 0,-1 0-1 0 0,1-1 1 0 0,0 0 0 0 0,10-4 0 0 0,-11 3-59 0 0,1-1 0 0 0,-1-1 0 0 0,0 0 0 0 0,9-5 0 0 0,-4 2-8 0 0,10-6 3 0 0,0-1 0 0 0,-2-1 0 0 0,0 0 0 0 0,26-25 0 0 0,-31 25 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19:5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6800 0 0,'0'-8'289'0'0,"0"-7"-258"0"0,0 8-31 0 0,4 1 0 0 0,-3 4 246 0 0,0 0 1 0 0,0 0 0 0 0,0 0-1 0 0,0 0 1 0 0,0 0 0 0 0,0-1-1 0 0,-1 1 1 0 0,1 0 0 0 0,0-4-1 0 0,-1 5-120 0 0,0 0 0 0 0,0 1 0 0 0,0-1 0 0 0,0 0 0 0 0,0 1 0 0 0,1-1 0 0 0,-1 0 0 0 0,0 0 0 0 0,0 1 0 0 0,1-1-1 0 0,-1 0 1 0 0,0 1 0 0 0,1-1 0 0 0,-1 1 0 0 0,1-1 0 0 0,-1 0 0 0 0,1 1 0 0 0,-1-1 0 0 0,1 1 0 0 0,-1-1 0 0 0,1 1 0 0 0,-1 0 0 0 0,1-1 0 0 0,0 1-1 0 0,-1 0 1 0 0,2-1 0 0 0,2-1 12 0 0,0 0 0 0 0,0 0-1 0 0,0 1 1 0 0,0 0 0 0 0,0-1 0 0 0,1 1-1 0 0,-1 1 1 0 0,0-1 0 0 0,1 1-1 0 0,-1 0 1 0 0,0 0 0 0 0,1 0 0 0 0,-1 0-1 0 0,1 1 1 0 0,-1 0 0 0 0,7 1 0 0 0,7 4-138 0 0,1 0 0 0 0,-1 0 0 0 0,0 2 0 0 0,-1 0 0 0 0,24 16 0 0 0,-5 1 0 0 0,42 38 0 0 0,-62-48 0 0 0,-2 0 0 0 0,0 1 0 0 0,0 1 0 0 0,-1 0 0 0 0,-2 1 0 0 0,1 1 0 0 0,-2-1 0 0 0,15 38 0 0 0,-22-47-5 0 0,0-1 1 0 0,-1 1 0 0 0,0 0 0 0 0,0 0-1 0 0,-1 0 1 0 0,0 12 0 0 0,0-15 126 0 0,-2-1 1 0 0,1 1-1 0 0,-1-1 1 0 0,1 0-1 0 0,-1 1 1 0 0,-1-1-1 0 0,1 0 1 0 0,-1 0-1 0 0,0 0 1 0 0,0 0-1 0 0,-6 9 0 0 0,7-13-106 0 0,0 1-1 0 0,0-1 1 0 0,-1 0-1 0 0,1 0 1 0 0,0 0-1 0 0,-1 0 0 0 0,1 0 1 0 0,-1 0-1 0 0,1 0 1 0 0,-1 0-1 0 0,1-1 1 0 0,-1 1-1 0 0,1-1 0 0 0,-1 1 1 0 0,0-1-1 0 0,1 1 1 0 0,-1-1-1 0 0,0 0 1 0 0,0 0-1 0 0,1 0 0 0 0,-1 0 1 0 0,0 0-1 0 0,0 0 1 0 0,1-1-1 0 0,-1 1 1 0 0,0 0-1 0 0,-2-2 0 0 0,-2 0 11 0 0,0 0-1 0 0,0 0 0 0 0,1-1 0 0 0,-1 0 0 0 0,1 0 0 0 0,-8-6 0 0 0,6 3 44 0 0,1-1-1 0 0,-1 1 0 0 0,1-2 1 0 0,0 1-1 0 0,1 0 0 0 0,0-1 0 0 0,0 0 1 0 0,0 0-1 0 0,1-1 0 0 0,1 1 0 0 0,-1-1 1 0 0,1 0-1 0 0,1 0 0 0 0,-3-12 0 0 0,1-6 188 0 0,1-1 0 0 0,1 1 0 0 0,3-45 0 0 0,3 16-356 0 0,2 0 0 0 0,2 1-1 0 0,24-82 1 0 0,-23 112-375 0 0,-1 2-33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14368,'2'1'408,"0"0"1,1 0 0,-1-1-1,0 2 1,0-1 0,-1 0-1,1 0 1,0 0 0,0 1-1,0-1 1,-1 1 0,1 0-1,-1-1 1,0 1 0,2 3 0,1 1-225,0 0 0,-1 1 0,2 7 0,-5-13-137,6 17 41,-1 0 0,0 0-1,2 26 1,-3-18-402,7 50-397,8 51-403,-13-98 1182,2 0 0,13 36 0,-20-62-1,0-1 1,0 1-1,1 0 1,-1-1-1,1 1 1,-1-1-1,1 0 0,0 0 1,0 1-1,0-1 1,0 0-1,0-1 0,5 4 1,-6-4-16,0-1 0,0 1 0,0-1 0,0 0-1,1 1 1,-1-1 0,0 0 0,0 0 0,0 0 0,0 0 0,1 0 0,-1 0 0,0 0 0,0 0 0,1-1 0,0 1 18,0-1 0,0 0 1,0 0-1,-1 0 0,1 0 1,0 0-1,-1 0 0,1 0 1,-1-1-1,1 1 0,1-2 1,1-4 46,1 0-1,-1 1 1,0-1 0,0-1 0,-1 1 0,0 0 0,-1-1 0,1 0-1,-1 1 1,1-13 0,0-2 56,-1 0-1,-2-36 0,-3 20-767,-2-1-1,-17-66 1,20 98-24,1 0 1,-1 0 0,1 0 0,0 0 0,1-11 0,0 17 564,0 0 0,0-1 0,0 1 0,0 0 0,1 0 0,-1-1 0,1 1 0,-1 0 0,1 0 0,-1 0 0,1-1 0,-1 1 0,1 0 0,0 0 0,0 0 0,0 0 0,-1 0 0,1 0 0,0 1 0,0-1 0,0 0 0,0 0 0,1 1 0,-1-1 0,0 0 0,0 1 1,0-1-1,0 1 0,1 0 0,-1-1 0,0 1 0,1 0 0,-1 0 0,0 0 0,0 0 0,1 0 0,0 0 0,2 0 238,-1 1 0,1-1 0,-1 1 0,1 0 0,-1 0 0,0 0 0,1 0 0,-1 1 0,0-1 0,0 1 0,0 0 0,0 0 0,4 4 0,4 3 309,19 23 0,-20-20-349,14 15-3,4 5-693,1-1 1,61 49-1,-87-78 514,-1-1 1,1 1 0,-1-1 0,1 1-1,0-1 1,-1 0 0,6 1-1,-7-2 68,0 0 0,0 1-1,0-1 1,0 0 0,0 0-1,0 0 1,0 0-1,0 0 1,0-1 0,1 1-1,-1 0 1,0 0 0,0-1-1,0 1 1,0-1 0,0 1-1,0-1 1,0 1 0,0-1-1,-1 0 1,1 1-1,0-1 1,0 0 0,0 0-1,3-5 132,-1 1 0,0-1 0,0 0 0,-1 0 0,0 0 0,0 0 0,0 0 0,-1-1 0,1-7 0,2-7 277,-4 20-418,9-39 548,15-40-1,-20 69-517,1 1 0,-1-1 0,2 1 0,-1 0 0,1 0 0,1 1 0,0 0 1,15-16-1,-19 22-34,1 0 0,0 0 0,0 0 1,0 1-1,0-1 0,0 1 0,0 0 1,1 0-1,-1 1 0,1-1 0,6 0 1,-7 1 8,-1 1 1,1 0 0,-1 0 0,1 0 0,-1 1 0,0-1 0,1 1 0,-1 0-1,1-1 1,-1 2 0,0-1 0,0 0 0,0 1 0,0-1 0,0 1-1,5 4 1,3 3-132,0 1-1,-1 0 1,13 15 0,23 38-2321,-27-37 1573,11 17 96,-5 3 390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88 7920 0 0,'-2'-15'265'0'0,"1"14"-232"0"0,1-1-1 0 0,-1 0 1 0 0,1 1-1 0 0,0-1 0 0 0,0 0 1 0 0,0 1-1 0 0,0-1 0 0 0,0 0 1 0 0,0 1-1 0 0,0-1 0 0 0,0 0 1 0 0,1 1-1 0 0,-1-1 1 0 0,1 0-1 0 0,-1 1 0 0 0,2-3 1 0 0,0 1 91 0 0,0 0 0 0 0,0 0 0 0 0,0 0 0 0 0,0 0-1 0 0,1 1 1 0 0,0-1 0 0 0,-1 1 0 0 0,1-1 0 0 0,0 1 0 0 0,0 0 0 0 0,0 0 0 0 0,0 0 0 0 0,1 0 0 0 0,-1 1 0 0 0,1 0 0 0 0,-1-1 0 0 0,1 1 0 0 0,-1 0 0 0 0,1 1 0 0 0,-1-1 0 0 0,1 1-1 0 0,0-1 1 0 0,-1 1 0 0 0,8 1 0 0 0,1 1 20 0 0,-7-2-82 0 0,0 1 0 0 0,0 0 0 0 0,0 1 0 0 0,9 3 0 0 0,82 34 750 0 0,81 46 248 0 0,108 48-626 0 0,7 2-172 0 0,-161-59-68 0 0,-80-45-263 0 0,-44-26 77 0 0,-1-1 0 0 0,0 1 0 0 0,0 0 0 0 0,0 0 0 0 0,6 8 0 0 0,23 33-781 0 0,-27-38-67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0 3888 0 0,'0'0'1176'0'0,"-1"1"-759"0"0,-5 1 16 0 0,4-2 549 0 0,1 2-478 0 0,-15 12 289 0 0,-1-1 1 0 0,0-1-1 0 0,-24 14 1 0 0,-1 0 73 0 0,22-13-378 0 0,10-7-189 0 0,0 0 0 0 0,0 1 0 0 0,-15 15 0 0 0,-10 11 287 0 0,21-21-510 0 0,-17 20 1 0 0,-7 12-68 0 0,-36 46 273 0 0,9-14 32 0 0,14-12-67 0 0,18-25-91 0 0,10-7-36 0 0,-28 51 0 0 0,37-60-104 0 0,5-8-7 0 0,5-6 11 0 0,-1-1 1 0 0,-11 14-1 0 0,-18 25 33 0 0,10-17-34 0 0,-19 20 45 0 0,23-26 110 0 0,1 0-1 0 0,1 1 1 0 0,-26 48 0 0 0,21-27-46 0 0,18-34-89 0 0,0-1 1 0 0,-1 0-1 0 0,0 0 1 0 0,-16 20 0 0 0,14-21-20 0 0,0 1 0 0 0,0 1 0 0 0,1-1 0 0 0,1 1 0 0 0,-1 0 0 0 0,-3 14 0 0 0,3-12 35 0 0,6-13-41 0 0,1 1 1 0 0,-1 0 0 0 0,0-1-1 0 0,0 1 1 0 0,1 0 0 0 0,-1 0 0 0 0,1 0-1 0 0,-1-1 1 0 0,1 1 0 0 0,0 2-1 0 0,0-3-9 0 0,0-1-1 0 0,0 1 0 0 0,0 0 0 0 0,-1-1 0 0 0,1 1 0 0 0,0-1 0 0 0,0 1 0 0 0,0 0 0 0 0,0-1 0 0 0,-1 1 0 0 0,1-1 1 0 0,0 1-1 0 0,-1 0 0 0 0,0 1 7 0 0,0 0 1292 0 0,3-3-1250 0 0,4-1-98 0 0,-5 2-244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7168 0 0,'0'0'721'0'0,"0"0"-634"0"0,0 0 0 0 0,0-1 0 0 0,0 1 0 0 0,0 0-1 0 0,0-1 1 0 0,1 1 0 0 0,-1 0 0 0 0,0-1 0 0 0,0 1 0 0 0,0 0-1 0 0,1-1 1 0 0,-1 1 0 0 0,0 0 0 0 0,0 0 0 0 0,1-1 0 0 0,-1 1 0 0 0,0 0-1 0 0,1 0 1 0 0,-1 0 0 0 0,1-1 0 0 0,5 8 37 0 0,-4-6-108 0 0,-1 0-1 0 0,0 0 1 0 0,0 0-1 0 0,0 0 0 0 0,0 0 1 0 0,0 0-1 0 0,-1 0 0 0 0,3 3 1 0 0,0 5 203 0 0,0 1-1 0 0,0 0 1 0 0,-1 0 0 0 0,-1 0 0 0 0,1 0 0 0 0,-1 12 0 0 0,4 26 794 0 0,-1-20-392 0 0,0-8-132 0 0,6 23 1 0 0,-9-37-420 0 0,1 0 0 0 0,1-1 0 0 0,-1 1 0 0 0,1-1 0 0 0,0 1 0 0 0,0-1 0 0 0,1 0 0 0 0,5 6 1 0 0,-7-9-22 0 0,1 0 0 0 0,-1 0 1 0 0,1 0-1 0 0,-1-1 1 0 0,1 1-1 0 0,0-1 0 0 0,0 0 1 0 0,-1 0-1 0 0,1 0 1 0 0,0 0-1 0 0,0 0 0 0 0,0-1 1 0 0,0 1-1 0 0,1-1 1 0 0,-1 0-1 0 0,0 0 1 0 0,0 0-1 0 0,0 0 0 0 0,0 0 1 0 0,5-2-1 0 0,3 0 192 0 0,-1-1-1 0 0,0 0 1 0 0,0-1-1 0 0,18-8 0 0 0,-3-3 82 0 0,0-1-1 0 0,37-32 0 0 0,-31 23-223 0 0,-2-2-1 0 0,44-51 0 0 0,-63 68-203 0 0,-9 9 38 0 0,0 0 1 0 0,1 0-1 0 0,-1 0 1 0 0,0 0-1 0 0,0 0 1 0 0,0-1 0 0 0,1 1-1 0 0,-1 0 1 0 0,-1-1-1 0 0,1 1 1 0 0,0-1-1 0 0,0 1 1 0 0,-1-1-1 0 0,2-2 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7464 0 0,'0'0'4477'0'0,"0"1"-4357"0"0,-1 0-120 0 0,1-1 1 0 0,0 1-1 0 0,0-1 0 0 0,0 1 0 0 0,0-1 1 0 0,0 0-1 0 0,0 1 0 0 0,0-1 0 0 0,1 1 1 0 0,-1-1-1 0 0,0 1 0 0 0,0-1 0 0 0,0 0 1 0 0,0 1-1 0 0,0-1 0 0 0,1 0 1 0 0,-1 1-1 0 0,0-1 0 0 0,0 1 0 0 0,1-1 1 0 0,-1 0-1 0 0,0 1 0 0 0,1-1 0 0 0,-1 0 1 0 0,0 0-1 0 0,1 1 0 0 0,-1-1 1 0 0,0 0-1 0 0,1 0 0 0 0,-1 1 0 0 0,0-1 1 0 0,1 0-1 0 0,-1 0 0 0 0,1 0 0 0 0,0 0 1 0 0,-1 0 0 0 0,7 3 5 0 0,0-1 0 0 0,-1-1 0 0 0,9 2 0 0 0,-7-2 167 0 0,-1 1 0 0 0,14 4 1 0 0,45 12 726 0 0,-43-13-657 0 0,-19-4-185 0 0,1 0 0 0 0,-1 0 0 0 0,0 0 0 0 0,7 3 0 0 0,65 25 114 0 0,40 22 499 0 0,-12 11-430 0 0,-101-60-229 0 0,-2-2-7 0 0,0 1 0 0 0,0 0-1 0 0,0 0 1 0 0,0-1-1 0 0,0 1 1 0 0,0 0-1 0 0,0 0 1 0 0,0 0 0 0 0,0 0-1 0 0,-1 0 1 0 0,1 0-1 0 0,0 0 1 0 0,-1 1 0 0 0,1 0-1 0 0,0-1 662 0 0,-10-1-3210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11072 0 0,'0'0'645'0'0,"4"-5"-514"0"0,-2 4-122 0 0,-1-1 0 0 0,1 0 1 0 0,0 1-1 0 0,0 0 1 0 0,0-1-1 0 0,0 1 0 0 0,0 0 1 0 0,0 0-1 0 0,0 0 1 0 0,1 0-1 0 0,-1 0 0 0 0,0 1 1 0 0,0-1-1 0 0,1 0 0 0 0,-1 1 1 0 0,0 0-1 0 0,4 0 1 0 0,5-1 76 0 0,-1 2 0 0 0,19 2 1 0 0,-8-2 364 0 0,41-1 0 0 0,-26-1-101 0 0,19 4-7 0 0,-1 3 0 0 0,89 19 0 0 0,-112-15-301 0 0,-23-7-31 0 0,1 0 0 0 0,11 2 0 0 0,-17-5-13 0 0,-1 1 2 0 0,9 7 12 0 0,-9-7 31 0 0,1 2-59 0 0,-1-2-113 0 0,5 3-11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70 11032 0 0,'0'-4'188'0'0,"1"0"0"0"0,0-1 1 0 0,0 1-1 0 0,0 0 0 0 0,0 0 1 0 0,1 0-1 0 0,0 0 1 0 0,0 0-1 0 0,0 1 0 0 0,0-1 1 0 0,4-5-1 0 0,1-2-251 0 0,11 6 998 0 0,-15 5-888 0 0,-1 0 1 0 0,1 0 0 0 0,-1 0 0 0 0,1 0 0 0 0,-1 0-1 0 0,1 0 1 0 0,4 2 0 0 0,7 0 102 0 0,-10-2-115 0 0,0 0 1 0 0,-1 1 0 0 0,1 0 0 0 0,0-1 0 0 0,0 1 0 0 0,4 2 0 0 0,9 2 33 0 0,-6-2-56 0 0,-1 0 0 0 0,0 0 1 0 0,0 1-1 0 0,0 1 0 0 0,15 8 1 0 0,-9-2 2 0 0,0 0 0 0 0,18 17 0 0 0,-31-25-14 0 0,0 0-1 0 0,1 0 1 0 0,-2 1 0 0 0,1-1 0 0 0,0 1 0 0 0,-1 0 0 0 0,0 0 0 0 0,1 0 0 0 0,-2 0 0 0 0,1 0 0 0 0,0 0 0 0 0,-1 0 0 0 0,0 1 0 0 0,0-1 0 0 0,0 0 0 0 0,0 1 0 0 0,-1-1 0 0 0,0 1 0 0 0,0-1 0 0 0,0 1 0 0 0,0-1 0 0 0,-1 1 0 0 0,1-1 0 0 0,-1 0 0 0 0,-1 1 0 0 0,1-1-1 0 0,0 0 1 0 0,-1 0 0 0 0,0 0 0 0 0,0 0 0 0 0,0 0 0 0 0,-1 0 0 0 0,-2 4 0 0 0,-24 28 47 0 0,-2-1 0 0 0,-1-2 0 0 0,-2 0 0 0 0,-1-3 0 0 0,-42 29 0 0 0,19-17-49 0 0,31-19 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1199 1 6320 0 0,'-2'0'300'0'0,"-1"2"128"0"0,-1 0 0 0 0,0-1 1 0 0,1 1-1 0 0,-1-1 0 0 0,0 0 1 0 0,0 0-1 0 0,0-1 0 0 0,0 1 1 0 0,0-1-1 0 0,0 0 0 0 0,-5 0 1 0 0,6 0-348 0 0,1 1 0 0 0,-1-1 1 0 0,0 1-1 0 0,0 0 1 0 0,0 0-1 0 0,1 0 1 0 0,-1 0-1 0 0,-4 2 0 0 0,-21 15 212 0 0,21-14-270 0 0,-53 42 65 0 0,31-23 129 0 0,1 2 0 0 0,0 1 0 0 0,2 1 0 0 0,2 1 0 0 0,0 2 0 0 0,2 0 0 0 0,-21 37 0 0 0,-40 64-201 0 0,59-94 0 0 0,-38 47 284 0 0,24-34 105 0 0,-74 94 122 0 0,100-128-517 0 0,1 0 1 0 0,-14 26 0 0 0,-5 9 41 0 0,-24 32 35 0 0,-34 49 22 0 0,33-51-34 0 0,11-16-22 0 0,-21 42-53 0 0,41-68-3 0 0,14-25 7 0 0,2 0-1 0 0,0 0 0 0 0,-7 17 0 0 0,13-26 23 0 0,-1 0 0 0 0,1-1 0 0 0,-7 9-1 0 0,-1 2 1467 0 0,9-13-2542 0 0,-2 5-3051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7624 0 0,'0'0'249'0'0,"0"-1"-592"0"0,4-1 165 0 0,1-1-1 0 0,-1 1 1 0 0,0 0-1 0 0,1 1 1 0 0,-1-1-1 0 0,1 1 1 0 0,-1 0-1 0 0,1 0 1 0 0,5-1-1 0 0,-4 1 272 0 0,-4 1 67 0 0,1 0 0 0 0,-1 0 0 0 0,0 1 0 0 0,1-1 0 0 0,-1 0 0 0 0,0 1 0 0 0,1-1 0 0 0,-1 1 0 0 0,0 0 0 0 0,0 0 0 0 0,4 2 0 0 0,23 14 2020 0 0,-21-12-2136 0 0,11 8 507 0 0,26 23-1 0 0,-32-25-452 0 0,1 0 1 0 0,0 0 0 0 0,0-1-1 0 0,20 9 1 0 0,17 1 229 0 0,1-2 1 0 0,66 14 0 0 0,-55-16 11 0 0,230 48 1096 0 0,-136-32-1041 0 0,-89-14-283 0 0,-5 0-5 0 0,263 40 861 0 0,-322-57-968 0 0,-1-1 0 0 0,0 0 0 0 0,1 0 0 0 0,-1-1 0 0 0,0 1 0 0 0,0-1 0 0 0,6-1 0 0 0,-4 1 0 0 0,2-2-56 0 0,-6 2-232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0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10 789 10000 0 0,'-3'-6'96'0'0,"1"-1"0"0"0,1 0 1 0 0,-1 1-1 0 0,1-1 0 0 0,1 0 1 0 0,-1 0-1 0 0,1-8 1 0 0,1 9 16 0 0,-1 1 0 0 0,1 0 1 0 0,0 0-1 0 0,0 0 1 0 0,0 0-1 0 0,1 1 1 0 0,0-1-1 0 0,0 0 0 0 0,0 0 1 0 0,4-5-1 0 0,-5 8-60 0 0,1 0 0 0 0,0 0 1 0 0,-1 0-1 0 0,1 1 0 0 0,0-1 0 0 0,0 1 0 0 0,0-1 0 0 0,0 1 0 0 0,0 0 0 0 0,0 0 0 0 0,0-1 0 0 0,3 1 0 0 0,2-1 49 0 0,-1 0-1 0 0,15-2 1 0 0,-8 2-85 0 0,-2 0 71 0 0,20-1 0 0 0,26-1 71 0 0,-9-1-76 0 0,373-29 469 0 0,-360 27-443 0 0,87-12 192 0 0,179-28 270 0 0,-77 13-510 0 0,-56 10-7 0 0,59-9 6 0 0,27-22-6 0 0,-37 7-24 0 0,-128 24 35 0 0,16-2 70 0 0,344-72 515 0 0,-222 42-474 0 0,-38 9 156 0 0,-103 17 205 0 0,22-8 1583 0 0,-130 36-1744 0 0,-11 3-2792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1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2117 10960 0 0,'15'-8'402'0'0,"-13"6"-362"0"0,0 1 0 0 0,-1 0 0 0 0,1 0-1 0 0,0 0 1 0 0,0 0 0 0 0,0 0-1 0 0,0 0 1 0 0,3 0 0 0 0,69-14 13 0 0,-35 8 100 0 0,67-22 0 0 0,-44 11 18 0 0,126-43 669 0 0,-53 15-266 0 0,203-48 307 0 0,101-33-465 0 0,-153 34-3 0 0,-94 32-83 0 0,550-159 602 0 0,-466 142-846 0 0,109-25-32 0 0,-271 74-28 0 0,15-4 110 0 0,187-54 293 0 0,170-47 1019 0 0,-158 34-2204 0 0,-93 24 128 0 0,-79 27 628 0 0,15-3 0 0 0,-11 3 0 0 0,-86 25 0 0 0,16-9 0 0 0,-21 6 0 0 0,-4 3 227 0 0,30-11 422 0 0,49-16-182 0 0,126-35 182 0 0,-21 21-649 0 0,-85 29 0 0 0,-74 18 0 0 0,36-3 0 0 0,-65 12 0 0 0,39-2 0 0 0,-20 3 0 0 0,11-3 931 0 0,-8-4 170 0 0,25-2-154 0 0,3-9 170 0 0,-68 17-1117 0 0,-24 4 0 0 0,-17 3 0 0 0,0 2 0 0 0,1-1 0 0 0,-1 0 0 0 0,0 0 0 0 0,1 1 0 0 0,3-1 0 0 0,-1 1 0 0 0,-62 30-2032 0 0,27-18-661 0 0,14-3 1170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1307 14048,'-9'4'4653,"24"-14"-2997,41-19-1014,-22 12-916,117-71-1107,-3-15 541,-16 11 613,138-75 1190,11 7 997,-278 159-1950,466-249 2976,14 28-2036,-345 169-1057,65-14-698,-95 31-955,-82 25-731,-17 6 893,-16 5 716,-9 4 530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0:1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6979 1054 12640 0 0,'1'-2'55'0'0,"0"1"0"0"0,0 0 0 0 0,0 0 0 0 0,0 0 0 0 0,0 0 0 0 0,1 0 0 0 0,-1 0 0 0 0,0 0 0 0 0,0 0 0 0 0,1 1 0 0 0,-1-1 0 0 0,0 0 0 0 0,3 0 1 0 0,21-5 397 0 0,-12 3-107 0 0,-3 0-59 0 0,33-8 128 0 0,61-9 1 0 0,-48 14 64 0 0,0 3 0 0 0,67 4-1 0 0,-108 0-371 0 0,-1 1 0 0 0,1 0 0 0 0,17 5 0 0 0,-26-5-92 0 0,0 0 0 0 0,0 0 0 0 0,-1 1 0 0 0,1-1 0 0 0,0 1 0 0 0,-1 1 0 0 0,0-1 0 0 0,0 1 0 0 0,0 0 0 0 0,5 5 0 0 0,-9-8-16 0 0,1 1 0 0 0,-1-1 0 0 0,0 0 0 0 0,0 1 0 0 0,0-1 0 0 0,0 1 0 0 0,0-1 0 0 0,-1 1 0 0 0,1-1 0 0 0,0 1 0 0 0,-1 0 0 0 0,1-1 0 0 0,-1 1 0 0 0,0 0 0 0 0,1 0 0 0 0,-1-1 0 0 0,0 1 0 0 0,0 0 0 0 0,0 0 0 0 0,0-1 0 0 0,-1 1 0 0 0,1 3 0 0 0,-2 0 0 0 0,0 0 0 0 0,-1 0 0 0 0,1 0 0 0 0,-1 0 0 0 0,-5 7 0 0 0,-5 7 0 0 0</inkml:trace>
  <inkml:trace contextRef="#ctx0" brushRef="#br0" timeOffset="1">0 3228 12096 0 0,'14'-17'455'0'0,"-10"14"-411"0"0,0 0 0 0 0,0 0 0 0 0,0 0 0 0 0,8-3 0 0 0,3 0-83 0 0,25-7-1 0 0,-16 5 158 0 0,101-38 113 0 0,34-11 24 0 0,-26 11 4 0 0,-44 15 96 0 0,43-13 344 0 0,179-59 516 0 0,38-31-588 0 0,-231 85-485 0 0,370-135 869 0 0,8 14 294 0 0,-407 140-1081 0 0,126-44 223 0 0,97-32-126 0 0,441-126-653 0 0,-420 131 250 0 0,-110 35 82 0 0,241-78 0 0 0,-112 25 0 0 0,156-53 0 0 0,50-16 0 0 0,29-39 870 0 0,-527 202-701 0 0,294-118 776 0 0,-285 119-945 0 0,159-56 0 0 0,168-42 0 0 0,-263 90 0 0 0,-6 2 0 0 0,-92 19 0 0 0,146-36 0 0 0,-104 33 0 0 0,111-25 0 0 0,50-8 0 0 0,-1 13 0 0 0,-41 7 0 0 0,-171 23 0 0 0,260-27 20 0 0,-214 28 133 0 0,35-1 134 0 0,157 11-203 0 0,-152-3-158 0 0,-53-4-198 0 0,-40-1 258 0 0,20 2 0 0 0,74 6 487 0 0,-59-6-420 0 0,-29-1-53 0 0,-9 2 7 0 0,-14-2-35 0 0,0 1 0 0 0,1-1 0 0 0,-1 0 0 0 0,1 0 0 0 0,-1 1 0 0 0,1-1 0 0 0,-1 0 1 0 0,1 0-1 0 0,-1-1 0 0 0,0 1 0 0 0,1 0 0 0 0,-1 0 0 0 0,1-1 0 0 0,-1 1 0 0 0,2-1 0 0 0,-3 1 20 0 0,0 0 0 0 0,0-1-1 0 0,0 1 1 0 0,0 0-1 0 0,1 0 1 0 0,-1 0 0 0 0,0 0-1 0 0,0 0 1 0 0,0 0 0 0 0,0 0-1 0 0,0 0 1 0 0,0 0-1 0 0,1 0 1 0 0,-1 0 0 0 0,0 0-1 0 0,0 0 1 0 0,0 0 0 0 0,0 0-1 0 0,0 0 1 0 0,0 0-1 0 0,1 0 1 0 0,-1 0 0 0 0,0 0-1 0 0,0 0 1 0 0,0 0 0 0 0,0 1-1 0 0,0-1 1 0 0,0 0-1 0 0,0 0 1 0 0,0 0 0 0 0,1 0-1 0 0,-1 0 1 0 0,0 0 0 0 0,0 0-1 0 0,0 0 1 0 0,0 0-1 0 0,0 0 1 0 0,0 1 0 0 0,0-1-1 0 0,0 0 1 0 0,0 0 0 0 0,0 0-1 0 0,0 0 1 0 0,0-4-593 0 0</inkml:trace>
  <inkml:trace contextRef="#ctx0" brushRef="#br0" timeOffset="2">10361 4 13824 0 0,'2'0'314'0'0,"13"-2"275"0"0,-12 2-492 0 0,1-1 0 0 0,-1 1 0 0 0,0-1 0 0 0,8 2 0 0 0,98 2-43 0 0,-8-1-729 0 0,-85-1 451 0 0,0 1-1 0 0,1 1 1 0 0,-2 1 0 0 0,20 6 0 0 0,-26-6 366 0 0,1-1-1 0 0,-1 2 0 0 0,0-1 0 0 0,0 1 1 0 0,-1 1-1 0 0,12 8 0 0 0,-18-12-116 0 0,1 0 0 0 0,-1 1 0 0 0,1-1-1 0 0,-1 1 1 0 0,0-1 0 0 0,0 1 0 0 0,0 0-1 0 0,-1 0 1 0 0,1 0 0 0 0,-1 0 0 0 0,1 0 0 0 0,-1 0-1 0 0,0 0 1 0 0,0 1 0 0 0,-1-1 0 0 0,1 0 0 0 0,0 1-1 0 0,-1-1 1 0 0,0 0 0 0 0,0 1 0 0 0,0-1 0 0 0,0 0-1 0 0,-1 5 1 0 0,-1-2-17 0 0,0 0-1 0 0,0 0 0 0 0,0 0 0 0 0,-1 0 1 0 0,0-1-1 0 0,-4 7 0 0 0,-24 31 23 0 0,28-38-29 0 0,-7 7-145 0 0,-1 0 0 0 0,0-1 0 0 0,0 0 0 0 0,-1-1 0 0 0,0 0 0 0 0,-20 12 0 0 0,-25 12-4896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73 13400 0 0,'-6'-5'181'0'0,"-1"-1"0"0"0,1 0 0 0 0,0 0 0 0 0,1-1 0 0 0,-1 0 1 0 0,1 0-1 0 0,-5-10 0 0 0,20 7 274 0 0,-9 10-446 0 0,0 0 1 0 0,0-1 0 0 0,0 1-1 0 0,-1 0 1 0 0,1 0 0 0 0,0 0 0 0 0,0 0-1 0 0,0 0 1 0 0,0 0 0 0 0,-1 0 0 0 0,1 0-1 0 0,0 1 1 0 0,0-1 0 0 0,0 0 0 0 0,0 0-1 0 0,-1 1 1 0 0,2 0 0 0 0,15 8 56 0 0,-9-3-38 0 0,26 13 413 0 0,58 43 1 0 0,-35-15 121 0 0,88 89 0 0 0,14 18-156 0 0,-146-144-355 0 0,5 5 15 0 0,-17-14-45 0 0,0-1 1 0 0,0 1 0 0 0,-1 0-1 0 0,1 0 1 0 0,0 0-1 0 0,-1 0 1 0 0,1 0-1 0 0,-1 0 1 0 0,1 0-1 0 0,-1 0 1 0 0,1 0 0 0 0,-1 0-1 0 0,0 0 1 0 0,1 0-1 0 0,-1 2 1 0 0,0-2 253 0 0,-8 2-136 0 0,0 0-1 0 0,0 0 1 0 0,0 0 0 0 0,0-1 0 0 0,-1 0-1 0 0,-13 0 1 0 0,-53-1 1166 0 0,40-1-1080 0 0,20 0-224 0 0,-2-1 7 0 0,0 2 0 0 0,0 0 0 0 0,-19 3 0 0 0,31-3-6 0 0,1 0-1 0 0,-1 1 1 0 0,1-1 0 0 0,0 1-1 0 0,0-1 1 0 0,-1 1 0 0 0,1 1-1 0 0,0-1 1 0 0,1 0 0 0 0,-1 1-1 0 0,0 0 1 0 0,1 0-1 0 0,0 0 1 0 0,-1 0 0 0 0,1 1-1 0 0,-4 6 1 0 0,2-1 19 0 0,1 1 0 0 0,0 0 0 0 0,0 0-1 0 0,1 0 1 0 0,0 0 0 0 0,1 0 0 0 0,1 0 0 0 0,-2 13 0 0 0,0 1-6 0 0,1 0 59 0 0,0 0 0 0 0,1 0 0 0 0,1 1 0 0 0,2-1 0 0 0,6 35 0 0 0,-7-54-39 0 0,0 0 0 0 0,1 0 0 0 0,-1-1 0 0 0,1 1 0 0 0,0 0 0 0 0,1-1 1 0 0,4 8-1 0 0,-6-11-29 0 0,0 1 0 0 0,0-1 0 0 0,0 1 0 0 0,0-1 0 0 0,0 0 0 0 0,0 0 0 0 0,1 0 0 0 0,-1 0 0 0 0,0 0 0 0 0,1 0 0 0 0,-1 0 0 0 0,1 0 0 0 0,-1 0 0 0 0,1 0 0 0 0,-1-1 0 0 0,1 1 0 0 0,0-1 0 0 0,-1 1 0 0 0,1-1 0 0 0,0 0 0 0 0,-1 0 0 0 0,1 0 0 0 0,0 0 0 0 0,-1 0 0 0 0,1 0 0 0 0,3 0 0 0 0,2-3 47 0 0,1 0 0 0 0,-1 0 0 0 0,0 0 0 0 0,0-1-1 0 0,0 0 1 0 0,10-8 0 0 0,0-2 108 0 0,17-16 1 0 0,-28 24-140 0 0,49-50 194 0 0,-45 44-191 0 0,0 1 1 0 0,-2-1 0 0 0,10-17-1 0 0,-11 17-9 0 0,9-17-412 0 0,-1-1-1 0 0,17-48 1 0 0,-14 24-2609 0 0,-14 38 1617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118 314 10056 0 0,'0'0'216'0'0,"1"2"-11"0"0,7 20 2210 0 0,-7-29-2061 0 0,0 1 0 0 0,0 0 1 0 0,0 0-1 0 0,1 0 1 0 0,0 1-1 0 0,1-1 0 0 0,-1 0 1 0 0,5-6-1 0 0,3-10-221 0 0,2-7 44 0 0,5-10 219 0 0,17-61 0 0 0,-33 96-391 0 0,-1 0 0 0 0,1-1 0 0 0,-1 1 0 0 0,0-1-1 0 0,0 1 1 0 0,0-1 0 0 0,0 1 0 0 0,-1-1 0 0 0,0 1-1 0 0,0-1 1 0 0,0 1 0 0 0,0 0 0 0 0,-1 0 0 0 0,-3-7-1 0 0,4 10-3 0 0,1 0 0 0 0,-1 0 0 0 0,0 0 0 0 0,0 0 0 0 0,1 0 0 0 0,-1 0 0 0 0,0 0 0 0 0,0 0 0 0 0,0 0 0 0 0,0 1 0 0 0,0-1-1 0 0,0 0 1 0 0,0 1 0 0 0,-1-1 0 0 0,1 1 0 0 0,0-1 0 0 0,0 1 0 0 0,0-1 0 0 0,-1 1 0 0 0,1 0 0 0 0,0 0 0 0 0,0 0-1 0 0,-1 0 1 0 0,1 0 0 0 0,0 0 0 0 0,0 0 0 0 0,-1 0 0 0 0,1 0 0 0 0,0 0 0 0 0,0 1 0 0 0,-1-1 0 0 0,1 0 0 0 0,0 1 0 0 0,-1 0-1 0 0,-4 1 5 0 0,1 1 0 0 0,0 0-1 0 0,0 0 1 0 0,0 1-1 0 0,0-1 1 0 0,-5 6-1 0 0,1 1-4 0 0,1 0 0 0 0,-1 1 0 0 0,2 0 0 0 0,-1 1 0 0 0,-5 13 0 0 0,8-17 0 0 0,-4 11 129 0 0,0 0 0 0 0,1 0 0 0 0,-7 29 0 0 0,-8 62 526 0 0,20-82-450 0 0,0 0-1 0 0,2-1 1 0 0,1 1-1 0 0,2 0 1 0 0,0 0 0 0 0,2-1-1 0 0,1 1 1 0 0,10 30-1 0 0,-13-53-173 0 0,0 1 0 0 0,0-1 0 0 0,0 0-1 0 0,1 0 1 0 0,-1 0 0 0 0,1 0-1 0 0,1 0 1 0 0,-1 0 0 0 0,1-1 0 0 0,4 5-1 0 0,-6-7 4 0 0,1 0 0 0 0,-1 0-1 0 0,1-1 1 0 0,-1 1 0 0 0,1-1-1 0 0,0 1 1 0 0,-1-1 0 0 0,1 0-1 0 0,0 0 1 0 0,0 0 0 0 0,0 0-1 0 0,0 0 1 0 0,0-1 0 0 0,0 0 0 0 0,0 1-1 0 0,0-1 1 0 0,1 0 0 0 0,-1-1-1 0 0,0 1 1 0 0,4-1 0 0 0,2-1 73 0 0,0-1 1 0 0,0 0 0 0 0,0 0 0 0 0,0-1-1 0 0,0 0 1 0 0,10-7 0 0 0,45-36 132 0 0,-45 31-152 0 0,-2 2-36 0 0,-1-2 0 0 0,18-20 0 0 0,26-39 88 0 0,-50 62-136 0 0,-1 1-164 0 0,0 0 0 0 0,-1 0 0 0 0,-1-1-1 0 0,0 0 1 0 0,0 0 0 0 0,-2-1 0 0 0,1 1-1 0 0,-2-1 1 0 0,0-1 0 0 0,3-21 0 0 0,-6 22-414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8 13216 0 0,'-6'-1'20'0'0,"-6"-1"74"0"0,-1 0 0 0 0,1 1 1 0 0,0 0-1 0 0,-1 0 0 0 0,1 2 0 0 0,-21 2 1 0 0,22-1-49 0 0,9-2 22 0 0,0 0 0 0 0,0 0 0 0 0,1 0 0 0 0,-1 0 0 0 0,0 1 0 0 0,0-1 0 0 0,0 1 0 0 0,1-1 0 0 0,-1 1 0 0 0,0 0 0 0 0,1 0 0 0 0,-1-1 0 0 0,1 1 0 0 0,-1 0 0 0 0,1 0 0 0 0,-1 1 0 0 0,1-1 0 0 0,-3 2 0 0 0,0 4 151 0 0,3-5-156 0 0,-1 0 0 0 0,1 0 0 0 0,-1 0 0 0 0,1 1 0 0 0,0-1 0 0 0,0 0 0 0 0,0 0 0 0 0,0 1 1 0 0,1-1-1 0 0,-1 1 0 0 0,1-1 0 0 0,-1 1 0 0 0,1-1 0 0 0,0 1 0 0 0,0-1 0 0 0,0 4 0 0 0,4 14 261 0 0,1-1 0 0 0,1 0 0 0 0,1 0 1 0 0,1 0-1 0 0,9 17 0 0 0,-9-19-107 0 0,10 20 327 0 0,1-1 0 0 0,40 55 0 0 0,-50-80-444 0 0,0 0-1 0 0,1-1 0 0 0,0 0 0 0 0,18 14 0 0 0,-23-20-75 0 0,1 0 0 0 0,0 0 0 0 0,0-1 0 0 0,1 0 0 0 0,-1 0 0 0 0,1 0 0 0 0,-1-1-1 0 0,1 0 1 0 0,0 0 0 0 0,0-1 0 0 0,7 1 0 0 0,-3-1-39 0 0,1 0 1 0 0,-1-2-1 0 0,1 1 1 0 0,-1-1-1 0 0,0-1 1 0 0,1 0-1 0 0,-1-1 1 0 0,0 0-1 0 0,0 0 1 0 0,19-10-1 0 0,-17 6-558 0 0,0-1 1 0 0,0 0-1 0 0,-1-1 0 0 0,0 0 0 0 0,-1-1 1 0 0,18-19-1 0 0,-8 7-1400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29 435 13456 0 0,'-2'-8'105'0'0,"2"7"-68"0"0,-1-1 0 0 0,1 1-1 0 0,0-1 1 0 0,-1 1 0 0 0,1 0 0 0 0,-1-1 0 0 0,0 1 0 0 0,1 0-1 0 0,-1-1 1 0 0,0 1 0 0 0,0 0 0 0 0,-1-2 0 0 0,0 4 152 0 0,0 1-61 0 0,0 0 1 0 0,1 1-1 0 0,-1-1 1 0 0,1 1-1 0 0,0-1 0 0 0,0 1 1 0 0,0 0-1 0 0,0-1 1 0 0,0 1-1 0 0,0 0 0 0 0,1 0 1 0 0,-1 0-1 0 0,1-1 1 0 0,0 4-1 0 0,0 8 558 0 0,2 22 0 0 0,-2-34-646 0 0,3 20 204 0 0,0-1 0 0 0,1 0 0 0 0,1 0 0 0 0,1 0 0 0 0,0-1 0 0 0,2 0 0 0 0,0 0 0 0 0,2-1 0 0 0,0 0 0 0 0,1-1 0 0 0,15 20 0 0 0,-23-35-220 0 0,0 1 0 0 0,0-1 0 0 0,0 0-1 0 0,1 0 1 0 0,-1 0 0 0 0,1 0-1 0 0,0 0 1 0 0,0-1 0 0 0,0 1-1 0 0,0-1 1 0 0,0 0 0 0 0,0-1 0 0 0,1 1-1 0 0,-1-1 1 0 0,5 2 0 0 0,-5-3 16 0 0,-1 0-1 0 0,0 0 1 0 0,0 0 0 0 0,0 0 0 0 0,1 0 0 0 0,-1-1 0 0 0,0 1-1 0 0,0-1 1 0 0,0 0 0 0 0,0 0 0 0 0,0 0 0 0 0,0-1 0 0 0,0 1 0 0 0,0 0-1 0 0,0-1 1 0 0,-1 0 0 0 0,1 0 0 0 0,-1 0 0 0 0,1 0 0 0 0,-1 0-1 0 0,4-5 1 0 0,1-1 51 0 0,-2-1 0 0 0,1 1 0 0 0,-1-1-1 0 0,-1 0 1 0 0,1 0 0 0 0,-1-1 0 0 0,-1 1-1 0 0,0-1 1 0 0,0 0 0 0 0,-1 0 0 0 0,-1 0-1 0 0,1 0 1 0 0,-1 0 0 0 0,-1 0 0 0 0,-1-17-1 0 0,-1 11 41 0 0,0 0 0 0 0,0 0 0 0 0,-2 0-1 0 0,0 0 1 0 0,-1 1 0 0 0,0 0 0 0 0,-2 0 0 0 0,1 0-1 0 0,-10-14 1 0 0,5 12-131 0 0,-17-18 0 0 0,15 18 0 0 0,1 4-129 0 0,0 0-1 0 0,-1 0 1 0 0,0 1-1 0 0,-1 1 0 0 0,-17-12 1 0 0,22 16-254 0 0</inkml:trace>
  <inkml:trace contextRef="#ctx0" brushRef="#br0" timeOffset="1">448 127 20871 0 0,'6'23'853'0'0,"-3"-9"-551"0"0,11 27-1 0 0,34 65-301 0 0,-34-78 0 0 0,31 44 0 0 0,-40-66 0 0 0,0 1 0 0 0,0-1-1 0 0,1 0 1 0 0,12 9-1 0 0,-15-12 4 0 0,1-1-1 0 0,0 1 0 0 0,0-1 0 0 0,0 0 1 0 0,0 0-1 0 0,1-1 0 0 0,-1 1 0 0 0,0-1 1 0 0,1 0-1 0 0,4 1 0 0 0,-7-2 15 0 0,0 1 0 0 0,0-1 0 0 0,0 0 0 0 0,0-1 0 0 0,0 1 0 0 0,0 0 0 0 0,0-1 0 0 0,0 1 0 0 0,-1-1 0 0 0,1 1 0 0 0,0-1 0 0 0,0 0 0 0 0,0 1 0 0 0,-1-1 0 0 0,3-2 0 0 0,-2 1 38 0 0,1 0 1 0 0,-1 0 0 0 0,0-1-1 0 0,1 1 1 0 0,-1 0 0 0 0,0-1-1 0 0,-1 0 1 0 0,3-3 0 0 0,1-4 199 0 0,-1 0 0 0 0,-1 0 0 0 0,1 0 0 0 0,1-16 0 0 0,3-35 121 0 0,-8 49-327 0 0,1-1 12 0 0,-1-1 1 0 0,-3-15-1 0 0,1 9-23 0 0,1 10-15 0 0,-1-1 0 0 0,-4-11 1 0 0,-2-12-1 0 0,-18-91-2666 0 0,22 104 1283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0 690 18087 0 0,'2'5'159'0'0,"0"-1"0"0"0,0 1 0 0 0,0-1 0 0 0,0 0-1 0 0,0 0 1 0 0,1 0 0 0 0,5 7 0 0 0,26 24 622 0 0,-17-19-395 0 0,8 6-88 0 0,6 7 41 0 0,11 18 188 0 0,44 63-1 0 0,-34-31-387 0 0,-43-65-95 0 0,8 16-1 0 0,-3-6 115 0 0,-14-23-94 0 0,0-8 304 0 0,-9-12 276 0 0,0 3-282 0 0,-21-50 16 0 0,-14-37-282 0 0,22 52-96 0 0,-8-24 0 0 0,23 54 0 0 0,-4-11 0 0 0,2 0 0 0 0,-10-55 0 0 0,16 67-2 0 0,1 4-9 0 0,0 0 0 0 0,1-25 0 0 0,1 37 8 0 0,1-1 0 0 0,-1 1 0 0 0,1 0 0 0 0,0-1 0 0 0,0 1 0 0 0,1 0 0 0 0,-1 0 0 0 0,1-1 0 0 0,0 1 0 0 0,0 1 0 0 0,0-1 0 0 0,0 0 0 0 0,7-7 0 0 0,-8 10-5 0 0,0 0 0 0 0,0 0 0 0 0,0 0 0 0 0,0 0 0 0 0,1 0 0 0 0,-1 1 0 0 0,0-1 0 0 0,1 0 0 0 0,-1 1 0 0 0,1-1-1 0 0,-1 0 1 0 0,1 1 0 0 0,-1 0 0 0 0,1-1 0 0 0,-1 1 0 0 0,1 0 0 0 0,-1 0 0 0 0,1 0 0 0 0,-1 0 0 0 0,1 0 0 0 0,-1 0 0 0 0,1 0 0 0 0,-1 1 0 0 0,1-1 0 0 0,-1 0 0 0 0,1 1 0 0 0,-1-1 0 0 0,3 2 0 0 0,-1-1 6 0 0,-1 1 0 0 0,1-1 1 0 0,-1 1-1 0 0,0 0 0 0 0,1 0 1 0 0,-1-1-1 0 0,0 2 0 0 0,0-1 0 0 0,0 0 1 0 0,-1 0-1 0 0,1 0 0 0 0,0 1 1 0 0,-1-1-1 0 0,3 6 0 0 0,1 7 4 0 0,0 1-1 0 0,-2 0 0 0 0,1 0 0 0 0,-2 1 1 0 0,0-1-1 0 0,-1 19 0 0 0,-10 98-48 0 0,2-61-193 0 0,6-66 107 0 0,0 1 0 0 0,1 0 0 0 0,0 0 0 0 0,1 0 0 0 0,-1-1 0 0 0,1 1 0 0 0,2 7 0 0 0,-3-14 93 0 0,0 1-7 0 0,0-1 0 0 0,0 0 0 0 0,0 1 0 0 0,0-1 0 0 0,0 0 1 0 0,1 1-1 0 0,-1-1 0 0 0,0 0 0 0 0,0 0 0 0 0,0 1 0 0 0,0-1 0 0 0,0 0 1 0 0,0 1-1 0 0,0-1 0 0 0,1 0 0 0 0,-1 0 0 0 0,0 1 0 0 0,0-1 1 0 0,0 0-1 0 0,1 0 0 0 0,-1 0 0 0 0,0 1 0 0 0,0-1 0 0 0,1 0 0 0 0,-1 0 1 0 0,0 0-1 0 0,0 0 0 0 0,1 0 0 0 0,-1 1 0 0 0,0-1 0 0 0,1 0 1 0 0,-1 0-1 0 0,0 0 0 0 0,0 0 0 0 0,1 0 0 0 0,-1 0 0 0 0,0 0 0 0 0,1 0 1 0 0,-1 0-1 0 0,0 0 0 0 0,1 0 0 0 0,-1 0 0 0 0,1 0 0 0 0,7-7-1157 0 0</inkml:trace>
  <inkml:trace contextRef="#ctx0" brushRef="#br0" timeOffset="1">333 199 19655 0 0,'0'0'851'0'0,"5"4"-686"0"0,8 4-165 0 0,-1 1 0 0 0,0 0 0 0 0,0 1 0 0 0,-1 0 0 0 0,0 0 0 0 0,-1 1 0 0 0,16 22 0 0 0,-10-9 0 0 0,-1 0 0 0 0,-1 1 0 0 0,13 32 0 0 0,-10-22 0 0 0,23 35 0 0 0,-39-67-41 0 0,1 0 0 0 0,0-1 0 0 0,0 1 0 0 0,-1-1-1 0 0,2 1 1 0 0,-1-1 0 0 0,0 0 0 0 0,0 0 0 0 0,1 0 0 0 0,-1 0-1 0 0,1-1 1 0 0,-1 1 0 0 0,1 0 0 0 0,5 1 0 0 0,-6-2 6 0 0,1-1 0 0 0,-1 0 0 0 0,1 1 0 0 0,-1-1 0 0 0,1 0 0 0 0,-1 0 0 0 0,1 0 0 0 0,-1-1 0 0 0,0 1 0 0 0,1 0 1 0 0,-1-1-1 0 0,1 0 0 0 0,-1 1 0 0 0,0-1 0 0 0,0 0 0 0 0,1 0 0 0 0,-1 0 0 0 0,3-3 0 0 0,7-4-3 0 0,-1 1-1 0 0,0-2 1 0 0,-1 0-1 0 0,11-12 1 0 0,-13 13 68 0 0,2-3 24 0 0,0 0-1 0 0,10-15 1 0 0,39-79-41 0 0,-50 87-18 0 0,-2 0 0 0 0,0 0 0 0 0,-1-1 0 0 0,4-22 0 0 0,-3 6-100 0 0,-2 0 1 0 0,1-45-1 0 0,-7 70 233 0 0,1 6-36 0 0,-1 1-1 0 0,1 0 1 0 0,0 0-1 0 0,1-6 1 0 0,-17 44 249 0 0,9-23-378 0 0,-8 24 1 0 0,8-14 212 0 0,0 0 0 0 0,2 0 1 0 0,1 1-1 0 0,1 0 0 0 0,1-1 0 0 0,1 1 1 0 0,1 0-1 0 0,2 25 0 0 0,-1-47-164 0 0,0 12 174 0 0,1 0 0 0 0,1 0 0 0 0,4 12 0 0 0,-6-21-151 0 0,1 0 0 0 0,0 0-1 0 0,0 0 1 0 0,0-1 0 0 0,0 1 0 0 0,1-1 0 0 0,-1 1-1 0 0,1-1 1 0 0,0 0 0 0 0,0 0 0 0 0,0 0 0 0 0,8 5-1 0 0,-7-6 43 0 0,0 1-1 0 0,0-1 1 0 0,0-1 0 0 0,0 1-1 0 0,0 0 1 0 0,1-1-1 0 0,-1 0 1 0 0,1 0-1 0 0,-1 0 1 0 0,1-1-1 0 0,-1 0 1 0 0,1 1-1 0 0,0-1 1 0 0,-1-1 0 0 0,1 1-1 0 0,-1-1 1 0 0,1 0-1 0 0,-1 0 1 0 0,1 0-1 0 0,-1-1 1 0 0,0 1-1 0 0,7-4 1 0 0,-3 1-18 0 0,-1-1 1 0 0,1 0-1 0 0,-1 0 0 0 0,0-1 1 0 0,0 1-1 0 0,0-1 0 0 0,-1-1 1 0 0,0 0-1 0 0,0 1 0 0 0,8-14 1 0 0,-4 4 76 0 0,0 0 1 0 0,-2-1 0 0 0,0 0 0 0 0,0 0-1 0 0,-2 0 1 0 0,8-32 0 0 0,-12 36-278 0 0,0 0 1 0 0,-1 0-1 0 0,0 0 1 0 0,-1 0-1 0 0,0 0 1 0 0,-1 0-1 0 0,-5-26 1 0 0,-22-72-3356 0 0,23 95 2537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21823 0 0,'0'-2'21'0'0,"1"1"1"0"0,-1 0-1 0 0,1 1 0 0 0,0-1 0 0 0,-1 0 0 0 0,1 0 0 0 0,0 0 0 0 0,0 0 0 0 0,0 0 0 0 0,-1 1 0 0 0,1-1 1 0 0,0 0-1 0 0,0 1 0 0 0,0-1 0 0 0,0 1 0 0 0,0-1 0 0 0,0 1 0 0 0,1-1 0 0 0,-1 1 0 0 0,0 0 1 0 0,0-1-1 0 0,0 1 0 0 0,0 0 0 0 0,0 0 0 0 0,0 0 0 0 0,2 0 0 0 0,2 1 80 0 0,0-1 0 0 0,0 1 0 0 0,-1 0 0 0 0,10 4 0 0 0,-4-2-56 0 0,63 23-69 0 0,-1 3 0 0 0,106 59 0 0 0,-107-44 10 0 0,13 8-404 0 0,-60-39 223 0 0,-14-7 58 0 0,0 0-1 0 0,15 5 0 0 0,-23-10 110 0 0,2 0-1 0 0,7-4-88 0 0,-11 2 120 0 0,0 1 1 0 0,0 0 0 0 0,0 0 0 0 0,0 0-1 0 0,0 0 1 0 0,1 0 0 0 0,-1 0 0 0 0,0 0-1 0 0,0 0 1 0 0,0-1 0 0 0,0 1-1 0 0,0 0 1 0 0,0 0 0 0 0,0 0 0 0 0,0 0-1 0 0,0 0 1 0 0,1-1 0 0 0,-1 1 0 0 0,0 0-1 0 0,0 0 1 0 0,0 0 0 0 0,0 0 0 0 0,0 0-1 0 0,0-1 1 0 0,0 1 0 0 0,0 0-1 0 0,0 0 1 0 0,0 0 0 0 0,0 0 0 0 0,0-1-1 0 0,0 1 1 0 0,0 0 0 0 0,-1 0 0 0 0,1 0-1 0 0,0 0 1 0 0,0 0 0 0 0,0-1-1 0 0,0 1 1 0 0,0 0 0 0 0,0 0 0 0 0,0 0-1 0 0,0 0 1 0 0,0 0 0 0 0,0 0 0 0 0,-1-1-1 0 0,1 1 1 0 0,0 0 0 0 0,0 0 0 0 0,0 0-1 0 0,0 0 1 0 0,0 0 0 0 0,-1 0-1 0 0,1 0 1 0 0,0 0 0 0 0,-6-5-45 0 0,-1 0 1 0 0,1 0-1 0 0,-1 1 1 0 0,0 0-1 0 0,-1 1 1 0 0,1 0-1 0 0,-1 0 0 0 0,1 0 1 0 0,-1 1-1 0 0,0 0 1 0 0,0 0-1 0 0,0 1 1 0 0,-12 0-1 0 0,15 1 4 0 0,1 0 1 0 0,0 1-1 0 0,-1 0 1 0 0,1 0-1 0 0,-1 0 1 0 0,1 1-1 0 0,0-1 1 0 0,0 1-1 0 0,0 0 0 0 0,0 0 1 0 0,-4 4-1 0 0,-2 0 3 0 0,1 1-1 0 0,-16 17 0 0 0,3 1 285 0 0,1 1 1 0 0,1 1-1 0 0,2 1 0 0 0,-30 58 0 0 0,3 17 299 0 0,33-73-366 0 0,1 0-1 0 0,1 1 0 0 0,2 0 1 0 0,-9 61-1 0 0,17-88-166 0 0,-7 72 291 0 0,7-66-273 0 0,1 1-1 0 0,0-1 1 0 0,0 0 0 0 0,1 0 0 0 0,4 13 0 0 0,-5-20-28 0 0,0 0 1 0 0,0 0 0 0 0,0 0 0 0 0,1 0 0 0 0,-1-1-1 0 0,1 1 1 0 0,0 0 0 0 0,0-1 0 0 0,0 1 0 0 0,0-1-1 0 0,0 0 1 0 0,0 1 0 0 0,1-1 0 0 0,-1 0 0 0 0,1-1-1 0 0,0 1 1 0 0,-1 0 0 0 0,1-1 0 0 0,0 1 0 0 0,0-1-1 0 0,0 0 1 0 0,0 0 0 0 0,0 0 0 0 0,0 0 0 0 0,0-1-1 0 0,0 1 1 0 0,6-1 0 0 0,-1 0 5 0 0,0 0 0 0 0,0-1 1 0 0,0 0-1 0 0,0 0 0 0 0,-1-1 1 0 0,1 0-1 0 0,0 0 0 0 0,-1-1 0 0 0,1 0 1 0 0,8-5-1 0 0,10-8 23 0 0,27-21 0 0 0,-11 7-133 0 0,48-31-1234 0 0,-43 29 505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1363 5579 18687 0 0,'-21'13'431'0'0,"15"-10"-171"0"0,0 0 0 0 0,0 1 0 0 0,-6 5-1 0 0,10-8-214 0 0,1 1-1 0 0,-1 0 1 0 0,0 0-1 0 0,1-1 1 0 0,-1 1-1 0 0,1 1 1 0 0,0-1-1 0 0,0 0 0 0 0,-1 0 1 0 0,2 0-1 0 0,-1 1 1 0 0,-1 3-1 0 0,2-5-44 0 0,0 0 0 0 0,0 0 0 0 0,0 0 0 0 0,0 0 0 0 0,0 0 0 0 0,1 0 0 0 0,-1-1 0 0 0,0 1 0 0 0,1 0 0 0 0,-1 0 0 0 0,0 0 0 0 0,1 0 0 0 0,-1-1 0 0 0,1 1 0 0 0,0 0 0 0 0,-1 0 0 0 0,1-1 0 0 0,-1 1 0 0 0,1 0 0 0 0,0-1 0 0 0,0 1 0 0 0,-1-1 0 0 0,1 1 0 0 0,0-1 0 0 0,0 1 0 0 0,0-1 0 0 0,0 0 0 0 0,0 1 0 0 0,3 1 0 0 0,1 0 0 0 0,-1-1 0 0 0,0 1 0 0 0,7 0 0 0 0,-4-1 0 0 0,0-1 0 0 0,0 0 0 0 0,0 0 0 0 0,0-1 0 0 0,0 0 0 0 0,12-3 0 0 0,43-15 0 0 0,-46 13 0 0 0,39-15 0 0 0,-1-2 0 0 0,83-49 0 0 0,234-169 248 0 0,396-345 400 0 0,380-298 351 0 0,301-67 1466 0 0,-1353 894-2440 0 0,328-194-18 0 0,50-33-209 0 0,-211 118-55 0 0,-18 11 148 0 0,230-174 29 0 0,-468 324 80 0 0,16-12 0 0 0,-1 0 0 0 0,-1-2 0 0 0,27-31 0 0 0,-47 49 4 0 0,1 1-1 0 0,0-1 0 0 0,-1 0 0 0 0,1 0 1 0 0,-1 1-1 0 0,1-1 0 0 0,-1 0 0 0 0,1 0 1 0 0,-1 0-1 0 0,0 0 0 0 0,1 0 1 0 0,-1 1-1 0 0,0-1 0 0 0,0 0 0 0 0,1 0 1 0 0,-1 0-1 0 0,0 0 0 0 0,0 0 0 0 0,0 0 1 0 0,0 0-1 0 0,0 0 0 0 0,-1 0 1 0 0,1 0-1 0 0,0 0 0 0 0,0 0 0 0 0,-1 1 1 0 0,1-2-1 0 0,-2-1 17 0 0,0 1 0 0 0,0 0 0 0 0,0 0 0 0 0,0 0 0 0 0,0 0 0 0 0,-1 1 0 0 0,-4-3 0 0 0,-21-13 36 0 0,-1 3 0 0 0,-52-21 0 0 0,44 21-54 0 0,-46-25 0 0 0,43 15-165 0 0,1-1 0 0 0,1-1 0 0 0,1-3-1 0 0,-64-63 1 0 0,90 79 99 0 0,-32-32-357 0 0,-48-67 1 0 0,-154-246-444 0 0,111 127 878 0 0,68 110 331 0 0,25 55 125 0 0,20 34-72 0 0,-21-43 0 0 0,-4-14-190 0 0,41 82-208 0 0,0 3 0 0 0,3 4-1 0 0,0-1 0 0 0,0 1 0 0 0,0-1 0 0 0,0 1 0 0 0,-1 0-1 0 0,1 0 1 0 0,0 0 0 0 0,0 1 0 0 0,0-1 0 0 0,0 0 0 0 0,-4 2 0 0 0,-25 10-70 0 0,9-2-14 0 0,5-4 20 0 0,-22 12 0 0 0,8-4-106 0 0,-53 29-257 0 0,31-16 192 0 0,-83 49-363 0 0,13-7 154 0 0,64-38 318 0 0,-51 25-30 0 0,53-30 89 0 0,-83 41-83 0 0,-1097 640-864 0 0,672-326-99 0 0,16 23 78 0 0,212-140 571 0 0,183-141 267 0 0,-119 101-133 0 0,88-70 115 0 0,-224 184-84 0 0,307-255 299 0 0,-313 252 98 0 0,209-181 93 0 0,-12 10-32 0 0,34-13 162 0 0,-170 182 0 0 0,278-241 36 0 0,40-46-105 0 0,32-41-217 0 0,0 0 0 0 0,0 1 1 0 0,1 0-1 0 0,-1-1 0 0 0,1 1 0 0 0,1 0 0 0 0,-5 11 0 0 0,7-15-19 0 0,0 1-1 0 0,0-1 0 0 0,0 0 0 0 0,0 0 0 0 0,0 0 0 0 0,1 0 0 0 0,-1 0 0 0 0,1 0 0 0 0,-1 0 0 0 0,1 0 0 0 0,0 0 0 0 0,0 0 0 0 0,-1 0 0 0 0,4 3 1 0 0,0 2 64 0 0,0-1-1 0 0,10 10 1 0 0,12 15 106 0 0,-14-17-125 0 0,22 21-1 0 0,-15-17-23 0 0,29 36-1 0 0,-24-26-26 0 0,63 81-9 0 0,-23-29 0 0 0,-42-54 0 0 0,123 142 0 0 0,-112-133 5 0 0,138 147 109 0 0,-12 12-1 0 0,-130-154-96 0 0,53 76-18 0 0,60 110 55 0 0,-137-217-18 0 0,1-1 0 0 0,0 0 1 0 0,0 0-1 0 0,1-1 1 0 0,0 1-1 0 0,14 10 0 0 0,-20-17 12 0 0,1 1 0 0 0,0-1 0 0 0,0 0-1 0 0,0 0 1 0 0,1 0 0 0 0,-1 0 0 0 0,0 0-1 0 0,0 0 1 0 0,0 0 0 0 0,1-1-1 0 0,-1 1 1 0 0,0-1 0 0 0,1 0 0 0 0,-1 0-1 0 0,1 0 1 0 0,-1 0 0 0 0,0 0 0 0 0,1 0-1 0 0,3-1 1 0 0,-2-1 82 0 0,0 0 0 0 0,0 0 0 0 0,-1 0-1 0 0,1-1 1 0 0,-1 1 0 0 0,0-1 0 0 0,1 0 0 0 0,-1 0 0 0 0,0 0 0 0 0,2-4-1 0 0,4-6 174 0 0,11-20-1 0 0,-7 11-71 0 0,45-95 71 0 0,-38 74-228 0 0,30-49 1 0 0,28-26 141 0 0,34-55-1983 0 0,-95 147 418 0 0,-3 5-313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9 852 13968 0 0,'-8'4'1609'0'0,"8"-6"-1266"0"0,0-1-257 0 0,0 0 0 0 0,1 0 0 0 0,0 1 0 0 0,-1-1 0 0 0,1 0 0 0 0,0 0 0 0 0,1 1 0 0 0,-1-1 1 0 0,0 1-1 0 0,1-1 0 0 0,-1 1 0 0 0,4-4 0 0 0,4-6 351 0 0,14-11 0 0 0,-6 5-112 0 0,-7 8-30 0 0,19-16-1 0 0,0 1 69 0 0,12-13 325 0 0,50-34 0 0 0,50-26-130 0 0,-26 19-365 0 0,-75 52-148 0 0,-2 0-258 0 0,69-61-1 0 0,-102 84-379 0 0,-1 0-1 0 0,0-1 1 0 0,0 1-1 0 0,0-1 0 0 0,-1 0 1 0 0,0 0-1 0 0,0-1 1 0 0,0 1-1 0 0,3-9 1 0 0,-6 13 504 0 0,0 0 0 0 0,0 1 0 0 0,0-1 0 0 0,0 0 0 0 0,0 1 0 0 0,0-1 1 0 0,0 0-1 0 0,-1 1 0 0 0,1-1 0 0 0,0 0 0 0 0,0 1 0 0 0,-1-1 1 0 0,1 0-1 0 0,0 1 0 0 0,-1-1 0 0 0,1 1 0 0 0,0-1 0 0 0,-1 1 0 0 0,1-1 1 0 0,-1 1-1 0 0,1-1 0 0 0,-1 1 0 0 0,1-1 0 0 0,-1 1 0 0 0,1 0 1 0 0,-2-1-1 0 0,-19-10-1657 0 0,15 8 1217 0 0,1 1 319 0 0,1 0 1 0 0,0 1-1 0 0,0 0 0 0 0,-1-1 0 0 0,1 2 0 0 0,-7-2 0 0 0,8 2 393 0 0,-1-1 0 0 0,0 1 0 0 0,0-1 0 0 0,1 0 0 0 0,-1 0 0 0 0,0 0 0 0 0,1-1 0 0 0,-6-2 0 0 0,6 2 273 0 0,0-1-1 0 0,0 1 1 0 0,0 0 0 0 0,0-1 0 0 0,1 1 0 0 0,-5-6 0 0 0,6 6-349 0 0,0 1 0 0 0,1 0-1 0 0,-1 0 1 0 0,1 0 0 0 0,-1-1 0 0 0,1 1 0 0 0,-1 0-1 0 0,1 0 1 0 0,0-1 0 0 0,-1 1 0 0 0,1 0 0 0 0,0-1-1 0 0,0 1 1 0 0,0 0 0 0 0,0-1 0 0 0,1 1 0 0 0,-1 0-1 0 0,0-1 1 0 0,0 1 0 0 0,1 0 0 0 0,-1-1 0 0 0,2-1 0 0 0,2-5 130 0 0,1 0 1 0 0,0 0 0 0 0,1 1-1 0 0,0 0 1 0 0,0 0 0 0 0,0 0-1 0 0,1 1 1 0 0,0 0 0 0 0,0 0 0 0 0,0 1-1 0 0,1-1 1 0 0,0 2 0 0 0,11-6-1 0 0,-12 7-122 0 0,0 1-1 0 0,0-1 0 0 0,1 1 1 0 0,-1 1-1 0 0,1-1 0 0 0,8 1 0 0 0,3 0 91 0 0,25 1 0 0 0,-40 1-198 0 0,1-1 0 0 0,-1 1 0 0 0,0 0 0 0 0,0 0 0 0 0,1 0 0 0 0,-1 0 0 0 0,0 1 0 0 0,0 0 0 0 0,0-1 0 0 0,0 1 0 0 0,-1 1 0 0 0,1-1 0 0 0,0 1 0 0 0,-1-1 0 0 0,0 1 0 0 0,0 0 0 0 0,5 5 0 0 0,-5-3 3 0 0,1 0 0 0 0,-1 1 1 0 0,0-1-1 0 0,0 1 0 0 0,-1-1 0 0 0,1 1 0 0 0,-1 0 0 0 0,-1 0 0 0 0,1 0 0 0 0,-1 0 1 0 0,1 10-1 0 0,-2-3 31 0 0,0 0 0 0 0,0-1 0 0 0,-2 1 0 0 0,1 0 0 0 0,-2-1 0 0 0,-5 19-1 0 0,-2-2 32 0 0,-20 42 0 0 0,-42 64-79 0 0,43-86-1380 0 0,12-18-171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1:4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3848 0 0,'0'0'72'0'0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35 112 14784,'-1'0'141,"1"0"1,0 0 0,0 0-1,-1 0 1,1 0 0,0 0-1,0 0 1,-1 0-1,1 1 1,0-1 0,0 0-1,0 0 1,-1 0 0,1 0-1,0 0 1,0 1 0,0-1-1,0 0 1,-1 0 0,1 0-1,0 1 1,0-1 0,0 0-1,0 0 1,0 0 0,0 1-1,0-1 1,0 0 0,0 0-1,-1 1 1,1-1 0,0 0-1,0 0 1,0 0 0,0 1-1,0-1 1,1 0 0,-1 0-1,0 1 1,0-1 0,0 0-1,0 0 1,0 1 0,0-1-1,0 0 1,0 1 0,6 14 84,-4-12 340,2 7-618,-1 1-1,0 0 1,1 14 0,0-3-192,22 169-183,1-1 192,-26-180 395,2 0 0,-1 0 0,8 17 0,-7-22 131,-1-6-119,-2-10 37,-27-145 270,-13 0 1059,-18-89-659,56 237-902,-1-14-63,3 21 72,0 0-1,0 0 1,0 0-1,0 0 1,0 0 0,1 0-1,-1 0 1,0 0 0,0 0-1,1 0 1,-1 1-1,0-1 1,1 0 0,-1 0-1,1 0 1,-1 0 0,1 0-1,0 0 8,-1 1-1,1 0 1,-1 0-1,1-1 1,0 1-1,-1 0 1,1 0-1,-1 0 1,1 0-1,-1 0 1,1 0-1,-1 0 1,1 0-1,0 0 1,-1 0-1,1 0 1,-1 0-1,1 0 1,-1 0-1,1 0 1,0 0-1,-1 1 1,1-1-1,-1 0 0,1 0 1,-1 1-1,1-1 1,15 12-116,-13-10 94,17 16-150,0 1 1,19 25-1,31 46-560,-36-46 414,-21-28 226,1 0 1,0-1-1,24 20 1,-31-29 166,1-1 0,-1 0 0,1 0 0,0-1 1,0 0-1,1 0 0,-1-1 0,1 0 0,17 4 1,-21-7 3,-1 0 0,0 0 0,1 0 0,-1 0 1,1-1-1,-1 1 0,0-1 0,0-1 0,1 1 1,-1 0-1,0-1 0,0 0 0,0 0 0,0 0 0,-1 0 1,1-1-1,0 1 0,-1-1 0,0 0 0,0 0 1,6-7-1,-6 5 35,1 0-1,0 0 1,-1 0 0,0-1-1,0 1 1,-1-1 0,0 0 0,0 0-1,0 0 1,0 0 0,-1 0 0,0 0-1,-1 0 1,1 0 0,-1-7 0,-3-11-143,-7-27 1,-3-23-1354,12 66 399,1-1 0,0 0 0,0 1 0,1-1 0,0 0 0,4-12 0,-5 19 844,1-1 0,0 1 0,0-1 0,0 1 0,0 0 0,0 0 0,3-4 0,0 2 19,0 0-1,0 0 1,8-4-1,-12 8 127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13312,'0'-1'776,"0"-5"-625,1 0 1,0 0-1,0 0 1,1 0-1,0 0 1,0 0-1,1 0 1,-1 1-1,1-1 1,0 1-1,6-9 1,6-5 582,27-27 1,-26 29-735,23-18 0,-32 29 0,0 1 0,0 1 0,0-1 0,0 1 0,1 1 0,14-6 0,-19 9 0,-1-1 0,0 1 0,0 0 0,1-1 0,-1 1 0,0 0 0,1 1 0,-1-1 0,0 0 0,0 1 0,1-1 0,-1 1 0,0 0 0,0 0 0,0 0 0,0 0 0,0 0 0,0 0 0,0 0 0,0 1 0,-1-1 0,4 4 0,-1-1 0,0 0 0,0 1 0,-1 0 0,0-1 0,0 2 0,0-1 0,3 7 0,2 11 139,-1 0-1,0 1 1,-2-1-1,4 46 0,-5 98 904,-4-118-893,0-26-66,5 31-1,-5-51-90,0-1 14,1-1 1,-1 0 0,0 0 0,1 1-1,-1-1 1,1 0 0,-1 0 0,1 0-1,-1 0 1,1 0 0,1 1-1,-1 0 365,12-3 1069,-11 0-1428,0 0 0,-1 0 0,1 0 0,0-1 0,-1 1 0,1 0 0,-1-1 0,1 1 0,-1-1 0,0 0 0,1 1 0,-1-1 0,1-2 0,7-8-15,4-6-461,0 0 0,17-34 0,-18 31 74,-3 3-1400,0 0 0,-1-1 0,0 0 0,-2-1 0,7-31 0,-6 14-1279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44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17407,'-7'8'185,"1"0"-1,0 1 0,0-1 0,1 1 0,-8 18 0,4-8 119,7-15-274,1 0 0,-1 0 0,1 0 0,0 0-1,0 0 1,0 0 0,0 0 0,1 0 0,0 0-1,0 1 1,0-1 0,0 0 0,1 0 0,1 7-1,-1-9-20,-1 1-1,1-1 0,0 1 1,1-1-1,-1 1 0,0-1 1,1 0-1,-1 0 0,1 1 1,0-1-1,0 0 0,-1-1 1,1 1-1,1 0 0,-1-1 1,0 1-1,0-1 0,1 1 1,-1-1-1,0 0 0,1 0 1,-1 0-1,4 0 0,-5 0-7,4 0 0,0 1 0,1-1 0,-1 0 0,1 0 0,-1-1 0,1 0 0,-1 0 0,1 0 0,-1-1 0,1 1 0,6-3 0,26-9 0,-3 1 0,68-14 0,-102 25 29,0-1-1,0 1 1,1 0-1,-1 0 1,0 0-1,1 0 1,-1 0-1,0 0 0,1 0 1,-1 0-1,0 0 1,0 1-1,1-1 1,-1 0-1,0 1 1,0-1-1,0 1 0,1 0 1,-1-1-1,0 1 1,0 0-1,0 0 1,0 0-1,0-1 1,0 1-1,0 0 0,-1 0 1,1 0-1,0 1 1,0-1-1,-1 0 1,1 0-1,-1 0 1,1 0-1,0 2 0,-1 0 46,1 1-1,-1-1 0,0 0 0,0 0 0,0 0 0,0 1 0,-1-1 0,1 0 1,-1 0-1,0 0 0,0 0 0,0 0 0,-2 4 0,-17 36-73,-21 37 0,18-40 0,3-4 0,-1-2 0,-44 55 0,56-79-198,0 0 0,0 0 0,-1-1 0,-1 0 0,1-1 0,-1 0 0,0 0 0,-17 7 0,27-15-42,-1 1 1,1-1 0,0 1 0,-1-1 0,1 0-1,-1 0 1,1 0 0,-1 0 0,1 0-1,-1 0 1,1 0 0,-1 0 0,1 0-1,-1-1 1,1 1 0,0 0 0,-1-1-1,1 0 1,0 1 0,-1-1 0,1 0-1,0 1 1,-1-1 0,1 0 0,0 0-1,0 0 1,0 0 0,0 0 0,0-1 0,0 1-1,0 0 1,1 0 0,-1-1 0,0 1-1,1 0 1,-1-1 0,1 1 0,-1-2-1,-1-15-2318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4:23:4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1410 17407,'0'19'280,"1"1"-1,2-1 1,0 0-1,0 0 1,2-1-1,1 1 1,15 34-1,-15-40-112,1 0-1,0 0 0,1 0 0,1-1 0,0-1 0,1 0 1,0 0-1,0 0 0,1-2 0,24 18 0,-27-23-166,0 1 0,1-1 0,0-1 0,0 1 0,0-2 0,0 1 0,0-1 0,1-1 0,-1 1 0,1-2 0,-1 1 0,1-1 0,-1-1 0,1 0 0,13-3 0,-13 2 0,-1 0 0,1-1 0,-1 0 0,0-1 0,-1 0 0,1-1 0,-1 1 0,1-2 0,-1 1 0,-1-1 0,1 0 0,-1-1 0,0 0 0,-1 0 0,7-8 0,-3 0 99,-1 0 0,0-1-1,-1 0 1,-1 0 0,8-26-1,-11 29-3,-1 0-1,-1 0 0,0 0 0,-1 0 0,0-1 1,-1 1-1,0 0 0,-3-14 0,3 21-56,-1 0 0,-1 0 0,1 0 0,-1 0 0,0 0 0,0 0 0,-1 1 0,1-1 0,-1 1 0,0 0 0,-1 0 0,0 0 0,1 0 0,-2 1 0,-6-7 0,5 6-38,-1 0 0,1 0 0,-1 1 0,-1 0 0,1 1 0,-1-1 0,1 2 0,-1-1 0,0 1 0,0 0 0,0 0 0,0 1 0,0 0 0,0 1 0,0 0 0,0 0 0,-14 2 0,5 1-75,1 0-1,-1 1 1,1 1 0,0 1-1,0 0 1,1 1 0,0 0-1,0 2 1,0-1-1,-23 21 1,-27 32-1889,38-34 941</inkml:trace>
  <inkml:trace contextRef="#ctx0" brushRef="#br0" timeOffset="1">5312 506 15360,'0'-4'0,"0"0"0,0 0 0,0 1 0,1-1 0,0 0 0,0 0 0,0 1 0,0-1 0,0 0 0,1 1 0,0-1 0,-1 1 0,1 0 0,1 0 0,-1 0 0,0 0 0,1 0 0,0 0 0,4-4 0,11-11 0,-14 14 0,0-1 0,1 1 0,8-7 0,-2 4 0,-2 1 0,0 0 0,14-6 0,5-2 0,-16 8 0,0 0 0,21-6 0,-28 11 3,8-3 170,19-3 1,-27 7-113,-1-1 0,0 1 0,0 0 0,1 1 0,-1-1 0,0 1 0,1-1 0,6 3 1,-8-1-25,11 2 299,15 9-1,-25-11-284,1 1 0,-1-1 0,0 1 0,0 0 0,0 1 0,0-1 0,2 5-1,3 2-50,0 1 0,-2 1 0,1-1 0,-1 1 0,-1 0 0,0 1 0,-1 0 0,-1 0 0,0 0 0,0 0 0,-1 1 0,-1-1 0,0 1 0,-1 22 0,-1-11 0,-1 0 0,-8 42 0,5-51 0,0 0 0,-1-1 0,0 0 0,-2 0 0,-9 17 0,10-21 0,0 0 0,-1-1 0,0-1 0,-1 1 0,0-1 0,0 0 0,-1-1 0,-18 14 0,18-16 202,0 0-1,-1-1 0,1 0 0,-17 5 0,22-9-115,0 0 0,-1 0 0,1 0-1,-1 0 1,0-1 0,1 1-1,-1-1 1,1-1 0,-1 1-1,1-1 1,-1 1 0,-6-3-1,10 3-28,0-1 0,1 1 0,-1 0-1,0-1 1,1 1 0,-1-1 0,0 1-1,1-1 1,-1 1 0,1-1 0,-1 1 0,1-1-1,-1 1 1,1-1 0,-1 0 0,1 1-1,0-1 1,-1 0 0,1 1 0,0-1-1,-1 0 1,1 0 0,0 1 0,0-1-1,0 0 1,0 0 0,0 1 0,0-1 0,0 0-1,0 0 1,0 0 0,0 1 0,0-1-1,0 0 1,1 0 0,-1 1 0,0-1-1,0 0 1,1 0 0,0-1 87,0-1 1,0 1-1,0 0 0,0 0 1,1 0-1,-1 0 0,1 0 1,-1 0-1,1 0 1,2-2-1,10-4-111,1 1-1,0 0 1,1 0 0,15-4-1,-11 5-31,33-17 0,-23 5-1871,-1-1 0,36-32 0,-38 28-175</inkml:trace>
  <inkml:trace contextRef="#ctx0" brushRef="#br0" timeOffset="2">6108 181 13312,'-3'1'164,"0"1"1,0 0 0,1 0 0,-1 0 0,0 0-1,0 0 1,1 0 0,0 1 0,-1-1 0,-2 5-1,2-3-64,-10 11 242,2 1 0,0 0 0,1 0 0,0 1 1,2 0-1,0 0 0,0 1 0,-7 31 0,14-45-273,1 0 0,-1 0 0,1-1 0,-1 1-1,1 0 1,0 0 0,1 0 0,-1 0 0,1 4-1,0-7-48,-1 1 0,1-1-1,0 1 1,-1 0 0,1-1-1,0 1 1,0-1 0,0 0-1,0 1 1,0-1-1,0 0 1,0 1 0,1-1-1,-1 0 1,0 0 0,1 0-1,-1 0 1,1 0-1,-1-1 1,1 1 0,2 1-1,4 0-19,0 0 0,0-1 0,0 1 0,-1-2 0,1 1 0,15-2 0,48-9 0,-17 2 0,-42 7 0,0-1 0,-1 1 0,22 1 0,-30 0 0,0 1 0,0-1 0,-1 1 0,1-1 0,0 1 0,0 0 0,0 0 0,-1 0 0,1 0 0,-1 1 0,1-1 0,-1 1 0,1 0 0,-1-1 0,0 1 0,3 3 0,-3-3 0,-1 0 0,0 0 0,0 0 0,0 0 0,0 0 0,0 0 0,0 0 0,-1 1 0,1-1 0,-1 0 0,1 0 0,-1 1 0,0-1 0,0 0 0,0 0 0,0 1 0,-1-1 0,1 0 0,0 0 0,-1 1 0,0-1 0,-1 4 0,-2 3 0,-1 0 0,1 0 0,-12 14 0,14-19 0,-23 28 0,-2 0 0,-1-2 0,-51 43 0,75-69-28,0-1-1,-1 0 0,1 0 0,-1-1 1,0 1-1,-7 2 0,11-5-85,0 0-1,0 0 1,1 0 0,-1 0-1,0 0 1,0 0 0,1 0 0,-1 0-1,0 0 1,0 0 0,1-1-1,-1 1 1,0 0 0,0 0-1,1-1 1,-1 1 0,0-1-1,1 1 1,-1 0 0,1-1-1,-1 1 1,0-1 0,1 0-1,-1 1 1,1-1 0,0 1-1,-1-1 1,1 0 0,-1 1-1,1-1 1,0 0 0,-1 0-1,1 1 1,0-2 0,-5-9-1419</inkml:trace>
  <inkml:trace contextRef="#ctx0" brushRef="#br0" timeOffset="3">6384 130 17407,'0'24'0,"2"0"0,5 36 0,-1-27 470,1 1-1,16 44 0,-20-70-415,0 0 0,1-1 0,0 1 0,0-1 0,1 0 0,0 0 0,12 12 0,-14-16-43,1 1 0,-1-1 0,1 0 0,0-1 0,0 1 0,0-1 0,0 0 0,1 0 0,-1 0 0,0 0 0,1-1 0,-1 0 0,1 0 0,0 0 0,8 0 0,-3-1 49,0-1 0,0 0 0,-1-1 0,1 0 0,-1 0 0,1-1 0,-1-1 0,0 1 0,0-1 0,0-1 0,-1 0 0,0 0 0,1-1 0,-2 1 0,1-2 0,-1 1 0,0-1 0,0 0 0,-1-1 0,0 0 0,0 0 0,-1 0 0,5-10 0,-2 2 49,-1 0 0,-1-1 0,-1 0 0,0-1 0,2-18 0,-5 25 18,-1 0-1,-1 1 1,1-1 0,-2 0 0,0 1-1,0-1 1,-1 1 0,0-1 0,-1 1 0,-3-11-1,2 14 2,1 1 0,-1-1 0,-1 1 0,1 0 0,-1 0 0,0 0 0,0 0 0,-1 1 0,1 0 0,-1 0 0,-1 1-1,1-1 1,0 1 0,-1 1 0,0-1 0,-11-3 0,3 2-68,1 0 0,-1 1 1,0 1-1,0 0 0,0 2 0,0-1 0,-23 2 0,15 2-60,1 0 0,-1 1 0,-31 10 0,26-5-200,-56 25-1,-16 23-2093,36-13-5160,35-23 2896,3-5-38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7624 0 0,'-2'0'165'0'0,"-1"0"-85"0"0,2 0-74 0 0,-1-1 1 0 0,1 1 0 0 0,0 0-1 0 0,0 0 1 0 0,-1 0 0 0 0,1 1-1 0 0,0-1 1 0 0,0 0 0 0 0,-1 0 0 0 0,1 1-1 0 0,0-1 1 0 0,0 0 0 0 0,0 1-1 0 0,0 0 1 0 0,-3 0 0 0 0,-8 5 147 0 0,6-5 56 0 0,1 1 0 0 0,0 0 0 0 0,0 1 0 0 0,0-1 0 0 0,0 1 0 0 0,0 0 0 0 0,1 0 0 0 0,-1 0 0 0 0,1 1 0 0 0,-7 7 0 0 0,-8 12 613 0 0,13-17-656 0 0,1 0 1 0 0,1 0-1 0 0,-1 0 0 0 0,1 0 0 0 0,0 1 0 0 0,0 0 0 0 0,1 0 0 0 0,-3 7 1 0 0,6-13-153 0 0,-1 0 1 0 0,1-1 0 0 0,0 1 0 0 0,0 0-1 0 0,0 0 1 0 0,0 0 0 0 0,0-1 0 0 0,0 1-1 0 0,0 0 1 0 0,1 0 0 0 0,-1-1-1 0 0,0 1 1 0 0,0 0 0 0 0,1 0 0 0 0,-1-1-1 0 0,0 1 1 0 0,1 0 0 0 0,-1-1 0 0 0,0 1-1 0 0,1 0 1 0 0,-1-1 0 0 0,1 1 0 0 0,-1 0-1 0 0,1-1 1 0 0,0 1 0 0 0,-1-1 0 0 0,1 1-1 0 0,0-1 1 0 0,-1 0 0 0 0,1 1-1 0 0,0-1 1 0 0,-1 0 0 0 0,1 1 0 0 0,0-1-1 0 0,0 0 1 0 0,-1 0 0 0 0,3 1 0 0 0,2 0 83 0 0,0 0 1 0 0,0 0-1 0 0,0-1 1 0 0,7 0 0 0 0,167-10 15 0 0,-172 10-105 0 0,3-1 26 0 0,-1 1-1 0 0,1 1 1 0 0,-1 0-1 0 0,1 1 1 0 0,-1-1 0 0 0,17 7-1 0 0,-16-5-12 0 0,-8-3-7 0 0,0 1 0 0 0,0-1 0 0 0,0 1 0 0 0,0 0 0 0 0,0 0 0 0 0,0 0 0 0 0,0 0 0 0 0,0 0 0 0 0,-1 1 0 0 0,1-1 0 0 0,0 0 0 0 0,-1 1 0 0 0,1-1 0 0 0,-1 1 0 0 0,0 0 0 0 0,1-1 0 0 0,-1 1 0 0 0,0 0 0 0 0,0 0 0 0 0,0 0-1 0 0,0 0 1 0 0,-1 0 0 0 0,1 0 0 0 0,0 0 0 0 0,-1 0 0 0 0,1 0 0 0 0,-1 0 0 0 0,0 3 0 0 0,0-1 51 0 0,0 0-1 0 0,0 0 0 0 0,-1 0 1 0 0,1 0-1 0 0,-1 0 0 0 0,0 0 1 0 0,0-1-1 0 0,-1 1 0 0 0,1 0 1 0 0,-1 0-1 0 0,0-1 0 0 0,0 1 1 0 0,0-1-1 0 0,-4 6 1 0 0,-5 3 123 0 0,-1 0 0 0 0,0-1 0 0 0,-13 10 0 0 0,-43 26 183 0 0,59-40-331 0 0,-8 2 74 0 0,0 0 0 0 0,-23 7 0 0 0,38-15-117 0 0,-1 0 0 0 0,0 0 0 0 0,1 0 0 0 0,-1 0 0 0 0,0-1 0 0 0,0 1 0 0 0,1-1-1 0 0,-1 0 1 0 0,0 0 0 0 0,0 0 0 0 0,0 0 0 0 0,-2-1 0 0 0,3 1-133 0 0,2-2-545 0 0,1-5-521 0 0,3-3-360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84 343 8720 0 0,'-2'-6'199'0'0,"0"1"1"0"0,0-1 0 0 0,1 0-1 0 0,-1-11 1 0 0,2 14-263 0 0,0 0 1 0 0,0 0-1 0 0,0 0 1 0 0,0 0-1 0 0,1 0 0 0 0,-1 0 1 0 0,1 0-1 0 0,0 0 0 0 0,0 1 1 0 0,0-1-1 0 0,2-4 0 0 0,-2 6-214 0 0,-4 1-952 0 0,-1 0 1396 0 0,0 0-1 0 0,-1 1 1 0 0,1-1 0 0 0,-1 1 0 0 0,1 0 0 0 0,0 0-1 0 0,-5 2 1 0 0,7-2-71 0 0,0 0 0 0 0,0 0 0 0 0,0 0 0 0 0,0 0 0 0 0,0 1-1 0 0,1-1 1 0 0,-1 0 0 0 0,0 1 0 0 0,1-1 0 0 0,-1 1 0 0 0,1 0 0 0 0,0-1-1 0 0,0 1 1 0 0,-1 0 0 0 0,1 0 0 0 0,0 0 0 0 0,0 0 0 0 0,0 3 0 0 0,-5 24 634 0 0,4-23-663 0 0,1 1-1 0 0,0-1 0 0 0,0 1 0 0 0,0-1 1 0 0,1 1-1 0 0,0 0 0 0 0,0-1 1 0 0,1 1-1 0 0,0-1 0 0 0,2 8 1 0 0,0 0 121 0 0,1 0 0 0 0,1-1 1 0 0,10 21-1 0 0,-12-28-140 0 0,1 0 0 0 0,-1 0 0 0 0,1 0 0 0 0,1-1 0 0 0,-1 1 0 0 0,1-1 0 0 0,0 0-1 0 0,0-1 1 0 0,0 1 0 0 0,1-1 0 0 0,6 4 0 0 0,-9-6-1 0 0,1 0-1 0 0,-1 0 1 0 0,1-1-1 0 0,-1 1 1 0 0,1-1-1 0 0,-1 0 1 0 0,1 0-1 0 0,0-1 1 0 0,0 1-1 0 0,-1-1 1 0 0,1 0-1 0 0,0 1 1 0 0,0-2-1 0 0,-1 1 1 0 0,1 0-1 0 0,0-1 1 0 0,0 0-1 0 0,-1 0 1 0 0,1 0 0 0 0,0 0-1 0 0,5-3 1 0 0,3-3 44 0 0,0 0 0 0 0,-1 0 0 0 0,0-1 1 0 0,-1-1-1 0 0,0 1 0 0 0,0-2 0 0 0,-1 1 1 0 0,0-2-1 0 0,0 1 0 0 0,9-16 1 0 0,-11 15-48 0 0,-1 0 0 0 0,0 0-1 0 0,7-17 1 0 0,-12 25-22 0 0,0 0 0 0 0,0-1 0 0 0,0 1 0 0 0,0 0 0 0 0,-1 0 0 0 0,0-1-1 0 0,1 1 1 0 0,-1 0 0 0 0,0-1 0 0 0,-1 1 0 0 0,1 0 0 0 0,-1-1 0 0 0,1 1 0 0 0,-2-5 0 0 0,0 5 23 0 0,1-1 0 0 0,-1 1 0 0 0,0 0 0 0 0,0-1 0 0 0,0 1 1 0 0,-1 0-1 0 0,1 0 0 0 0,-1 0 0 0 0,1 0 0 0 0,-1 1 0 0 0,0-1 1 0 0,0 1-1 0 0,0 0 0 0 0,-1 0 0 0 0,1 0 0 0 0,-5-2 0 0 0,2 1-50 0 0,1 1-1 0 0,-1 0 1 0 0,1 1-1 0 0,-1-1 1 0 0,0 1-1 0 0,0 0 1 0 0,1 1-1 0 0,-1 0 0 0 0,0-1 1 0 0,0 2-1 0 0,0-1 1 0 0,0 1-1 0 0,0 0 1 0 0,1 0-1 0 0,-1 0 0 0 0,0 1 1 0 0,1 0-1 0 0,-1 0 1 0 0,1 0-1 0 0,0 1 1 0 0,0 0-1 0 0,-9 6 0 0 0,5-2-217 0 0</inkml:trace>
  <inkml:trace contextRef="#ctx0" brushRef="#br0" timeOffset="1">447 6 8112 0 0,'0'0'662'0'0,"-2"1"-1116"0"0,-4 1 324 0 0,5-2 338 0 0,-2 2 93 0 0,3-2-243 0 0,-1 0 0 0 0,1 0 1 0 0,0 0-1 0 0,-1 0 0 0 0,1 0 1 0 0,0 0-1 0 0,-1 0 1 0 0,1 1-1 0 0,0-1 0 0 0,0 0 1 0 0,-1 0-1 0 0,1 0 0 0 0,0 0 1 0 0,0 0-1 0 0,-1 1 0 0 0,1-1 1 0 0,0 0-1 0 0,0 0 0 0 0,0 0 1 0 0,-1 1-1 0 0,1-1 0 0 0,0 0 1 0 0,0 0-1 0 0,0 1 0 0 0,-1-1 1 0 0,-5 11 597 0 0,5-10-573 0 0,-1 1 1 0 0,1 0 0 0 0,0 0 0 0 0,0 0 0 0 0,0 0 0 0 0,0 0-1 0 0,-1 3 1 0 0,1 6 202 0 0,-1 0 0 0 0,2 0 0 0 0,-1 1 0 0 0,1-1 0 0 0,1 0 0 0 0,4 22 0 0 0,-1-15-168 0 0,1-1 0 0 0,1 1 0 0 0,12 24 0 0 0,-17-39-107 0 0,1-1 0 0 0,-1 1 0 0 0,1-1 1 0 0,-1 1-1 0 0,1-1 0 0 0,0 0 1 0 0,0 0-1 0 0,0 0 0 0 0,0 0 0 0 0,0 0 1 0 0,0 0-1 0 0,0 0 0 0 0,1-1 1 0 0,-1 1-1 0 0,1-1 0 0 0,-1 0 0 0 0,1 0 1 0 0,3 2-1 0 0,-3-3 29 0 0,-1 1-1 0 0,1-1 1 0 0,-1 0 0 0 0,1 0-1 0 0,-1 0 1 0 0,1 0 0 0 0,-1 0-1 0 0,1-1 1 0 0,-1 1 0 0 0,1-1 0 0 0,-1 1-1 0 0,0-1 1 0 0,1 0 0 0 0,-1 0-1 0 0,0 0 1 0 0,0 0 0 0 0,1-1-1 0 0,-1 1 1 0 0,0 0 0 0 0,3-4 0 0 0,3-2 96 0 0,0-2 0 0 0,-1 1 0 0 0,0-1 0 0 0,0 0 0 0 0,8-16 0 0 0,23-53 234 0 0,-37 75-365 0 0,0-1 1 0 0,0 1-1 0 0,0 0 0 0 0,0 0 0 0 0,0-1 1 0 0,-1 1-1 0 0,1-1 0 0 0,-1 1 0 0 0,0-1 1 0 0,0 1-1 0 0,0 0 0 0 0,-1-4 0 0 0,0 4 0 0 0,1 1-1 0 0,-1-1 0 0 0,0 1 0 0 0,0 0 0 0 0,0 0 1 0 0,0 0-1 0 0,-1-1 0 0 0,1 1 0 0 0,0 0 0 0 0,-1 0 1 0 0,0 1-1 0 0,1-1 0 0 0,-1 0 0 0 0,0 1 1 0 0,0-1-1 0 0,0 1 0 0 0,-2-2 0 0 0,2 2-2 0 0,-4-3 14 0 0,0 0 1 0 0,1 0-1 0 0,-2 1 0 0 0,1 0 1 0 0,0 1-1 0 0,-1-1 0 0 0,1 1 0 0 0,-1 0 1 0 0,0 1-1 0 0,-7-2 0 0 0,5 3-37 0 0,0-1-1 0 0,0 2 0 0 0,0-1 0 0 0,-1 1 0 0 0,-9 2 0 0 0,15-2 4 0 0,0 0 1 0 0,0 0-1 0 0,0 1 1 0 0,0 0-1 0 0,0-1 1 0 0,1 1-1 0 0,-1 0 0 0 0,0 1 1 0 0,1-1-1 0 0,0 1 1 0 0,-1-1-1 0 0,1 1 1 0 0,-4 4-1 0 0,-2 9-212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1223 5840 0 0,'0'0'441'0'0,"2"0"-302"0"0,2-3-133 0 0,0 0 1 0 0,1 0-1 0 0,4-5 1 0 0,14-9 171 0 0,-2 3 136 0 0,-13 9-42 0 0,-1 1 0 0 0,1-1 0 0 0,9-3 0 0 0,19-5 959 0 0,160-70 3228 0 0,-117 46-4277 0 0,36-21-98 0 0,-42 17 172 0 0,-2-3 0 0 0,104-86 0 0 0,-125 84-136 0 0,-2-2-1 0 0,49-65 1 0 0,-84 97-102 0 0,-1 0-1 0 0,-1-1 1 0 0,-1-1 0 0 0,0 0-1 0 0,8-21 1 0 0,-14 28 42 0 0,0-1 0 0 0,-1 1 0 0 0,0-1 0 0 0,-1 0 0 0 0,0 0 0 0 0,-1 0 0 0 0,-1 0 0 0 0,0 0 0 0 0,0 0 0 0 0,-3-14 1 0 0,1 12-8 0 0,-2 0 1 0 0,0-1 0 0 0,0 1-1 0 0,-2 0 1 0 0,1 1 0 0 0,-2-1 0 0 0,0 1-1 0 0,0 1 1 0 0,-1-1 0 0 0,-19-21 0 0 0,18 25-17 0 0,0 0 0 0 0,0 0 1 0 0,0 1-1 0 0,-1 1 1 0 0,0 0-1 0 0,-1 0 1 0 0,0 1-1 0 0,0 0 1 0 0,0 1-1 0 0,-1 0 1 0 0,1 1-1 0 0,-1 0 1 0 0,-17-3-1 0 0,7 3-28 0 0,0 2-1 0 0,0 0 1 0 0,-1 1-1 0 0,1 2 1 0 0,0 0-1 0 0,0 1 1 0 0,0 1-1 0 0,-22 7 0 0 0,-23 11 49 0 0,-119 57 0 0 0,46-4 35 0 0,107-55-80 0 0,-259 178 54 0 0,237-154-89 0 0,3 2-1 0 0,2 3 0 0 0,-52 62 1 0 0,80-84-2 0 0,1 1 1 0 0,1 1-1 0 0,1 1 1 0 0,2 1-1 0 0,1 0 1 0 0,1 2-1 0 0,-19 57 1 0 0,29-66 18 0 0,1-1 1 0 0,1 1 0 0 0,1 0-1 0 0,1 0 1 0 0,1 0 0 0 0,1 0-1 0 0,1 0 1 0 0,1 0 0 0 0,6 23-1 0 0,-6-36 6 0 0,0 0 0 0 0,0 0 0 0 0,1 0 0 0 0,0 0 0 0 0,1 0 0 0 0,0-1 0 0 0,11 16 0 0 0,-12-20 0 0 0,0 0 0 0 0,0 0 0 0 0,1-1 0 0 0,-1 0 0 0 0,1 0 0 0 0,0 0 0 0 0,0 0 0 0 0,1-1 0 0 0,-1 0 0 0 0,1 0 0 0 0,-1 0 0 0 0,1-1 0 0 0,0 0 0 0 0,10 3 0 0 0,-3-3 17 0 0,1-1 0 0 0,0 0 0 0 0,0-1 0 0 0,-1 0 0 0 0,1-1 0 0 0,0-1 0 0 0,-1 0 0 0 0,22-6-1 0 0,-7 0 28 0 0,-1-2 0 0 0,0-1 0 0 0,26-15 0 0 0,7-11-114 0 0,-46 28 26 0 0,24-14-66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70 107 14064 0 0,'-20'-26'702'0'0,"13"17"-539"0"0,0 1 0 0 0,1-1 0 0 0,0 0 0 0 0,-9-18 0 0 0,7 9 1063 0 0,8 17-334 0 0,3 1-852 0 0,0 1 0 0 0,0 0 0 0 0,0-1 0 0 0,0 1-1 0 0,0 0 1 0 0,0 1 0 0 0,0-1 0 0 0,0 0 0 0 0,-1 1-1 0 0,1 0 1 0 0,0-1 0 0 0,-1 1 0 0 0,0 0 0 0 0,1 0-1 0 0,3 5 1 0 0,3 3-83 0 0,-1 1 0 0 0,9 12 0 0 0,1 5 34 0 0,25 56-1 0 0,6 34 12 0 0,-21-46-1 0 0,-24-64-16 0 0,6 18-1290 0 0,1 0 0 0 0,2-1 0 0 0,23 35 0 0 0,-15-36-4267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198 332 17351 0 0,'-1'-2'107'0'0,"0"0"0"0"0,1 0 0 0 0,-1 0 0 0 0,0 0 0 0 0,1 0 0 0 0,-1-3-1 0 0,2 5-102 0 0,-1 0-1 0 0,0 0 0 0 0,0-1 1 0 0,0 1-1 0 0,0 0 0 0 0,0 0 0 0 0,0 0 1 0 0,0 0-1 0 0,0 0 0 0 0,0 0 1 0 0,1 0-1 0 0,-1 0 0 0 0,0 0 0 0 0,0 0 1 0 0,0 0-1 0 0,0 0 0 0 0,0 0 1 0 0,0 0-1 0 0,1-1 0 0 0,-1 1 1 0 0,0 0-1 0 0,0 0 0 0 0,0 0 0 0 0,0 0 1 0 0,0 0-1 0 0,1 1 0 0 0,-1-1 1 0 0,0 0-1 0 0,0 0 0 0 0,0 0 0 0 0,0 0 1 0 0,0 0-1 0 0,0 0 0 0 0,0 0 1 0 0,1 0-1 0 0,-1 0 0 0 0,0 0 0 0 0,0 0 1 0 0,0 0-1 0 0,0 0 0 0 0,0 0 1 0 0,0 1-1 0 0,0-1 0 0 0,1 0 0 0 0,11 10 14 0 0,0 0-1 0 0,21 24 0 0 0,-8-9-1 0 0,-11-11-13 0 0,26 25 29 0 0,51 38 0 0 0,-87-74-31 0 0,0 0 0 0 0,1 0 0 0 0,-1-1 0 0 0,0 0 0 0 0,1 0 0 0 0,-1 0 0 0 0,1 0 0 0 0,0-1 0 0 0,-1 0 0 0 0,1 0 0 0 0,9 1 0 0 0,-11-2 0 0 0,0 0 0 0 0,0 0 0 0 0,0-1 0 0 0,0 1 0 0 0,0-1 0 0 0,0 0 0 0 0,0 0 0 0 0,0 0 0 0 0,0 0 0 0 0,0 0 0 0 0,-1-1 0 0 0,1 1 0 0 0,0-1 0 0 0,-1 0 0 0 0,1 0 0 0 0,-1 0 0 0 0,0 0 0 0 0,0 0 0 0 0,4-4 0 0 0,-1-2 12 0 0,0 0 0 0 0,0 0-1 0 0,-1 0 1 0 0,0 0 0 0 0,0-1-1 0 0,-1 0 1 0 0,0 0 0 0 0,0 0-1 0 0,-1 0 1 0 0,2-18 0 0 0,-3 10 39 0 0,0 0 1 0 0,-2 0 0 0 0,0 1 0 0 0,0-1-1 0 0,-5-20 1 0 0,1 20 148 0 0,-1 0 0 0 0,0 0 0 0 0,-1 0 1 0 0,0 1-1 0 0,-2 0 0 0 0,0 0 0 0 0,-1 1 0 0 0,0 0 0 0 0,-17-17 0 0 0,19 22-173 0 0,-1 1 0 0 0,-1 1 0 0 0,1-1 0 0 0,-2 2 0 0 0,1-1 0 0 0,-1 2 0 0 0,0-1 0 0 0,0 1 0 0 0,-16-5 0 0 0,9 4-4 0 0,-1 2 0 0 0,0 0 0 0 0,0 1 0 0 0,0 1 0 0 0,-28-1 0 0 0,33 5-121 0 0,-1 0-1 0 0,1 1 0 0 0,-1 0 1 0 0,1 1-1 0 0,0 0 0 0 0,0 2 1 0 0,0-1-1 0 0,0 2 0 0 0,1 0 1 0 0,-18 10-1 0 0,24-11-315 0 0,-1 0 1 0 0,-7 6-1 0 0,-11 15-1180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5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38 111 11088 0 0,'0'-2'13'0'0,"-4"-8"141"0"0,-1 0 0 0 0,-7-14-1 0 0,10 20-142 0 0,1-1 0 0 0,-1 1 0 0 0,1 0 0 0 0,-2-9 0 0 0,-4-9 653 0 0,7 21-603 0 0,0 1-1 0 0,0 0 1 0 0,0-1 0 0 0,0 1 0 0 0,0 0-1 0 0,0-1 1 0 0,0 1 0 0 0,0 0 0 0 0,0-1 0 0 0,0 1-1 0 0,0 0 1 0 0,0-1 0 0 0,0 1 0 0 0,0 0-1 0 0,0-1 1 0 0,0 1 0 0 0,1 0 0 0 0,-1-1-1 0 0,0 1 1 0 0,0 0 0 0 0,0 0 0 0 0,0-1-1 0 0,1 1 1 0 0,-1 0 0 0 0,0 0 0 0 0,0-1-1 0 0,1 1 1 0 0,-1 0 0 0 0,0 0 0 0 0,0 0-1 0 0,1-1 1 0 0,-1 1 0 0 0,0 0 0 0 0,1 0-1 0 0,-1 0 1 0 0,0 0 0 0 0,1 0 0 0 0,-1 0-1 0 0,1-1 1 0 0,12-1 572 0 0,-10 4-597 0 0,1 0 0 0 0,-1 0 0 0 0,1 0 0 0 0,-1 0 0 0 0,0 0 0 0 0,0 1 1 0 0,0 0-1 0 0,-1-1 0 0 0,1 1 0 0 0,0 0 0 0 0,3 6 0 0 0,2 1 8 0 0,5 6 135 0 0,-1 0 0 0 0,19 34 0 0 0,13 41 396 0 0,-36-75-510 0 0,11 27 90 0 0,14 29 344 0 0,-26-59-551 0 0,1 0-1 0 0,0 0 0 0 0,12 13 0 0 0,-6-13-569 0 0,2-7-37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4876 354 9392 0 0,'-13'-54'5614'0'0,"15"55"-5445"0"0,0-1 0 0 0,0 1 1 0 0,0 0-1 0 0,0 0 0 0 0,-1 0 0 0 0,1 0 0 0 0,0 0 0 0 0,0 0 0 0 0,0 0 0 0 0,2 3 0 0 0,-1-1 8 0 0,16 11-104 0 0,33 20 0 0 0,-42-29-61 0 0,-1 0 1 0 0,1-1-1 0 0,0 0 1 0 0,0-1-1 0 0,20 5 0 0 0,-22-7 13 0 0,0-1 0 0 0,0 0 0 0 0,1 0 0 0 0,-1 0 0 0 0,0-1 0 0 0,0 0 0 0 0,0-1 0 0 0,0 0-1 0 0,0 0 1 0 0,0 0 0 0 0,0-1 0 0 0,-1-1 0 0 0,1 1 0 0 0,8-7 0 0 0,0 0 72 0 0,0-2 1 0 0,-1 0 0 0 0,-1 0-1 0 0,26-30 1 0 0,-32 32-39 0 0,-1 0 0 0 0,0 0 1 0 0,0-1-1 0 0,-1-1 0 0 0,0 1 0 0 0,-1-1 1 0 0,0 0-1 0 0,-1 0 0 0 0,0 0 1 0 0,-1 0-1 0 0,-1-1 0 0 0,3-21 0 0 0,-5 30-13 0 0,0 1 0 0 0,0-1-1 0 0,-1 0 1 0 0,1 1-1 0 0,0-1 1 0 0,-1 1-1 0 0,0-1 1 0 0,0 0-1 0 0,0 1 1 0 0,-1 0 0 0 0,1-1-1 0 0,-1 1 1 0 0,0 0-1 0 0,1 0 1 0 0,-1 0-1 0 0,-1 0 1 0 0,1 0-1 0 0,0 0 1 0 0,-1 0 0 0 0,-4-3-1 0 0,2 2-16 0 0,0 1 0 0 0,0-1 1 0 0,0 1-1 0 0,0 1 0 0 0,-1-1 0 0 0,1 1 0 0 0,-1 0 0 0 0,0 0 1 0 0,1 0-1 0 0,-1 1 0 0 0,-11-1 0 0 0,-4 1-2839 0 0,-23 2 0 0 0,5 2-3452 0 0</inkml:trace>
  <inkml:trace contextRef="#ctx0" brushRef="#br0" timeOffset="1">31 2313 14616 0 0,'0'0'1'0'0,"0"-1"0"0"0,0 1 1 0 0,0-1-1 0 0,0 1 0 0 0,-1-1 1 0 0,1 1-1 0 0,0-1 0 0 0,0 1 1 0 0,0 0-1 0 0,0-1 0 0 0,0 1 1 0 0,0-1-1 0 0,-1 1 0 0 0,1-1 1 0 0,0 1-1 0 0,0 0 0 0 0,-1-1 1 0 0,1 1-1 0 0,0 0 0 0 0,-1-1 1 0 0,1 1-1 0 0,0 0 0 0 0,-1-1 1 0 0,1 1-1 0 0,0 0 0 0 0,-1 0 1 0 0,1-1-1 0 0,-1 1 0 0 0,1 0 1 0 0,-1 0-1 0 0,1 0 0 0 0,0-1 1 0 0,-1 1-1 0 0,1 0 0 0 0,-1 0 1 0 0,1 0-1 0 0,-1 0 0 0 0,1 0 1 0 0,-1 0-1 0 0,1 0 0 0 0,-1 0 1 0 0,1 0-1 0 0,-2 1 0 0 0,1-1 998 0 0,-8 17-49 0 0,8-14-905 0 0,0 1-1 0 0,0 0 0 0 0,0 0 0 0 0,0 0 0 0 0,1 0 0 0 0,0 0 0 0 0,0 0 1 0 0,0 0-1 0 0,0 0 0 0 0,2 4 0 0 0,1 7 22 0 0,7 20 1 0 0,-3-14 86 0 0,-1-2-60 0 0,1 0 0 0 0,1-1 0 0 0,1 0 0 0 0,0 0-1 0 0,1-1 1 0 0,23 30 0 0 0,-12-21-21 0 0,34 33 0 0 0,-40-47-32 0 0,-1 1 1 0 0,1-1 0 0 0,32 18-1 0 0,-43-28-30 0 0,0 0 0 0 0,0 0-1 0 0,-1-1 1 0 0,1 1 0 0 0,1-1-1 0 0,-1 0 1 0 0,0 0 0 0 0,0 0-1 0 0,0 0 1 0 0,1-1-1 0 0,-1 0 1 0 0,0 0 0 0 0,0 0-1 0 0,1 0 1 0 0,-1-1 0 0 0,0 1-1 0 0,0-1 1 0 0,1 0-1 0 0,-1-1 1 0 0,0 1 0 0 0,0-1-1 0 0,0 0 1 0 0,-1 1 0 0 0,1-2-1 0 0,0 1 1 0 0,-1 0 0 0 0,1-1-1 0 0,-1 0 1 0 0,0 1-1 0 0,4-5 1 0 0,7-9 106 0 0,0-1 1 0 0,-1 0-1 0 0,-1 0 1 0 0,-1-1-1 0 0,0-1 0 0 0,-2 0 1 0 0,0 0-1 0 0,-1-1 1 0 0,-1 0-1 0 0,0-1 0 0 0,-2 1 1 0 0,0-1-1 0 0,-2 0 1 0 0,0-1-1 0 0,-1 1 0 0 0,-2-37 1 0 0,-2 46 2 0 0,1 0 1 0 0,-2 0-1 0 0,1 1 1 0 0,-2-1-1 0 0,0 0 1 0 0,0 1-1 0 0,-1 0 1 0 0,0 0-1 0 0,-1 1 1 0 0,0-1-1 0 0,-13-16 1 0 0,10 16-174 0 0,0 1 0 0 0,0 1 0 0 0,-1 0 0 0 0,0 0 0 0 0,-1 1 1 0 0,0 0-1 0 0,0 1 0 0 0,-1 0 0 0 0,0 1 0 0 0,-17-7 0 0 0,23 11-24 0 0,0 0-1 0 0,-1 1 1 0 0,1 0 0 0 0,-1 0 0 0 0,1 0-1 0 0,-1 1 1 0 0,1 0 0 0 0,-1 0 0 0 0,-11 3-1 0 0,-5 1-201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19 14304,'4'-3'975,"0"0"-140,0 1-1,-1 0 1,8-4-1,-10 6-749,-1-1 0,1 1 1,0 0-1,-1 0 0,1-1 0,0 1 0,-1 0 1,1 0-1,-1 0 0,1 0 0,0 0 1,-1 0-1,1 0 0,0 0 0,-1 0 0,1 0 1,0 0-1,-1 1 0,1-1 0,0 0 0,-1 0 1,1 0-1,-1 1 0,1-1 0,-1 0 0,1 1 1,-1-1-1,1 1 0,-1-1 0,1 1 1,-1-1-1,1 1 0,-1-1 0,1 1 0,0 1-18,-1-1 0,1 1 0,-1 0-1,1-1 1,-1 1 0,0 0 0,0-1 0,0 1-1,0 0 1,0-1 0,0 1 0,0 0-1,0-1 1,-1 4 0,-11 26-68,8-20 51,-51 117-137,-4 10-101,12 4 84,8 54-962,39-193 1076,0 1 1,-1 0 0,1-1-1,0 1 1,1 5 0,-1-9-5,0 1-1,1-1 1,-1 0 0,0 1 0,0-1 0,0 0 0,0 1 0,0-1 0,0 0 0,0 1 0,0-1 0,1 0-1,-1 0 1,0 1 0,0-1 0,0 0 0,1 1 0,-1-1 0,0 0 0,0 0 0,1 0 0,-1 1-1,0-1 1,1 0 0,-1 0 0,0 0 0,0 0 0,1 1 0,-1-1 0,0 0 0,1 0 0,-1 0 0,0 0-1,1 0 1,-1 0 0,0 0 0,1 0 0,-1 0 0,0 0 0,1 0 0,-1 0 0,0 0 0,1-1-1,-1 1 1,1 0 0,13-10 352,-1-6-71,0 0 1,-1-1-1,-1 0 0,11-22 1,0 0 360,-10 15-205,0-1 0,-1 0-1,-2-1 1,13-54 0,-22 80-442,3-17 4,1 0 0,2 0 0,-1 0 0,2 1 0,11-21 1,-17 36-26,-1-1 0,2 1 1,-1-1-1,0 1 0,0-1 1,0 1-1,1 0 0,-1-1 1,1 1-1,-1 0 1,1 0-1,-1 0 0,1 0 1,0 0-1,-1 1 0,3-2 1,-3 2 2,1 0 1,-1 0-1,1 0 0,-1 0 1,1 0-1,-1 0 0,1 0 1,-1 1-1,1-1 0,-1 0 1,1 1-1,-1-1 0,0 1 1,1 0-1,-1-1 0,0 1 1,1 0-1,-1 0 1,2 1-1,3 4-50,1 0 0,-1 0 0,-1 1 0,1 0 0,5 10 0,20 39-437,-3-4-787,-9-20-1741,-13-20 2136,0 0 1,1-1-1,1 0 1,11 12 0,2-5 271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68 108 17103 0 0,'-50'-72'888'0'0,"42"62"-809"0"0,7 9-48 0 0,0-1 0 0 0,0 1-1 0 0,0 0 1 0 0,0 0 0 0 0,1 0-1 0 0,-1-1 1 0 0,0 1-1 0 0,1-1 1 0 0,-1 1 0 0 0,1 0-1 0 0,-1-1 1 0 0,1 1 0 0 0,0-1-1 0 0,-1 1 1 0 0,1-4 0 0 0,0 5 279 0 0,6 0 222 0 0,0 2-482 0 0,-1 0-1 0 0,0 1 1 0 0,1-1-1 0 0,-1 1 0 0 0,0 0 1 0 0,0 0-1 0 0,-1 0 1 0 0,1 1-1 0 0,-1 0 0 0 0,1 0 1 0 0,-1 0-1 0 0,6 8 1 0 0,1 4-18 0 0,0 0 0 0 0,13 27 0 0 0,-21-39-15 0 0,62 132 422 0 0,-43-79-349 0 0,21 51 61 0 0,-31-81-371 0 0,-5-12-342 0 0,0-1 0 0 0,0 1-1 0 0,15 20 1 0 0,-19-32 445 0 0,0 1-1 0 0,0-1 1 0 0,0 0-1 0 0,0 0 1 0 0,0 0-1 0 0,1 0 0 0 0,-1-1 1 0 0,1 1-1 0 0,-1-1 1 0 0,1 0-1 0 0,0 0 1 0 0,0 0-1 0 0,0-1 1 0 0,0 1-1 0 0,1-1 1 0 0,-1 0-1 0 0,0 0 0 0 0,5 0 1 0 0,-6-1-140 0 0,0 0 0 0 0,0 0 0 0 0,0-1 0 0 0,0 1 0 0 0,4-2 1 0 0,15-5-1396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1012 10104 0 0,'-5'-24'377'0'0,"-4"-36"1"0"0,2 8-77 0 0,4 29 1943 0 0,1-39 0 0 0,2 52-490 0 0,1 11-1141 0 0,40 69 468 0 0,-27-48-971 0 0,3 5-16 0 0,30 36-1 0 0,-37-52-104 0 0,1 0 0 0 0,-1-1 0 0 0,1 0 0 0 0,1 0-1 0 0,17 10 1 0 0,-24-17 19 0 0,0-1 0 0 0,-1 1 0 0 0,1-1 0 0 0,1 0 0 0 0,-1-1 0 0 0,0 1 0 0 0,0-1 0 0 0,1 0 0 0 0,-1 0 0 0 0,0-1 0 0 0,1 0 0 0 0,-1 1 0 0 0,1-2 0 0 0,-1 1 0 0 0,0-1 0 0 0,1 0 0 0 0,-1 0 0 0 0,0 0 0 0 0,0-1 1 0 0,0 0-1 0 0,1 0 0 0 0,-2 0 0 0 0,6-3 0 0 0,0-1 52 0 0,-1-1 1 0 0,0 1-1 0 0,-1-1 1 0 0,1-1-1 0 0,-1 0 1 0 0,-1 0-1 0 0,1-1 1 0 0,-1 1 0 0 0,-1-2-1 0 0,7-11 1 0 0,-6 9 79 0 0,-1 0 0 0 0,0 0 0 0 0,-1-1 1 0 0,-1 1-1 0 0,0-1 0 0 0,2-14 0 0 0,-5 21-62 0 0,0 0 0 0 0,0 0 1 0 0,-1 0-1 0 0,0 1 0 0 0,0-1 0 0 0,-1 0 0 0 0,0 0 0 0 0,0 0 0 0 0,0 0 0 0 0,0 0 0 0 0,-1 1 0 0 0,0-1 0 0 0,0 0 0 0 0,-1 1 0 0 0,-6-10 0 0 0,-2-2 15 0 0,-1 1 0 0 0,0 0 0 0 0,-2 1 0 0 0,-23-22-1 0 0,26 29-227 0 0,0-1-1 0 0,0 1 0 0 0,-1 1 1 0 0,0 0-1 0 0,0 1 0 0 0,0 0 0 0 0,-1 1 1 0 0,-18-5-1 0 0,13 9-541 0 0,1 1-25 0 0</inkml:trace>
  <inkml:trace contextRef="#ctx0" brushRef="#br0" timeOffset="1">863 229 19607 0 0,'-10'17'100'0'0,"0"0"-1"0"0,2 0 1 0 0,0 1-1 0 0,1 0 1 0 0,1 1-1 0 0,1-1 1 0 0,0 1-1 0 0,2 0 1 0 0,-2 22-1 0 0,3-1-81 0 0,2 0 0 0 0,9 71-1 0 0,-7-93-48 0 0,11 35-1 0 0,-10-44 20 0 0,0-1 0 0 0,0 0 0 0 0,1 0 0 0 0,0 0 1 0 0,0 0-1 0 0,7 8 0 0 0,-10-15 5 0 0,1 0 1 0 0,-1 1-1 0 0,1-1 0 0 0,-1 0 1 0 0,1 1-1 0 0,-1-1 1 0 0,1 0-1 0 0,0 0 0 0 0,-1 0 1 0 0,1-1-1 0 0,0 1 1 0 0,0 0-1 0 0,0 0 1 0 0,-1-1-1 0 0,1 0 0 0 0,0 1 1 0 0,0-1-1 0 0,0 0 1 0 0,0 0-1 0 0,0 0 0 0 0,0 0 1 0 0,0 0-1 0 0,0 0 1 0 0,4-1-1 0 0,-1-1 19 0 0,0 1 1 0 0,0-1-1 0 0,0 0 1 0 0,0-1-1 0 0,-1 1 0 0 0,1-1 1 0 0,-1 0-1 0 0,5-3 0 0 0,4-5 70 0 0,-1-1 0 0 0,-1-1 0 0 0,0 0 0 0 0,0 0 0 0 0,-1-1 0 0 0,9-17 0 0 0,15-22 118 0 0,-17 31-146 0 0,-2-2 0 0 0,17-33 0 0 0,-17 27 12 0 0,17-40 35 0 0,-28 60-88 0 0,-1 0 0 0 0,0-1 0 0 0,-1 1 1 0 0,1-1-1 0 0,-1-10 0 0 0,-1 10 2 0 0,0 0 0 0 0,-1 0 0 0 0,-1 0 0 0 0,0 0 0 0 0,0 0 0 0 0,-1 0 0 0 0,-4-12 0 0 0,3 12-12 0 0,-2-1 0 0 0,1 1 0 0 0,-1 0 0 0 0,-1 0 0 0 0,0 0 0 0 0,-12-14 0 0 0,10 15 0 0 0,-1 0 0 0 0,1 1 1 0 0,-1 0-1 0 0,-1 0 0 0 0,0 1 0 0 0,0 1 1 0 0,-1-1-1 0 0,1 2 0 0 0,-2-1 0 0 0,1 2 0 0 0,-24-9 1 0 0,14 8-150 0 0,-45-5 0 0 0,53 9 33 0 0,-1 2-1 0 0,0-1 0 0 0,0 2 0 0 0,-19 2 1 0 0,12 4-158 0 0,3 1-8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3:5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2366 12240 0 0,'-9'-13'292'0'0,"-12"-26"1"0"0,4 8 508 0 0,16 30 19 0 0,-1-2-305 0 0,2 3-492 0 0,0 0 0 0 0,0 0 0 0 0,0 0 0 0 0,0 0 0 0 0,0-1 0 0 0,0 1 0 0 0,0 0 1 0 0,0 0-1 0 0,0 0 0 0 0,0 0 0 0 0,0-1 0 0 0,0 1 0 0 0,0 0 0 0 0,0 0 0 0 0,-1 0 0 0 0,1 0 0 0 0,0 0 0 0 0,0 0 1 0 0,0-1-1 0 0,0 1 0 0 0,0 0 0 0 0,0 0 0 0 0,-1 0 0 0 0,1 0 0 0 0,0 0 0 0 0,0 0 0 0 0,0 0 0 0 0,0 0 0 0 0,0 0 0 0 0,-1 0 1 0 0,1 0-1 0 0,0 0 0 0 0,0 0 0 0 0,0 0 0 0 0,0 0 0 0 0,-1 0 0 0 0,1 0 0 0 0,-3 2 18 0 0,1 1-1 0 0,-1 0 1 0 0,1 0 0 0 0,-1 0-1 0 0,1 1 1 0 0,0-1-1 0 0,0 0 1 0 0,1 1 0 0 0,-1 0-1 0 0,1-1 1 0 0,0 1-1 0 0,0 0 1 0 0,0-1 0 0 0,-1 8-1 0 0,1 7 138 0 0,0-1 1 0 0,1 20-1 0 0,1-11 159 0 0,-1-15-166 0 0,1 0 0 0 0,0 0 0 0 0,0 0 0 0 0,1 0 0 0 0,0 0 0 0 0,1-1-1 0 0,8 19 1 0 0,-10-26-149 0 0,0 0 0 0 0,1 0 0 0 0,0 1-1 0 0,0-1 1 0 0,0-1 0 0 0,0 1 0 0 0,0 0-1 0 0,0 0 1 0 0,1-1 0 0 0,0 0 0 0 0,-1 1-1 0 0,1-1 1 0 0,0 0 0 0 0,0 0 0 0 0,0 0-1 0 0,0-1 1 0 0,0 1 0 0 0,1-1 0 0 0,-1 0-1 0 0,0 0 1 0 0,1 0 0 0 0,-1 0 0 0 0,1 0-1 0 0,-1-1 1 0 0,1 1 0 0 0,-1-1 0 0 0,7-1-1 0 0,-4 1 20 0 0,0-1 0 0 0,-1-1-1 0 0,1 1 1 0 0,-1-1 0 0 0,1 0 0 0 0,-1 0-1 0 0,0-1 1 0 0,0 0 0 0 0,0 0-1 0 0,0 0 1 0 0,0 0 0 0 0,-1-1-1 0 0,1 1 1 0 0,5-8 0 0 0,1-1 40 0 0,-1-1 1 0 0,0 0-1 0 0,14-27 0 0 0,-19 32-26 0 0,-1-1 0 0 0,0 0-1 0 0,0 0 1 0 0,-1 0-1 0 0,-1 0 1 0 0,1 0 0 0 0,-1-1-1 0 0,-1 1 1 0 0,1-13-1 0 0,-2 18 8 0 0,0-1 0 0 0,0 0 0 0 0,-1 0 0 0 0,0 0 0 0 0,0 0 0 0 0,0 1-1 0 0,0-1 1 0 0,-1 0 0 0 0,1 1 0 0 0,-1-1 0 0 0,0 1 0 0 0,-1 0 0 0 0,1 0 0 0 0,-1 0-1 0 0,0 0 1 0 0,0 0 0 0 0,0 0 0 0 0,0 1 0 0 0,-1-1 0 0 0,-3-2 0 0 0,0 1-83 0 0,-1 0 0 0 0,1 0 0 0 0,-1 1 1 0 0,0 0-1 0 0,0 1 0 0 0,0 0 1 0 0,0 0-1 0 0,-15-3 0 0 0,17 5-129 0 0,0 0 0 0 0,0 1 0 0 0,-1 0-1 0 0,1-1 1 0 0,0 2 0 0 0,0-1 0 0 0,0 1 0 0 0,0 0-1 0 0,0 0 1 0 0,0 1 0 0 0,0 0 0 0 0,0 0 0 0 0,-6 3-1 0 0,-6 6-637 0 0</inkml:trace>
  <inkml:trace contextRef="#ctx0" brushRef="#br0" timeOffset="1">7271 32 19047 0 0,'-3'-5'201'0'0,"-1"0"-1"0"0,1 0 0 0 0,-5-11 0 0 0,8 16-179 0 0,57 69-60 0 0,-41-49 4 0 0,96 121-185 0 0,-34-16 220 0 0,-74-119 1 0 0,60 107-27 0 0,-63-112-1 0 0,0 1-1 0 0,0 0 0 0 0,0-1 1 0 0,1 1-1 0 0,-1-1 1 0 0,0 0-1 0 0,1 1 1 0 0,-1-1-1 0 0,1 0 1 0 0,-1 0-1 0 0,1 0 1 0 0,0 0-1 0 0,-1 0 0 0 0,1 0 1 0 0,3 1-1 0 0,-3-2-107 0 0,0 0 0 0 0,0 0-1 0 0,-1 0 1 0 0,1 0 0 0 0,0 0 0 0 0,-1 0-1 0 0,1-1 1 0 0,0 1 0 0 0,-1-1-1 0 0,1 1 1 0 0,-1-1 0 0 0,1 1 0 0 0,-1-1-1 0 0,1 0 1 0 0,-1 0 0 0 0,1 0-1 0 0,1-1 1 0 0,10-9-1235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0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22 344 16495 0 0,'-17'-49'712'0'0,"14"45"-420"0"0,2 8-101 0 0,1 9 131 0 0,0-12-244 0 0,0 10 18 0 0,0-1 1 0 0,2 1-1 0 0,-1-1 0 0 0,1 1 0 0 0,1-1 1 0 0,0 0-1 0 0,0 0 0 0 0,1 0 0 0 0,9 16 1 0 0,17 37 22 0 0,-16-31-20 0 0,27 41 0 0 0,-36-64-94 0 0,1-1-1 0 0,0 0 1 0 0,1 0 0 0 0,0-1-1 0 0,0 0 1 0 0,0 0 0 0 0,1-1-1 0 0,0 0 1 0 0,13 8 0 0 0,-17-12 28 0 0,0 0 1 0 0,0 0 0 0 0,1 0-1 0 0,-1-1 1 0 0,0 1 0 0 0,0-1 0 0 0,1 0-1 0 0,-1-1 1 0 0,1 1 0 0 0,-1-1-1 0 0,1 1 1 0 0,-1-2 0 0 0,0 1-1 0 0,1 0 1 0 0,-1-1 0 0 0,1 0-1 0 0,-1 0 1 0 0,0 0 0 0 0,1 0-1 0 0,-1-1 1 0 0,0 1 0 0 0,4-4-1 0 0,1-1 81 0 0,0 0 0 0 0,-1-1 0 0 0,0 0-1 0 0,0-1 1 0 0,11-13 0 0 0,-15 15-32 0 0,0 0 1 0 0,0 0 0 0 0,0 0 0 0 0,-1-1-1 0 0,0 0 1 0 0,-1 1 0 0 0,1-1-1 0 0,-1 0 1 0 0,2-10 0 0 0,-3 6 21 0 0,0 0 1 0 0,-1 1-1 0 0,0-1 0 0 0,-1 0 1 0 0,0 0-1 0 0,-1 1 1 0 0,0-1-1 0 0,-1 1 1 0 0,0-1-1 0 0,0 1 1 0 0,-1 0-1 0 0,0 0 1 0 0,-1 1-1 0 0,-10-16 0 0 0,1 4-74 0 0,-2 1 0 0 0,0 0 0 0 0,-1 1 0 0 0,-1 1 0 0 0,-21-16 0 0 0,28 25-39 0 0,-1 0-1 0 0,1 1 0 0 0,-26-12 1 0 0,29 16-43 0 0,1 1-1 0 0,-1 0 1 0 0,0 1 0 0 0,0 0 0 0 0,-1 0 0 0 0,1 0 0 0 0,-16 0-1 0 0,23 2-51 0 0,0 0 0 0 0,0 0-1 0 0,-1 0 1 0 0,1 0 0 0 0,0 0 0 0 0,0 0-1 0 0,0 0 1 0 0,0 0 0 0 0,0 0-1 0 0,0 0 1 0 0,0 1 0 0 0,0-1-1 0 0,0 0 1 0 0,0 1 0 0 0,0-1 0 0 0,0 1-1 0 0,0 0 1 0 0,0-1 0 0 0,0 1-1 0 0,1-1 1 0 0,-1 1 0 0 0,0 0 0 0 0,0 0-1 0 0,1 0 1 0 0,-1-1 0 0 0,-1 3-1 0 0,-2 5-1391 0 0</inkml:trace>
  <inkml:trace contextRef="#ctx0" brushRef="#br0" timeOffset="1">691 21 15976 0 0,'-5'3'55'0'0,"0"0"0"0"0,0 0 1 0 0,0 0-1 0 0,1 0 1 0 0,-1 1-1 0 0,1 0 1 0 0,0 0-1 0 0,0 0 1 0 0,0 0-1 0 0,0 1 1 0 0,1-1-1 0 0,0 1 1 0 0,0 0-1 0 0,-4 8 0 0 0,4-5-51 0 0,0 1-1 0 0,0-1 0 0 0,1 1 0 0 0,-2 18 0 0 0,-1 39 45 0 0,4-37-16 0 0,5 158 528 0 0,-3-180-511 0 0,0 1-1 0 0,1-1 0 0 0,-1 0 0 0 0,2 1 0 0 0,-1-1 0 0 0,1 0 1 0 0,0 0-1 0 0,0 0 0 0 0,4 6 0 0 0,-5-10-7 0 0,0 0 0 0 0,0-1 1 0 0,0 1-1 0 0,1-1 0 0 0,-1 0 0 0 0,0 1 0 0 0,1-1 1 0 0,0 0-1 0 0,-1 0 0 0 0,4 1 0 0 0,-4-2 15 0 0,0 0 0 0 0,1 0 1 0 0,-1-1-1 0 0,0 1 0 0 0,0-1 0 0 0,1 1 0 0 0,-1-1 0 0 0,0 0 1 0 0,0 0-1 0 0,1 0 0 0 0,-1 0 0 0 0,0 0 0 0 0,1 0 0 0 0,-1-1 1 0 0,4 0-1 0 0,3-3 126 0 0,0 0-1 0 0,-1 0 1 0 0,1 0 0 0 0,-1-1 0 0 0,0 0 0 0 0,0-1 0 0 0,12-11 0 0 0,-4 2 48 0 0,0-1 1 0 0,15-22-1 0 0,-22 25-152 0 0,0 0 0 0 0,-1-1-1 0 0,0 0 1 0 0,7-20 0 0 0,-11 23-30 0 0,0 0 1 0 0,-1-1-1 0 0,0 1 1 0 0,-1-1-1 0 0,0 0 1 0 0,0-16-1 0 0,-2 19-23 0 0,-1 0-1 0 0,0 0 0 0 0,-1 0 0 0 0,0 0 1 0 0,0 0-1 0 0,0 0 0 0 0,-2 1 0 0 0,1-1 1 0 0,-9-14-1 0 0,4 9-23 0 0,-2 0 1 0 0,0 0-1 0 0,-1 1 0 0 0,-15-16 1 0 0,19 24-41 0 0,1 0 1 0 0,-1 0 0 0 0,0 0-1 0 0,0 0 1 0 0,-1 1 0 0 0,1 1 0 0 0,-1-1-1 0 0,0 1 1 0 0,0 0 0 0 0,-11-2-1 0 0,16 5-166 0 0,-1-1 0 0 0,1 1-1 0 0,-1 0 1 0 0,1 0-1 0 0,-1 0 1 0 0,1 0-1 0 0,-1 1 1 0 0,1 0 0 0 0,0-1-1 0 0,-1 1 1 0 0,1 0-1 0 0,0 0 1 0 0,-1 1 0 0 0,1-1-1 0 0,-4 3 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0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1 488 16863 0 0,'0'0'727'0'0,"1"1"-596"0"0,15 14-84 0 0,19 22 0 0 0,-18-18-9 0 0,-7-8-24 0 0,-1 0 0 0 0,-1 1 0 0 0,0 0 0 0 0,-1 1 0 0 0,7 15 0 0 0,23 69 298 0 0,-26-66-212 0 0,15 64-18 0 0,-23-87-98 0 0,-1 1 0 0 0,2-1 0 0 0,5 11 0 0 0,2 7-84 0 0,2 1-5059 0 0,-8-16-477 0 0</inkml:trace>
  <inkml:trace contextRef="#ctx0" brushRef="#br0" timeOffset="1">416 376 17599 0 0,'0'14'171'0'0,"1"0"-1"0"0,1-1 0 0 0,1 1 1 0 0,6 23-1 0 0,24 52 538 0 0,-22-62-652 0 0,-3-8-15 0 0,1 0 0 0 0,0-1 0 0 0,1-1-1 0 0,1 1 1 0 0,1-2 0 0 0,0 1-1 0 0,25 24 1 0 0,-29-34-15 0 0,1 1 0 0 0,-1-1-1 0 0,1 0 1 0 0,0-1 0 0 0,1 0-1 0 0,0-1 1 0 0,0 0 0 0 0,0-1 0 0 0,0 1-1 0 0,1-2 1 0 0,-1 0 0 0 0,1 0 0 0 0,0-1-1 0 0,0 0 1 0 0,19 0 0 0 0,-17-2 51 0 0,1-1 1 0 0,-1-1 0 0 0,0 0 0 0 0,0-1-1 0 0,-1 0 1 0 0,1-1 0 0 0,0 0 0 0 0,-1-1-1 0 0,13-7 1 0 0,-15 6-33 0 0,-1 1-1 0 0,0-1 1 0 0,0-1-1 0 0,0 1 1 0 0,-1-1-1 0 0,0-1 1 0 0,-1 0 0 0 0,0 0-1 0 0,0 0 1 0 0,0-1-1 0 0,8-15 1 0 0,-13 19-9 0 0,0-1 1 0 0,0 1-1 0 0,-1-1 1 0 0,0 1-1 0 0,0-1 1 0 0,0 1-1 0 0,-1-1 1 0 0,1 0 0 0 0,-1 1-1 0 0,-1-1 1 0 0,1 0-1 0 0,-1 1 1 0 0,-2-11-1 0 0,0 5 46 0 0,0 1 1 0 0,-1 0-1 0 0,0 0 0 0 0,0 0 0 0 0,-1 1 0 0 0,-9-14 0 0 0,1 7 77 0 0,-28-28 0 0 0,31 35-133 0 0,-1-3-11 0 0,-1 1-1 0 0,-1 1 0 0 0,0 0 0 0 0,-1 1 0 0 0,1 1 1 0 0,-2 0-1 0 0,1 0 0 0 0,-28-8 0 0 0,35 14-94 0 0,-1 1-1 0 0,1 1 1 0 0,-1-1-1 0 0,0 2 1 0 0,1-1-1 0 0,-1 1 1 0 0,0 0-1 0 0,1 0 1 0 0,0 1-1 0 0,-11 3 1 0 0,7-1-896 0 0,-1 4-43 0 0</inkml:trace>
  <inkml:trace contextRef="#ctx0" brushRef="#br0" timeOffset="2">1481 149 16719 0 0,'-30'-25'842'0'0,"21"21"-828"0"0,6 3 26 0 0,-1 1-1 0 0,1 0 0 0 0,0 0 0 0 0,-1 0 1 0 0,1 0-1 0 0,0 0 0 0 0,-1 1 1 0 0,1 0-1 0 0,0-1 0 0 0,0 1 0 0 0,0 0 1 0 0,-1 1-1 0 0,1-1 0 0 0,0 0 0 0 0,0 1 1 0 0,1 0-1 0 0,-1 0 0 0 0,0 0 0 0 0,1 0 1 0 0,-1 0-1 0 0,1 0 0 0 0,-1 1 0 0 0,1-1 1 0 0,0 1-1 0 0,0 0 0 0 0,-2 4 0 0 0,-3 8 134 0 0,2 1 0 0 0,0-1-1 0 0,0 1 1 0 0,2 0 0 0 0,0 0-1 0 0,1 0 1 0 0,1 1 0 0 0,0-1-1 0 0,1 0 1 0 0,1 1 0 0 0,3 23-1 0 0,-1-26-66 0 0,0 0 0 0 0,1 0-1 0 0,7 16 1 0 0,-9-25-67 0 0,0 0 0 0 0,1 1 0 0 0,0-1 0 0 0,0 0 1 0 0,1 0-1 0 0,-1-1 0 0 0,1 1 0 0 0,0-1 0 0 0,0 0 1 0 0,8 6-1 0 0,-2-3 11 0 0,0-1 0 0 0,1-1 1 0 0,-1 0-1 0 0,1 0 0 0 0,0-1 1 0 0,1-1-1 0 0,-1 1 1 0 0,1-2-1 0 0,-1 0 0 0 0,1 0 1 0 0,0-1-1 0 0,12-1 0 0 0,-17 0-23 0 0,0 0 0 0 0,0-1-1 0 0,0 0 1 0 0,-1 0-1 0 0,1 0 1 0 0,-1-1 0 0 0,1 0-1 0 0,-1-1 1 0 0,0 1-1 0 0,0-1 1 0 0,0 0 0 0 0,0-1-1 0 0,0 0 1 0 0,-1 0-1 0 0,1 0 1 0 0,-1 0 0 0 0,6-7-1 0 0,-7 6 15 0 0,0 0 1 0 0,-1 0-1 0 0,1 0 0 0 0,-1 0 0 0 0,0 0 1 0 0,-1-1-1 0 0,1 0 0 0 0,-1 1 0 0 0,0-1 1 0 0,0 0-1 0 0,-1 0 0 0 0,0 0 1 0 0,0 0-1 0 0,0 0 0 0 0,-1 0 0 0 0,0-1 1 0 0,0 1-1 0 0,-1 0 0 0 0,0-6 0 0 0,-2 0 52 0 0,0 1 0 0 0,-1-1 0 0 0,0 1 0 0 0,0 0 0 0 0,-1 0 0 0 0,-1 1 0 0 0,0 0 0 0 0,-9-13 0 0 0,-9-8 34 0 0,-34-32 1 0 0,14 15-148 0 0,7 9-348 0 0,-46-38 0 0 0,67 66-1196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24:0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1 556 18255 0 0,'-1'-5'167'0'0,"2"0"0"0"0,-1 1-1 0 0,1-1 1 0 0,-1 0 0 0 0,1 0-1 0 0,1 1 1 0 0,-1-1 0 0 0,1 1-1 0 0,0-1 1 0 0,0 1 0 0 0,3-6-1 0 0,-4 8-150 0 0,0 1-1 0 0,0 0 0 0 0,1 0 1 0 0,-1-1-1 0 0,0 1 1 0 0,1 0-1 0 0,-1 0 0 0 0,0 0 1 0 0,1 0-1 0 0,-1 0 0 0 0,1 1 1 0 0,-1-1-1 0 0,1 0 0 0 0,0 1 1 0 0,-1-1-1 0 0,1 1 0 0 0,0 0 1 0 0,-1-1-1 0 0,3 1 0 0 0,-1 0 42 0 0,-1 1 0 0 0,0-1 0 0 0,1 1-1 0 0,-1-1 1 0 0,1 1 0 0 0,-1 0-1 0 0,0 0 1 0 0,0 0 0 0 0,1 0 0 0 0,-1 0-1 0 0,4 3 1 0 0,1 2 116 0 0,0 1 0 0 0,0 0 0 0 0,0 0 0 0 0,-1 0 0 0 0,10 15 0 0 0,-9-10-94 0 0,1 1 0 0 0,-2 0 0 0 0,8 21 0 0 0,10 45 118 0 0,-19-63-193 0 0,2 16 48 0 0,-1 1-1 0 0,3 64 1 0 0,-5-34-619 0 0,-3-58 276 0 0,0-1 0 0 0,-1 1-1 0 0,1-1 1 0 0,1 1 0 0 0,-1-1 0 0 0,1 0 0 0 0,0 1 0 0 0,0-1-1 0 0,0 0 1 0 0,0 0 0 0 0,1 0 0 0 0,4 5 0 0 0,2-4-1327 0 0</inkml:trace>
  <inkml:trace contextRef="#ctx0" brushRef="#br0" timeOffset="1">625 383 18623 0 0,'-15'-17'800'0'0,"14"17"-785"0"0,1 1-1 0 0,-1 0 1 0 0,1 0 0 0 0,-1-1-1 0 0,1 1 1 0 0,0 0-1 0 0,-1 0 1 0 0,1 0-1 0 0,0 0 1 0 0,-1 1-1 0 0,0 13 62 0 0,0 0 1 0 0,1 1-1 0 0,0-1 0 0 0,4 17 0 0 0,-2-2-22 0 0,1-6-96 0 0,1 0-1 0 0,7 25 1 0 0,18 46 446 0 0,-26-85-324 0 0,0 1-11 0 0,1-1 0 0 0,0 1 0 0 0,1-1 0 0 0,0-1 0 0 0,12 18 0 0 0,-14-23-32 0 0,1 0 1 0 0,-1 0-1 0 0,1 0 1 0 0,0 0-1 0 0,1 0 1 0 0,-1-1-1 0 0,1 0 1 0 0,-1 0-1 0 0,1 0 1 0 0,0 0-1 0 0,0-1 1 0 0,0 0 0 0 0,10 3-1 0 0,-8-3 46 0 0,-1-1 0 0 0,1 0 0 0 0,0 0 0 0 0,0-1 0 0 0,0 1 0 0 0,0-1 0 0 0,11-2 0 0 0,-13 1-51 0 0,0 0 1 0 0,-1-1-1 0 0,1 1 1 0 0,0-1-1 0 0,-1 0 1 0 0,1 0-1 0 0,-1-1 1 0 0,1 1-1 0 0,-1-1 0 0 0,0 0 1 0 0,5-5-1 0 0,-4 4 7 0 0,0-1-1 0 0,-1 0 0 0 0,0 0 0 0 0,0-1 0 0 0,0 1 1 0 0,-1-1-1 0 0,0 0 0 0 0,0 0 0 0 0,0 0 0 0 0,0 0 1 0 0,-1 0-1 0 0,0-1 0 0 0,1-7 0 0 0,-2 5 15 0 0,0 0 0 0 0,-1 1 0 0 0,0-1 0 0 0,0 0 0 0 0,-1 0 0 0 0,0 1 0 0 0,0-1 0 0 0,-1 1-1 0 0,-5-15 1 0 0,-10-17 174 0 0,-1 1 0 0 0,-29-46-1 0 0,34 64-394 0 0,-1 0-1 0 0,-1 2 0 0 0,-25-27 1 0 0,39 46 35 0 0,0-1 0 0 0,0 0 0 0 0,0 0 0 0 0,0 1 0 0 0,0-1-1 0 0,0 0 1 0 0,0 1 0 0 0,0-1 0 0 0,0 1 0 0 0,0-1 0 0 0,-1 1 0 0 0,-1-1 0 0 0,-6 1-879 0 0</inkml:trace>
  <inkml:trace contextRef="#ctx0" brushRef="#br0" timeOffset="2">1255 166 17407 0 0,'-2'-1'113'0'0,"0"1"0"0"0,1 0 0 0 0,-1 0 0 0 0,0 0 0 0 0,1-1 0 0 0,-1 1 0 0 0,1-1 0 0 0,-2 0-1 0 0,2 1-102 0 0,1 0-1 0 0,-1 0 0 0 0,1 0 0 0 0,-1 0 0 0 0,1 1 0 0 0,-1-1 0 0 0,1 0 1 0 0,-1 0-1 0 0,1 1 0 0 0,-1-1 0 0 0,1 0 0 0 0,-1 0 0 0 0,1 1 0 0 0,0-1 1 0 0,-1 1-1 0 0,1-1 0 0 0,0 0 0 0 0,-1 1 0 0 0,1-1 0 0 0,0 1 0 0 0,-1 0 0 0 0,1-1-10 0 0,-3 4 1 0 0,1 0 0 0 0,0 0 0 0 0,0 1 0 0 0,0-1 0 0 0,0 0 0 0 0,1 1 0 0 0,0-1 0 0 0,-2 10 0 0 0,-1 3 19 0 0,1-2 50 0 0,1 0 0 0 0,0 0 0 0 0,1 0 0 0 0,0 0 0 0 0,3 26 0 0 0,2-10 415 0 0,13 52-1 0 0,-15-75-418 0 0,0 1 0 0 0,0-1 0 0 0,1 0-1 0 0,0-1 1 0 0,0 1 0 0 0,1 0 0 0 0,0-1-1 0 0,7 10 1 0 0,-5-10-29 0 0,0 1 0 0 0,1-1-1 0 0,0-1 1 0 0,1 1 0 0 0,0-1 0 0 0,0 0-1 0 0,10 5 1 0 0,-13-9 9 0 0,-1 0-1 0 0,0 0 1 0 0,1 0-1 0 0,-1-1 1 0 0,1 0-1 0 0,0 0 1 0 0,-1 0-1 0 0,1 0 1 0 0,0-1-1 0 0,0 0 1 0 0,-1 0-1 0 0,1 0 1 0 0,0 0-1 0 0,0-1 1 0 0,-1 0-1 0 0,9-2 1 0 0,-6 0 30 0 0,-1 0 0 0 0,1 0 0 0 0,0 0 0 0 0,-1-1 0 0 0,0 1 0 0 0,0-2 0 0 0,0 1 1 0 0,-1-1-1 0 0,1 1 0 0 0,-1-2 0 0 0,0 1 0 0 0,0 0 0 0 0,-1-1 0 0 0,0 0 0 0 0,0 0 0 0 0,0-1 1 0 0,-1 1-1 0 0,0-1 0 0 0,0 1 0 0 0,0-1 0 0 0,-1 0 0 0 0,2-9 0 0 0,-1 0 61 0 0,-1 0 0 0 0,-1 0 0 0 0,0 0 0 0 0,-1-1 0 0 0,0 1 0 0 0,-1 0 0 0 0,-1 0-1 0 0,-1 0 1 0 0,-5-16 0 0 0,-37-108 4 0 0,32 111-138 0 0,0 0-1 0 0,-29-43 0 0 0,29 54-1 0 0,-3 0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1:2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1808 0 0,'0'0'440'0'0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8:2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6768 0 0,'-1'-2'144'0'0,"-2"0"-90"0"0,1 0-6 0 0,-9-16 1816 0 0,11 19-1874 0 0,0 3 207 0 0,0 1 0 0 0,0-1 0 0 0,0 0 1 0 0,2 6-1 0 0,-1-8-64 0 0,0 0 1 0 0,0 0 0 0 0,-1 0 0 0 0,1-1-1 0 0,1 1 1 0 0,-1 0 0 0 0,0 0-1 0 0,0-1 1 0 0,1 1 0 0 0,-1-1 0 0 0,2 2-1 0 0,23 21 566 0 0,31 40 0 0 0,130 152 259 0 0,-17-21 266 0 0,-75-88-651 0 0,-39-45-259 0 0,17 14-36 0 0,-16-19-89 0 0,7 10-14 0 0,91 105 55 0 0,56 107-156 0 0,-146-191-63 0 0,82 121 57 0 0,-103-139 1 0 0,37 80-1 0 0,-54-94 81 0 0,57 118 358 0 0,-31-68-130 0 0,21 40 86 0 0,65 75-20 0 0,-101-166-358 0 0,31 61 1 0 0,-40-65-62 0 0,35 74 26 0 0,7 52-50 0 0,-49-100 72 0 0,5 2 97 0 0,-19-59-100 0 0,-1-1 58 0 0,-2-8-22 0 0,-1 1 0 0 0,5 16 0 0 0,-9-24-120 0 0,2 0-1 0 0,-1 0 1 0 0,0 0-1 0 0,3 5 0 0 0,-1-3-11 0 0,0 1-1 0 0,0 0 0 0 0,1 10 0 0 0,0-6 17 0 0,0 0 11 0 0,-4-1 11 0 0,0-1-407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8:2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471 261 6552 0 0,'0'0'314'0'0,"1"0"-115"0"0,0 0-124 0 0,0-1 0 0 0,0 1 0 0 0,0 0 1 0 0,0 0-1 0 0,0-1 0 0 0,0 1 0 0 0,0 0 0 0 0,0-1 0 0 0,0 1 0 0 0,0-1 0 0 0,0 1 0 0 0,0-1 1 0 0,0 1-1 0 0,1-2 0 0 0,-2 2-66 0 0,0 0-1 0 0,0 0 1 0 0,0 0 0 0 0,0-1 0 0 0,0 1 0 0 0,0 0-1 0 0,1 0 1 0 0,-1 0 0 0 0,0 0 0 0 0,0 0-1 0 0,0 0 1 0 0,0 0 0 0 0,1 0 0 0 0,-1 0 0 0 0,0 0-1 0 0,0 0 1 0 0,0 0 0 0 0,0 0 0 0 0,1 0 0 0 0,-1 0-1 0 0,0 0 1 0 0,0 0 0 0 0,0 0 0 0 0,0 0 0 0 0,1 0-1 0 0,-1 0 1 0 0,0 0 0 0 0,0 0 0 0 0,0 0 0 0 0,6 0 1829 0 0,1-3-1406 0 0,-6 3-337 0 0,0-1-1 0 0,1 0 1 0 0,-1 1 0 0 0,0 0-1 0 0,1-1 1 0 0,-1 1 0 0 0,1 0-1 0 0,-1-1 1 0 0,0 1 0 0 0,1 0 0 0 0,-1 0-1 0 0,1 0 1 0 0,-1 0 0 0 0,2 1-1 0 0,5 1 25 0 0,-1 1 0 0 0,0 0 0 0 0,-1 1 0 0 0,1-1 0 0 0,-1 1 0 0 0,1 1 0 0 0,-1-1-1 0 0,0 1 1 0 0,-1 0 0 0 0,1 0 0 0 0,-1 1 0 0 0,0-1 0 0 0,0 1 0 0 0,-1 0 0 0 0,0 1 0 0 0,5 8 0 0 0,-3 0-17 0 0,0-1 0 0 0,-2 1 0 0 0,7 27 0 0 0,-6-14 23 0 0,11 55 358 0 0,-14-68-329 0 0,-1 1 0 0 0,-1-1 1 0 0,-2 25-1 0 0,0-25 17 0 0,0-1 0 0 0,-1 1 0 0 0,-8 24 0 0 0,8-32-137 0 0,0 0 1 0 0,-1 0-1 0 0,1 0 0 0 0,-1 0 0 0 0,-1-1 1 0 0,1 0-1 0 0,-1 0 0 0 0,0 0 0 0 0,-7 6 0 0 0,-5 1 29 0 0,0 0 0 0 0,-1-1 0 0 0,-29 14 0 0 0,38-21-43 0 0,-1-1 0 0 0,0 0-1 0 0,0-1 1 0 0,-1 0-1 0 0,1 0 1 0 0,-18 1-1 0 0,7-2 128 0 0,0-2-1 0 0,-30-2 0 0 0,38 1-86 0 0,0-1-1 0 0,0-1 0 0 0,1 0 0 0 0,-1-1 0 0 0,1 0 1 0 0,0-1-1 0 0,0-1 0 0 0,0 0 0 0 0,-19-13 0 0 0,28 17-42 0 0,0-1 0 0 0,0 0 0 0 0,0 0 0 0 0,0 0 0 0 0,0 0-1 0 0,1 0 1 0 0,0 0 0 0 0,-1-1 0 0 0,1 1 0 0 0,1-1 0 0 0,-1 0 0 0 0,0 1-1 0 0,1-1 1 0 0,-2-5 0 0 0,2 2 11 0 0,0 1-1 0 0,-1-1 0 0 0,2 0 1 0 0,-1 1-1 0 0,1-1 1 0 0,0 0-1 0 0,1 0 1 0 0,1-7-1 0 0,-1 5-12 0 0,0 0 5 0 0,1 0-1 0 0,0 0 0 0 0,0 0 0 0 0,1 0 0 0 0,0 1 1 0 0,1-1-1 0 0,0 1 0 0 0,5-9 0 0 0,-5 11-13 0 0,4-7-4 0 0,1 0 0 0 0,1 1 0 0 0,0 0 0 0 0,16-15 0 0 0,-1 8-2 0 0,27-15 0 0 0,-37 25 0 0 0,-4 2 0 0 0,1 1 0 0 0,0 1 0 0 0,0 0 0 0 0,26-6 0 0 0,-33 9-5 0 0,0 2-1 0 0,0-1 0 0 0,1 0 0 0 0,-1 1 0 0 0,1 0 0 0 0,-1 1 0 0 0,0-1 0 0 0,1 1 0 0 0,-1 0 0 0 0,0 0 0 0 0,0 1 0 0 0,0-1 0 0 0,0 1 1 0 0,0 0-1 0 0,0 1 0 0 0,0-1 0 0 0,0 1 0 0 0,-1 0 0 0 0,1 0 0 0 0,-1 0 0 0 0,0 1 0 0 0,0-1 0 0 0,0 1 0 0 0,4 6 0 0 0,0 1-10 0 0,-4-6 1 0 0,0 0 1 0 0,0 0 0 0 0,-1 0-1 0 0,3 7 1 0 0,-5-10 11 0 0,0-1 1 0 0,-1 1 0 0 0,1 0 0 0 0,-1 0-1 0 0,1 0 1 0 0,-1 0 0 0 0,0-1 0 0 0,0 1-1 0 0,0 0 1 0 0,0 0 0 0 0,0 0-1 0 0,0 0 1 0 0,0 0 0 0 0,-1 0 0 0 0,1 0-1 0 0,-1-1 1 0 0,1 1 0 0 0,-2 2-1 0 0,0 0 3 0 0,0 0 0 0 0,0 0 0 0 0,-1 0 0 0 0,1 0 0 0 0,-1-1 0 0 0,0 1 0 0 0,0-1 0 0 0,0 0 0 0 0,-5 4 0 0 0,2-4 0 0 0,1 1 0 0 0,-1-1 0 0 0,0 0 0 0 0,0 0 0 0 0,-10 3 0 0 0,-7 1 0 0 0,-31 7 0 0 0,44-12 0 0 0,-1-1 0 0 0,1 0 0 0 0,0-1 0 0 0,-1 0 0 0 0,-16-2 0 0 0,12 0-14 0 0,-20-6-1 0 0,30 6 10 0 0,1 1 0 0 0,-1-1 0 0 0,0 0 0 0 0,1 0 0 0 0,0-1 0 0 0,-1 1 0 0 0,1-1 0 0 0,-5-5 0 0 0,2 2 4 0 0,0-1 1 0 0,1 0-1 0 0,0 0 1 0 0,-10-15-1 0 0,14 19 2 0 0,1 0 0 0 0,-1-1-1 0 0,1 1 1 0 0,0 0 0 0 0,0-1 0 0 0,0 1 0 0 0,0-1-1 0 0,0 1 1 0 0,1 0 0 0 0,0-1 0 0 0,-1 0 0 0 0,1 1-1 0 0,1-1 1 0 0,-1 1 0 0 0,0-1 0 0 0,2-3-1 0 0,-1 2-6 0 0,1 0 0 0 0,-1 0-1 0 0,1 0 1 0 0,0 0 0 0 0,1 1-1 0 0,-1-1 1 0 0,1 0 0 0 0,0 1-1 0 0,0 0 1 0 0,0 0 0 0 0,1 0-1 0 0,0 0 1 0 0,-1 0 0 0 0,1 1-1 0 0,0-1 1 0 0,1 1-1 0 0,-1 0 1 0 0,1 1 0 0 0,-1-1-1 0 0,1 1 1 0 0,0 0 0 0 0,0 0-1 0 0,0 0 1 0 0,0 0 0 0 0,0 1-1 0 0,0 0 1 0 0,1 0 0 0 0,-1 1-1 0 0,0-1 1 0 0,0 1 0 0 0,1 1-1 0 0,-1-1 1 0 0,0 0-1 0 0,1 1 1 0 0,-1 0 0 0 0,0 1-1 0 0,5 1 1 0 0,0 1-12 0 0,-1 0 0 0 0,0 0 0 0 0,16 11 0 0 0,-22-13 35 0 0,0 1 1 0 0,1-1-1 0 0,-1 1 1 0 0,0 0-1 0 0,0 0 1 0 0,-1 0-1 0 0,1 1 1 0 0,-1-1-1 0 0,1 1 1 0 0,-1-1-1 0 0,3 7 0 0 0,-5-8 47 0 0,0 0-10 0 0,-1 7-44 0 0,0-8-3 0 0,0 0-1 0 0,0 0 0 0 0,0 1 0 0 0,0-1 0 0 0,0 0 0 0 0,0 0 0 0 0,-1 0 0 0 0,1 0 1 0 0,0-1-1 0 0,0 1 0 0 0,-1 0 0 0 0,1-1 0 0 0,-1 1 0 0 0,-2 0 0 0 0,1 0 20 0 0,-1 1 0 0 0,1-2 0 0 0,-1 1 0 0 0,0 0 0 0 0,-4-1 0 0 0,3 0 3 0 0,0 0 0 0 0,0-1 0 0 0,0 0 0 0 0,0 0 0 0 0,1-1 0 0 0,-1 1 0 0 0,0-1 0 0 0,1 0 0 0 0,-1 0 0 0 0,1-1-1 0 0,-5-3 1 0 0,-6-5 24 0 0,-23-21-1 0 0,32 27-21 0 0,-36-39 207 0 0,25 26-143 0 0,7 6 9 0 0,0 0 0 0 0,1-1 0 0 0,0 0 0 0 0,-13-27 0 0 0,17 30-69 0 0,1 0 1 0 0,0-1-1 0 0,1 1 1 0 0,0-1-1 0 0,1 1 0 0 0,0-1 1 0 0,-1-20-1 0 0,3 27-36 0 0,0-1-1 0 0,0 1 1 0 0,1-1-1 0 0,-1 1 1 0 0,1-1-1 0 0,0 1 1 0 0,0 0-1 0 0,1-1 1 0 0,-1 1-1 0 0,1 0 1 0 0,0 0-1 0 0,0 0 1 0 0,1 0-1 0 0,-1 0 1 0 0,1 1-1 0 0,0-1 1 0 0,0 1-1 0 0,0-1 1 0 0,0 1-1 0 0,0 0 1 0 0,1 0-1 0 0,-1 1 1 0 0,1-1-1 0 0,0 1 1 0 0,0 0-1 0 0,0 0 1 0 0,0 0-1 0 0,0 0 1 0 0,1 1-1 0 0,-1-1 1 0 0,0 1-1 0 0,1 0 1 0 0,4 0-1 0 0,-3 1-14 0 0,0 0 1 0 0,1 0-1 0 0,-1 0 0 0 0,0 1 0 0 0,0 0 0 0 0,1 0 0 0 0,-1 0 0 0 0,0 1 0 0 0,0 0 0 0 0,-1 0 1 0 0,9 5-1 0 0,1 1-54 0 0,0 2 0 0 0,25 21 0 0 0,-31-23 46 0 0,-1 0 0 0 0,0 0 0 0 0,0 1-1 0 0,7 11 1 0 0,23 42 7 0 0,-33-54 18 0 0,0 2 1 0 0,-1-1-1 0 0,0 0 1 0 0,-1 1-1 0 0,0 0 1 0 0,0 0-1 0 0,-1 0 0 0 0,0 0 1 0 0,0 10-1 0 0,-2-18 7 0 0,0-1 0 0 0,0 1-1 0 0,0-1 1 0 0,0 0-1 0 0,0 1 1 0 0,0-1 0 0 0,0 1-1 0 0,-1-1 1 0 0,1 0-1 0 0,-1 1 1 0 0,1-1-1 0 0,-1 0 1 0 0,1 1 0 0 0,-1-1-1 0 0,0 0 1 0 0,1 0-1 0 0,-1 0 1 0 0,0 0 0 0 0,0 0-1 0 0,0 0 1 0 0,0 0-1 0 0,0 0 1 0 0,0 0 0 0 0,-1 0-1 0 0,1 0 1 0 0,-1 0-1 0 0,-1 0 6 0 0,1 0 0 0 0,-1 0 0 0 0,0-1 0 0 0,1 1 0 0 0,-1-1-1 0 0,0 0 1 0 0,0 0 0 0 0,1 0 0 0 0,-1 0 0 0 0,0 0 0 0 0,1-1 0 0 0,-4 0-1 0 0,-10-3-12 0 0,-31-13 0 0 0,19 7 0 0 0,7 0-9 0 0,-1 0 0 0 0,-29-20 0 0 0,5 3 15 0 0,25 16 22 0 0,2-2 0 0 0,0 0 0 0 0,0-2 0 0 0,2 0 0 0 0,0-1 0 0 0,0 0 0 0 0,-18-26 0 0 0,28 33-104 0 0,0-1 0 0 0,1 0 0 0 0,0-1 1 0 0,1 1-1 0 0,0-1 0 0 0,1 0 0 0 0,0 0 0 0 0,1 0 0 0 0,-3-13 0 0 0,6 12-464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8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527 204 6328 0 0,'0'0'184'0'0,"5"0"32"0"0,-3 0-203 0 0,0-1 0 0 0,0 0 0 0 0,0 1 0 0 0,0-1 0 0 0,0 0 0 0 0,0 0 0 0 0,0 0 0 0 0,0 0 0 0 0,0 0 0 0 0,2-2 0 0 0,10-6 217 0 0,49-24 1090 0 0,-44 21-1108 0 0,38-16-1 0 0,169-42-12 0 0,-207 65-178 0 0,18-3 103 0 0,-26 7 88 0 0,0-2 0 0 0,20-6 0 0 0,-28 8-46 0 0,0 0 1 0 0,0 0 0 0 0,1-1-1 0 0,-1 2 1 0 0,7-2 0 0 0,-9 2 101 0 0,5 5 464 0 0,-4-4-666 0 0,1 0-1 0 0,-1 0 1 0 0,0 1 0 0 0,0-1 0 0 0,0 1 0 0 0,0 0 0 0 0,0-1 0 0 0,0 1 0 0 0,-1 0-1 0 0,1 0 1 0 0,0 0 0 0 0,-1 0 0 0 0,0 1 0 0 0,3 3 0 0 0,2 7 72 0 0,6 19 0 0 0,-7-19-53 0 0,13 47 28 0 0,4 3 27 0 0,-15-43 26 0 0,6 25 1 0 0,-3-7 82 0 0,-8-33-219 0 0,16 55 643 0 0,18 104 0 0 0,-30-136-505 0 0,-4-21-102 0 0,0 1 0 0 0,-1-1 0 0 0,1 12 0 0 0,0-1 51 0 0,-2-17-99 0 0,1 1-1 0 0,-1 0 1 0 0,0 0-1 0 0,1 0 1 0 0,-1 0-1 0 0,0-1 1 0 0,0 1-1 0 0,0 0 1 0 0,0 0 0 0 0,-1 0-1 0 0,1 0 1 0 0,0-1-1 0 0,-1 1 1 0 0,1 0-1 0 0,-1 0 1 0 0,0 0 0 0 0,0-1-1 0 0,1 1 1 0 0,-1-1-1 0 0,0 1 1 0 0,0 0-1 0 0,-1-1 1 0 0,1 0 0 0 0,0 1-1 0 0,0-1 1 0 0,-1 0-1 0 0,-1 2 1 0 0,-1 0 8 0 0,0 0 0 0 0,0 0 0 0 0,0 0 0 0 0,0-1 0 0 0,-1 1 0 0 0,1-1 0 0 0,-1 0 0 0 0,1-1 0 0 0,-1 1 0 0 0,-7 1 0 0 0,-93 24 121 0 0,-28 7-94 0 0,52-15-35 0 0,-56 11 39 0 0,-136-6 60 0 0,152-14-117 0 0,-26 1 0 0 0,122-11 0 0 0,-1 0 0 0 0,1-2 0 0 0,-45-9 0 0 0,66 10 0 0 0,-1-1 0 0 0,1 1 0 0 0,0-1 0 0 0,0 1 0 0 0,-1-1 0 0 0,1-1 0 0 0,0 1 0 0 0,1 0 0 0 0,-1-1 0 0 0,-6-5 0 0 0,10 7 3 0 0,-1 1-1 0 0,1-1 0 0 0,-1 0 1 0 0,1 1-1 0 0,-1-1 0 0 0,1 0 0 0 0,-1 0 1 0 0,1 1-1 0 0,0-1 0 0 0,-1 0 1 0 0,1 0-1 0 0,0 0 0 0 0,0 1 0 0 0,-1-1 1 0 0,1 0-1 0 0,0 0 0 0 0,0 0 1 0 0,0 0-1 0 0,0 1 0 0 0,0-1 0 0 0,0 0 1 0 0,0 0-1 0 0,1-1 0 0 0,8-20 81 0 0,-5 13-69 0 0,11-24 14 0 0,0 2-1 0 0,2 0 0 0 0,2 1 0 0 0,28-36 0 0 0,8-2-27 0 0,3 4 0 0 0,126-111 0 0 0,-142 140 0 0 0,173-140 0 0 0,-193 155-5 0 0,-18 15 11 0 0,1 0 0 0 0,0 1 0 0 0,0 0 1 0 0,7-4-1 0 0,-2 0 168 0 0,-9 7-152 0 0,0 0 0 0 0,0 1 0 0 0,-1-1-1 0 0,1 0 1 0 0,0 1 0 0 0,0-1 0 0 0,0 1 0 0 0,0-1 0 0 0,0 1 0 0 0,1-1-1 0 0,8-3-12 0 0,-1-1-502 0 0,-1 2 121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5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13120,'4'-38'4234,"-1"27"-2507,-3 11-1706,1 0 1,-1 0 0,0 0 0,0 0-1,0-1 1,0 1 0,1 0 0,-1 0-1,0 0 1,0 0 0,0 0 0,0 0-1,1 0 1,-1 0 0,0 0 0,0 0-1,1 0 1,-1-1 0,0 1 0,0 0-1,0 1 1,1-1 0,-1 0 0,0 0-1,0 0 1,1 0 0,0 0 4,0 1 0,0-1 1,0 1-1,0 0 0,0-1 0,-1 1 1,1 0-1,0 0 0,0 0 0,1 1 1,12 18-78,-1 1-1,-1 0 1,11 26 0,21 72 128,-44-119-76,5 14 58,-1 0-1,-1 0 0,0 0 1,2 28-1,-5-40 22,0-1 0,0 1 1,0-1-1,0 1 0,-1-1 0,1 1 0,-1-1 1,1 1-1,-1-1 0,1 1 0,-1-1 0,0 2 1,0-3-25,1 0 1,0 0 0,0 1-1,0-1 1,-1 0 0,1 0-1,0 0 1,0 0-1,-1 1 1,1-1 0,0 0-1,0 0 1,-1 0 0,1 0-1,0 0 1,0 0-1,-1 0 1,1 0 0,0 0-1,0 0 1,-1 0 0,1 0-1,-1 0 1,1 0-3,-1 0 0,0 0 1,1-1-1,-1 1 0,0 0 1,1-1-1,-1 1 0,1-1 0,-1 1 1,1-1-1,-1 1 0,1-1 0,0 1 1,-1-1-1,-2-3 36,1 1 0,0-1-1,1 0 1,-1 1 0,1-1 0,-1 0 0,1 0 0,0 0 0,1 0-1,-1-6 1,0-6 77,2-22 0,-1 24-92,1-12-9,7-40-1,-7 59-79,1-1-1,0 1 1,0 0 0,0 0-1,1 0 1,0 0 0,1 0-1,0 0 1,0 1 0,6-9 0,-8 13 4,1-1 1,-1 1 0,1 0-1,0 0 1,0 0 0,0 0 0,4-2-1,-6 3 2,1 1 1,-1-1-1,1 1 0,-1-1 0,1 1 0,-1 0 0,1 0 0,0-1 0,-1 1 0,1 0 1,-1 1-1,1-1 0,-1 0 0,1 0 0,0 1 0,-1-1 0,1 1 0,1 0 1,1 2 4,0-1 0,0 0 0,0 1 1,-1 0-1,1 0 0,-1 0 0,0 1 1,4 4-1,21 35 60,-20-30-57,61 123-96,-68-132 111,1-1-1,-1 1 1,0 0 0,0-1 0,0 1 0,0 0 0,-1 0 0,1-1 0,-1 1 0,0 0 0,0 0 0,0 0 0,-1-1 0,-1 8 0,2-11-13,0 0 1,0 1-1,0-1 1,0 0-1,0 1 1,0-1-1,0 0 1,0 1-1,0-1 1,0 0-1,-1 0 1,1 1-1,0-1 1,0 0-1,0 0 1,0 1-1,-1-1 1,1 0-1,0 0 1,0 1-1,0-1 1,-1 0-1,1 0 1,0 0 0,0 1-1,-1-1 1,1 0-1,0 0 1,-1 0-1,1 0 1,0 0-1,0 0 1,-1 0-1,1 0 1,0 0-1,-1 0 1,1 0-1,0 0 1,-1 0-1,1 0 1,0 0-1,-1 0 1,1 0-1,0 0 1,0 0-1,-1 0 1,1 0-1,0 0 1,-1 0-1,1-1 1,0 1-1,0 0 1,-1 0 0,1 0-1,0-1 1,0 1-1,0 0 1,-1 0-1,1-1 1,0 1-1,0 0 1,0 0-1,0-1 1,-1 1-1,-1-3 12,0 0-1,0 0 1,0 0 0,0-1-1,-1-4 1,0 0-19,1 1 1,1-1-1,-1 0 0,1 1 1,1-1-1,-1-10 0,8-51-165,-3 43 135,1 0 0,9-27 0,-10 41 45,0 0 1,2 0-1,-1 1 1,1 0-1,1 0 1,11-16-1,-15 24-16,0-1 1,0 1-1,0 0 0,1 0 1,-1 1-1,1-1 0,-1 1 0,8-4 1,-9 5 8,0 0 0,0 1 0,0-1 1,1 1-1,-1-1 0,0 1 1,1 0-1,-1 0 0,0 0 0,0 0 1,1 0-1,-1 0 0,0 1 1,0-1-1,1 1 0,-1 0 0,0 0 1,3 1-1,3 2 2,0 1 0,0 1 0,0-1-1,-1 1 1,0 0 0,8 9 0,37 48-27,-32-37-38,87 122 81,-106-146-35,0 1-1,1-1 0,0 0 0,-1 1 1,1-1-1,0 0 0,3 2 1,-4-3 5,0-1 1,0 1 0,-1-1 0,1 0 0,0 1 0,0-1 0,0 0 0,0 0 0,-1 0 0,1 1 0,0-1 0,0 0-1,0 0 1,0 0 0,0-1 0,-1 1 0,1 0 0,0 0 0,0 0 0,0-1 0,0 1 0,-1 0 0,1-1 0,0 1-1,0 0 1,0-2 0,6-3-5,-1-1-1,0 0 0,0 0 0,-1-1 1,1 0-1,4-9 0,-8 13 20,15-24 109,-2 0 1,17-44 0,-10 21-5,27-48 206,14-33-63,-62 130-240,-1 0 0,1 0-1,-1 0 1,0 0 0,0 0 0,1 0 0,-1 0-1,0 0 1,0 0 0,0 0 0,0 0 0,0 0-1,0-2 1,0 3-12,-1 0-1,1 0 0,0 0 0,0 0 0,0 0 1,0-1-1,0 1 0,0 0 0,0 0 0,0 0 1,0 0-1,0 0 0,0 0 0,0 0 0,-1 0 0,1 0 1,0 0-1,0 0 0,0 0 0,0 0 0,0 0 1,0-1-1,0 1 0,-1 0 0,1 0 0,0 0 1,0 0-1,0 0 0,0 0 0,0 0 0,0 0 1,0 0-1,-1 0 0,1 0 0,0 1 0,0-1 1,0 0-1,-7 6-43,2 0 32,1-1-1,1 1 0,-1 0 1,1 1-1,-4 11 0,-9 37-21,10-27-2,-5 55-1,10-71 34,1 1 1,1-1-1,-1 1 0,2-1 1,0 0-1,0 1 0,6 12 1,-6-19 17,0 0 1,1 0-1,0-1 1,0 0 0,0 0-1,1 1 1,0-2 0,0 1-1,0 0 1,1-1 0,-1 0-1,1 0 1,0 0-1,0-1 1,9 5 0,-6-4 33,0-1-1,-1 0 1,1-1 0,1 0 0,-1 0 0,0-1 0,0 0 0,1 0-1,-1-1 1,16-1 0,-14 0-1,-1 0-1,0-1 1,1-1 0,-1 1-1,-1-1 1,1-1-1,0 0 1,-1 0 0,14-9-1,-16 8-42,-1 1-1,1 0 1,-1-1-1,0 0 1,-1 0-1,1-1 1,-1 1 0,0-1-1,0 0 1,-1 0-1,0 0 1,0-1-1,3-10 1,-1 1-223,-2 0 0,0 0 0,1-26 0,-4 40 137,0 0-1,0-1 1,0 1 0,-1 0 0,1-1 0,-1 1-1,1 0 1,-1-1 0,0 1 0,0 0 0,-2-4-1,2 6-21,1-1 0,-1 0 0,1 1 0,-1-1 0,1 1 0,-1-1 0,0 1 0,1 0 0,-1-1 0,0 1 0,1-1 0,-1 1 0,0 0 0,1 0 0,-1 0 0,0-1 0,0 1 0,1 0 0,-1 0 0,0 0 0,0 0 0,0 0 0,1 0 0,-1 0 0,0 0 0,0 1 0,1-1 0,-1 0 0,0 0 0,1 1 0,-1-1 0,0 0 0,1 1 0,-1-1 0,0 1 0,0 0 0,-5 3-1375,0 0-1,1 1 1,0 0-1,-9 9 1,6-5-448,-21 27-2220,-11 14 1856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8:4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45 241 5616 0 0,'0'-1'124'0'0,"-13"-28"328"0"0,13 29-451 0 0,-5-7 1937 0 0,3 13 771 0 0,1-1-2373 0 0,-3 49-336 0 0,3-46 81 0 0,1 1 1 0 0,0 12 0 0 0,1-15-35 0 0,-1 0 1 0 0,0-1-1 0 0,0 1 0 0 0,0 0 1 0 0,-1-1-1 0 0,0 1 0 0 0,-2 7 1 0 0,1-5-179 0 0,0 0 351 0 0,2-8-212 0 0,-1 0 0 0 0,1 0 0 0 0,0 0 0 0 0,0 0 0 0 0,0 0 0 0 0,-1 0 0 0 0,1 0 0 0 0,0 0 0 0 0,0 0 0 0 0,0 0 0 0 0,0 0 0 0 0,-1 0 0 0 0,1-1 0 0 0,0 1 0 0 0,0 0 0 0 0,0 0 0 0 0,0 0 0 0 0,0 0 0 0 0,-1 0 0 0 0,1 0 0 0 0,0 0 0 0 0,0-1 0 0 0,0 1 0 0 0,0 0 0 0 0,0 0 0 0 0,0 0 0 0 0,0 0 0 0 0,0 0 0 0 0,-1-1 0 0 0,1 1 0 0 0,0 0 0 0 0,0 0 0 0 0,0 0 0 0 0,0 0 0 0 0,0-1 0 0 0,0 1 0 0 0,0 0 0 0 0,0 0 0 0 0,0 0 0 0 0,0-1 0 0 0,-1-3 28 0 0,0-1 0 0 0,0 0 0 0 0,0 0 0 0 0,0 0 0 0 0,1 0 0 0 0,0 0 0 0 0,0 0 0 0 0,0-5 0 0 0,1-5 24 0 0,0 1-46 0 0,0 0 1 0 0,1 0-1 0 0,0 0 1 0 0,1 0-1 0 0,6-14 1 0 0,-7 23-15 0 0,0 0 0 0 0,1 1 0 0 0,-1-1 0 0 0,5-5 0 0 0,7-13 0 0 0,-3-3 0 0 0,-8 16 0 0 0,1 0 0 0 0,1 1 0 0 0,0 0 0 0 0,0 0 0 0 0,1 0 0 0 0,10-13 0 0 0,-7 12 0 0 0,-7 7 0 0 0,1 0 0 0 0,0 0 0 0 0,0 0 0 0 0,0 0 0 0 0,0 0 0 0 0,6-3 0 0 0,-6 5-1 0 0,2-3-4 0 0,1 1 0 0 0,0 1 0 0 0,9-4 0 0 0,-13 5 4 0 0,-1 1-1 0 0,1 0 1 0 0,-1-1-1 0 0,1 1 1 0 0,-1 0-1 0 0,1 0 1 0 0,-1 0-1 0 0,1 0 1 0 0,-1 0-1 0 0,1 0 1 0 0,-1 0-1 0 0,1 1 1 0 0,-1-1-1 0 0,1 0 1 0 0,-1 1-1 0 0,1-1 1 0 0,-1 1-1 0 0,0 0 1 0 0,1-1-1 0 0,-1 1 1 0 0,2 1-1 0 0,-1 0-7 0 0,0 0 0 0 0,-1 0 0 0 0,1 0 0 0 0,0 0-1 0 0,-1 0 1 0 0,0 0 0 0 0,1 0 0 0 0,-1 1 0 0 0,0-1 0 0 0,0 0-1 0 0,0 1 1 0 0,-1-1 0 0 0,1 1 0 0 0,0 4 0 0 0,0-4 8 0 0,-1 6 1 0 0,-2 3 0 0 0,1-6 0 0 0,-1-1 0 0 0,1 0 0 0 0,-1 1 0 0 0,0-1 0 0 0,0 0 0 0 0,0 0 0 0 0,-5 8 0 0 0,6-11 0 0 0,0-1 0 0 0,0 1 0 0 0,0-1 0 0 0,0 1 0 0 0,0-1 0 0 0,-1 0 0 0 0,-1 3 0 0 0,-17 7 0 0 0,9-6 0 0 0,5-2 0 0 0,2-1 0 0 0,0 0 0 0 0,1-1 0 0 0,-1 1 0 0 0,0-1 0 0 0,0 0 0 0 0,0 0 0 0 0,-7 0 0 0 0,-22 4-410 0 0,32-5 125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4:58:4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3856 0 0,'0'0'376'0'0,"4"4"-376"0"0,0 0 200 0 0,1 4 0 0 0,-1-4 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7T15:10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1183 4984 0 0,'0'0'143'0'0,"0"0"37"0"0,0 0 51 0 0,0 0 23 0 0,0 0 2 0 0,0 0 32 0 0,0 0 133 0 0,0 0 56 0 0,0 0 17 0 0,0 0-13 0 0,0 0-62 0 0,0 0-31 0 0,0 0-4 0 0,0 0-15 0 0,0 0-61 0 0,0 0-27 0 0,-9 16 1129 0 0,10-8-1188 0 0,0-1 0 0 0,0 1 1 0 0,1-1-1 0 0,0 0 1 0 0,0 0-1 0 0,0 1 0 0 0,1-2 1 0 0,0 1-1 0 0,1 0 1 0 0,6 9-1 0 0,-1-2 230 0 0,1-1 1 0 0,1 0-1 0 0,23 22 1 0 0,-32-33-382 0 0,0 0 0 0 0,0 0 0 0 0,0-1 1 0 0,1 1-1 0 0,-1-1 0 0 0,1 0 0 0 0,-1 1 1 0 0,1-1-1 0 0,-1 0 0 0 0,1-1 1 0 0,0 1-1 0 0,0 0 0 0 0,-1-1 0 0 0,1 1 1 0 0,0-1-1 0 0,0 0 0 0 0,0 0 1 0 0,-1 0-1 0 0,1 0 0 0 0,0-1 0 0 0,0 1 1 0 0,-1-1-1 0 0,1 0 0 0 0,0 0 0 0 0,-1 0 1 0 0,1 0-1 0 0,0 0 0 0 0,-1 0 1 0 0,5-4-1 0 0,5-3 177 0 0,-1 0 0 0 0,0-1 0 0 0,-1-1 0 0 0,15-16 0 0 0,-21 22-211 0 0,328-412 2217 0 0,-196 236-1837 0 0,-24 30-308 0 0,111-133 7 0 0,-203 261-116 0 0,128-148 0 0 0,-121 133 75 0 0,-26 36-49 0 0,0-1 1 0 0,0 1-1 0 0,0-1 1 0 0,-1 1-1 0 0,1-1 1 0 0,0 0-1 0 0,-1 0 1 0 0,1 1-1 0 0,-1-1 1 0 0,1 0-1 0 0,-1 0 1 0 0,0 1-1 0 0,0-1 1 0 0,0 0-1 0 0,0 0 1 0 0,0 0-1 0 0,0 0 1 0 0,0 1-1 0 0,-1-1 0 0 0,0-3 1 0 0,0 4 54 0 0,1 1-1 0 0,-1-1-1 0 0,-5-2-44 0 0,-6 5 39 0 0,5 0-6999 0 0,7-2-121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1011 14880,'-57'29'4789,"56"-28"-4560,-1 0 1,0 0 0,0 0-1,1 0 1,-1 0-1,0 0 1,1 1-1,0-1 1,-3 3 0,4-4-220,0 0 0,0 0 0,0 0 0,0 0 0,0 1 0,0-1 1,0 0-1,0 0 0,0 0 0,0 0 0,0 0 0,0 0 0,0 0 0,0 0 1,0 1-1,0-1 0,0 0 0,0 0 0,0 0 0,0 0 0,0 0 0,0 0 1,0 0-1,0 0 0,0 0 0,0 0 0,0 1 0,1-1 0,-1 0 0,0 0 1,0 0-1,0 0 0,0 0 0,0 0 0,0 0 0,0 0 0,0 0 0,0 0 1,0 0-1,0 0 0,1 0 0,-1 0 0,0 0 0,0 0 0,0 0 0,0 0 1,11 0 129,5-4-185,0-1 0,0-1 1,28-13-1,44-31-226,-45 24 225,64-33 142,603-285 2677,-94 81-602,-420 185-1953,136-31 102,-243 83-384,1 3 0,155-18 0,-232 40-14,-5 0-17,0 0-1,0 1 1,0-1-1,0 2 1,0-1-1,15 3 1,-23-3 66,1 0 1,-1 0-1,0 0 1,0 0 0,0 0-1,1 1 1,-1-1-1,0 0 1,0 0 0,1 0-1,-1 0 1,0 0-1,0 0 1,0 0 0,1 0-1,-1 0 1,0 0 0,0 1-1,0-1 1,1 0-1,-1 0 1,0 0 0,0 0-1,0 1 1,0-1-1,0 0 1,1 0 0,-1 0-1,0 1 1,0-1-1,0 0 1,0 0 0,0 0-1,0 1 1,0-1 0,0 0-1,0 0 1,0 1-1,0-1 1,0 0 0,0 0-1,0 1 1,0-1-1,0 0 1,0 0 0,0 0-1,0 1 1,0-1 0,0 0-1,-1 0 1,1 0-1,0 1 1,0-1 0,0 0-1,0 0 1,0 0-1,-1 1 1,1-1 0,0 0-1,0 0 1,0 0-1,0 0 1,-1 1 0,-15 8-1851,7-6 91,0 1 0,0-1 0,-15 3-1,-34 2-1560,48-7 2998,-91 10-1884,-23-2 1254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12 10048,'-2'0'300,"1"-1"1,-1 1-1,1 0 0,0-1 1,-1 1-1,1-1 1,0 1-1,-1-1 1,1 1-1,0-1 0,-1 0 1,1 0-1,0 0 1,-2-2-1,3 3-244,0 0 0,0 0-1,-1 0 1,1 0-1,0 0 1,0 0 0,0 0-1,0 0 1,-1 0 0,1 0-1,0 0 1,0-1 0,0 1-1,0 0 1,-1 0 0,1 0-1,0 0 1,0 0 0,0 0-1,0 0 1,-1 0-1,1 1 1,0-1 0,0 0-1,0 0 1,0 0 0,-1 0-1,1 0 1,0 0 0,0 0-1,0 0 1,0 0 0,0 0-1,-1 1 1,1-1 0,0 0-1,0 0 1,0 0-1,0 0 1,0 0 0,0 1-1,0-1 1,0 0 0,-1 0-1,1 0 1,0 0 0,0 1-1,0-1 1,0 0 0,0 0-1,0 0 1,0 0 0,0 1-1,0-1 1,0 0-1,-2 11 242,8 75 2200,1-6-2162,-24 384 82,16-459-418,-53 547 55,-79 261 234,14-289 896,-81 173 992,173-612-2016,25-82-291,1-9-303,0-18-1573,-1-8-3645,1 26 4887,-1 0-1,0-1 1,0 1 0,-1 0-1,-4-8 1,-9-9 120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11232,'0'-2'222,"2"-17"3295,-2 18-3408,0 0 0,0 0 0,1 0 0,-1 0 0,0 0 0,1 0 0,-1 0 0,1 0 0,-1 1 0,1-1 0,0 0 0,-1 0 0,1 0 0,0 1 0,-1-1 0,1 1 0,1-2 0,-1 2-85,-1 0 0,1 0 0,-1 0 0,1 0 0,-1 0-1,1-1 1,-1 2 0,1-1 0,-1 0 0,1 0 0,-1 0 0,1 0 0,-1 0 0,0 0 0,1 0 0,-1 0 0,1 1 0,-1-1 0,1 0 0,-1 0 0,0 1 0,1-1 0,-1 0 0,0 1-1,1-1 1,-1 0 0,0 1 0,1-1 0,-1 0 0,0 1 0,0-1 0,1 1 0,8 16 428,-8-16-361,18 48 479,24 85 1,-37-112-491,61 251 512,-17-59-344,14-8-48,-57-186 85,1-1-1,1 0 1,0 0-1,2-1 1,18 26-1,-25-40-157,-1 0-1,0 0 1,1 0 0,0-1-1,-1 1 1,1-1 0,1 0 0,-1 0-1,0-1 1,1 1 0,0-1-1,4 2 1,-5-3-47,-1-1 0,1 1 0,-1-1 0,1 0 0,0 0 0,-1 0 0,1 0 0,-1 0 0,1-1 0,-1 0 1,1 0-1,-1 0 0,1 0 0,-1 0 0,0-1 0,1 0 0,-1 1 0,3-4 0,10-5 60,-1-2 1,-1 0 0,17-18-1,38-47-85,-63 70-59,49-60-65,49-77 0,46-77 15,-131 199 1,4-8-1744,-22 27 915,1 0-1,0 0 1,-1 0 0,2-6 0,-3 9 861,0 0-1,0 0 0,0 0 1,0 0-1,1-1 1,-1 1-1,0 0 1,0 0-1,0 0 1,0 0-1,0 0 1,0 0-1,0 0 0,0 0 1,0-1-1,0 1 1,0 0-1,0 0 1,0 0-1,0 0 1,0 0-1,0 0 0,0 0 1,0 0-1,0-1 1,0 1-1,0 0 1,0 0-1,0 0 1,0 0-1,0 0 1,-1 0-1,1 0 0,0 0 1,0 0-1,0-1 1,0 1-1,0 0 1,0 0-1,0 0 1,0 0-1,0 0 1,0 0-1,0 0 0,-1 0 1,1 0-1,0 0 1,0 0-1,0 0 1,-10 3-449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8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16032,'4'-3'3665,"-4"3"-3420,0-1-1,0 1 1,1 0-1,-1 0 0,0 0 1,1 0-1,-1 0 1,0 0-1,1 0 0,-1 0 1,0 0-1,0 0 1,1 0-1,-1 0 0,1 1 1,11 6 1180,12 18-2208,-4-1 684,29 50-1,10 33-149,15 61-41,-15 5 114,-19-56 162,-31-91 200,28 92 1164,-36-111-1106,-5-9-274,-6-12-232,-12-26-304,1-2-1,-28-85 1,-13-98 1369,17-24 314,38 189-865,3-1-1,5-70 1,0 112-159,1 0 1,1-1-1,8-33 0,-10 51-81,0 0 1,-1 0-1,1 0 0,0 0 0,0 0 1,0 0-1,1 0 0,-1 1 0,0-1 0,1 0 1,-1 1-1,1-1 0,-1 1 0,1-1 1,0 1-1,2-2 0,-2 2-8,-1 1 0,1-1 0,-1 1 1,1 0-1,0 0 0,-1 0 0,1 0 0,-1 0 1,1 0-1,-1 0 0,1 0 0,-1 1 0,1-1 1,-1 0-1,1 1 0,-1-1 0,1 1 0,-1 0 0,1 0 1,-1-1-1,0 1 0,2 1 0,4 3-15,-1 1 1,1-1-1,-1 1 0,0 1 0,0-1 0,5 9 1,26 49-112,-18-26 58,17 50 1,7 44 34,-21-62 41,60 209-241,-73-243-284,6 41 0,-12-29-5192,-7-53 2327,-1 0 3092,-8-9-236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1:5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1296 15712,'-75'-7'5066,"72"7"-4819,1-1 1,0 1-1,-1 0 0,1 0 1,0 0-1,-1 0 0,-3 1 1,-24 5 482,18-3-950,19-3-445,62-13-328,-56 10 951,202-45-112,152-40 410,448-105 16,-497 118-160,39-10 224,-3 5-70,29-9 49,698-178 885,-758 185-613,-42 15-209,-37 8-52,-51 14-145,-42 8-16,-95 24-109,75-21-90,-92 20-841,-31 10-2421,-11 3 1844,-16 1 333,16 0 831,-48 4-1200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8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22 695 16384,'-21'27'6047,"25"-22"-4703,0-2-352,1-3-1184,8-12-96,7-7-2848,6-7 1728,9-16-6207,4-12 4223,3-11 1536</inkml:trace>
  <inkml:trace contextRef="#ctx0" brushRef="#br0" timeOffset="1">591 21 14048,'1'0'5387,"2"4"-4465,-3-3-758,1 1 1,0-1-1,-1 0 1,1 0 0,0 1-1,-1-1 1,1 0-1,0 0 1,0 0-1,0 0 1,0 0 0,0 0-1,0 0 1,0 0-1,0-1 1,1 1 0,-1 0-1,0-1 1,2 2-1,0-2-118,-1 0 0,1 1 0,-1-1 0,1 0 0,-1 0 0,1-1 0,-1 1 0,1-1 0,-1 1 0,6-2 0,20-7 355,64-17 168,-80 23-596,0 1 1,0 1-1,0 0 1,0 1-1,22 2 1,-29-1-60,0 0 1,0 0-1,0 0 1,0 1-1,-1-1 1,1 1-1,0 1 1,-1-1 0,0 0-1,1 1 1,-1 0-1,6 6 1,-5-4-13,0 1 0,-1-1-1,0 1 1,0 0 0,0 0 0,-1 0 0,0 1 0,3 7 0,1 10-42,-2 0 0,0 0 0,-1 0 0,0 29 0,-2-35 188,3 50 32,15 120 1291,-18-177-1140,0 0 1,1 0-1,1-1 1,7 19-1,-10-28-226,-1 1-1,1-1 0,0 1 1,0-1-1,0 0 1,0 1-1,0-1 0,0 0 1,0 0-1,0 0 0,1 0 1,-1 0-1,0 0 1,1 0-1,-1 0 0,0 0 1,4 0-1,-4 0-115,1-1-1,0 0 1,-1 0 0,1-1-1,-1 1 1,1 0-1,-1 0 1,1-1 0,-1 1-1,1-1 1,-1 1 0,1-1-1,-1 0 1,1 0-1,-1 1 1,0-1 0,0 0-1,3-2 1,2-3-806,1 0-1,-1-1 1,0 1-1,-1-1 1,6-8 0,21-42-4676,-24 42 5202,26-52-1406,-3-6 1024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13792,'13'-45'5119,"-13"36"-3999,9 6-288,0 3 1312,-1 8-1344,10 10 224,-1 17-608,9 15-192,-1 8-128,6 7-96,-1 3 32,1 6-32,-5 6 0,-2 0-4160,-2 1 2272,0-11 736,-5-14 800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 14112,'-1'0'294,"0"-1"0,0 1 1,1 0-1,-1 0 0,0-1 1,0 1-1,0 0 1,0 0-1,0 0 0,0 0 1,0 0-1,0 0 0,0 1 1,0-1-1,0 0 1,0 0-1,0 1 0,-1-1 1,2 1-190,-1 0 0,0 0 0,0 0 0,1 1 0,-1-1 0,1 0 0,-1 0 0,1 0 0,0 0 1,-1 0-1,1 1 0,0-1 0,0 0 0,0 0 0,0 2 0,-1 9 166,1 0 1,0 1-1,3 13 1,-1-10-201,41 246 171,-20-134-281,-9-47-41,61 374-496,-59-345 468,64 377-200,62 128 2761,-57-276-1727,-63-261-803,-12-47-715,-2 1 0,8 63-1,-15-91 276,-1 0 0,0-1 0,-1 1 0,1 0 0,-1 0 1,1 0-1,-1-1 0,-2 7 0,2-8 283,0-1 0,1 0 0,-1 1 1,0-1-1,1 0 0,-1 0 1,0 0-1,0 0 0,0 0 0,0 0 1,0 0-1,-1 0 0,1 0 1,0 0-1,0-1 0,0 1 0,-1 0 1,1-1-1,0 1 0,-1-1 1,1 1-1,-1-1 0,1 0 0,-2 0 1,-14-2-407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4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57 12544,'-8'-7'1523,"4"3"-837,0 1 1,0 0-1,1-1 1,0 0 0,-5-6-1,-5-12 3831,44 93-3482,107 248-800,-132-304-229,34 76-138,-31-73 129,0-1 0,1-1-1,14 17 1,-19-27 96,0 0-1,0-1 1,0 1 0,1-1-1,0-1 1,12 8 0,-15-10-45,0-1 1,0 1 0,1-1 0,-1 0-1,1 0 1,-1 0 0,0 0 0,1 0-1,0-1 1,-1 0 0,1 0 0,-1 0-1,1 0 1,-1 0 0,1-1-1,4-1 1,0 0 29,-1-1 0,1-1 0,-1 0 0,0 0 0,0 0 0,-1-1 0,1 0 0,8-8 0,43-51 341,-56 62-414,25-31 8,-2-1 1,32-55 0,-46 69-613,-2-1 0,1 0 1,-2 0-1,-1-1 1,-1-1-1,4-23 0,-9 39-14,1-10-978,-2 16 1232,0 1 1,0-1-1,0 0 0,0 0 1,0 1-1,0-1 0,0 0 0,0 1 1,0-1-1,-1 0 0,1 0 1,0 1-1,-1-1 0,1 1 0,0-1 1,-1 0-1,0 0 0,1 1 251,0-1-1,-1 1 1,1 0-1,0 0 1,0 0 0,-1 0-1,1 0 1,0 0-1,-1 0 1,1 0-1,0 0 1,0 0 0,-1 0-1,1 0 1,0 0-1,-1 0 1,1 0-1,0 0 1,0 0-1,-1 0 1,1 0 0,0 0-1,-1 0 1,1 0-1,0 0 1,0 1-1,-1-1 1,1 0-1,0 0 1,0 0 0,0 1-1,-1-1 1,1 0-1,0 0 1,0 1-1,-17 20-1848,-4 12 1104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43 148 14624,'-13'5'2252,"-13"4"2061,26-9-4262,0 0 0,0 0 1,-1 0-1,1 1 0,0-1 1,0 0-1,0 0 0,-1 0 1,1 0-1,0 1 0,0-1 1,0 0-1,-1 0 0,1 0 1,0 1-1,0-1 0,0 0 1,0 0-1,0 0 0,0 1 1,-1-1-1,1 0 1,0 0-1,0 1 0,0-1 1,0 0-1,0 0 0,0 1 1,0-1-1,0 0 0,0 1 1,2 10-219,0-6 312,2 11-62,12 30 0,-2-9-68,22 70-25,23 122-1,-25-33 326,-32-179 279,1 18 1,-8-117-14,20-234-549,-10 266 8,19-78 0,-17 98 76,3-1 0,0 2 0,25-49 0,-27 63-35,1 1 0,19-24 0,-23 32-65,1 0-1,0 0 1,0 1 0,0-1-1,1 2 1,-1-1 0,13-6-1,-17 10-6,1 0 0,0 0 0,0 0 0,-1 0 0,1 0-1,0 1 1,0-1 0,0 1 0,0 0 0,0 0 0,0 0 0,0 0 0,0 0-1,0 1 1,4 1 0,-4-1-8,1 0 0,0 1-1,-1 0 1,0 0 0,1 0 0,-1 0-1,0 1 1,0-1 0,0 1-1,3 4 1,2 3 3,0 1-1,-1 0 1,-1 0-1,0 1 0,8 21 1,-1 3-12,13 65 1,0 41-53,-17-86 60,19 140-500,-18-113-2978,-8-61 1446,1 5-7792,0-19 4315</inkml:trace>
  <inkml:trace contextRef="#ctx0" brushRef="#br0" timeOffset="1">112 746 16703,'-26'31'6176,"26"-27"-4768,9-4-448,0-4-640,8-8-384,9-11-2144,12-8 1184,1-11 448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16447,'0'1'491,"0"1"-1,1-1 0,-1 0 0,0 1 0,0-1 0,1 1 0,-1-1 0,1 0 0,-1 1 0,1-1 0,0 0 0,-1 0 0,2 2 0,0-1-213,-1-1 0,1 1 0,0 0 0,-1-1 0,1 1 0,0-1 0,3 2 0,3 1-404,0-1 0,1 1 0,11 2 1,-10-3 554,69 15-502,-53-13-26,0 1 0,40 16 0,-61-20 80,0 0 0,-1 1 0,1 0 0,-1-1 0,1 2 0,-1-1 0,0 0 0,0 1 0,-1 0 0,1 0 0,3 6 0,-2-3 19,-1 0 1,-1 1-1,1-1 0,-1 1 0,-1-1 1,4 17-1,7 58 312,4 113 0,-15-176-170,-2-13-86,1 0 1,0 0 0,0 0 0,0 0 0,1 0 0,4 11 0,-5-16-60,0 1 0,-1-1 0,1 1 0,0-1 0,0 0 0,0 0 0,0 0 0,0 1 0,0-1 0,0 0 0,0 0 0,0 0 0,0-1 0,1 1 0,-1 0 0,0 0 0,1-1 0,-1 1 0,1 0 0,-1-1 0,0 0 0,1 1 0,-1-1 0,1 0 0,-1 0 0,1 1 0,-1-1 0,1-1 0,0 1 0,-1 0 0,1 0 1,-1 0-1,2-1 0,2-1-150,0-1 1,0 1 0,0-1 0,0 1-1,-1-2 1,1 1 0,-1 0 0,0-1-1,0 0 1,-1 0 0,1 0-1,4-6 1,3-6-1119,0-1 1,8-19-1,3-13-3166,20-66 1,-31 82 3957,15-37-122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11648,'-1'0'322,"0"0"1,0 0 0,0 0-1,-1 0 1,1 0-1,0 1 1,0-1 0,0 0-1,0 1 1,0-1 0,0 1-1,1-1 1,-1 1-1,0-1 1,0 1 0,0 0-1,0-1 1,-1 2 0,2-1-201,-1 0 0,1-1 1,-1 1-1,1 0 1,0 0-1,-1 0 1,1-1-1,0 1 1,0 0-1,-1 0 0,1 0 1,0 0-1,0-1 1,0 1-1,0 0 1,0 0-1,0 0 1,0 0-1,0 0 1,0-1-1,1 1 0,-1 0 1,0 0-1,0 0 1,1 0-1,-1-1 1,1 1-1,-1 0 1,1 0-1,-1-1 1,1 1-1,-1 0 0,1-1 1,0 2-1,4 1-26,-1 0-1,1 0 1,0 0-1,0 0 1,0-1-1,7 3 1,4 1-71,6 5-35,0 0-1,-1 1 1,0 1 0,30 25 0,-42-30-31,-1 0 0,0 1 0,0 0 0,0 0-1,-1 1 1,-1 0 0,1 0 0,-2 1 0,1 0 0,-2 0 0,6 18 0,7 54-172,-14-61 560,1 1 1,1-1 0,14 38 0,-18-57-241,1 0 0,0 0 0,-1 0 0,1 0 0,0 0 1,0 0-1,0-1 0,1 1 0,4 3 0,-6-5-77,0 0 1,0 0 0,1 0 0,-1-1 0,0 1-1,1-1 1,-1 1 0,1-1 0,-1 1-1,1-1 1,-1 0 0,1 0 0,-1 0 0,1 0-1,-1 0 1,1 0 0,-1 0 0,1 0 0,-1-1-1,1 1 1,-1 0 0,0-1 0,1 0-1,1 0 1,2-2-56,-1 1-1,1-1 0,-1 0 1,0-1-1,0 1 1,6-7-1,20-29-1512,-19 23 317,2-1-230,-2-2 1,0 1-1,-1-2 1,0 1 0,7-26-1,1-21 458,-4-9 524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 13216,'-22'-11'4261,"22"11"-4206,0-1 0,0 1 1,-1 0-1,1 0 0,0 0 0,0 0 0,0 0 1,-1 0-1,1 0 0,0-1 0,0 1 1,0 0-1,-1 0 0,1 0 0,0 0 1,0 0-1,0 0 0,-1 0 0,1 0 1,0 0-1,0 0 0,0 0 0,-1 0 1,1 0-1,0 0 0,0 0 0,0 1 0,-1-1 1,1 0-1,0 0 0,0 0 0,0 0 1,0 0-1,-1 0 0,1 0 0,0 1 1,0-1-1,0 0 0,0 0 0,0 0 1,-1 0-1,1 1 0,0-1 0,0 0 1,0 0-1,1 9 914,-1-9-970,18 47 918,13 31-794,3-2 0,47 76-1,30 48-122,62 102 0,158 162 864,-105-200-11,-42-51-1247,-174-200 255,12 14-1189,41 40 0,-63-67 1127,0 1-1,1-1 1,-1 1-1,1-1 1,-1 1-1,1-1 1,-1 0-1,1 1 0,0-1 1,-1 0-1,1 0 1,-1 1-1,1-1 1,0 0-1,-1 0 1,1 0-1,0 1 0,0-2 79,-1 1 0,1 0-1,-1-1 1,0 1-1,1 0 1,-1 0 0,0-1-1,1 1 1,-1-1 0,0 1-1,1 0 1,-1-1-1,0 1 1,0-1 0,1 1-1,-1-1 1,0 1-1,0-1 1,0 0 0,1-4-373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15296,'1'0'4927,"1"1"-4688,0-1 0,0 0 0,0 1 0,-1-1 0,1 1-1,0 0 1,0-1 0,0 1 0,-1 0 0,1 0 0,0 0-1,2 3 1,20 19-448,-18-17 305,24 29-480,-1 2 0,43 73 0,-41-56 514,-3 1 1,-3 1-1,-2 2 0,29 110 0,-51-161 206,-2-8-203,-3-12-63,-13-40 120,3 0 0,-13-94 0,9-49 108,17 166-260,1 0-1,2 0 1,1 0-1,11-44 1,-12 65 29,0 1 0,1-1 0,0 1 1,1 0-1,8-14 0,-11 20-42,1 0-1,-1 0 1,1 0-1,-1 0 1,1 1 0,0-1-1,0 0 1,0 1-1,0-1 1,0 1 0,0 0-1,0-1 1,0 1 0,1 0-1,-1 0 1,0 1-1,1-1 1,-1 0 0,1 1-1,-1-1 1,0 1-1,1 0 1,-1 0 0,5 0-1,-2 1-14,0 0 1,-1 1-1,1-1 0,0 1 0,0 0 0,-1 0 0,1 1 0,-1-1 1,1 1-1,-1 0 0,6 6 0,0 0-10,-1 1 0,0 0 1,9 14-1,14 25-28,26 56 0,-36-64 95,23 48-321,44 119 1,-74-170-299,-7-21-1713,7 26-1,-15-31-1003,-8-18 2795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13632,'13'0'5055,"0"-7"-3935,17-12-320,-14 8-512,11-5-320,3-8-3776,5-6 2081,0-3 767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39 110 5152,'-4'-68'2693,"4"67"-2591,0-3 234,0 0 0,0 0 0,0 1 0,-1-1-1,1 0 1,-3-7 0,1 5 856,2 6-805,-1 1-141,-1 4-97,-2 3-18,0 0 0,1 0 1,0 1-1,1-1 0,-1 0 1,2 1-1,-2 8 0,0 63 185,3-77-306,0 17 55,2 1 0,0 0-1,5 21 1,-4-30-16,0 0 0,1 0 0,0 0 0,1-1 0,0 0 0,11 16 0,-12-21 5,1 0 0,0-1 0,0 0 0,0 0 0,0 0 0,1-1 0,8 6 0,46 22 218,-51-28-277,-1 0 37,0 1 0,0 1 0,-1-1 0,1 1 0,-1 0 0,-1 1 0,1-1 0,-1 1 0,-1 1 0,1-1 0,4 9 0,-9-14 53,1 1-1,0-1 1,-1 1 0,1-1 0,0 0 0,1 0 0,-1 0-1,0 0 1,0 0 0,1-1 0,-1 1 0,1-1-1,-1 0 1,1 1 0,0-1 0,0 0 0,-1 0 0,1-1-1,0 1 1,0-1 0,0 1 0,4-1 0,-1 0 39,0-1 1,-1 0-1,1 0 1,-1-1-1,1 1 1,-1-1-1,1 0 1,-1 0-1,0-1 1,0 0 0,5-3-1,2-2-65,0-1-1,-1 0 1,0 0 0,0-1-1,-1 0 1,0-1 0,-1 0-1,0-1 1,10-19 0,-10 14-98,-1-1 1,10-36 0,6-42-5461,-21 81 3054,8-21-1171,-8 29 2941,0 0-1,7-9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3:53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14624,'0'2'414,"0"0"0,0-1 1,0 1-1,1 0 1,-1-1-1,0 1 1,1-1-1,-1 1 1,1 0-1,0-1 0,0 1 1,-1-1-1,1 1 1,2 1-1,-1-1-143,0 0 0,-1-1-1,1 1 1,0-1 0,0 1 0,1-1 0,-1 0-1,5 2 1,2 0-135,0 0-1,1-1 1,-1 0-1,12 0 1,-15-1 127,65 1-159,-51-2-122,1 1-1,-1 0 1,29 6 0,-43-5 0,0-1 0,0 1 0,0 1 0,0-1 0,0 1 0,0 0 0,-1 1 0,0-1 0,1 1 1,-1 0-1,0 0 0,-1 1 0,1-1 0,-1 1 0,4 6 0,-2-2 1,-1 0-1,0 1 1,-1-1-1,0 1 1,-1 0-1,0 0 1,-1 0 0,0 1-1,2 20 1,-3 2-51,-5 61 1,-9 16-145,-3 29 744,16-90 14,0-43-452,1 0 0,-1 0 0,2 0-1,-1 0 1,4 10 0,-5-16-81,0 1 0,1-1 0,-1 1-1,0 0 1,1-1 0,-1 1 0,0-1 0,1 1 0,-1-1 0,1 1 0,-1-1 0,1 0 0,-1 1-1,1-1 1,-1 1 0,1-1 0,0 0 0,-1 1 0,1-1 0,-1 0 0,1 0 0,0 0-1,0 1 1,1-1 4,-1 0 0,1 0 0,-1-1 0,1 1 0,-1 0 0,1 0 0,-1-1 0,1 1 0,-1-1 0,2 0 0,3-2 26,-1-1-1,1 1 1,8-8 0,-3 2-185,0-1 0,0-1 0,-1 1 0,0-2 1,-1 1-1,0-1 0,-1-1 0,0 0 1,-1 0-1,0 0 0,7-22 0,3-31-8698,14-100 0,-30 159 8409,10-58-1985</inkml:trace>
  <inkml:trace contextRef="#ctx0" brushRef="#br0" timeOffset="1">709 33 11648,'2'-19'8440,"-2"19"-8336,3 4 1549,1-3-1488,0 0 1,-1 0 0,1-1 0,0 1-1,0-1 1,0 0 0,0 0 0,0 0-1,-1 0 1,1-1 0,5-1 0,0 1 69,35-6 341,-17 3-306,-1 0 1,1 2 0,43 1-1,-63 2-284,0 0 0,1 1-1,-1-1 1,0 1 0,0 1 0,0-1-1,0 1 1,-1 0 0,1 1 0,6 4-1,-9-5-17,0 1 0,0-1 0,0 1-1,0 0 1,-1 0 0,1 0 0,-1 0 0,0 1-1,-1-1 1,1 1 0,-1 0 0,0 0 0,0 0-1,3 10 1,-3-2-56,-1 0 0,-1 0 0,1 0 0,-2 0 0,0 0 0,0 0 0,-5 14 0,3-13 110,1 0-1,1 0 0,-1 1 1,2-1-1,3 29 0,-3-40-5,1 1-1,0-1 1,0 0 0,1 1-1,-1-1 1,1 0-1,0 0 1,-1 1 0,2-2-1,-1 1 1,0 0-1,0 0 1,1-1 0,0 1-1,-1-1 1,1 1-1,4 1 1,4 3-44,1-1-1,0-1 1,18 7 0,0 0 52,-6-2-14,-1 1 0,0 1 0,42 30-1,-57-36-3,-1 0-1,0 0 0,0 1 0,-1 0 1,0 0-1,0 1 0,-1 0 0,0 0 0,0 0 1,-1 0-1,0 1 0,0 0 0,-1 0 0,3 12 1,-5-16 18,-1 1 1,1-1 0,-1 1 0,0 0 0,0-1 0,-1 1 0,0 0-1,0-1 1,0 1 0,-1-1 0,0 1 0,0-1 0,0 0 0,0 0 0,-1 0-1,0 0 1,0 0 0,0-1 0,-7 8 0,-1 0-13,-1-1 0,0 0 1,-1-1-1,0 0 0,-21 12 0,1-4-645,0-2-1,-68 24 1,-76 10-3245,166-47 3752,-115 28-823,-13-2 554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3:5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11608 0 0,'3'-3'51'0'0,"0"-1"0"0"0,0 1 0 0 0,0 1 0 0 0,0-1 0 0 0,1 0 0 0 0,-1 1 0 0 0,1-1 0 0 0,0 1 0 0 0,-1 0 0 0 0,1 1 0 0 0,8-4 0 0 0,16-7 89 0 0,-10 2 318 0 0,1 2 0 0 0,0 0 0 0 0,35-9 0 0 0,-31 10 87 0 0,38-8 727 0 0,-3 3-635 0 0,-38 8-1138 0 0,-3 1-268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2575 251 8784 0 0,'0'0'658'0'0,"0"-13"-404"0"0,0 8-399 0 0,1-1 1 0 0,0 1 0 0 0,0 0 0 0 0,0 0 0 0 0,3-9-1 0 0,-3 9-1133 0 0,-3-3 5806 0 0,0 1-1472 0 0,-3-15-1378 0 0,5 20-1633 0 0,-1 1-1 0 0,1-1 0 0 0,-1 0 1 0 0,0 0-1 0 0,1 1 0 0 0,-1-1 1 0 0,0 1-1 0 0,0-1 1 0 0,-2-2-1 0 0,-1-1 33 0 0,-1-1 76 0 0,1 0-1 0 0,-2 1 1 0 0,1 0-1 0 0,-1 0 0 0 0,0 0 1 0 0,-9-5-1 0 0,-1-1 197 0 0,-1 1 1 0 0,-1 2-1 0 0,1-1 0 0 0,-1 2 1 0 0,-1 0-1 0 0,1 1 0 0 0,-32-5 1 0 0,41 9-195 0 0,-23-4 153 0 0,-1 1 0 0 0,1 1-1 0 0,-61 1 1 0 0,71 4-200 0 0,-29 2 140 0 0,-10 7-26 0 0,-26 4 74 0 0,-119 34 0 0 0,-5 29 254 0 0,151-50-396 0 0,-39 17 42 0 0,-202 120 781 0 0,281-152-896 0 0,1 2 1 0 0,-30 28-1 0 0,-6 4-60 0 0,-17 9 40 0 0,-28 21 156 0 0,-104 74-287 0 0,90-57 172 0 0,87-68-21 0 0,1 1 0 0 0,-22 30-1 0 0,3 3 136 0 0,-45 77 0 0 0,71-104-166 0 0,3-5 8 0 0,-22 48 0 0 0,18-29 8 0 0,11-28-41 0 0,1 1 0 0 0,-7 25 0 0 0,15-43-24 0 0,-41 170 123 0 0,36-138-83 0 0,0 67 1 0 0,6-68-4 0 0,10 61-1 0 0,15 28 5 0 0,-11-70-26 0 0,1-1 0 0 0,3 0 0 0 0,49 90 0 0 0,-51-109-16 0 0,2-2 0 0 0,0 0 0 0 0,2-1 0 0 0,1-1 0 0 0,48 45 0 0 0,-39-44 0 0 0,66 44 0 0 0,42 6 57 0 0,-53-31-38 0 0,-25-16 46 0 0,80 28 0 0 0,-106-45-51 0 0,272 81 102 0 0,-243-78-108 0 0,-28-8 12 0 0,0-2-1 0 0,0-1 1 0 0,1-1-1 0 0,-1-3 1 0 0,42-1-1 0 0,-18-6 27 0 0,-1-2-1 0 0,68-16 0 0 0,110-49 121 0 0,-117 22-96 0 0,-37 15-63 0 0,46-25-7 0 0,-4 2 0 0 0,-83 40 0 0 0,53-33 0 0 0,37-32 0 0 0,-64 39 0 0 0,57-39 21 0 0,-3-5 1 0 0,187-177-1 0 0,-168 116 51 0 0,-102 102-40 0 0,44-69 0 0 0,-70 93-11 0 0,-1-1 0 0 0,-1 0 1 0 0,0 0-1 0 0,-2-1 0 0 0,-2-1 0 0 0,0 0 0 0 0,4-31 0 0 0,-9 42 27 0 0,-1 1-1 0 0,0 0 0 0 0,-1 0 1 0 0,-1-1-1 0 0,-3-14 1 0 0,-17-71 138 0 0,12 65-127 0 0,-2 0-1 0 0,-1 0 1 0 0,-2 1 0 0 0,-1 1-1 0 0,-39-63 1 0 0,30 61-19 0 0,-64-87 133 0 0,78 112-168 0 0,-154-166 129 0 0,126 142-117 0 0,-76-53 0 0 0,84 68 6 0 0,-1 2 1 0 0,0 0 0 0 0,-52-17-1 0 0,20 13-82 0 0,0 4 1 0 0,-125-18-1 0 0,152 32 39 0 0,0 1 1 0 0,-59 5-1 0 0,-71 23-29 0 0,138-19-59 0 0,0 1-1 0 0,0 2 1 0 0,-39 19-1 0 0,-73 48-476 0 0,104-56 373 0 0,13-7-102 0 0,0 0 0 0 0,-39 35 0 0 0,3 8-1626 0 0,32-30 825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9 220 21367 0 0,'-1'1'778'0'0,"-5"4"-445"0"0,5-4 414 0 0,1 1-333 0 0,5 9-302 0 0,0-1 1 0 0,9 13-1 0 0,6 12-33 0 0,66 168-79 0 0,-84-195 0 0 0,97 297 0 0 0,-43-137 0 0 0,-42-129 0 0 0,-12-34 1 0 0,0 0-1 0 0,0 0 0 0 0,5 8 1 0 0,-3-7 9 0 0,-7-27 50 0 0,-32-103-1308 0 0,22 73 726 0 0,-9-82-1 0 0,11-76 1241 0 0,12 167-418 0 0,2 0-1 0 0,18-82 1 0 0,-13 91-221 0 0,2 0 1 0 0,17-39-1 0 0,-19 55-8 0 0,1 0 1 0 0,0 0 0 0 0,1 1 0 0 0,1 0-1 0 0,21-23 1 0 0,-27 33-50 0 0,0 1 0 0 0,1 0 0 0 0,0 0 1 0 0,0 0-1 0 0,0 1 0 0 0,0 0 0 0 0,1 0 0 0 0,0 1 0 0 0,-1 0 0 0 0,1 0 0 0 0,0 0 0 0 0,1 1 0 0 0,-1 0 0 0 0,0 0 0 0 0,1 1 0 0 0,-1 0 0 0 0,1 1 0 0 0,-1-1 1 0 0,1 1-1 0 0,-1 1 0 0 0,1-1 0 0 0,0 1 0 0 0,-1 1 0 0 0,0-1 0 0 0,1 1 0 0 0,-1 0 0 0 0,0 1 0 0 0,7 4 0 0 0,-3-1-9 0 0,-1 0 0 0 0,0 1 0 0 0,-1 0 0 0 0,1 1 0 0 0,-1 0 0 0 0,-1 1 0 0 0,0 0 0 0 0,0 0 0 0 0,10 16 0 0 0,-2 2-5 0 0,-1 1 1 0 0,17 42-1 0 0,-23-44 25 0 0,0 0-1 0 0,-1 1 1 0 0,4 35 0 0 0,2 80 81 0 0,-14-122-43 0 0,0-1 0 0 0,-2 1 0 0 0,0-1 0 0 0,-9 38 0 0 0,0-20 46 0 0,-23 53-1 0 0,29-80-91 0 0,0 0 0 0 0,0 0-1 0 0,-1-1 1 0 0,0 0 0 0 0,-1 0 0 0 0,0 0-1 0 0,-1-1 1 0 0,1 0 0 0 0,-1-1 0 0 0,-1 0-1 0 0,1 0 1 0 0,-1 0 0 0 0,-1-1 0 0 0,1-1-1 0 0,-16 7 1 0 0,10-5-25 0 0,7-3 0 0 0,-1 0 0 0 0,0 0 0 0 0,0-1 0 0 0,0 0 0 0 0,0-1 0 0 0,0 0 0 0 0,-1 0 0 0 0,-11 0 0 0 0,20-2 4 0 0,-21 0-286 0 0,-1 0-1 0 0,1-2 0 0 0,-45-8 1 0 0,13-2-736 0 0,53 11 801 0 0,-1 1-1 0 0,1 0 1 0 0,-1-1-1 0 0,1 1 1 0 0,0-1 0 0 0,-1 1-1 0 0,1-1 1 0 0,0 0-1 0 0,-1 1 1 0 0,1-1-1 0 0,0 0 1 0 0,0 0-1 0 0,0 0 1 0 0,0 0-1 0 0,0 0 1 0 0,0 0 0 0 0,0 0-1 0 0,0-1 1 0 0,0 1-1 0 0,-1-2 1 0 0,1-8-1433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21967 0 0,'0'0'948'0'0,"-1"0"-792"0"0,-2 0-170 0 0,-1 0-1 0 0,1 0 0 0 0,0 1 0 0 0,0-1 1 0 0,0 1-1 0 0,0 0 0 0 0,0 0 0 0 0,0 0 1 0 0,0 0-1 0 0,0 1 0 0 0,0-1 1 0 0,1 1-1 0 0,-1 0 0 0 0,0-1 0 0 0,1 1 1 0 0,0 0-1 0 0,-1 1 0 0 0,1-1 0 0 0,0 0 1 0 0,-2 4-1 0 0,-1 1-27 0 0,1 1 1 0 0,-1-1-1 0 0,2 1 1 0 0,-4 9-1 0 0,-2 5-33 0 0,-8 16 146 0 0,2 0 0 0 0,2 1 0 0 0,1 0 1 0 0,2 1-1 0 0,2 0 0 0 0,-4 55 0 0 0,12-84-63 0 0,0 0 0 0 0,0-1 1 0 0,1 1-1 0 0,0 0 0 0 0,4 16 1 0 0,-4-23-31 0 0,1 0 0 0 0,-1 1-1 0 0,1-1 1 0 0,0 0 0 0 0,0 0 0 0 0,0 0 0 0 0,0 0 0 0 0,1 0 0 0 0,0-1-1 0 0,0 1 1 0 0,0-1 0 0 0,0 0 0 0 0,0 0 0 0 0,1 0 0 0 0,5 4 0 0 0,-7-6 10 0 0,1 0 1 0 0,-1 0 0 0 0,1 0 0 0 0,-1 0 0 0 0,1 0-1 0 0,-1-1 1 0 0,1 0 0 0 0,-1 1 0 0 0,1-1 0 0 0,0 0-1 0 0,-1 0 1 0 0,1 0 0 0 0,-1-1 0 0 0,1 1 0 0 0,0-1-1 0 0,-1 1 1 0 0,1-1 0 0 0,-1 0 0 0 0,3-1 0 0 0,0 0-4 0 0,0 0 1 0 0,0-1-1 0 0,-1 0 1 0 0,1 0 0 0 0,-1 0-1 0 0,1 0 1 0 0,-1-1 0 0 0,5-4-1 0 0,-1-2-29 0 0,0-1-1 0 0,-1 0 1 0 0,12-22-1 0 0,13-39-260 0 0,-19 42 132 0 0,-7 13 214 0 0,0 0 1 0 0,-1 0-1 0 0,-1-1 0 0 0,0 1 0 0 0,1-21 0 0 0,-2-89 1430 0 0,-3 98-931 0 0,-3-6 1905 0 0,10 40-2268 0 0,-2 4-174 0 0,0 0-1 0 0,-1 0 1 0 0,0 1-1 0 0,-1-1 1 0 0,4 14-1 0 0,0 2-1 0 0,127 297-1099 0 0,-112-268-1250 0 0,-9-30 970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25471 0 0,'-14'6'752'0'0,"11"-5"228"0"0,8 3-1162 0 0,9 4-155 0 0,0 1 0 0 0,0 0 1 0 0,-1 0-1 0 0,0 1 1 0 0,-1 1-1 0 0,0 0 0 0 0,0 1 1 0 0,18 25-1 0 0,-21-24 240 0 0,6 10-30 0 0,20 36-1 0 0,69 186 1852 0 0,-87-204-1413 0 0,6 18 108 0 0,10 28-371 0 0,-12-33-535 0 0,-20-52 354 0 0,0 1 0 0 0,0-1-1 0 0,-1 0 1 0 0,1 0 0 0 0,-1 1 0 0 0,0-1 0 0 0,1 3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3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48 556 23271 0 0,'-6'7'43'0'0,"0"0"125"0"0,1-1 0 0 0,-1 2 0 0 0,1-1 1 0 0,1 0-1 0 0,0 1 0 0 0,-7 16 0 0 0,10-23-44 0 0,2 0-119 0 0,-1-1 0 0 0,1 0 0 0 0,0 1 0 0 0,-1-1 0 0 0,1 0 0 0 0,-1 1 0 0 0,1-1 0 0 0,0 0 0 0 0,-1 0-1 0 0,1 0 1 0 0,0 0 0 0 0,0 0 0 0 0,1 0-76 0 0,0-1-1 0 0,0 1 0 0 0,0-1 1 0 0,0 0-1 0 0,0 0 1 0 0,-1 0-1 0 0,1 0 0 0 0,0 0 1 0 0,0 0-1 0 0,1-3 1 0 0,6-2-223 0 0,-4 2 169 0 0,0 1-1 0 0,0-2 1 0 0,-1 1 0 0 0,1-1 0 0 0,4-6 0 0 0,6-6-97 0 0,4-6-240 0 0,24-38-1 0 0,-29 41 233 0 0,-13 17 205 0 0,215-288-2805 0 0,-179 249 3958 0 0,50-42 0 0 0,-70 67-349 0 0,-10 11-223 0 0,1-1 0 0 0,8-6 1265 0 0,-17 13-1779 0 0,-2 1-58 0 0,1 0 1 0 0,-1 0 0 0 0,1 0 0 0 0,0 1 0 0 0,-1-1-1 0 0,1 0 1 0 0,0 1 0 0 0,0 0 0 0 0,0-1 0 0 0,0 1 0 0 0,0 0-1 0 0,0 0 1 0 0,1 0 0 0 0,-1 0 0 0 0,1 0 0 0 0,-1 1 0 0 0,1-1-1 0 0,0 0 1 0 0,0 1 0 0 0,-1 2 0 0 0,-1 1-20 0 0,-6 16 16 0 0,2 0 0 0 0,0 1 0 0 0,-7 42 0 0 0,9-36-35 0 0,-1 10 74 0 0,0 45 0 0 0,5-70 14 0 0,0 8 8 0 0,2-1 0 0 0,0 1 0 0 0,1-1 0 0 0,1 0 0 0 0,1 0 0 0 0,11 35 0 0 0,-12-48-27 0 0,0 0 0 0 0,1-1 1 0 0,0 1-1 0 0,0-1 1 0 0,0 0-1 0 0,1 0 0 0 0,0 0 1 0 0,7 6-1 0 0,-10-11-5 0 0,0 0 1 0 0,1 0-1 0 0,-1 0 0 0 0,1-1 0 0 0,-1 1 1 0 0,1-1-1 0 0,0 0 0 0 0,0 1 0 0 0,-1-1 1 0 0,1-1-1 0 0,0 1 0 0 0,0 0 0 0 0,0-1 1 0 0,0 1-1 0 0,0-1 0 0 0,4 0 0 0 0,-4 0-6 0 0,1-1-1 0 0,-1 1 1 0 0,1-1 0 0 0,-1 0-1 0 0,1 0 1 0 0,-1-1-1 0 0,0 1 1 0 0,1-1-1 0 0,-1 1 1 0 0,0-1 0 0 0,0 0-1 0 0,0 0 1 0 0,3-4-1 0 0,5-3-3 0 0,-1-1 0 0 0,0 0 0 0 0,-1 0 0 0 0,0-1 0 0 0,-1 0 0 0 0,13-22 0 0 0,-10 12 29 0 0,-7 14-6 0 0,1-1 1 0 0,-2 1 0 0 0,1-1-1 0 0,-1 0 1 0 0,0 0-1 0 0,-1 0 1 0 0,0 0-1 0 0,0 0 1 0 0,-1 0 0 0 0,1-12-1 0 0,-2 16-45 0 0,0 3-86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17655 0 0,'0'0'1112'0'0,"1"2"-1008"0"0,23 49 25 0 0,-1-3 126 0 0,-14-28-143 0 0,-2-4 28 0 0,-1 0 0 0 0,0 1 0 0 0,3 17 0 0 0,-2 3 212 0 0,2-1-1 0 0,1 1 0 0 0,17 39 1 0 0,-25-72-295 0 0,-1 0 1 0 0,1-1 0 0 0,1 1-1 0 0,-1-1 1 0 0,0 1 0 0 0,1-1-1 0 0,0 0 1 0 0,-1 0 0 0 0,1 0-1 0 0,1 0 1 0 0,-1-1 0 0 0,0 1 0 0 0,1-1-1 0 0,-1 0 1 0 0,1 0 0 0 0,0 0-1 0 0,-1 0 1 0 0,8 1 0 0 0,-9-2-51 0 0,0 0 0 0 0,1-1 0 0 0,-1 1 1 0 0,0-1-1 0 0,1 0 0 0 0,-1 0 0 0 0,1 0 1 0 0,-1 0-1 0 0,1 0 0 0 0,-1 0 0 0 0,0-1 1 0 0,5 0-1 0 0,3-3 58 0 0,17-7 1 0 0,-5 2-33 0 0,-5 1-74 0 0,0-1 0 0 0,26-18-1 0 0,-1 2-10 0 0,-41 24 19 0 0,0 1-1 0 0,0-1 1 0 0,0 1-1 0 0,0-1 1 0 0,0 0-1 0 0,0 0 1 0 0,0 1-1 0 0,0-1 1 0 0,0 0-1 0 0,-1 0 1 0 0,1 0-1 0 0,0 0 1 0 0,0 0-1 0 0,0-2 1 0 0,2-2-257 0 0,-2 5-43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19999 0 0,'-3'5'297'0'0,"-1"1"0"0"0,1-1-1 0 0,0 1 1 0 0,1-1 0 0 0,-1 1-1 0 0,1 0 1 0 0,-2 9 0 0 0,1 3 183 0 0,-2 21 0 0 0,5-39-480 0 0,-1 10 16 0 0,1 0 1 0 0,0 1-1 0 0,3 12 1 0 0,-1 1-29 0 0,4 47 72 0 0,3-1-1 0 0,3 0 0 0 0,29 96 1 0 0,-37-153 23 0 0,1-1 0 0 0,0 0 0 0 0,1 0 1 0 0,0 0-1 0 0,1-1 0 0 0,0 0 0 0 0,13 15 1 0 0,-17-23-50 0 0,1 1 1 0 0,-1-1-1 0 0,1 1 0 0 0,0-1 1 0 0,0-1-1 0 0,0 1 1 0 0,0 0-1 0 0,1-1 0 0 0,8 3 1 0 0,-9-4-19 0 0,-1 0 1 0 0,1 0 0 0 0,-1-1 0 0 0,1 1 0 0 0,-1-1-1 0 0,1 0 1 0 0,-1 0 0 0 0,1-1 0 0 0,-1 1 0 0 0,1-1-1 0 0,-1 1 1 0 0,1-1 0 0 0,-1 0 0 0 0,1 0-1 0 0,3-3 1 0 0,-1 1-5 0 0,0 0 0 0 0,0-1 0 0 0,0 1 0 0 0,-1-2 0 0 0,1 1 0 0 0,-1 0 0 0 0,0-1-1 0 0,-1 0 1 0 0,1 0 0 0 0,6-11 0 0 0,0-2 29 0 0,-1-1-1 0 0,9-22 1 0 0,-13 28-38 0 0,4-14-3 0 0,-1-1 0 0 0,9-42 0 0 0,-16 59 0 0 0,1-6 58 0 0,-1 0-1 0 0,-1 0 1 0 0,0 0 0 0 0,-3-25-1 0 0,0 28 52 0 0,0 0 0 0 0,-1 1 0 0 0,-10-27-1 0 0,-19-37 697 0 0,25 64-267 0 0,39 65-460 0 0,-5-6-78 0 0,18 27 0 0 0,45 72-132 0 0,-53-80 16 0 0,-28-52 102 0 0,2 7-283 0 0,22 27 0 0 0,-26-38 198 0 0,-1-1-806 0 0,0-1 1 0 0,8 8-1 0 0,-5-7-530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25055 0 0,'-2'1'738'0'0,"-1"0"-647"0"0,0 1 1 0 0,0 0-1 0 0,0 0 1 0 0,0 0-1 0 0,0 0 1 0 0,0 0-1 0 0,1 1 1 0 0,-1-1-1 0 0,1 1 1 0 0,-4 5-1 0 0,5-7-91 0 0,-1 1 0 0 0,1-1 0 0 0,0 1 0 0 0,0 0 0 0 0,0-1 0 0 0,0 1 0 0 0,0 0 0 0 0,1 0 0 0 0,-1 0 0 0 0,0 0 0 0 0,1 0 0 0 0,-1 0 0 0 0,1 0 0 0 0,0 0 0 0 0,0 0 0 0 0,0 0 0 0 0,0-1 0 0 0,0 1 0 0 0,0 4 0 0 0,21 110-570 0 0,-6-19 19 0 0,-7-39 270 0 0,-2-17 248 0 0,31 170 428 0 0,-8-108-159 0 0,-27-98-255 0 0,0 0 1 0 0,0-1-1 0 0,0 1 0 0 0,5 6 1 0 0,-7-10-13 0 0,1 0 1 0 0,-1 0 0 0 0,1-1-1 0 0,-1 1 1 0 0,1 0-1 0 0,0 0 1 0 0,-1 0 0 0 0,1-1-1 0 0,0 1 1 0 0,0 0 0 0 0,0-1-1 0 0,-1 1 1 0 0,1-1-1 0 0,0 1 1 0 0,0-1 0 0 0,0 1-1 0 0,0-1 1 0 0,0 0 0 0 0,0 1-1 0 0,0-1 1 0 0,0 0-1 0 0,0 0 1 0 0,0 0 0 0 0,0 0-1 0 0,0 0 1 0 0,0 0 0 0 0,2 0-1 0 0,9-6-711 0 0,1-3-32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14:32:1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22 10144,'8'-17'3258,"-8"17"-3238,0 0 0,0 0 0,0 0 0,0 0 0,0 0 0,0 0 0,0-1 0,0 1 0,0 0 0,0 0 0,0 0 0,1 0 0,-1 0 0,0 0 0,0 0 0,0 0 0,0 0 0,0 0 0,0 0 0,0 0 0,0-1 0,0 1 0,0 0 0,0 0 0,0 0 0,0 0 0,0 0 0,0 0 0,0 0 0,0 0 0,0 0 0,0 0 0,0-1 0,0 1 0,0 0 0,0 0 0,0 0 0,0 0 0,0 0 0,0 0 0,0 0 0,0 0 0,0 0 0,-1 0 0,1 0 0,0-1 0,0 1 0,0 0 0,0 0 0,0 0 0,0 0 0,0 0 0,0 0 0,0 0 0,0 0 0,0 0 0,0 0 0,-1 0 0,1 0 0,0 0 0,0 0 0,0 0 0,0 0 0,-3 0 99,0-1-1,1 1 1,-1 0-1,0 0 1,0 1-1,0-1 1,1 0-1,-1 1 0,0 0 1,0 0-1,1 0 1,-1 0-1,1 0 1,-1 0-1,1 1 1,-1-1-1,1 1 1,0-1-1,0 1 1,-4 4-1,-2 3-108,0 0 0,0 1 0,-12 20 0,-4 16 6,1 1 0,-19 59 0,36-91 5,0 0 1,2 1-1,0-1 0,0 1 1,1 0-1,0 28 0,3-41 15,0 0 0,0 0 0,0 0 0,1 0 0,0 0 0,-1 0 0,1 0 0,0 0 0,3 5 0,-3-7-9,-1 0 1,1 0 0,0 0 0,0 0 0,0 0 0,0 0 0,0 0 0,0 0-1,0 0 1,0 0 0,0-1 0,0 1 0,0 0 0,1-1 0,-1 1 0,0-1-1,0 1 1,1-1 0,-1 0 0,0 1 0,1-1 0,-1 0 0,0 0 0,3 0-1,1-1 67,0 0 0,0 0 0,0 0 0,0-1 0,-1 0 0,1 0 0,0 0 0,-1 0 0,0-1 0,1 1 0,-1-1 0,0 0 0,6-6 0,-2 0-2,0 0 0,0 0 0,-1 0 0,10-17 0,-4 3-104,-1 0-1,-1-1 0,-1 0 0,10-38 0,-13 31-1539,4 7 432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19 288 23551 0 0,'-3'3'182'0'0,"1"1"0"0"0,0 0 0 0 0,0 0 0 0 0,0 0-1 0 0,1 0 1 0 0,-1 0 0 0 0,1 0 0 0 0,0 0 0 0 0,0 1 0 0 0,0-1 0 0 0,1 7-1 0 0,-1-2-109 0 0,2 1 1 0 0,-1-1-1 0 0,1 0 0 0 0,3 13 0 0 0,-3-22-105 0 0,-1 1 0 0 0,0 0 0 0 0,0 0 1 0 0,1 0-1 0 0,-1 0 0 0 0,0 0 0 0 0,1 0 0 0 0,-1-1 1 0 0,1 1-1 0 0,-1 0 0 0 0,1 0 0 0 0,-1-1 0 0 0,1 1 1 0 0,-1 0-1 0 0,1-1 0 0 0,0 1 0 0 0,0 0 0 0 0,-1-1 1 0 0,1 1-1 0 0,0-1 0 0 0,0 1 0 0 0,-1-1 0 0 0,1 0 1 0 0,0 1-1 0 0,0-1 0 0 0,0 0 0 0 0,0 0 0 0 0,1 1 1 0 0,-1-1-36 0 0,1 0 0 0 0,-1 0 0 0 0,0 0 0 0 0,1-1-1 0 0,-1 1 1 0 0,0 0 0 0 0,0-1 0 0 0,1 1 0 0 0,-1 0 0 0 0,0-1 0 0 0,0 0 0 0 0,0 1 0 0 0,0-1 0 0 0,0 0 0 0 0,0 1 0 0 0,0-1 0 0 0,0 0 0 0 0,0 0 0 0 0,1-1 0 0 0,5-7-322 0 0,-1 0 0 0 0,0 0-1 0 0,0-1 1 0 0,-1 1 0 0 0,-1-1 0 0 0,8-20 0 0 0,-7 10 359 0 0,0 0 1 0 0,4-37-1 0 0,-9 57 36 0 0,2-18 423 0 0,-1 0 0 0 0,0 0 0 0 0,-4-31-1 0 0,2 36-47 0 0,2 12-313 0 0,-1-1 0 0 0,-1 1 0 0 0,1-1 0 0 0,0 1 0 0 0,0 0 0 0 0,0-1 0 0 0,-1 1 0 0 0,1-1-1 0 0,-1 1 1 0 0,-1-3 1160 0 0,2 4-1223 0 0,-5 9 97 0 0,1 0 0 0 0,0 0 0 0 0,0 1 0 0 0,1-1 1 0 0,-3 16-1 0 0,0 18 2 0 0,-1 77-1 0 0,7-78 87 0 0,6 46-1 0 0,-4-75-185 0 0,0-1-1 0 0,1 0 1 0 0,0 1-1 0 0,1-1 1 0 0,0 0-1 0 0,1-1 1 0 0,0 1 0 0 0,9 13-1 0 0,-12-22-33 0 0,-1-1-1 0 0,1 0 1 0 0,0 1-1 0 0,0-1 1 0 0,0 0-1 0 0,0 0 1 0 0,0-1-1 0 0,0 1 0 0 0,0 0 1 0 0,4 1-1 0 0,-5-2-15 0 0,0-1-1 0 0,0 0 1 0 0,0 1-1 0 0,0-1 1 0 0,0 0-1 0 0,0 0 1 0 0,0 0-1 0 0,0 0 1 0 0,0 0-1 0 0,0 0 1 0 0,0 0-1 0 0,0 0 1 0 0,0 0-1 0 0,0 0 1 0 0,0-1-1 0 0,0 1 1 0 0,0 0 0 0 0,0-1-1 0 0,0 1 1 0 0,0-1-1 0 0,0 1 1 0 0,0-1-1 0 0,0 1 1 0 0,0-1-1 0 0,-1 0 1 0 0,1 1-1 0 0,0-1 1 0 0,0 0-1 0 0,-1 0 1 0 0,1 1-1 0 0,0-2 1 0 0,3-3-590 0 0,-1-1 0 0 0,0 1 1 0 0,5-10-1 0 0,0-7-806 0 0</inkml:trace>
  <inkml:trace contextRef="#ctx0" brushRef="#br0" timeOffset="1">425 0 19063 0 0,'0'0'1912'0'0,"1"7"-1736"0"0,4 10-116 0 0,-1-4 129 0 0,0-1-1 0 0,-1 1 1 0 0,3 25 0 0 0,-1 6-37 0 0,17 68 0 0 0,-4-23 804 0 0,-14-67-501 0 0,1 40-1 0 0,-6-54-454 0 0,-2-6 0 0 0,-2-5 0 0 0,4 2 17 0 0,-1-1-1 0 0,1 1 1 0 0,-1-1-1 0 0,1 1 1 0 0,-1-1-1 0 0,1 0 1 0 0,0 0-1 0 0,0 0 0 0 0,0 0 1 0 0,0 0-1 0 0,0 0 1 0 0,-1-2-1 0 0,-7-28 322 0 0,7 17-242 0 0,-2-26-1 0 0,2 17-94 0 0,1-4 94 0 0,1 1-1 0 0,1-1 0 0 0,2 0 1 0 0,7-34-1 0 0,-9 57-65 0 0,0-1 0 0 0,0 1 0 0 0,1-1-1 0 0,0 1 1 0 0,5-10 0 0 0,-6 14-29 0 0,-1 0 1 0 0,1 0 0 0 0,0 0-1 0 0,0-1 1 0 0,-1 1-1 0 0,1 0 1 0 0,0 0-1 0 0,0 1 1 0 0,0-1 0 0 0,0 0-1 0 0,0 0 1 0 0,0 0-1 0 0,1 1 1 0 0,-1-1 0 0 0,0 0-1 0 0,0 1 1 0 0,0-1-1 0 0,1 1 1 0 0,-1 0 0 0 0,0-1-1 0 0,1 1 1 0 0,-1 0-1 0 0,0 0 1 0 0,1 0-1 0 0,-1 0 1 0 0,0 0 0 0 0,1 0-1 0 0,-1 0 1 0 0,0 0-1 0 0,1 0 1 0 0,-1 1 0 0 0,2 0-1 0 0,-1 0 3 0 0,0 0-1 0 0,1 0 0 0 0,-1 0 1 0 0,0 1-1 0 0,0-1 0 0 0,0 1 1 0 0,0-1-1 0 0,0 1 1 0 0,0 0-1 0 0,0 0 0 0 0,1 3 1 0 0,18 28 40 0 0,-4-6 9 0 0,-12-20-22 0 0,-1-1-1 0 0,5 12 0 0 0,7 12 150 0 0,-4-9-211 0 0,0 0 0 0 0,12 31 0 0 0,-8-16-1488 0 0,-11-24-56 0 0,0 0-79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89 23583 0 0,'-3'7'212'0'0,"2"0"0"0"0,-1 0 0 0 0,1 0 0 0 0,0 0 0 0 0,0 1 0 0 0,1-1 0 0 0,0 0 0 0 0,0 1 0 0 0,1-1 0 0 0,0 0 0 0 0,2 8 0 0 0,3 10-245 0 0,18 43 1 0 0,-16-47 24 0 0,14 30-488 0 0,30 51 1 0 0,-39-76 290 0 0,-7-15-18 0 0,-1 1 0 0 0,0 0-1 0 0,-1-1 1 0 0,5 22 0 0 0,-8-9-1749 0 0,-9-31 1809 0 0,6 5 169 0 0,1-1-1 0 0,-1 1 0 0 0,1-1 0 0 0,0 1 0 0 0,0-1 0 0 0,0 1 1 0 0,0-1-1 0 0,0 0 0 0 0,0 1 0 0 0,1-1 0 0 0,0 0 1 0 0,-1 0-1 0 0,1 1 0 0 0,0-1 0 0 0,1-3 0 0 0,-2-15 30 0 0,-1 10 9 0 0,1-1 1 0 0,0 0-1 0 0,1 0 1 0 0,2-18-1 0 0,0 22 115 0 0,-1 0-1 0 0,1 1 1 0 0,0-1-1 0 0,1 1 1 0 0,0-1-1 0 0,0 1 1 0 0,8-13-1 0 0,54-95 68 0 0,-4 5-1006 0 0,-39 77 648 0 0,30-37 0 0 0,-49 66 232 0 0,1 0 0 0 0,1 0 0 0 0,-1 0 0 0 0,1 0 0 0 0,6-3 0 0 0,-11 7-85 0 0,1-1 0 0 0,-1 1 0 0 0,0 0 0 0 0,0 0 0 0 0,1 0 0 0 0,-1 0 0 0 0,0 0 0 0 0,0 0 0 0 0,1 0 0 0 0,-1 0 0 0 0,0 0 0 0 0,0 0 0 0 0,1 0 0 0 0,-1 0 1 0 0,0 0-1 0 0,0 0 0 0 0,0 0 0 0 0,1 0 0 0 0,-1 0 0 0 0,0 0 0 0 0,0 1 0 0 0,1-1 0 0 0,-1 0 0 0 0,0 0 0 0 0,0 0 0 0 0,0 0 0 0 0,1 0 0 0 0,-1 1 0 0 0,0-1 0 0 0,0 0 0 0 0,0 0 1 0 0,0 0-1 0 0,1 0 0 0 0,-1 1 0 0 0,0-1 0 0 0,0 0 0 0 0,0 0 0 0 0,0 1 0 0 0,0-1 0 0 0,0 0 0 0 0,0 1 0 0 0,3 9 191 0 0,-3-9-136 0 0,3 29 234 0 0,-1-1 0 0 0,-2 38 1 0 0,-1-20-262 0 0,1-32-35 0 0,3 110 258 0 0,-2-106-326 0 0,-1-14 13 0 0,0-1-1 0 0,0 0 1 0 0,1 0 0 0 0,-1 0-1 0 0,1 0 1 0 0,0 0 0 0 0,0 0-1 0 0,1 0 1 0 0,1 5 0 0 0,-3-9-2 0 0,0 0-1 0 0,0 0 1 0 0,0 1 0 0 0,0-1-1 0 0,0 0 1 0 0,1 0 0 0 0,-1 1-1 0 0,0-1 1 0 0,0 0 0 0 0,0 0-1 0 0,0 1 1 0 0,1-1 0 0 0,-1 0-1 0 0,0 0 1 0 0,0 0 0 0 0,1 1-1 0 0,-1-1 1 0 0,0 0 0 0 0,0 0-1 0 0,1 0 1 0 0,-1 0 0 0 0,0 0-1 0 0,0 0 1 0 0,1 1 0 0 0,-1-1-1 0 0,0 0 1 0 0,1 0 0 0 0,-1 0-1 0 0,0 0 1 0 0,0 0 0 0 0,1 0-1 0 0,-1 0 1 0 0,0 0 0 0 0,1 0-1 0 0,0-1 1 0 0,3-2-1002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6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21247 0 0,'0'0'912'0'0,"1"2"-681"0"0,24 68 487 0 0,28 69 917 0 0,-26-75-1507 0 0,14 32 208 0 0,-34-77-241 0 0,-3-9-65 0 0,0 1-1 0 0,2 12 1 0 0,12 48-30 0 0,-9-41 78 0 0,-5-24 667 0 0,4-17-680 0 0,-7 8-64 0 0,0 0-1 0 0,1 1 0 0 0,0-1 1 0 0,0 1-1 0 0,0-1 0 0 0,0 1 1 0 0,0 0-1 0 0,4-3 0 0 0,-5 3-5 0 0,1 1 0 0 0,-1 0 0 0 0,1-1 0 0 0,-1 1 0 0 0,1 0 0 0 0,-1-1 0 0 0,0 0 0 0 0,0 1 0 0 0,0-1 0 0 0,0 0 0 0 0,0 0 0 0 0,0 1 0 0 0,0-1-1 0 0,0 0 1 0 0,-1 0 0 0 0,1 0 0 0 0,0-3 0 0 0,-1 0 5 0 0,3-1 0 0 0,-1 2 11 0 0,4 4 42 0 0,30 0-42 0 0,-36 0 17 0 0,1 0-132 0 0,-1 0 9 0 0,0 0 1 0 0,1 0-1 0 0,-1 0 1 0 0,0 0-1 0 0,0 0 1 0 0,1 0-1 0 0,-1 0 1 0 0,0 0-1 0 0,1 0 0 0 0,-1 0 1 0 0,0 0-1 0 0,1 0 1 0 0,-1 0-1 0 0,0 0 1 0 0,0 0-1 0 0,1 0 1 0 0,-1 0-1 0 0,0-1 0 0 0,1 1 1 0 0,-1 0-1 0 0,0 0 1 0 0,1-1-1 0 0,-1-6-327 0 0,0 4-81 0 0,0 0-1 0 0,0 0 0 0 0,0 1 0 0 0,0-1 0 0 0,0 0 1 0 0,-1 0-1 0 0,1 0 0 0 0,-1 1 0 0 0,-1-5 0 0 0,2 6 316 0 0,-1 1 0 0 0,1-1-1 0 0,0 1 1 0 0,0-1-1 0 0,0 1 1 0 0,-1-1 0 0 0,1 1-1 0 0,0-1 1 0 0,0 0-1 0 0,0 1 1 0 0,0-1 0 0 0,0 1-1 0 0,0-2 1 0 0,-2-7-1000 0 0,-1-1 372 0 0,2 2 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0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1764 509 10784 0 0,'54'-65'457'0'0,"-10"4"-410"0"0,-37 51 233 0 0,-1 0 1 0 0,6-12-1 0 0,3-5 1080 0 0,-13 23-1078 0 0,1-1 0 0 0,-1 1 1 0 0,0-1-1 0 0,0 1 0 0 0,-1-1 1 0 0,1 0-1 0 0,0-5 0 0 0,-2 7-124 0 0,1 1 1 0 0,-1-1-1 0 0,0 0 0 0 0,0 1 0 0 0,0-1 1 0 0,0 1-1 0 0,-1-1 0 0 0,1 0 1 0 0,-1 1-1 0 0,1-1 0 0 0,-1 1 0 0 0,0 0 1 0 0,0-1-1 0 0,0 1 0 0 0,-2-4 0 0 0,-4-2 186 0 0,0-1 0 0 0,-1 1-1 0 0,0 0 1 0 0,0 1 0 0 0,-1 0-1 0 0,0 0 1 0 0,0 1 0 0 0,0 0-1 0 0,-1 0 1 0 0,-12-4-1 0 0,-15-5 115 0 0,-57-16-1 0 0,63 22-304 0 0,-26-9 36 0 0,-74-20 93 0 0,91 28-119 0 0,-55-6-1 0 0,71 14-83 0 0,-8-2 79 0 0,1 1-1 0 0,-58 3 0 0 0,43 6-111 0 0,1 2 0 0 0,-50 16 1 0 0,57-11-45 0 0,0 2 0 0 0,1 1 0 0 0,1 2 0 0 0,-51 35 0 0 0,47-25-2 0 0,1 1 0 0 0,2 3 0 0 0,1 0 0 0 0,2 3 0 0 0,-49 62 0 0 0,37-32 34 0 0,-49 88-1 0 0,47-65-24 0 0,-49 129 1 0 0,-9 103-69 0 0,89-258 66 0 0,3 1 0 0 0,3 0 0 0 0,2 1 0 0 0,3 0 0 0 0,4 0 0 0 0,5 79 0 0 0,0-116-6 0 0,0 0-1 0 0,2-1 1 0 0,1 0-1 0 0,1 0 1 0 0,14 31 0 0 0,-13-39 12 0 0,0-1 1 0 0,2 0 0 0 0,0-1 0 0 0,0 1 0 0 0,2-2 0 0 0,0 0 0 0 0,1 0-1 0 0,15 12 1 0 0,-7-9 33 0 0,0-1 0 0 0,2-2 1 0 0,0 0-1 0 0,1-1 0 0 0,0-2 0 0 0,1 0 0 0 0,37 11 0 0 0,-15-9 4 0 0,-1-2 0 0 0,1-2-1 0 0,69 4 1 0 0,-61-10-81 0 0,110-9 0 0 0,53-28 8 0 0,-98 4 9 0 0,-2-6 0 0 0,170-73 0 0 0,-200 66 274 0 0,-2-3 0 0 0,123-87 0 0 0,-155 94 121 0 0,-2-3 0 0 0,82-80 1 0 0,-113 99-318 0 0,-2-1 0 0 0,0 0-1 0 0,-2-2 1 0 0,0 0 0 0 0,-2-1 0 0 0,-1 0 0 0 0,0-1-1 0 0,12-40 1 0 0,-15 30-9 0 0,-1-1 0 0 0,-2-1 0 0 0,-2 0 0 0 0,-2 0 0 0 0,-1 0 0 0 0,-2 0 0 0 0,-2-1 0 0 0,-1 1 0 0 0,-9-45 0 0 0,-3 18 60 0 0,-4 0 0 0 0,-2 2 0 0 0,-43-92 0 0 0,51 129-114 0 0,-1 1 0 0 0,-2 0 0 0 0,0 0 0 0 0,-2 2 0 0 0,-1 0 0 0 0,-1 1 0 0 0,-23-22 0 0 0,11 17-6 0 0,0 2 0 0 0,-2 2-1 0 0,-41-24 1 0 0,51 35-60 0 0,-1 1 0 0 0,0 1 1 0 0,-1 2-1 0 0,0 0 0 0 0,-51-10 0 0 0,43 14-128 0 0,1 2 0 0 0,-1 1 0 0 0,0 2 0 0 0,-65 7 1 0 0,49 1-651 0 0,0 2 0 0 0,-77 27 0 0 0,57-14-209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1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12368 0 0,'0'0'2986'0'0,"0"2"-2870"0"0,1 4-68 0 0,-1 1 0 0 0,1-1-1 0 0,1 0 1 0 0,-1 0 0 0 0,3 7-1 0 0,15 32 116 0 0,-17-39-133 0 0,13 31 336 0 0,-3-7 88 0 0,18 33-1 0 0,107 221 1034 0 0,-76-147-1069 0 0,-35-89-361 0 0,-16-33 39 0 0,12 31-1 0 0,-21-44 921 0 0,-3-2-907 0 0,-1-1-1 0 0,1 1 1 0 0,0-1-1 0 0,0 0 1 0 0,-1 0-1 0 0,1 0 1 0 0,0-1-1 0 0,0 1 1 0 0,0 0-1 0 0,-3-4 1 0 0,-1 1 41 0 0,-2-2-48 0 0,0 0 0 0 0,0-1 1 0 0,0 0-1 0 0,1 0 0 0 0,-8-9 0 0 0,-26-43 35 0 0,34 48-108 0 0,2 0-1 0 0,-8-19 1 0 0,2 5 37 0 0,1 0 84 0 0,-6-28 1 0 0,4 16 10 0 0,8 21-84 0 0,-1 0 0 0 0,2 0-1 0 0,0-1 1 0 0,1 0 0 0 0,1 1 0 0 0,2-34-1 0 0,0 39-35 0 0,0 0-1 0 0,1 0 0 0 0,0 0 0 0 0,1 1 1 0 0,0-1-1 0 0,1 1 0 0 0,0 0 0 0 0,1 0 1 0 0,0 0-1 0 0,0 0 0 0 0,12-14 0 0 0,-8 13-41 0 0,1 0 1 0 0,0 0-1 0 0,1 1 0 0 0,14-11 0 0 0,-19 17 1 0 0,0 1 0 0 0,0-1-1 0 0,0 1 1 0 0,1 0-1 0 0,-1 0 1 0 0,1 0 0 0 0,-1 1-1 0 0,1 0 1 0 0,0 1 0 0 0,14-2-1 0 0,-11 2-26 0 0,1 1-1 0 0,-1 1 0 0 0,1-1 0 0 0,-1 2 0 0 0,0-1 1 0 0,0 2-1 0 0,1-1 0 0 0,-2 1 0 0 0,1 1 1 0 0,0 0-1 0 0,-1 0 0 0 0,1 1 0 0 0,-1 0 1 0 0,0 1-1 0 0,-1-1 0 0 0,12 11 0 0 0,-8-5 22 0 0,-1 1-1 0 0,0 0 1 0 0,-1 1-1 0 0,0 0 1 0 0,-1 0-1 0 0,0 1 1 0 0,-1 0-1 0 0,-1 0 1 0 0,0 1-1 0 0,-1 0 1 0 0,0 1-1 0 0,-1-1 1 0 0,-1 1-1 0 0,-1 0 0 0 0,0 0 1 0 0,-1 0-1 0 0,0 19 1 0 0,-2-17 57 0 0,-1 0 0 0 0,0 1 0 0 0,-2-1 0 0 0,0 0 0 0 0,-1 0 1 0 0,0 0-1 0 0,-2-1 0 0 0,-9 23 0 0 0,3-11-155 0 0,9-21 64 0 0,0 1 1 0 0,-1-1-1 0 0,-6 10 0 0 0,2-6 53 0 0,-29 41-153 0 0,31-46 16 0 0,-1 1-1 0 0,0-1 1 0 0,0 0 0 0 0,-11 7 0 0 0,16-12-122 0 0,0 0 0 0 0,-1 0 0 0 0,1-1 0 0 0,0 1-1 0 0,-1-1 1 0 0,1 0 0 0 0,-1 0 0 0 0,0 0 0 0 0,1 0-1 0 0,-1 0 1 0 0,0-1 0 0 0,1 1 0 0 0,-1-1 0 0 0,0 1-1 0 0,0-1 1 0 0,1 0 0 0 0,-1 0 0 0 0,0 0 0 0 0,-3-1-1 0 0,0-3-1552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1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18175 0 0,'-3'13'189'0'0,"2"0"-1"0"0,0 0 1 0 0,0 0-1 0 0,1 0 1 0 0,4 26-1 0 0,-2-13-76 0 0,11 110-224 0 0,-4-22-675 0 0,-3-45 319 0 0,0 37-233 0 0,-4-66 422 0 0,-1-36 281 0 0,-1 0-1 0 0,1 0 0 0 0,0 0 1 0 0,0 0-1 0 0,0 0 0 0 0,1 0 1 0 0,2 4-1 0 0,-3-6 270 0 0,12-11 590 0 0,-11 7-800 0 0,-1-1 0 0 0,1 1 0 0 0,0-1 0 0 0,-1 0 0 0 0,1 0 0 0 0,-1 1 0 0 0,0-1 0 0 0,0 0 0 0 0,1-4 0 0 0,3-8 116 0 0,4-11-151 0 0,-1-1 0 0 0,8-54 0 0 0,-5 24-354 0 0,24-164 224 0 0,-32 200 377 0 0,0 1 0 0 0,1 0 0 0 0,1 0 0 0 0,10-23-1 0 0,-15 41-246 0 0,1 1 0 0 0,0-1 0 0 0,-1 1 0 0 0,1 0 0 0 0,0-1 0 0 0,0 1 0 0 0,0 0 0 0 0,0-1 0 0 0,0 1-1 0 0,2-1 1 0 0,-3 1-18 0 0,1 1-1 0 0,0-1 0 0 0,-1 1 1 0 0,1 0-1 0 0,0-1 1 0 0,-1 1-1 0 0,1 0 0 0 0,0 0 1 0 0,-1 0-1 0 0,1-1 0 0 0,0 1 1 0 0,0 0-1 0 0,-1 0 1 0 0,1 0-1 0 0,0 0 0 0 0,0 0 1 0 0,-1 0-1 0 0,1 0 0 0 0,0 0 1 0 0,-1 1-1 0 0,1-1 1 0 0,0 0-1 0 0,0 0 0 0 0,-1 1 1 0 0,1-1-1 0 0,1 1 0 0 0,1 1 0 0 0,0 0 0 0 0,0 1-1 0 0,0 0 1 0 0,0-1-1 0 0,0 1 1 0 0,-1 0 0 0 0,5 6-1 0 0,14 26 95 0 0,-10-15-55 0 0,23 37 24 0 0,-3 2-1 0 0,24 64 0 0 0,-21-45-117 0 0,-15-35-45 0 0,15 45 0 0 0,8 46-2034 0 0,-42-132 1806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18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18847 0 0,'0'0'2264'0'0,"1"1"-1865"0"0,1 0-385 0 0,0 0-1 0 0,0 0 1 0 0,0 0 0 0 0,0 0-1 0 0,-1 1 1 0 0,1-1 0 0 0,0 1-1 0 0,-1-1 1 0 0,1 1 0 0 0,1 2-1 0 0,15 23-58 0 0,-10-15 24 0 0,29 51-48 0 0,0 1 63 0 0,-9-22-30 0 0,36 77 0 0 0,-50-88-197 0 0,-2 0-1 0 0,-1 1 0 0 0,11 49 1 0 0,-21-75 64 0 0,0 0 1 0 0,0 0 0 0 0,0 0 0 0 0,-1 0-1 0 0,0 1 1 0 0,0-1 0 0 0,-1 0-1 0 0,-1 7 1 0 0,2-11 74 0 0,-1-1 0 0 0,0 1 0 0 0,1 0-1 0 0,-1-1 1 0 0,0 1 0 0 0,0 0 0 0 0,0-1 0 0 0,0 1-1 0 0,0-1 1 0 0,0 0 0 0 0,-1 1 0 0 0,1-1 0 0 0,0 0-1 0 0,-1 0 1 0 0,1 0 0 0 0,-1 0 0 0 0,1 0 0 0 0,-1 0 0 0 0,0 0-1 0 0,1 0 1 0 0,-1 0 0 0 0,0-1 0 0 0,1 1 0 0 0,-1-1-1 0 0,0 0 1 0 0,0 1 0 0 0,0-1 0 0 0,1 0 0 0 0,-1 0-1 0 0,-4 0 1 0 0,-67 3-3432 0 0,55-1 3369 0 0,-33-2 0 0 0,22-1 1061 0 0,28 1-735 0 0,-1 0 1 0 0,0 0-1 0 0,1 1 0 0 0,-1-1 0 0 0,1 0 0 0 0,-1 1 1 0 0,1-1-1 0 0,-5 3 2350 0 0,6-5-2361 0 0,1 0-1 0 0,-1 0 1 0 0,1 0-1 0 0,0 0 0 0 0,-1 1 1 0 0,1-1-1 0 0,0 0 0 0 0,0 1 1 0 0,0-1-1 0 0,0 0 1 0 0,0 1-1 0 0,1-1 0 0 0,1-1 1 0 0,23-19 57 0 0,-13 11 26 0 0,148-147-1800 0 0,-87 82 716 0 0,14-22 717 0 0,-34 36 674 0 0,-37 42-304 0 0,-12 13 83 0 0,1 0 0 0 0,1 0 0 0 0,-1 0 0 0 0,1 1 0 0 0,0-1 1 0 0,16-9-1 0 0,-22 16 757 0 0,-6 29-590 0 0,-6 44-350 0 0,6-40-68 0 0,-4 62 0 0 0,14 54 2 0 0,-4-141-123 0 0,0-1 1 0 0,1 0-1 0 0,0 0 1 0 0,0 0 0 0 0,0 0-1 0 0,1 0 1 0 0,0 0-1 0 0,0 0 1 0 0,7 9 0 0 0,-10-16 41 0 0,1 0 0 0 0,-1 1 0 0 0,1-1 1 0 0,-1 0-1 0 0,1 0 0 0 0,-1 1 0 0 0,0-1 0 0 0,1 0 1 0 0,-1 0-1 0 0,1 0 0 0 0,-1 1 0 0 0,1-1 1 0 0,-1 0-1 0 0,1 0 0 0 0,-1 0 0 0 0,1 0 0 0 0,-1 0 1 0 0,1 0-1 0 0,-1 0 0 0 0,1 0 0 0 0,-1 0 0 0 0,1 0 1 0 0,-1 0-1 0 0,1-1 0 0 0,-1 1 0 0 0,1 0 1 0 0,-1 0-1 0 0,1 0 0 0 0,-1-1 0 0 0,0 1 0 0 0,1 0 1 0 0,-1-1-1 0 0,1 1 0 0 0,-1 0 0 0 0,0-1 1 0 0,1 1-1 0 0,-1 0 0 0 0,0-1 0 0 0,1 1 0 0 0,-1-1 1 0 0,3-2 11 0 0,-1 0 0 0 0,0 0 0 0 0,0 0 0 0 0,3-5 1 0 0,1-6 52 0 0,-2 0 1 0 0,1 0-1 0 0,-2 0 1 0 0,0-1-1 0 0,2-15 1 0 0,2-13-17 0 0,-4 22 67 0 0,-1-1 0 0 0,-1 0 0 0 0,-2-27 0 0 0,0 9 335 0 0,-3 6 473 0 0,12 42-857 0 0,5 7-79 0 0,-2 1-1 0 0,0 0 1 0 0,-1 1-1 0 0,13 29 1 0 0,-3-7 91 0 0,28 72-671 0 0,-33-73-129 0 0,-2 0-1850 0 0,-8-22 1092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1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 18567 0 0,'-10'-10'400'0'0,"8"9"864"0"0,2 2-1248 0 0,-1 0 0 0 0,0 1 0 0 0,1-1 0 0 0,-1 1 0 0 0,1 0-1 0 0,-1-1 1 0 0,1 1 0 0 0,0-1 0 0 0,0 1 0 0 0,-1 0-1 0 0,1-1 1 0 0,0 1 0 0 0,1 2 0 0 0,-1 0-3 0 0,-7 140-256 0 0,2-81 295 0 0,5 73 0 0 0,1-117-23 0 0,1 0 0 0 0,1-1 0 0 0,1 1 0 0 0,7 22-1 0 0,-10-40-39 0 0,-1 0-1 0 0,0 0 0 0 0,1 0 1 0 0,-1 0-1 0 0,1 0 0 0 0,0 0 0 0 0,-1 0 1 0 0,1 0-1 0 0,0 0 0 0 0,0 0 1 0 0,0 0-1 0 0,-1 0 0 0 0,1-1 1 0 0,0 1-1 0 0,0 0 0 0 0,0-1 0 0 0,0 1 1 0 0,0-1-1 0 0,0 1 0 0 0,2 0 1 0 0,-2-1-16 0 0,0 0 0 0 0,0 0 0 0 0,0 0 0 0 0,0 0 0 0 0,0 0 0 0 0,0 0 0 0 0,0 0 0 0 0,0-1 1 0 0,0 1-1 0 0,0 0 0 0 0,0-1 0 0 0,0 1 0 0 0,0-1 0 0 0,0 1 0 0 0,0-1 0 0 0,0 1 0 0 0,-1-1 0 0 0,1 1 0 0 0,0-1 1 0 0,0 0-1 0 0,-1 1 0 0 0,1-1 0 0 0,0 0 0 0 0,-1 0 0 0 0,2-1 0 0 0,16-32-3246 0 0,-6 11 1332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1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15576 0 0,'5'-16'1007'0'0,"-3"10"-882"0"0,1-1 1 0 0,-1 1-1 0 0,1 0 1 0 0,0 0-1 0 0,5-8 0 0 0,-7 14-94 0 0,-1-1 0 0 0,1 1 0 0 0,0-1 0 0 0,-1 1 0 0 0,1-1 0 0 0,0 1-1 0 0,0-1 1 0 0,-1 1 0 0 0,1 0 0 0 0,0 0 0 0 0,0-1 0 0 0,-1 1-1 0 0,1 0 1 0 0,0 0 0 0 0,0 0 0 0 0,0 0 0 0 0,0 0 0 0 0,-1 0 0 0 0,1 0-1 0 0,0 0 1 0 0,0 0 0 0 0,0 0 0 0 0,0 0 0 0 0,-1 0 0 0 0,1 1-1 0 0,0-1 1 0 0,0 0 0 0 0,-1 1 0 0 0,1-1 0 0 0,0 1 0 0 0,0-1 0 0 0,0 1-1 0 0,1 0 72 0 0,1 1-1 0 0,-1-1 0 0 0,0 1 0 0 0,0 0 0 0 0,0 0 0 0 0,0 0 0 0 0,0 0 0 0 0,3 4 0 0 0,0 1-258 0 0,0 0 0 0 0,11 11 0 0 0,2 2-196 0 0,-18-19 321 0 0,0-1 0 0 0,0 0 0 0 0,0 0 0 0 0,0 0 0 0 0,0 0 0 0 0,0 0 0 0 0,0 0-1 0 0,0 0 1 0 0,0 1 0 0 0,0-1 0 0 0,0 0 0 0 0,1 0 0 0 0,-1 0 0 0 0,0 0-1 0 0,0 0 1 0 0,0 0 0 0 0,0 0 0 0 0,0 0 0 0 0,0 0 0 0 0,0 0 0 0 0,1 0-1 0 0,-1 0 1 0 0,0 0 0 0 0,0 0 0 0 0,0 0 0 0 0,0 0 0 0 0,0 0 0 0 0,0 0 0 0 0,1 0-1 0 0,-1 0 1 0 0,0 0 0 0 0,0 0 0 0 0,0 0 0 0 0,0 0 0 0 0,0 0 0 0 0,0 0-1 0 0,1 0 1 0 0,-1 0 0 0 0,0 0 0 0 0,0 0 0 0 0,0 0 0 0 0,0 0 0 0 0,0 0 0 0 0,0 0-1 0 0,0 0 1 0 0,4-8-349 0 0,0-11 456 0 0,-4 18-162 0 0,3-17 24 0 0,-2 0 0 0 0,0 0 1 0 0,-2-31-1 0 0,1 41 123 0 0,0 0 0 0 0,0 0-1 0 0,2-9 1 0 0,0-12 367 0 0,-2 25-284 0 0,0 1 0 0 0,0-1-1 0 0,1 0 1 0 0,-1 0-1 0 0,1 0 1 0 0,0 0-1 0 0,0 1 1 0 0,1-1-1 0 0,-1 0 1 0 0,1 1 0 0 0,3-6-1 0 0,-5 8-114 0 0,1 0 0 0 0,-1 1-1 0 0,1-1 1 0 0,0 1 0 0 0,-1-1 0 0 0,1 1-1 0 0,0-1 1 0 0,0 1 0 0 0,-1-1 0 0 0,1 1-1 0 0,0 0 1 0 0,0 0 0 0 0,0-1 0 0 0,-1 1-1 0 0,1 0 1 0 0,0 0 0 0 0,0 0 0 0 0,0 0-1 0 0,0 0 1 0 0,0 0 0 0 0,-1 0 0 0 0,1 0-1 0 0,0 0 1 0 0,0 0 0 0 0,0 0 0 0 0,-1 1-1 0 0,1-1 1 0 0,0 0 0 0 0,1 1 0 0 0,5 2 103 0 0,0 0 1 0 0,9 6 0 0 0,-10-6-79 0 0,5 4-47 0 0,0 1 0 0 0,-1 0 1 0 0,0 0-1 0 0,0 1 0 0 0,9 11 0 0 0,4 4-11 0 0,10 10-114 0 0,39 51 0 0 0,-52-59 21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4:34:2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2339 272 16008 0 0,'-8'-21'391'0'0,"6"14"-285"0"0,0 1 1 0 0,-1 0-1 0 0,-4-8 1 0 0,2 6-86 0 0,1 1 25 0 0,-1 0 0 0 0,1-1 0 0 0,-2 2 1 0 0,1-1-1 0 0,-1 1 0 0 0,-11-11 0 0 0,2 6 319 0 0,-1 0 0 0 0,-18-9 1 0 0,14 9-211 0 0,13 6-109 0 0,-1 1 0 0 0,-9-4 0 0 0,-53-14 144 0 0,32 12-123 0 0,-5-1 19 0 0,-57-8 0 0 0,67 14-27 0 0,-17-2 65 0 0,0 2 1 0 0,1 3-1 0 0,-1 1 0 0 0,0 3 0 0 0,-55 9 0 0 0,29 1-60 0 0,1 3 0 0 0,0 4 0 0 0,-112 44 0 0 0,185-62-64 0 0,-56 23 0 0 0,-107 60 0 0 0,101-42 232 0 0,-88 76 0 0 0,110-80-13 0 0,3 1 0 0 0,-64 81-1 0 0,61-60 158 0 0,-52 97-1 0 0,-17 73-350 0 0,64-115-25 0 0,5 1 0 0 0,-40 179 0 0 0,64-209-14 0 0,3 2 0 0 0,4 0-1 0 0,4 0 1 0 0,5 99-1 0 0,30 149 15 0 0,-21-296 0 0 0,1-1 0 0 0,2 0 0 0 0,2 0 0 0 0,2-1 0 0 0,1 0 0 0 0,26 46 0 0 0,-28-63 8 0 0,1 0 0 0 0,0-1 0 0 0,2-1 0 0 0,1 0 0 0 0,0-1 0 0 0,1-1 0 0 0,1-1 0 0 0,23 16 0 0 0,-24-20 4 0 0,0-1 1 0 0,0-1-1 0 0,1-1 0 0 0,1 0 1 0 0,-1-2-1 0 0,1 0 0 0 0,1-1 0 0 0,-1-1 1 0 0,41 4-1 0 0,-24-7 35 0 0,0-2 0 0 0,0-2 1 0 0,1-1-1 0 0,56-13 0 0 0,141-52 202 0 0,-175 45-188 0 0,0-3 0 0 0,-2-2-1 0 0,69-45 1 0 0,151-126 54 0 0,-148 93-48 0 0,-4-6 1 0 0,152-175-1 0 0,-223 223-36 0 0,-3-3 1 0 0,-3-1-1 0 0,-2-3 0 0 0,-4-2 0 0 0,48-111 0 0 0,-41 55 448 0 0,59-239-1 0 0,-85 250-198 0 0,9-123 0 0 0,-26 75-87 0 0,-8 129-173 0 0,-2 1 0 0 0,-13-61 0 0 0,10 75-17 0 0,0 1 1 0 0,-1 0-1 0 0,-1 0 1 0 0,-1 0-1 0 0,-17-28 1 0 0,18 36 4 0 0,-2 0 1 0 0,1 0-1 0 0,-2 1 1 0 0,1 0 0 0 0,-2 1-1 0 0,0 1 1 0 0,0-1-1 0 0,-21-12 1 0 0,18 14 2 0 0,-1 1 0 0 0,0 1 0 0 0,0 0 0 0 0,0 1 0 0 0,-1 1 0 0 0,0 1 0 0 0,0 0 1 0 0,-1 1-1 0 0,1 1 0 0 0,-1 0 0 0 0,-28 2 0 0 0,14 2-40 0 0,0 2 0 0 0,0 1 0 0 0,0 1 1 0 0,0 2-1 0 0,-42 16 0 0 0,69-22 26 0 0,-170 67-141 0 0,133-50 60 0 0,1 2 0 0 0,-42 29 0 0 0,11 0-232 0 0,-74 68 0 0 0,102-77-391 0 0,2 1 1 0 0,-60 79-1 0 0,56-57-481 0 0,2 0-40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070F-FD64-4AE5-94A3-583D622C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9F3C-0064-4088-A2A6-DC2676959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950C-85D3-431A-A3AC-F8F01E1A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B0D8-A267-4B9C-829E-92F876FB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BBEF-1B54-4D39-A017-884C48FB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673-2769-426A-A24A-195189D6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9B325-CF60-4BC4-A51B-7DD367145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4C42-AB6D-4C0B-9325-2168295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3779-DD78-4CFA-959A-1C1FCDF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E0B2-2BCA-4246-9BC0-6D259F35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9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80843-CDA8-4034-8099-39F189067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4FB3-2B44-49DA-8B3F-5009F427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1FDC-4C18-4EC7-A808-9DA456D1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4EC5-F290-4302-835C-1AC02387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AEA7-3F74-4AB2-894C-DF8A475D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B73A-52C5-4CF1-8965-8DE59DD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13FA-9DE4-4BEB-97F4-62032803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763D-EFF9-4134-84E2-2D32262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E877-1B11-4D2B-B252-9B1E7EEE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2633-EDA4-4ABB-BD06-3519235D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F76-4C78-4005-9735-54487A0F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09DB-AD65-477C-AAC6-EB9CAA408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2F4-CF6E-4E43-B8D1-1C293D9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C3F9-BE68-48F2-8577-3A4C6ED4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3473-27D9-42FF-AC5F-C93026E0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45B6-7683-4862-AB3B-A4BB32E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1EAF-B124-480D-B643-60604A2B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02BF-8B2C-46F0-9753-A18041D3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CDBB-D56E-42C3-85A5-74F283F1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2614-413E-487C-84F9-077EF498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8094-A663-4DAE-80FB-E4425F04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4DDF-7E11-422D-8CC3-3837E99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8D6FC-018E-4A3D-AF8D-B91904CF9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2771-254C-4CD0-80C6-1C54D29A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16040-13FC-47D2-8BEF-326901FC3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974ED-32A9-4A98-9CF7-29CF5DC1F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BB00F-C2D9-4FE5-9AA3-1A6CE133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00DE6-5057-4A63-BA1D-64C444D1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5799C-AE4C-4B86-9BC0-5BDD155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3E6E-4813-4626-9935-B6960276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67C5D-6EC0-44E3-B073-9BD679F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F391-47A2-4D80-BCF5-3EDDDD6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797D5-B3D9-4F3C-9F09-6820DDA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3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E6075-10C1-40AE-B8EE-FBF494B1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16ADE-694A-422E-9C32-DEDC6E96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5967-55E0-4368-ABA3-5A01CFB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0CCB-6549-45A3-897F-D619483E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841E-66E7-42B5-9ADD-E98C9539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AD41-8255-49CB-A2D4-78F24FBF2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0AF08-20E6-423C-828E-79419F37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32A7-5AB4-4F56-9F73-C439B332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85F6-E377-4392-998C-A92F0E97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58BD-41A3-47AD-888A-EE513643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E1B03-2EAC-494C-9236-143A6405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76018-D7A9-4A82-AAF6-BC767D91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4C3D-5DFE-443E-A38D-56345D3C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1597C-4433-474B-BB6B-16FC5735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4B3C-AA0C-4FBE-95F9-4C252F5F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D898C-3865-4041-BB98-FE0816D5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D9F7-BAEE-4AA5-BF0D-2D8DF51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8ECC-5CCF-4F9F-A810-846A00D99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4FAB-D3ED-4C63-AEC0-C0330E59B406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8CA8-22FC-4268-B07F-BC2DA3C6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BF6B-97CB-4A61-9F34-7EBF4E3F7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3891-ABD2-4074-83DD-FC3F88672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6.xml"/><Relationship Id="rId18" Type="http://schemas.openxmlformats.org/officeDocument/2006/relationships/image" Target="../media/image521.png"/><Relationship Id="rId26" Type="http://schemas.openxmlformats.org/officeDocument/2006/relationships/image" Target="../media/image524.png"/><Relationship Id="rId39" Type="http://schemas.openxmlformats.org/officeDocument/2006/relationships/customXml" Target="../ink/ink529.xml"/><Relationship Id="rId21" Type="http://schemas.openxmlformats.org/officeDocument/2006/relationships/customXml" Target="../ink/ink520.xml"/><Relationship Id="rId34" Type="http://schemas.openxmlformats.org/officeDocument/2006/relationships/image" Target="../media/image528.png"/><Relationship Id="rId42" Type="http://schemas.openxmlformats.org/officeDocument/2006/relationships/image" Target="../media/image532.png"/><Relationship Id="rId47" Type="http://schemas.openxmlformats.org/officeDocument/2006/relationships/customXml" Target="../ink/ink533.xml"/><Relationship Id="rId50" Type="http://schemas.openxmlformats.org/officeDocument/2006/relationships/image" Target="../media/image536.png"/><Relationship Id="rId55" Type="http://schemas.openxmlformats.org/officeDocument/2006/relationships/customXml" Target="../ink/ink537.xml"/><Relationship Id="rId7" Type="http://schemas.openxmlformats.org/officeDocument/2006/relationships/customXml" Target="../ink/ink513.xml"/><Relationship Id="rId2" Type="http://schemas.openxmlformats.org/officeDocument/2006/relationships/image" Target="../media/image513.png"/><Relationship Id="rId16" Type="http://schemas.openxmlformats.org/officeDocument/2006/relationships/image" Target="../media/image520.png"/><Relationship Id="rId29" Type="http://schemas.openxmlformats.org/officeDocument/2006/relationships/customXml" Target="../ink/ink524.xml"/><Relationship Id="rId11" Type="http://schemas.openxmlformats.org/officeDocument/2006/relationships/customXml" Target="../ink/ink515.xml"/><Relationship Id="rId24" Type="http://schemas.openxmlformats.org/officeDocument/2006/relationships/image" Target="../media/image523.png"/><Relationship Id="rId32" Type="http://schemas.openxmlformats.org/officeDocument/2006/relationships/image" Target="../media/image527.png"/><Relationship Id="rId37" Type="http://schemas.openxmlformats.org/officeDocument/2006/relationships/customXml" Target="../ink/ink528.xml"/><Relationship Id="rId40" Type="http://schemas.openxmlformats.org/officeDocument/2006/relationships/image" Target="../media/image531.png"/><Relationship Id="rId45" Type="http://schemas.openxmlformats.org/officeDocument/2006/relationships/customXml" Target="../ink/ink532.xml"/><Relationship Id="rId53" Type="http://schemas.openxmlformats.org/officeDocument/2006/relationships/customXml" Target="../ink/ink536.xml"/><Relationship Id="rId58" Type="http://schemas.openxmlformats.org/officeDocument/2006/relationships/image" Target="../media/image540.png"/><Relationship Id="rId5" Type="http://schemas.openxmlformats.org/officeDocument/2006/relationships/customXml" Target="../ink/ink512.xml"/><Relationship Id="rId61" Type="http://schemas.openxmlformats.org/officeDocument/2006/relationships/customXml" Target="../ink/ink540.xml"/><Relationship Id="rId19" Type="http://schemas.openxmlformats.org/officeDocument/2006/relationships/customXml" Target="../ink/ink519.xml"/><Relationship Id="rId14" Type="http://schemas.openxmlformats.org/officeDocument/2006/relationships/image" Target="../media/image519.png"/><Relationship Id="rId22" Type="http://schemas.openxmlformats.org/officeDocument/2006/relationships/image" Target="../media/image522.png"/><Relationship Id="rId27" Type="http://schemas.openxmlformats.org/officeDocument/2006/relationships/customXml" Target="../ink/ink523.xml"/><Relationship Id="rId30" Type="http://schemas.openxmlformats.org/officeDocument/2006/relationships/image" Target="../media/image526.png"/><Relationship Id="rId35" Type="http://schemas.openxmlformats.org/officeDocument/2006/relationships/customXml" Target="../ink/ink527.xml"/><Relationship Id="rId43" Type="http://schemas.openxmlformats.org/officeDocument/2006/relationships/customXml" Target="../ink/ink531.xml"/><Relationship Id="rId48" Type="http://schemas.openxmlformats.org/officeDocument/2006/relationships/image" Target="../media/image535.png"/><Relationship Id="rId56" Type="http://schemas.openxmlformats.org/officeDocument/2006/relationships/image" Target="../media/image539.png"/><Relationship Id="rId8" Type="http://schemas.openxmlformats.org/officeDocument/2006/relationships/image" Target="../media/image516.png"/><Relationship Id="rId51" Type="http://schemas.openxmlformats.org/officeDocument/2006/relationships/customXml" Target="../ink/ink535.xml"/><Relationship Id="rId3" Type="http://schemas.openxmlformats.org/officeDocument/2006/relationships/customXml" Target="../ink/ink511.xml"/><Relationship Id="rId12" Type="http://schemas.openxmlformats.org/officeDocument/2006/relationships/image" Target="../media/image518.png"/><Relationship Id="rId17" Type="http://schemas.openxmlformats.org/officeDocument/2006/relationships/customXml" Target="../ink/ink518.xml"/><Relationship Id="rId25" Type="http://schemas.openxmlformats.org/officeDocument/2006/relationships/customXml" Target="../ink/ink522.xml"/><Relationship Id="rId33" Type="http://schemas.openxmlformats.org/officeDocument/2006/relationships/customXml" Target="../ink/ink526.xml"/><Relationship Id="rId38" Type="http://schemas.openxmlformats.org/officeDocument/2006/relationships/image" Target="../media/image530.png"/><Relationship Id="rId46" Type="http://schemas.openxmlformats.org/officeDocument/2006/relationships/image" Target="../media/image534.png"/><Relationship Id="rId59" Type="http://schemas.openxmlformats.org/officeDocument/2006/relationships/customXml" Target="../ink/ink539.xml"/><Relationship Id="rId20" Type="http://schemas.openxmlformats.org/officeDocument/2006/relationships/image" Target="../media/image299.png"/><Relationship Id="rId41" Type="http://schemas.openxmlformats.org/officeDocument/2006/relationships/customXml" Target="../ink/ink530.xml"/><Relationship Id="rId54" Type="http://schemas.openxmlformats.org/officeDocument/2006/relationships/image" Target="../media/image5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5.png"/><Relationship Id="rId15" Type="http://schemas.openxmlformats.org/officeDocument/2006/relationships/customXml" Target="../ink/ink517.xml"/><Relationship Id="rId23" Type="http://schemas.openxmlformats.org/officeDocument/2006/relationships/customXml" Target="../ink/ink521.xml"/><Relationship Id="rId28" Type="http://schemas.openxmlformats.org/officeDocument/2006/relationships/image" Target="../media/image525.png"/><Relationship Id="rId36" Type="http://schemas.openxmlformats.org/officeDocument/2006/relationships/image" Target="../media/image529.png"/><Relationship Id="rId49" Type="http://schemas.openxmlformats.org/officeDocument/2006/relationships/customXml" Target="../ink/ink534.xml"/><Relationship Id="rId57" Type="http://schemas.openxmlformats.org/officeDocument/2006/relationships/customXml" Target="../ink/ink538.xml"/><Relationship Id="rId10" Type="http://schemas.openxmlformats.org/officeDocument/2006/relationships/image" Target="../media/image517.png"/><Relationship Id="rId31" Type="http://schemas.openxmlformats.org/officeDocument/2006/relationships/customXml" Target="../ink/ink525.xml"/><Relationship Id="rId44" Type="http://schemas.openxmlformats.org/officeDocument/2006/relationships/image" Target="../media/image533.png"/><Relationship Id="rId52" Type="http://schemas.openxmlformats.org/officeDocument/2006/relationships/image" Target="../media/image537.png"/><Relationship Id="rId60" Type="http://schemas.openxmlformats.org/officeDocument/2006/relationships/image" Target="../media/image541.png"/><Relationship Id="rId4" Type="http://schemas.openxmlformats.org/officeDocument/2006/relationships/image" Target="../media/image514.png"/><Relationship Id="rId9" Type="http://schemas.openxmlformats.org/officeDocument/2006/relationships/customXml" Target="../ink/ink51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9.png"/><Relationship Id="rId21" Type="http://schemas.openxmlformats.org/officeDocument/2006/relationships/image" Target="../media/image551.png"/><Relationship Id="rId42" Type="http://schemas.openxmlformats.org/officeDocument/2006/relationships/customXml" Target="../ink/ink561.xml"/><Relationship Id="rId63" Type="http://schemas.openxmlformats.org/officeDocument/2006/relationships/image" Target="../media/image572.png"/><Relationship Id="rId84" Type="http://schemas.openxmlformats.org/officeDocument/2006/relationships/customXml" Target="../ink/ink582.xml"/><Relationship Id="rId138" Type="http://schemas.openxmlformats.org/officeDocument/2006/relationships/customXml" Target="../ink/ink609.xml"/><Relationship Id="rId159" Type="http://schemas.openxmlformats.org/officeDocument/2006/relationships/image" Target="../media/image620.png"/><Relationship Id="rId170" Type="http://schemas.openxmlformats.org/officeDocument/2006/relationships/customXml" Target="../ink/ink625.xml"/><Relationship Id="rId191" Type="http://schemas.openxmlformats.org/officeDocument/2006/relationships/image" Target="../media/image635.png"/><Relationship Id="rId205" Type="http://schemas.openxmlformats.org/officeDocument/2006/relationships/image" Target="../media/image642.png"/><Relationship Id="rId107" Type="http://schemas.openxmlformats.org/officeDocument/2006/relationships/image" Target="../media/image594.png"/><Relationship Id="rId11" Type="http://schemas.openxmlformats.org/officeDocument/2006/relationships/image" Target="../media/image546.png"/><Relationship Id="rId32" Type="http://schemas.openxmlformats.org/officeDocument/2006/relationships/customXml" Target="../ink/ink556.xml"/><Relationship Id="rId53" Type="http://schemas.openxmlformats.org/officeDocument/2006/relationships/image" Target="../media/image567.png"/><Relationship Id="rId74" Type="http://schemas.openxmlformats.org/officeDocument/2006/relationships/customXml" Target="../ink/ink577.xml"/><Relationship Id="rId128" Type="http://schemas.openxmlformats.org/officeDocument/2006/relationships/customXml" Target="../ink/ink604.xml"/><Relationship Id="rId149" Type="http://schemas.openxmlformats.org/officeDocument/2006/relationships/image" Target="../media/image615.png"/><Relationship Id="rId5" Type="http://schemas.openxmlformats.org/officeDocument/2006/relationships/image" Target="../media/image543.png"/><Relationship Id="rId95" Type="http://schemas.openxmlformats.org/officeDocument/2006/relationships/image" Target="../media/image588.png"/><Relationship Id="rId160" Type="http://schemas.openxmlformats.org/officeDocument/2006/relationships/customXml" Target="../ink/ink620.xml"/><Relationship Id="rId181" Type="http://schemas.openxmlformats.org/officeDocument/2006/relationships/image" Target="../media/image630.png"/><Relationship Id="rId22" Type="http://schemas.openxmlformats.org/officeDocument/2006/relationships/customXml" Target="../ink/ink551.xml"/><Relationship Id="rId43" Type="http://schemas.openxmlformats.org/officeDocument/2006/relationships/image" Target="../media/image562.png"/><Relationship Id="rId64" Type="http://schemas.openxmlformats.org/officeDocument/2006/relationships/customXml" Target="../ink/ink572.xml"/><Relationship Id="rId118" Type="http://schemas.openxmlformats.org/officeDocument/2006/relationships/customXml" Target="../ink/ink599.xml"/><Relationship Id="rId139" Type="http://schemas.openxmlformats.org/officeDocument/2006/relationships/image" Target="../media/image610.png"/><Relationship Id="rId85" Type="http://schemas.openxmlformats.org/officeDocument/2006/relationships/image" Target="../media/image583.png"/><Relationship Id="rId150" Type="http://schemas.openxmlformats.org/officeDocument/2006/relationships/customXml" Target="../ink/ink615.xml"/><Relationship Id="rId171" Type="http://schemas.openxmlformats.org/officeDocument/2006/relationships/image" Target="../media/image626.png"/><Relationship Id="rId192" Type="http://schemas.openxmlformats.org/officeDocument/2006/relationships/customXml" Target="../ink/ink636.xml"/><Relationship Id="rId206" Type="http://schemas.openxmlformats.org/officeDocument/2006/relationships/customXml" Target="../ink/ink643.xml"/><Relationship Id="rId12" Type="http://schemas.openxmlformats.org/officeDocument/2006/relationships/customXml" Target="../ink/ink546.xml"/><Relationship Id="rId33" Type="http://schemas.openxmlformats.org/officeDocument/2006/relationships/image" Target="../media/image557.png"/><Relationship Id="rId108" Type="http://schemas.openxmlformats.org/officeDocument/2006/relationships/customXml" Target="../ink/ink594.xml"/><Relationship Id="rId129" Type="http://schemas.openxmlformats.org/officeDocument/2006/relationships/image" Target="../media/image605.png"/><Relationship Id="rId54" Type="http://schemas.openxmlformats.org/officeDocument/2006/relationships/customXml" Target="../ink/ink567.xml"/><Relationship Id="rId75" Type="http://schemas.openxmlformats.org/officeDocument/2006/relationships/image" Target="../media/image578.png"/><Relationship Id="rId96" Type="http://schemas.openxmlformats.org/officeDocument/2006/relationships/customXml" Target="../ink/ink588.xml"/><Relationship Id="rId140" Type="http://schemas.openxmlformats.org/officeDocument/2006/relationships/customXml" Target="../ink/ink610.xml"/><Relationship Id="rId161" Type="http://schemas.openxmlformats.org/officeDocument/2006/relationships/image" Target="../media/image621.png"/><Relationship Id="rId182" Type="http://schemas.openxmlformats.org/officeDocument/2006/relationships/customXml" Target="../ink/ink631.xml"/><Relationship Id="rId6" Type="http://schemas.openxmlformats.org/officeDocument/2006/relationships/customXml" Target="../ink/ink543.xml"/><Relationship Id="rId23" Type="http://schemas.openxmlformats.org/officeDocument/2006/relationships/image" Target="../media/image552.png"/><Relationship Id="rId119" Type="http://schemas.openxmlformats.org/officeDocument/2006/relationships/image" Target="../media/image600.png"/><Relationship Id="rId44" Type="http://schemas.openxmlformats.org/officeDocument/2006/relationships/customXml" Target="../ink/ink562.xml"/><Relationship Id="rId65" Type="http://schemas.openxmlformats.org/officeDocument/2006/relationships/image" Target="../media/image573.png"/><Relationship Id="rId86" Type="http://schemas.openxmlformats.org/officeDocument/2006/relationships/customXml" Target="../ink/ink583.xml"/><Relationship Id="rId130" Type="http://schemas.openxmlformats.org/officeDocument/2006/relationships/customXml" Target="../ink/ink605.xml"/><Relationship Id="rId151" Type="http://schemas.openxmlformats.org/officeDocument/2006/relationships/image" Target="../media/image616.png"/><Relationship Id="rId172" Type="http://schemas.openxmlformats.org/officeDocument/2006/relationships/customXml" Target="../ink/ink626.xml"/><Relationship Id="rId193" Type="http://schemas.openxmlformats.org/officeDocument/2006/relationships/image" Target="../media/image636.png"/><Relationship Id="rId207" Type="http://schemas.openxmlformats.org/officeDocument/2006/relationships/image" Target="../media/image643.png"/><Relationship Id="rId13" Type="http://schemas.openxmlformats.org/officeDocument/2006/relationships/image" Target="../media/image547.png"/><Relationship Id="rId109" Type="http://schemas.openxmlformats.org/officeDocument/2006/relationships/image" Target="../media/image595.png"/><Relationship Id="rId34" Type="http://schemas.openxmlformats.org/officeDocument/2006/relationships/customXml" Target="../ink/ink557.xml"/><Relationship Id="rId55" Type="http://schemas.openxmlformats.org/officeDocument/2006/relationships/image" Target="../media/image568.png"/><Relationship Id="rId76" Type="http://schemas.openxmlformats.org/officeDocument/2006/relationships/customXml" Target="../ink/ink578.xml"/><Relationship Id="rId97" Type="http://schemas.openxmlformats.org/officeDocument/2006/relationships/image" Target="../media/image589.png"/><Relationship Id="rId120" Type="http://schemas.openxmlformats.org/officeDocument/2006/relationships/customXml" Target="../ink/ink600.xml"/><Relationship Id="rId141" Type="http://schemas.openxmlformats.org/officeDocument/2006/relationships/image" Target="../media/image611.png"/><Relationship Id="rId7" Type="http://schemas.openxmlformats.org/officeDocument/2006/relationships/image" Target="../media/image544.png"/><Relationship Id="rId162" Type="http://schemas.openxmlformats.org/officeDocument/2006/relationships/customXml" Target="../ink/ink621.xml"/><Relationship Id="rId183" Type="http://schemas.openxmlformats.org/officeDocument/2006/relationships/image" Target="../media/image631.png"/><Relationship Id="rId24" Type="http://schemas.openxmlformats.org/officeDocument/2006/relationships/customXml" Target="../ink/ink552.xml"/><Relationship Id="rId45" Type="http://schemas.openxmlformats.org/officeDocument/2006/relationships/image" Target="../media/image563.png"/><Relationship Id="rId66" Type="http://schemas.openxmlformats.org/officeDocument/2006/relationships/customXml" Target="../ink/ink573.xml"/><Relationship Id="rId87" Type="http://schemas.openxmlformats.org/officeDocument/2006/relationships/image" Target="../media/image584.png"/><Relationship Id="rId110" Type="http://schemas.openxmlformats.org/officeDocument/2006/relationships/customXml" Target="../ink/ink595.xml"/><Relationship Id="rId131" Type="http://schemas.openxmlformats.org/officeDocument/2006/relationships/image" Target="../media/image606.png"/><Relationship Id="rId61" Type="http://schemas.openxmlformats.org/officeDocument/2006/relationships/image" Target="../media/image571.png"/><Relationship Id="rId82" Type="http://schemas.openxmlformats.org/officeDocument/2006/relationships/customXml" Target="../ink/ink581.xml"/><Relationship Id="rId152" Type="http://schemas.openxmlformats.org/officeDocument/2006/relationships/customXml" Target="../ink/ink616.xml"/><Relationship Id="rId173" Type="http://schemas.openxmlformats.org/officeDocument/2006/relationships/image" Target="../media/image627.png"/><Relationship Id="rId194" Type="http://schemas.openxmlformats.org/officeDocument/2006/relationships/customXml" Target="../ink/ink637.xml"/><Relationship Id="rId199" Type="http://schemas.openxmlformats.org/officeDocument/2006/relationships/image" Target="../media/image639.png"/><Relationship Id="rId203" Type="http://schemas.openxmlformats.org/officeDocument/2006/relationships/image" Target="../media/image641.png"/><Relationship Id="rId208" Type="http://schemas.openxmlformats.org/officeDocument/2006/relationships/customXml" Target="../ink/ink644.xml"/><Relationship Id="rId19" Type="http://schemas.openxmlformats.org/officeDocument/2006/relationships/image" Target="../media/image550.png"/><Relationship Id="rId14" Type="http://schemas.openxmlformats.org/officeDocument/2006/relationships/customXml" Target="../ink/ink547.xml"/><Relationship Id="rId30" Type="http://schemas.openxmlformats.org/officeDocument/2006/relationships/customXml" Target="../ink/ink555.xml"/><Relationship Id="rId35" Type="http://schemas.openxmlformats.org/officeDocument/2006/relationships/image" Target="../media/image558.png"/><Relationship Id="rId56" Type="http://schemas.openxmlformats.org/officeDocument/2006/relationships/customXml" Target="../ink/ink568.xml"/><Relationship Id="rId77" Type="http://schemas.openxmlformats.org/officeDocument/2006/relationships/image" Target="../media/image579.png"/><Relationship Id="rId100" Type="http://schemas.openxmlformats.org/officeDocument/2006/relationships/customXml" Target="../ink/ink590.xml"/><Relationship Id="rId105" Type="http://schemas.openxmlformats.org/officeDocument/2006/relationships/image" Target="../media/image593.png"/><Relationship Id="rId126" Type="http://schemas.openxmlformats.org/officeDocument/2006/relationships/customXml" Target="../ink/ink603.xml"/><Relationship Id="rId147" Type="http://schemas.openxmlformats.org/officeDocument/2006/relationships/image" Target="../media/image614.png"/><Relationship Id="rId168" Type="http://schemas.openxmlformats.org/officeDocument/2006/relationships/customXml" Target="../ink/ink624.xml"/><Relationship Id="rId8" Type="http://schemas.openxmlformats.org/officeDocument/2006/relationships/customXml" Target="../ink/ink544.xml"/><Relationship Id="rId51" Type="http://schemas.openxmlformats.org/officeDocument/2006/relationships/image" Target="../media/image566.png"/><Relationship Id="rId72" Type="http://schemas.openxmlformats.org/officeDocument/2006/relationships/customXml" Target="../ink/ink576.xml"/><Relationship Id="rId93" Type="http://schemas.openxmlformats.org/officeDocument/2006/relationships/image" Target="../media/image587.png"/><Relationship Id="rId98" Type="http://schemas.openxmlformats.org/officeDocument/2006/relationships/customXml" Target="../ink/ink589.xml"/><Relationship Id="rId121" Type="http://schemas.openxmlformats.org/officeDocument/2006/relationships/image" Target="../media/image601.png"/><Relationship Id="rId142" Type="http://schemas.openxmlformats.org/officeDocument/2006/relationships/customXml" Target="../ink/ink611.xml"/><Relationship Id="rId163" Type="http://schemas.openxmlformats.org/officeDocument/2006/relationships/image" Target="../media/image622.png"/><Relationship Id="rId184" Type="http://schemas.openxmlformats.org/officeDocument/2006/relationships/customXml" Target="../ink/ink632.xml"/><Relationship Id="rId189" Type="http://schemas.openxmlformats.org/officeDocument/2006/relationships/image" Target="../media/image634.png"/><Relationship Id="rId3" Type="http://schemas.openxmlformats.org/officeDocument/2006/relationships/image" Target="../media/image542.png"/><Relationship Id="rId25" Type="http://schemas.openxmlformats.org/officeDocument/2006/relationships/image" Target="../media/image553.png"/><Relationship Id="rId46" Type="http://schemas.openxmlformats.org/officeDocument/2006/relationships/customXml" Target="../ink/ink563.xml"/><Relationship Id="rId67" Type="http://schemas.openxmlformats.org/officeDocument/2006/relationships/image" Target="../media/image574.png"/><Relationship Id="rId116" Type="http://schemas.openxmlformats.org/officeDocument/2006/relationships/customXml" Target="../ink/ink598.xml"/><Relationship Id="rId137" Type="http://schemas.openxmlformats.org/officeDocument/2006/relationships/image" Target="../media/image609.png"/><Relationship Id="rId158" Type="http://schemas.openxmlformats.org/officeDocument/2006/relationships/customXml" Target="../ink/ink619.xml"/><Relationship Id="rId20" Type="http://schemas.openxmlformats.org/officeDocument/2006/relationships/customXml" Target="../ink/ink550.xml"/><Relationship Id="rId41" Type="http://schemas.openxmlformats.org/officeDocument/2006/relationships/image" Target="../media/image561.png"/><Relationship Id="rId62" Type="http://schemas.openxmlformats.org/officeDocument/2006/relationships/customXml" Target="../ink/ink571.xml"/><Relationship Id="rId83" Type="http://schemas.openxmlformats.org/officeDocument/2006/relationships/image" Target="../media/image582.png"/><Relationship Id="rId88" Type="http://schemas.openxmlformats.org/officeDocument/2006/relationships/customXml" Target="../ink/ink584.xml"/><Relationship Id="rId111" Type="http://schemas.openxmlformats.org/officeDocument/2006/relationships/image" Target="../media/image596.png"/><Relationship Id="rId132" Type="http://schemas.openxmlformats.org/officeDocument/2006/relationships/customXml" Target="../ink/ink606.xml"/><Relationship Id="rId153" Type="http://schemas.openxmlformats.org/officeDocument/2006/relationships/image" Target="../media/image617.png"/><Relationship Id="rId174" Type="http://schemas.openxmlformats.org/officeDocument/2006/relationships/customXml" Target="../ink/ink627.xml"/><Relationship Id="rId179" Type="http://schemas.openxmlformats.org/officeDocument/2006/relationships/image" Target="../media/image299.png"/><Relationship Id="rId195" Type="http://schemas.openxmlformats.org/officeDocument/2006/relationships/image" Target="../media/image637.png"/><Relationship Id="rId209" Type="http://schemas.openxmlformats.org/officeDocument/2006/relationships/image" Target="../media/image644.png"/><Relationship Id="rId190" Type="http://schemas.openxmlformats.org/officeDocument/2006/relationships/customXml" Target="../ink/ink635.xml"/><Relationship Id="rId204" Type="http://schemas.openxmlformats.org/officeDocument/2006/relationships/customXml" Target="../ink/ink642.xml"/><Relationship Id="rId15" Type="http://schemas.openxmlformats.org/officeDocument/2006/relationships/image" Target="../media/image548.png"/><Relationship Id="rId36" Type="http://schemas.openxmlformats.org/officeDocument/2006/relationships/customXml" Target="../ink/ink558.xml"/><Relationship Id="rId57" Type="http://schemas.openxmlformats.org/officeDocument/2006/relationships/image" Target="../media/image569.png"/><Relationship Id="rId106" Type="http://schemas.openxmlformats.org/officeDocument/2006/relationships/customXml" Target="../ink/ink593.xml"/><Relationship Id="rId127" Type="http://schemas.openxmlformats.org/officeDocument/2006/relationships/image" Target="../media/image604.png"/><Relationship Id="rId10" Type="http://schemas.openxmlformats.org/officeDocument/2006/relationships/customXml" Target="../ink/ink545.xml"/><Relationship Id="rId31" Type="http://schemas.openxmlformats.org/officeDocument/2006/relationships/image" Target="../media/image556.png"/><Relationship Id="rId52" Type="http://schemas.openxmlformats.org/officeDocument/2006/relationships/customXml" Target="../ink/ink566.xml"/><Relationship Id="rId73" Type="http://schemas.openxmlformats.org/officeDocument/2006/relationships/image" Target="../media/image577.png"/><Relationship Id="rId78" Type="http://schemas.openxmlformats.org/officeDocument/2006/relationships/customXml" Target="../ink/ink579.xml"/><Relationship Id="rId94" Type="http://schemas.openxmlformats.org/officeDocument/2006/relationships/customXml" Target="../ink/ink587.xml"/><Relationship Id="rId99" Type="http://schemas.openxmlformats.org/officeDocument/2006/relationships/image" Target="../media/image590.png"/><Relationship Id="rId101" Type="http://schemas.openxmlformats.org/officeDocument/2006/relationships/image" Target="../media/image591.png"/><Relationship Id="rId122" Type="http://schemas.openxmlformats.org/officeDocument/2006/relationships/customXml" Target="../ink/ink601.xml"/><Relationship Id="rId143" Type="http://schemas.openxmlformats.org/officeDocument/2006/relationships/image" Target="../media/image612.png"/><Relationship Id="rId148" Type="http://schemas.openxmlformats.org/officeDocument/2006/relationships/customXml" Target="../ink/ink614.xml"/><Relationship Id="rId164" Type="http://schemas.openxmlformats.org/officeDocument/2006/relationships/customXml" Target="../ink/ink622.xml"/><Relationship Id="rId169" Type="http://schemas.openxmlformats.org/officeDocument/2006/relationships/image" Target="../media/image625.png"/><Relationship Id="rId185" Type="http://schemas.openxmlformats.org/officeDocument/2006/relationships/image" Target="../media/image632.png"/><Relationship Id="rId4" Type="http://schemas.openxmlformats.org/officeDocument/2006/relationships/customXml" Target="../ink/ink542.xml"/><Relationship Id="rId9" Type="http://schemas.openxmlformats.org/officeDocument/2006/relationships/image" Target="../media/image545.png"/><Relationship Id="rId180" Type="http://schemas.openxmlformats.org/officeDocument/2006/relationships/customXml" Target="../ink/ink630.xml"/><Relationship Id="rId210" Type="http://schemas.openxmlformats.org/officeDocument/2006/relationships/customXml" Target="../ink/ink645.xml"/><Relationship Id="rId26" Type="http://schemas.openxmlformats.org/officeDocument/2006/relationships/customXml" Target="../ink/ink553.xml"/><Relationship Id="rId47" Type="http://schemas.openxmlformats.org/officeDocument/2006/relationships/image" Target="../media/image564.png"/><Relationship Id="rId68" Type="http://schemas.openxmlformats.org/officeDocument/2006/relationships/customXml" Target="../ink/ink574.xml"/><Relationship Id="rId89" Type="http://schemas.openxmlformats.org/officeDocument/2006/relationships/image" Target="../media/image585.png"/><Relationship Id="rId112" Type="http://schemas.openxmlformats.org/officeDocument/2006/relationships/customXml" Target="../ink/ink596.xml"/><Relationship Id="rId133" Type="http://schemas.openxmlformats.org/officeDocument/2006/relationships/image" Target="../media/image607.png"/><Relationship Id="rId154" Type="http://schemas.openxmlformats.org/officeDocument/2006/relationships/customXml" Target="../ink/ink617.xml"/><Relationship Id="rId175" Type="http://schemas.openxmlformats.org/officeDocument/2006/relationships/image" Target="../media/image628.png"/><Relationship Id="rId196" Type="http://schemas.openxmlformats.org/officeDocument/2006/relationships/customXml" Target="../ink/ink638.xml"/><Relationship Id="rId200" Type="http://schemas.openxmlformats.org/officeDocument/2006/relationships/customXml" Target="../ink/ink640.xml"/><Relationship Id="rId16" Type="http://schemas.openxmlformats.org/officeDocument/2006/relationships/customXml" Target="../ink/ink548.xml"/><Relationship Id="rId37" Type="http://schemas.openxmlformats.org/officeDocument/2006/relationships/image" Target="../media/image559.png"/><Relationship Id="rId58" Type="http://schemas.openxmlformats.org/officeDocument/2006/relationships/customXml" Target="../ink/ink569.xml"/><Relationship Id="rId79" Type="http://schemas.openxmlformats.org/officeDocument/2006/relationships/image" Target="../media/image580.png"/><Relationship Id="rId102" Type="http://schemas.openxmlformats.org/officeDocument/2006/relationships/customXml" Target="../ink/ink591.xml"/><Relationship Id="rId123" Type="http://schemas.openxmlformats.org/officeDocument/2006/relationships/image" Target="../media/image602.png"/><Relationship Id="rId144" Type="http://schemas.openxmlformats.org/officeDocument/2006/relationships/customXml" Target="../ink/ink612.xml"/><Relationship Id="rId90" Type="http://schemas.openxmlformats.org/officeDocument/2006/relationships/customXml" Target="../ink/ink585.xml"/><Relationship Id="rId165" Type="http://schemas.openxmlformats.org/officeDocument/2006/relationships/image" Target="../media/image623.png"/><Relationship Id="rId186" Type="http://schemas.openxmlformats.org/officeDocument/2006/relationships/customXml" Target="../ink/ink633.xml"/><Relationship Id="rId211" Type="http://schemas.openxmlformats.org/officeDocument/2006/relationships/image" Target="../media/image645.png"/><Relationship Id="rId27" Type="http://schemas.openxmlformats.org/officeDocument/2006/relationships/image" Target="../media/image554.png"/><Relationship Id="rId48" Type="http://schemas.openxmlformats.org/officeDocument/2006/relationships/customXml" Target="../ink/ink564.xml"/><Relationship Id="rId69" Type="http://schemas.openxmlformats.org/officeDocument/2006/relationships/image" Target="../media/image575.png"/><Relationship Id="rId113" Type="http://schemas.openxmlformats.org/officeDocument/2006/relationships/image" Target="../media/image597.png"/><Relationship Id="rId134" Type="http://schemas.openxmlformats.org/officeDocument/2006/relationships/customXml" Target="../ink/ink607.xml"/><Relationship Id="rId80" Type="http://schemas.openxmlformats.org/officeDocument/2006/relationships/customXml" Target="../ink/ink580.xml"/><Relationship Id="rId155" Type="http://schemas.openxmlformats.org/officeDocument/2006/relationships/image" Target="../media/image618.png"/><Relationship Id="rId176" Type="http://schemas.openxmlformats.org/officeDocument/2006/relationships/customXml" Target="../ink/ink628.xml"/><Relationship Id="rId197" Type="http://schemas.openxmlformats.org/officeDocument/2006/relationships/image" Target="../media/image638.png"/><Relationship Id="rId201" Type="http://schemas.openxmlformats.org/officeDocument/2006/relationships/image" Target="../media/image640.png"/><Relationship Id="rId17" Type="http://schemas.openxmlformats.org/officeDocument/2006/relationships/image" Target="../media/image549.png"/><Relationship Id="rId38" Type="http://schemas.openxmlformats.org/officeDocument/2006/relationships/customXml" Target="../ink/ink559.xml"/><Relationship Id="rId59" Type="http://schemas.openxmlformats.org/officeDocument/2006/relationships/image" Target="../media/image570.png"/><Relationship Id="rId103" Type="http://schemas.openxmlformats.org/officeDocument/2006/relationships/image" Target="../media/image592.png"/><Relationship Id="rId124" Type="http://schemas.openxmlformats.org/officeDocument/2006/relationships/customXml" Target="../ink/ink602.xml"/><Relationship Id="rId70" Type="http://schemas.openxmlformats.org/officeDocument/2006/relationships/customXml" Target="../ink/ink575.xml"/><Relationship Id="rId91" Type="http://schemas.openxmlformats.org/officeDocument/2006/relationships/image" Target="../media/image586.png"/><Relationship Id="rId145" Type="http://schemas.openxmlformats.org/officeDocument/2006/relationships/image" Target="../media/image613.png"/><Relationship Id="rId166" Type="http://schemas.openxmlformats.org/officeDocument/2006/relationships/customXml" Target="../ink/ink623.xml"/><Relationship Id="rId187" Type="http://schemas.openxmlformats.org/officeDocument/2006/relationships/image" Target="../media/image63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54.xml"/><Relationship Id="rId49" Type="http://schemas.openxmlformats.org/officeDocument/2006/relationships/image" Target="../media/image565.png"/><Relationship Id="rId114" Type="http://schemas.openxmlformats.org/officeDocument/2006/relationships/customXml" Target="../ink/ink597.xml"/><Relationship Id="rId60" Type="http://schemas.openxmlformats.org/officeDocument/2006/relationships/customXml" Target="../ink/ink570.xml"/><Relationship Id="rId81" Type="http://schemas.openxmlformats.org/officeDocument/2006/relationships/image" Target="../media/image581.png"/><Relationship Id="rId135" Type="http://schemas.openxmlformats.org/officeDocument/2006/relationships/image" Target="../media/image608.png"/><Relationship Id="rId156" Type="http://schemas.openxmlformats.org/officeDocument/2006/relationships/customXml" Target="../ink/ink618.xml"/><Relationship Id="rId177" Type="http://schemas.openxmlformats.org/officeDocument/2006/relationships/image" Target="../media/image629.png"/><Relationship Id="rId198" Type="http://schemas.openxmlformats.org/officeDocument/2006/relationships/customXml" Target="../ink/ink639.xml"/><Relationship Id="rId202" Type="http://schemas.openxmlformats.org/officeDocument/2006/relationships/customXml" Target="../ink/ink641.xml"/><Relationship Id="rId18" Type="http://schemas.openxmlformats.org/officeDocument/2006/relationships/customXml" Target="../ink/ink549.xml"/><Relationship Id="rId39" Type="http://schemas.openxmlformats.org/officeDocument/2006/relationships/image" Target="../media/image560.png"/><Relationship Id="rId50" Type="http://schemas.openxmlformats.org/officeDocument/2006/relationships/customXml" Target="../ink/ink565.xml"/><Relationship Id="rId104" Type="http://schemas.openxmlformats.org/officeDocument/2006/relationships/customXml" Target="../ink/ink592.xml"/><Relationship Id="rId125" Type="http://schemas.openxmlformats.org/officeDocument/2006/relationships/image" Target="../media/image603.png"/><Relationship Id="rId146" Type="http://schemas.openxmlformats.org/officeDocument/2006/relationships/customXml" Target="../ink/ink613.xml"/><Relationship Id="rId167" Type="http://schemas.openxmlformats.org/officeDocument/2006/relationships/image" Target="../media/image624.png"/><Relationship Id="rId188" Type="http://schemas.openxmlformats.org/officeDocument/2006/relationships/customXml" Target="../ink/ink634.xml"/><Relationship Id="rId71" Type="http://schemas.openxmlformats.org/officeDocument/2006/relationships/image" Target="../media/image576.png"/><Relationship Id="rId92" Type="http://schemas.openxmlformats.org/officeDocument/2006/relationships/customXml" Target="../ink/ink586.xml"/><Relationship Id="rId2" Type="http://schemas.openxmlformats.org/officeDocument/2006/relationships/customXml" Target="../ink/ink541.xml"/><Relationship Id="rId29" Type="http://schemas.openxmlformats.org/officeDocument/2006/relationships/image" Target="../media/image555.png"/><Relationship Id="rId40" Type="http://schemas.openxmlformats.org/officeDocument/2006/relationships/customXml" Target="../ink/ink560.xml"/><Relationship Id="rId115" Type="http://schemas.openxmlformats.org/officeDocument/2006/relationships/image" Target="../media/image598.png"/><Relationship Id="rId136" Type="http://schemas.openxmlformats.org/officeDocument/2006/relationships/customXml" Target="../ink/ink608.xml"/><Relationship Id="rId157" Type="http://schemas.openxmlformats.org/officeDocument/2006/relationships/image" Target="../media/image619.png"/><Relationship Id="rId178" Type="http://schemas.openxmlformats.org/officeDocument/2006/relationships/customXml" Target="../ink/ink6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8.png"/><Relationship Id="rId13" Type="http://schemas.openxmlformats.org/officeDocument/2006/relationships/customXml" Target="../ink/ink651.xml"/><Relationship Id="rId3" Type="http://schemas.openxmlformats.org/officeDocument/2006/relationships/customXml" Target="../ink/ink646.xml"/><Relationship Id="rId7" Type="http://schemas.openxmlformats.org/officeDocument/2006/relationships/customXml" Target="../ink/ink648.xml"/><Relationship Id="rId12" Type="http://schemas.openxmlformats.org/officeDocument/2006/relationships/image" Target="../media/image650.png"/><Relationship Id="rId2" Type="http://schemas.openxmlformats.org/officeDocument/2006/relationships/image" Target="../media/image6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7.png"/><Relationship Id="rId11" Type="http://schemas.openxmlformats.org/officeDocument/2006/relationships/customXml" Target="../ink/ink650.xml"/><Relationship Id="rId5" Type="http://schemas.openxmlformats.org/officeDocument/2006/relationships/customXml" Target="../ink/ink647.xml"/><Relationship Id="rId10" Type="http://schemas.openxmlformats.org/officeDocument/2006/relationships/image" Target="../media/image649.png"/><Relationship Id="rId4" Type="http://schemas.openxmlformats.org/officeDocument/2006/relationships/image" Target="../media/image299.png"/><Relationship Id="rId9" Type="http://schemas.openxmlformats.org/officeDocument/2006/relationships/customXml" Target="../ink/ink649.xml"/><Relationship Id="rId14" Type="http://schemas.openxmlformats.org/officeDocument/2006/relationships/image" Target="../media/image6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2.xml"/><Relationship Id="rId2" Type="http://schemas.openxmlformats.org/officeDocument/2006/relationships/image" Target="../media/image6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.png"/><Relationship Id="rId21" Type="http://schemas.openxmlformats.org/officeDocument/2006/relationships/image" Target="../media/image114.png"/><Relationship Id="rId42" Type="http://schemas.openxmlformats.org/officeDocument/2006/relationships/customXml" Target="../ink/ink125.xml"/><Relationship Id="rId63" Type="http://schemas.openxmlformats.org/officeDocument/2006/relationships/image" Target="../media/image135.png"/><Relationship Id="rId84" Type="http://schemas.openxmlformats.org/officeDocument/2006/relationships/customXml" Target="../ink/ink146.xml"/><Relationship Id="rId138" Type="http://schemas.openxmlformats.org/officeDocument/2006/relationships/customXml" Target="../ink/ink173.xml"/><Relationship Id="rId159" Type="http://schemas.openxmlformats.org/officeDocument/2006/relationships/image" Target="../media/image183.png"/><Relationship Id="rId170" Type="http://schemas.openxmlformats.org/officeDocument/2006/relationships/customXml" Target="../ink/ink189.xml"/><Relationship Id="rId191" Type="http://schemas.openxmlformats.org/officeDocument/2006/relationships/image" Target="../media/image199.png"/><Relationship Id="rId205" Type="http://schemas.openxmlformats.org/officeDocument/2006/relationships/image" Target="../media/image206.png"/><Relationship Id="rId226" Type="http://schemas.openxmlformats.org/officeDocument/2006/relationships/customXml" Target="../ink/ink217.xml"/><Relationship Id="rId247" Type="http://schemas.openxmlformats.org/officeDocument/2006/relationships/image" Target="../media/image227.png"/><Relationship Id="rId107" Type="http://schemas.openxmlformats.org/officeDocument/2006/relationships/image" Target="../media/image157.png"/><Relationship Id="rId11" Type="http://schemas.openxmlformats.org/officeDocument/2006/relationships/image" Target="../media/image109.png"/><Relationship Id="rId32" Type="http://schemas.openxmlformats.org/officeDocument/2006/relationships/customXml" Target="../ink/ink120.xml"/><Relationship Id="rId53" Type="http://schemas.openxmlformats.org/officeDocument/2006/relationships/image" Target="../media/image130.png"/><Relationship Id="rId74" Type="http://schemas.openxmlformats.org/officeDocument/2006/relationships/customXml" Target="../ink/ink141.xml"/><Relationship Id="rId128" Type="http://schemas.openxmlformats.org/officeDocument/2006/relationships/customXml" Target="../ink/ink168.xml"/><Relationship Id="rId149" Type="http://schemas.openxmlformats.org/officeDocument/2006/relationships/image" Target="../media/image178.png"/><Relationship Id="rId5" Type="http://schemas.openxmlformats.org/officeDocument/2006/relationships/image" Target="../media/image106.png"/><Relationship Id="rId95" Type="http://schemas.openxmlformats.org/officeDocument/2006/relationships/image" Target="../media/image151.png"/><Relationship Id="rId160" Type="http://schemas.openxmlformats.org/officeDocument/2006/relationships/customXml" Target="../ink/ink184.xml"/><Relationship Id="rId181" Type="http://schemas.openxmlformats.org/officeDocument/2006/relationships/image" Target="../media/image194.png"/><Relationship Id="rId216" Type="http://schemas.openxmlformats.org/officeDocument/2006/relationships/customXml" Target="../ink/ink212.xml"/><Relationship Id="rId237" Type="http://schemas.openxmlformats.org/officeDocument/2006/relationships/image" Target="../media/image222.png"/><Relationship Id="rId22" Type="http://schemas.openxmlformats.org/officeDocument/2006/relationships/customXml" Target="../ink/ink115.xml"/><Relationship Id="rId43" Type="http://schemas.openxmlformats.org/officeDocument/2006/relationships/image" Target="../media/image125.png"/><Relationship Id="rId64" Type="http://schemas.openxmlformats.org/officeDocument/2006/relationships/customXml" Target="../ink/ink136.xml"/><Relationship Id="rId118" Type="http://schemas.openxmlformats.org/officeDocument/2006/relationships/customXml" Target="../ink/ink163.xml"/><Relationship Id="rId139" Type="http://schemas.openxmlformats.org/officeDocument/2006/relationships/image" Target="../media/image173.png"/><Relationship Id="rId85" Type="http://schemas.openxmlformats.org/officeDocument/2006/relationships/image" Target="../media/image146.png"/><Relationship Id="rId150" Type="http://schemas.openxmlformats.org/officeDocument/2006/relationships/customXml" Target="../ink/ink179.xml"/><Relationship Id="rId171" Type="http://schemas.openxmlformats.org/officeDocument/2006/relationships/image" Target="../media/image189.png"/><Relationship Id="rId192" Type="http://schemas.openxmlformats.org/officeDocument/2006/relationships/customXml" Target="../ink/ink200.xml"/><Relationship Id="rId206" Type="http://schemas.openxmlformats.org/officeDocument/2006/relationships/customXml" Target="../ink/ink207.xml"/><Relationship Id="rId227" Type="http://schemas.openxmlformats.org/officeDocument/2006/relationships/image" Target="../media/image217.png"/><Relationship Id="rId248" Type="http://schemas.openxmlformats.org/officeDocument/2006/relationships/customXml" Target="../ink/ink228.xml"/><Relationship Id="rId12" Type="http://schemas.openxmlformats.org/officeDocument/2006/relationships/customXml" Target="../ink/ink110.xml"/><Relationship Id="rId33" Type="http://schemas.openxmlformats.org/officeDocument/2006/relationships/image" Target="../media/image120.png"/><Relationship Id="rId108" Type="http://schemas.openxmlformats.org/officeDocument/2006/relationships/customXml" Target="../ink/ink158.xml"/><Relationship Id="rId129" Type="http://schemas.openxmlformats.org/officeDocument/2006/relationships/image" Target="../media/image168.png"/><Relationship Id="rId54" Type="http://schemas.openxmlformats.org/officeDocument/2006/relationships/customXml" Target="../ink/ink131.xml"/><Relationship Id="rId75" Type="http://schemas.openxmlformats.org/officeDocument/2006/relationships/image" Target="../media/image141.png"/><Relationship Id="rId96" Type="http://schemas.openxmlformats.org/officeDocument/2006/relationships/customXml" Target="../ink/ink152.xml"/><Relationship Id="rId140" Type="http://schemas.openxmlformats.org/officeDocument/2006/relationships/customXml" Target="../ink/ink174.xml"/><Relationship Id="rId161" Type="http://schemas.openxmlformats.org/officeDocument/2006/relationships/image" Target="../media/image184.png"/><Relationship Id="rId182" Type="http://schemas.openxmlformats.org/officeDocument/2006/relationships/customXml" Target="../ink/ink195.xml"/><Relationship Id="rId217" Type="http://schemas.openxmlformats.org/officeDocument/2006/relationships/image" Target="../media/image212.png"/><Relationship Id="rId6" Type="http://schemas.openxmlformats.org/officeDocument/2006/relationships/customXml" Target="../ink/ink107.xml"/><Relationship Id="rId238" Type="http://schemas.openxmlformats.org/officeDocument/2006/relationships/customXml" Target="../ink/ink223.xml"/><Relationship Id="rId23" Type="http://schemas.openxmlformats.org/officeDocument/2006/relationships/image" Target="../media/image115.png"/><Relationship Id="rId119" Type="http://schemas.openxmlformats.org/officeDocument/2006/relationships/image" Target="../media/image163.png"/><Relationship Id="rId44" Type="http://schemas.openxmlformats.org/officeDocument/2006/relationships/customXml" Target="../ink/ink126.xml"/><Relationship Id="rId65" Type="http://schemas.openxmlformats.org/officeDocument/2006/relationships/image" Target="../media/image136.png"/><Relationship Id="rId86" Type="http://schemas.openxmlformats.org/officeDocument/2006/relationships/customXml" Target="../ink/ink147.xml"/><Relationship Id="rId130" Type="http://schemas.openxmlformats.org/officeDocument/2006/relationships/customXml" Target="../ink/ink169.xml"/><Relationship Id="rId151" Type="http://schemas.openxmlformats.org/officeDocument/2006/relationships/image" Target="../media/image179.png"/><Relationship Id="rId172" Type="http://schemas.openxmlformats.org/officeDocument/2006/relationships/customXml" Target="../ink/ink190.xml"/><Relationship Id="rId193" Type="http://schemas.openxmlformats.org/officeDocument/2006/relationships/image" Target="../media/image200.png"/><Relationship Id="rId207" Type="http://schemas.openxmlformats.org/officeDocument/2006/relationships/image" Target="../media/image207.png"/><Relationship Id="rId228" Type="http://schemas.openxmlformats.org/officeDocument/2006/relationships/customXml" Target="../ink/ink218.xml"/><Relationship Id="rId249" Type="http://schemas.openxmlformats.org/officeDocument/2006/relationships/image" Target="../media/image228.png"/><Relationship Id="rId13" Type="http://schemas.openxmlformats.org/officeDocument/2006/relationships/image" Target="../media/image110.png"/><Relationship Id="rId109" Type="http://schemas.openxmlformats.org/officeDocument/2006/relationships/image" Target="../media/image158.png"/><Relationship Id="rId34" Type="http://schemas.openxmlformats.org/officeDocument/2006/relationships/customXml" Target="../ink/ink121.xml"/><Relationship Id="rId55" Type="http://schemas.openxmlformats.org/officeDocument/2006/relationships/image" Target="../media/image131.png"/><Relationship Id="rId76" Type="http://schemas.openxmlformats.org/officeDocument/2006/relationships/customXml" Target="../ink/ink142.xml"/><Relationship Id="rId97" Type="http://schemas.openxmlformats.org/officeDocument/2006/relationships/image" Target="../media/image152.png"/><Relationship Id="rId120" Type="http://schemas.openxmlformats.org/officeDocument/2006/relationships/customXml" Target="../ink/ink164.xml"/><Relationship Id="rId141" Type="http://schemas.openxmlformats.org/officeDocument/2006/relationships/image" Target="../media/image174.png"/><Relationship Id="rId7" Type="http://schemas.openxmlformats.org/officeDocument/2006/relationships/image" Target="../media/image107.png"/><Relationship Id="rId162" Type="http://schemas.openxmlformats.org/officeDocument/2006/relationships/customXml" Target="../ink/ink185.xml"/><Relationship Id="rId183" Type="http://schemas.openxmlformats.org/officeDocument/2006/relationships/image" Target="../media/image195.png"/><Relationship Id="rId218" Type="http://schemas.openxmlformats.org/officeDocument/2006/relationships/customXml" Target="../ink/ink213.xml"/><Relationship Id="rId239" Type="http://schemas.openxmlformats.org/officeDocument/2006/relationships/image" Target="../media/image223.png"/><Relationship Id="rId250" Type="http://schemas.openxmlformats.org/officeDocument/2006/relationships/customXml" Target="../ink/ink229.xml"/><Relationship Id="rId24" Type="http://schemas.openxmlformats.org/officeDocument/2006/relationships/customXml" Target="../ink/ink116.xml"/><Relationship Id="rId45" Type="http://schemas.openxmlformats.org/officeDocument/2006/relationships/image" Target="../media/image126.png"/><Relationship Id="rId66" Type="http://schemas.openxmlformats.org/officeDocument/2006/relationships/customXml" Target="../ink/ink137.xml"/><Relationship Id="rId87" Type="http://schemas.openxmlformats.org/officeDocument/2006/relationships/image" Target="../media/image147.png"/><Relationship Id="rId110" Type="http://schemas.openxmlformats.org/officeDocument/2006/relationships/customXml" Target="../ink/ink159.xml"/><Relationship Id="rId131" Type="http://schemas.openxmlformats.org/officeDocument/2006/relationships/image" Target="../media/image169.png"/><Relationship Id="rId152" Type="http://schemas.openxmlformats.org/officeDocument/2006/relationships/customXml" Target="../ink/ink180.xml"/><Relationship Id="rId173" Type="http://schemas.openxmlformats.org/officeDocument/2006/relationships/image" Target="../media/image190.png"/><Relationship Id="rId194" Type="http://schemas.openxmlformats.org/officeDocument/2006/relationships/customXml" Target="../ink/ink201.xml"/><Relationship Id="rId208" Type="http://schemas.openxmlformats.org/officeDocument/2006/relationships/customXml" Target="../ink/ink208.xml"/><Relationship Id="rId229" Type="http://schemas.openxmlformats.org/officeDocument/2006/relationships/image" Target="../media/image218.png"/><Relationship Id="rId240" Type="http://schemas.openxmlformats.org/officeDocument/2006/relationships/customXml" Target="../ink/ink224.xml"/><Relationship Id="rId14" Type="http://schemas.openxmlformats.org/officeDocument/2006/relationships/customXml" Target="../ink/ink111.xml"/><Relationship Id="rId35" Type="http://schemas.openxmlformats.org/officeDocument/2006/relationships/image" Target="../media/image121.png"/><Relationship Id="rId56" Type="http://schemas.openxmlformats.org/officeDocument/2006/relationships/customXml" Target="../ink/ink132.xml"/><Relationship Id="rId77" Type="http://schemas.openxmlformats.org/officeDocument/2006/relationships/image" Target="../media/image142.png"/><Relationship Id="rId100" Type="http://schemas.openxmlformats.org/officeDocument/2006/relationships/customXml" Target="../ink/ink154.xml"/><Relationship Id="rId8" Type="http://schemas.openxmlformats.org/officeDocument/2006/relationships/customXml" Target="../ink/ink108.xml"/><Relationship Id="rId98" Type="http://schemas.openxmlformats.org/officeDocument/2006/relationships/customXml" Target="../ink/ink153.xml"/><Relationship Id="rId121" Type="http://schemas.openxmlformats.org/officeDocument/2006/relationships/image" Target="../media/image164.png"/><Relationship Id="rId142" Type="http://schemas.openxmlformats.org/officeDocument/2006/relationships/customXml" Target="../ink/ink175.xml"/><Relationship Id="rId163" Type="http://schemas.openxmlformats.org/officeDocument/2006/relationships/image" Target="../media/image185.png"/><Relationship Id="rId184" Type="http://schemas.openxmlformats.org/officeDocument/2006/relationships/customXml" Target="../ink/ink196.xml"/><Relationship Id="rId219" Type="http://schemas.openxmlformats.org/officeDocument/2006/relationships/image" Target="../media/image213.png"/><Relationship Id="rId230" Type="http://schemas.openxmlformats.org/officeDocument/2006/relationships/customXml" Target="../ink/ink219.xml"/><Relationship Id="rId251" Type="http://schemas.openxmlformats.org/officeDocument/2006/relationships/image" Target="../media/image229.png"/><Relationship Id="rId25" Type="http://schemas.openxmlformats.org/officeDocument/2006/relationships/image" Target="../media/image116.png"/><Relationship Id="rId46" Type="http://schemas.openxmlformats.org/officeDocument/2006/relationships/customXml" Target="../ink/ink127.xml"/><Relationship Id="rId67" Type="http://schemas.openxmlformats.org/officeDocument/2006/relationships/image" Target="../media/image137.png"/><Relationship Id="rId88" Type="http://schemas.openxmlformats.org/officeDocument/2006/relationships/customXml" Target="../ink/ink148.xml"/><Relationship Id="rId111" Type="http://schemas.openxmlformats.org/officeDocument/2006/relationships/image" Target="../media/image159.png"/><Relationship Id="rId132" Type="http://schemas.openxmlformats.org/officeDocument/2006/relationships/customXml" Target="../ink/ink170.xml"/><Relationship Id="rId153" Type="http://schemas.openxmlformats.org/officeDocument/2006/relationships/image" Target="../media/image180.png"/><Relationship Id="rId174" Type="http://schemas.openxmlformats.org/officeDocument/2006/relationships/customXml" Target="../ink/ink191.xml"/><Relationship Id="rId195" Type="http://schemas.openxmlformats.org/officeDocument/2006/relationships/image" Target="../media/image201.png"/><Relationship Id="rId209" Type="http://schemas.openxmlformats.org/officeDocument/2006/relationships/image" Target="../media/image208.png"/><Relationship Id="rId220" Type="http://schemas.openxmlformats.org/officeDocument/2006/relationships/customXml" Target="../ink/ink214.xml"/><Relationship Id="rId241" Type="http://schemas.openxmlformats.org/officeDocument/2006/relationships/image" Target="../media/image224.png"/><Relationship Id="rId15" Type="http://schemas.openxmlformats.org/officeDocument/2006/relationships/image" Target="../media/image111.png"/><Relationship Id="rId36" Type="http://schemas.openxmlformats.org/officeDocument/2006/relationships/customXml" Target="../ink/ink122.xml"/><Relationship Id="rId57" Type="http://schemas.openxmlformats.org/officeDocument/2006/relationships/image" Target="../media/image132.png"/><Relationship Id="rId78" Type="http://schemas.openxmlformats.org/officeDocument/2006/relationships/customXml" Target="../ink/ink143.xml"/><Relationship Id="rId99" Type="http://schemas.openxmlformats.org/officeDocument/2006/relationships/image" Target="../media/image153.png"/><Relationship Id="rId101" Type="http://schemas.openxmlformats.org/officeDocument/2006/relationships/image" Target="../media/image154.png"/><Relationship Id="rId122" Type="http://schemas.openxmlformats.org/officeDocument/2006/relationships/customXml" Target="../ink/ink165.xml"/><Relationship Id="rId143" Type="http://schemas.openxmlformats.org/officeDocument/2006/relationships/image" Target="../media/image175.png"/><Relationship Id="rId164" Type="http://schemas.openxmlformats.org/officeDocument/2006/relationships/customXml" Target="../ink/ink186.xml"/><Relationship Id="rId185" Type="http://schemas.openxmlformats.org/officeDocument/2006/relationships/image" Target="../media/image196.png"/><Relationship Id="rId9" Type="http://schemas.openxmlformats.org/officeDocument/2006/relationships/image" Target="../media/image108.png"/><Relationship Id="rId210" Type="http://schemas.openxmlformats.org/officeDocument/2006/relationships/customXml" Target="../ink/ink209.xml"/><Relationship Id="rId26" Type="http://schemas.openxmlformats.org/officeDocument/2006/relationships/customXml" Target="../ink/ink117.xml"/><Relationship Id="rId231" Type="http://schemas.openxmlformats.org/officeDocument/2006/relationships/image" Target="../media/image219.png"/><Relationship Id="rId252" Type="http://schemas.openxmlformats.org/officeDocument/2006/relationships/customXml" Target="../ink/ink230.xml"/><Relationship Id="rId47" Type="http://schemas.openxmlformats.org/officeDocument/2006/relationships/image" Target="../media/image127.png"/><Relationship Id="rId68" Type="http://schemas.openxmlformats.org/officeDocument/2006/relationships/customXml" Target="../ink/ink138.xml"/><Relationship Id="rId89" Type="http://schemas.openxmlformats.org/officeDocument/2006/relationships/image" Target="../media/image148.png"/><Relationship Id="rId112" Type="http://schemas.openxmlformats.org/officeDocument/2006/relationships/customXml" Target="../ink/ink160.xml"/><Relationship Id="rId133" Type="http://schemas.openxmlformats.org/officeDocument/2006/relationships/image" Target="../media/image170.png"/><Relationship Id="rId154" Type="http://schemas.openxmlformats.org/officeDocument/2006/relationships/customXml" Target="../ink/ink181.xml"/><Relationship Id="rId175" Type="http://schemas.openxmlformats.org/officeDocument/2006/relationships/image" Target="../media/image191.png"/><Relationship Id="rId196" Type="http://schemas.openxmlformats.org/officeDocument/2006/relationships/customXml" Target="../ink/ink202.xml"/><Relationship Id="rId200" Type="http://schemas.openxmlformats.org/officeDocument/2006/relationships/customXml" Target="../ink/ink204.xml"/><Relationship Id="rId16" Type="http://schemas.openxmlformats.org/officeDocument/2006/relationships/customXml" Target="../ink/ink112.xml"/><Relationship Id="rId221" Type="http://schemas.openxmlformats.org/officeDocument/2006/relationships/image" Target="../media/image214.png"/><Relationship Id="rId242" Type="http://schemas.openxmlformats.org/officeDocument/2006/relationships/customXml" Target="../ink/ink225.xml"/><Relationship Id="rId37" Type="http://schemas.openxmlformats.org/officeDocument/2006/relationships/image" Target="../media/image122.png"/><Relationship Id="rId58" Type="http://schemas.openxmlformats.org/officeDocument/2006/relationships/customXml" Target="../ink/ink133.xml"/><Relationship Id="rId79" Type="http://schemas.openxmlformats.org/officeDocument/2006/relationships/image" Target="../media/image143.png"/><Relationship Id="rId102" Type="http://schemas.openxmlformats.org/officeDocument/2006/relationships/customXml" Target="../ink/ink155.xml"/><Relationship Id="rId123" Type="http://schemas.openxmlformats.org/officeDocument/2006/relationships/image" Target="../media/image165.png"/><Relationship Id="rId144" Type="http://schemas.openxmlformats.org/officeDocument/2006/relationships/customXml" Target="../ink/ink176.xml"/><Relationship Id="rId90" Type="http://schemas.openxmlformats.org/officeDocument/2006/relationships/customXml" Target="../ink/ink149.xml"/><Relationship Id="rId165" Type="http://schemas.openxmlformats.org/officeDocument/2006/relationships/image" Target="../media/image186.png"/><Relationship Id="rId186" Type="http://schemas.openxmlformats.org/officeDocument/2006/relationships/customXml" Target="../ink/ink197.xml"/><Relationship Id="rId211" Type="http://schemas.openxmlformats.org/officeDocument/2006/relationships/image" Target="../media/image209.png"/><Relationship Id="rId232" Type="http://schemas.openxmlformats.org/officeDocument/2006/relationships/customXml" Target="../ink/ink220.xml"/><Relationship Id="rId253" Type="http://schemas.openxmlformats.org/officeDocument/2006/relationships/image" Target="../media/image230.png"/><Relationship Id="rId27" Type="http://schemas.openxmlformats.org/officeDocument/2006/relationships/image" Target="../media/image117.png"/><Relationship Id="rId48" Type="http://schemas.openxmlformats.org/officeDocument/2006/relationships/customXml" Target="../ink/ink128.xml"/><Relationship Id="rId69" Type="http://schemas.openxmlformats.org/officeDocument/2006/relationships/image" Target="../media/image138.png"/><Relationship Id="rId113" Type="http://schemas.openxmlformats.org/officeDocument/2006/relationships/image" Target="../media/image160.png"/><Relationship Id="rId134" Type="http://schemas.openxmlformats.org/officeDocument/2006/relationships/customXml" Target="../ink/ink171.xml"/><Relationship Id="rId80" Type="http://schemas.openxmlformats.org/officeDocument/2006/relationships/customXml" Target="../ink/ink144.xml"/><Relationship Id="rId155" Type="http://schemas.openxmlformats.org/officeDocument/2006/relationships/image" Target="../media/image181.png"/><Relationship Id="rId176" Type="http://schemas.openxmlformats.org/officeDocument/2006/relationships/customXml" Target="../ink/ink192.xml"/><Relationship Id="rId197" Type="http://schemas.openxmlformats.org/officeDocument/2006/relationships/image" Target="../media/image202.png"/><Relationship Id="rId201" Type="http://schemas.openxmlformats.org/officeDocument/2006/relationships/image" Target="../media/image204.png"/><Relationship Id="rId222" Type="http://schemas.openxmlformats.org/officeDocument/2006/relationships/customXml" Target="../ink/ink215.xml"/><Relationship Id="rId243" Type="http://schemas.openxmlformats.org/officeDocument/2006/relationships/image" Target="../media/image225.png"/><Relationship Id="rId17" Type="http://schemas.openxmlformats.org/officeDocument/2006/relationships/image" Target="../media/image112.png"/><Relationship Id="rId38" Type="http://schemas.openxmlformats.org/officeDocument/2006/relationships/customXml" Target="../ink/ink123.xml"/><Relationship Id="rId59" Type="http://schemas.openxmlformats.org/officeDocument/2006/relationships/image" Target="../media/image133.png"/><Relationship Id="rId103" Type="http://schemas.openxmlformats.org/officeDocument/2006/relationships/image" Target="../media/image155.png"/><Relationship Id="rId124" Type="http://schemas.openxmlformats.org/officeDocument/2006/relationships/customXml" Target="../ink/ink166.xml"/><Relationship Id="rId70" Type="http://schemas.openxmlformats.org/officeDocument/2006/relationships/customXml" Target="../ink/ink139.xml"/><Relationship Id="rId91" Type="http://schemas.openxmlformats.org/officeDocument/2006/relationships/image" Target="../media/image149.png"/><Relationship Id="rId145" Type="http://schemas.openxmlformats.org/officeDocument/2006/relationships/image" Target="../media/image176.png"/><Relationship Id="rId166" Type="http://schemas.openxmlformats.org/officeDocument/2006/relationships/customXml" Target="../ink/ink187.xml"/><Relationship Id="rId187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10.xml"/><Relationship Id="rId233" Type="http://schemas.openxmlformats.org/officeDocument/2006/relationships/image" Target="../media/image220.png"/><Relationship Id="rId254" Type="http://schemas.openxmlformats.org/officeDocument/2006/relationships/customXml" Target="../ink/ink231.xml"/><Relationship Id="rId28" Type="http://schemas.openxmlformats.org/officeDocument/2006/relationships/customXml" Target="../ink/ink118.xml"/><Relationship Id="rId49" Type="http://schemas.openxmlformats.org/officeDocument/2006/relationships/image" Target="../media/image128.png"/><Relationship Id="rId114" Type="http://schemas.openxmlformats.org/officeDocument/2006/relationships/customXml" Target="../ink/ink161.xml"/><Relationship Id="rId60" Type="http://schemas.openxmlformats.org/officeDocument/2006/relationships/customXml" Target="../ink/ink134.xml"/><Relationship Id="rId81" Type="http://schemas.openxmlformats.org/officeDocument/2006/relationships/image" Target="../media/image144.png"/><Relationship Id="rId135" Type="http://schemas.openxmlformats.org/officeDocument/2006/relationships/image" Target="../media/image171.png"/><Relationship Id="rId156" Type="http://schemas.openxmlformats.org/officeDocument/2006/relationships/customXml" Target="../ink/ink182.xml"/><Relationship Id="rId177" Type="http://schemas.openxmlformats.org/officeDocument/2006/relationships/image" Target="../media/image192.png"/><Relationship Id="rId198" Type="http://schemas.openxmlformats.org/officeDocument/2006/relationships/customXml" Target="../ink/ink203.xml"/><Relationship Id="rId202" Type="http://schemas.openxmlformats.org/officeDocument/2006/relationships/customXml" Target="../ink/ink205.xml"/><Relationship Id="rId223" Type="http://schemas.openxmlformats.org/officeDocument/2006/relationships/image" Target="../media/image215.png"/><Relationship Id="rId244" Type="http://schemas.openxmlformats.org/officeDocument/2006/relationships/customXml" Target="../ink/ink226.xml"/><Relationship Id="rId18" Type="http://schemas.openxmlformats.org/officeDocument/2006/relationships/customXml" Target="../ink/ink113.xml"/><Relationship Id="rId39" Type="http://schemas.openxmlformats.org/officeDocument/2006/relationships/image" Target="../media/image123.png"/><Relationship Id="rId50" Type="http://schemas.openxmlformats.org/officeDocument/2006/relationships/customXml" Target="../ink/ink129.xml"/><Relationship Id="rId104" Type="http://schemas.openxmlformats.org/officeDocument/2006/relationships/customXml" Target="../ink/ink156.xml"/><Relationship Id="rId125" Type="http://schemas.openxmlformats.org/officeDocument/2006/relationships/image" Target="../media/image166.png"/><Relationship Id="rId146" Type="http://schemas.openxmlformats.org/officeDocument/2006/relationships/customXml" Target="../ink/ink177.xml"/><Relationship Id="rId167" Type="http://schemas.openxmlformats.org/officeDocument/2006/relationships/image" Target="../media/image187.png"/><Relationship Id="rId188" Type="http://schemas.openxmlformats.org/officeDocument/2006/relationships/customXml" Target="../ink/ink198.xml"/><Relationship Id="rId71" Type="http://schemas.openxmlformats.org/officeDocument/2006/relationships/image" Target="../media/image139.png"/><Relationship Id="rId92" Type="http://schemas.openxmlformats.org/officeDocument/2006/relationships/customXml" Target="../ink/ink150.xml"/><Relationship Id="rId213" Type="http://schemas.openxmlformats.org/officeDocument/2006/relationships/image" Target="../media/image210.png"/><Relationship Id="rId234" Type="http://schemas.openxmlformats.org/officeDocument/2006/relationships/customXml" Target="../ink/ink221.xml"/><Relationship Id="rId2" Type="http://schemas.openxmlformats.org/officeDocument/2006/relationships/customXml" Target="../ink/ink105.xml"/><Relationship Id="rId29" Type="http://schemas.openxmlformats.org/officeDocument/2006/relationships/image" Target="../media/image118.png"/><Relationship Id="rId255" Type="http://schemas.openxmlformats.org/officeDocument/2006/relationships/image" Target="../media/image231.png"/><Relationship Id="rId40" Type="http://schemas.openxmlformats.org/officeDocument/2006/relationships/customXml" Target="../ink/ink124.xml"/><Relationship Id="rId115" Type="http://schemas.openxmlformats.org/officeDocument/2006/relationships/image" Target="../media/image161.png"/><Relationship Id="rId136" Type="http://schemas.openxmlformats.org/officeDocument/2006/relationships/customXml" Target="../ink/ink172.xml"/><Relationship Id="rId157" Type="http://schemas.openxmlformats.org/officeDocument/2006/relationships/image" Target="../media/image182.png"/><Relationship Id="rId178" Type="http://schemas.openxmlformats.org/officeDocument/2006/relationships/customXml" Target="../ink/ink193.xml"/><Relationship Id="rId61" Type="http://schemas.openxmlformats.org/officeDocument/2006/relationships/image" Target="../media/image134.png"/><Relationship Id="rId82" Type="http://schemas.openxmlformats.org/officeDocument/2006/relationships/customXml" Target="../ink/ink145.xml"/><Relationship Id="rId199" Type="http://schemas.openxmlformats.org/officeDocument/2006/relationships/image" Target="../media/image203.png"/><Relationship Id="rId203" Type="http://schemas.openxmlformats.org/officeDocument/2006/relationships/image" Target="../media/image205.png"/><Relationship Id="rId19" Type="http://schemas.openxmlformats.org/officeDocument/2006/relationships/image" Target="../media/image113.png"/><Relationship Id="rId224" Type="http://schemas.openxmlformats.org/officeDocument/2006/relationships/customXml" Target="../ink/ink216.xml"/><Relationship Id="rId245" Type="http://schemas.openxmlformats.org/officeDocument/2006/relationships/image" Target="../media/image226.png"/><Relationship Id="rId30" Type="http://schemas.openxmlformats.org/officeDocument/2006/relationships/customXml" Target="../ink/ink119.xml"/><Relationship Id="rId105" Type="http://schemas.openxmlformats.org/officeDocument/2006/relationships/image" Target="../media/image156.png"/><Relationship Id="rId126" Type="http://schemas.openxmlformats.org/officeDocument/2006/relationships/customXml" Target="../ink/ink167.xml"/><Relationship Id="rId147" Type="http://schemas.openxmlformats.org/officeDocument/2006/relationships/image" Target="../media/image177.png"/><Relationship Id="rId168" Type="http://schemas.openxmlformats.org/officeDocument/2006/relationships/customXml" Target="../ink/ink188.xml"/><Relationship Id="rId51" Type="http://schemas.openxmlformats.org/officeDocument/2006/relationships/image" Target="../media/image129.png"/><Relationship Id="rId72" Type="http://schemas.openxmlformats.org/officeDocument/2006/relationships/customXml" Target="../ink/ink140.xml"/><Relationship Id="rId93" Type="http://schemas.openxmlformats.org/officeDocument/2006/relationships/image" Target="../media/image150.png"/><Relationship Id="rId189" Type="http://schemas.openxmlformats.org/officeDocument/2006/relationships/image" Target="../media/image198.png"/><Relationship Id="rId3" Type="http://schemas.openxmlformats.org/officeDocument/2006/relationships/image" Target="../media/image105.png"/><Relationship Id="rId214" Type="http://schemas.openxmlformats.org/officeDocument/2006/relationships/customXml" Target="../ink/ink211.xml"/><Relationship Id="rId235" Type="http://schemas.openxmlformats.org/officeDocument/2006/relationships/image" Target="../media/image221.png"/><Relationship Id="rId116" Type="http://schemas.openxmlformats.org/officeDocument/2006/relationships/customXml" Target="../ink/ink162.xml"/><Relationship Id="rId137" Type="http://schemas.openxmlformats.org/officeDocument/2006/relationships/image" Target="../media/image172.png"/><Relationship Id="rId158" Type="http://schemas.openxmlformats.org/officeDocument/2006/relationships/customXml" Target="../ink/ink183.xml"/><Relationship Id="rId20" Type="http://schemas.openxmlformats.org/officeDocument/2006/relationships/customXml" Target="../ink/ink114.xml"/><Relationship Id="rId41" Type="http://schemas.openxmlformats.org/officeDocument/2006/relationships/image" Target="../media/image124.png"/><Relationship Id="rId62" Type="http://schemas.openxmlformats.org/officeDocument/2006/relationships/customXml" Target="../ink/ink135.xml"/><Relationship Id="rId83" Type="http://schemas.openxmlformats.org/officeDocument/2006/relationships/image" Target="../media/image145.png"/><Relationship Id="rId179" Type="http://schemas.openxmlformats.org/officeDocument/2006/relationships/image" Target="../media/image193.png"/><Relationship Id="rId190" Type="http://schemas.openxmlformats.org/officeDocument/2006/relationships/customXml" Target="../ink/ink199.xml"/><Relationship Id="rId204" Type="http://schemas.openxmlformats.org/officeDocument/2006/relationships/customXml" Target="../ink/ink206.xml"/><Relationship Id="rId225" Type="http://schemas.openxmlformats.org/officeDocument/2006/relationships/image" Target="../media/image216.png"/><Relationship Id="rId246" Type="http://schemas.openxmlformats.org/officeDocument/2006/relationships/customXml" Target="../ink/ink227.xml"/><Relationship Id="rId106" Type="http://schemas.openxmlformats.org/officeDocument/2006/relationships/customXml" Target="../ink/ink157.xml"/><Relationship Id="rId127" Type="http://schemas.openxmlformats.org/officeDocument/2006/relationships/image" Target="../media/image167.png"/><Relationship Id="rId10" Type="http://schemas.openxmlformats.org/officeDocument/2006/relationships/customXml" Target="../ink/ink109.xml"/><Relationship Id="rId31" Type="http://schemas.openxmlformats.org/officeDocument/2006/relationships/image" Target="../media/image119.png"/><Relationship Id="rId52" Type="http://schemas.openxmlformats.org/officeDocument/2006/relationships/customXml" Target="../ink/ink130.xml"/><Relationship Id="rId73" Type="http://schemas.openxmlformats.org/officeDocument/2006/relationships/image" Target="../media/image140.png"/><Relationship Id="rId94" Type="http://schemas.openxmlformats.org/officeDocument/2006/relationships/customXml" Target="../ink/ink151.xml"/><Relationship Id="rId148" Type="http://schemas.openxmlformats.org/officeDocument/2006/relationships/customXml" Target="../ink/ink178.xml"/><Relationship Id="rId169" Type="http://schemas.openxmlformats.org/officeDocument/2006/relationships/image" Target="../media/image188.png"/><Relationship Id="rId4" Type="http://schemas.openxmlformats.org/officeDocument/2006/relationships/customXml" Target="../ink/ink106.xml"/><Relationship Id="rId180" Type="http://schemas.openxmlformats.org/officeDocument/2006/relationships/customXml" Target="../ink/ink194.xml"/><Relationship Id="rId215" Type="http://schemas.openxmlformats.org/officeDocument/2006/relationships/image" Target="../media/image211.png"/><Relationship Id="rId236" Type="http://schemas.openxmlformats.org/officeDocument/2006/relationships/customXml" Target="../ink/ink22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4.xml"/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2.xml"/><Relationship Id="rId47" Type="http://schemas.openxmlformats.org/officeDocument/2006/relationships/image" Target="../media/image254.png"/><Relationship Id="rId63" Type="http://schemas.openxmlformats.org/officeDocument/2006/relationships/image" Target="../media/image262.png"/><Relationship Id="rId68" Type="http://schemas.openxmlformats.org/officeDocument/2006/relationships/customXml" Target="../ink/ink265.xml"/><Relationship Id="rId84" Type="http://schemas.openxmlformats.org/officeDocument/2006/relationships/customXml" Target="../ink/ink273.xml"/><Relationship Id="rId89" Type="http://schemas.openxmlformats.org/officeDocument/2006/relationships/image" Target="../media/image275.png"/><Relationship Id="rId112" Type="http://schemas.openxmlformats.org/officeDocument/2006/relationships/customXml" Target="../ink/ink287.xml"/><Relationship Id="rId16" Type="http://schemas.openxmlformats.org/officeDocument/2006/relationships/customXml" Target="../ink/ink239.xml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7.xml"/><Relationship Id="rId37" Type="http://schemas.openxmlformats.org/officeDocument/2006/relationships/image" Target="../media/image249.png"/><Relationship Id="rId53" Type="http://schemas.openxmlformats.org/officeDocument/2006/relationships/image" Target="../media/image257.png"/><Relationship Id="rId58" Type="http://schemas.openxmlformats.org/officeDocument/2006/relationships/customXml" Target="../ink/ink260.xml"/><Relationship Id="rId74" Type="http://schemas.openxmlformats.org/officeDocument/2006/relationships/customXml" Target="../ink/ink268.xml"/><Relationship Id="rId79" Type="http://schemas.openxmlformats.org/officeDocument/2006/relationships/image" Target="../media/image270.png"/><Relationship Id="rId102" Type="http://schemas.openxmlformats.org/officeDocument/2006/relationships/customXml" Target="../ink/ink282.xml"/><Relationship Id="rId123" Type="http://schemas.openxmlformats.org/officeDocument/2006/relationships/image" Target="../media/image292.png"/><Relationship Id="rId5" Type="http://schemas.openxmlformats.org/officeDocument/2006/relationships/image" Target="../media/image233.png"/><Relationship Id="rId90" Type="http://schemas.openxmlformats.org/officeDocument/2006/relationships/customXml" Target="../ink/ink276.xml"/><Relationship Id="rId95" Type="http://schemas.openxmlformats.org/officeDocument/2006/relationships/image" Target="../media/image278.png"/><Relationship Id="rId22" Type="http://schemas.openxmlformats.org/officeDocument/2006/relationships/customXml" Target="../ink/ink242.xml"/><Relationship Id="rId27" Type="http://schemas.openxmlformats.org/officeDocument/2006/relationships/image" Target="../media/image244.png"/><Relationship Id="rId43" Type="http://schemas.openxmlformats.org/officeDocument/2006/relationships/image" Target="../media/image252.png"/><Relationship Id="rId48" Type="http://schemas.openxmlformats.org/officeDocument/2006/relationships/customXml" Target="../ink/ink255.xml"/><Relationship Id="rId64" Type="http://schemas.openxmlformats.org/officeDocument/2006/relationships/customXml" Target="../ink/ink263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18" Type="http://schemas.openxmlformats.org/officeDocument/2006/relationships/customXml" Target="../ink/ink290.xml"/><Relationship Id="rId80" Type="http://schemas.openxmlformats.org/officeDocument/2006/relationships/customXml" Target="../ink/ink271.xml"/><Relationship Id="rId85" Type="http://schemas.openxmlformats.org/officeDocument/2006/relationships/image" Target="../media/image273.png"/><Relationship Id="rId12" Type="http://schemas.openxmlformats.org/officeDocument/2006/relationships/customXml" Target="../ink/ink237.xml"/><Relationship Id="rId17" Type="http://schemas.openxmlformats.org/officeDocument/2006/relationships/image" Target="../media/image239.png"/><Relationship Id="rId33" Type="http://schemas.openxmlformats.org/officeDocument/2006/relationships/image" Target="../media/image247.png"/><Relationship Id="rId38" Type="http://schemas.openxmlformats.org/officeDocument/2006/relationships/customXml" Target="../ink/ink250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08" Type="http://schemas.openxmlformats.org/officeDocument/2006/relationships/customXml" Target="../ink/ink285.xml"/><Relationship Id="rId124" Type="http://schemas.openxmlformats.org/officeDocument/2006/relationships/customXml" Target="../ink/ink293.xml"/><Relationship Id="rId54" Type="http://schemas.openxmlformats.org/officeDocument/2006/relationships/customXml" Target="../ink/ink258.xml"/><Relationship Id="rId70" Type="http://schemas.openxmlformats.org/officeDocument/2006/relationships/customXml" Target="../ink/ink266.xml"/><Relationship Id="rId75" Type="http://schemas.openxmlformats.org/officeDocument/2006/relationships/image" Target="../media/image268.png"/><Relationship Id="rId91" Type="http://schemas.openxmlformats.org/officeDocument/2006/relationships/image" Target="../media/image276.png"/><Relationship Id="rId96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23" Type="http://schemas.openxmlformats.org/officeDocument/2006/relationships/image" Target="../media/image242.png"/><Relationship Id="rId28" Type="http://schemas.openxmlformats.org/officeDocument/2006/relationships/customXml" Target="../ink/ink245.xml"/><Relationship Id="rId49" Type="http://schemas.openxmlformats.org/officeDocument/2006/relationships/image" Target="../media/image255.png"/><Relationship Id="rId114" Type="http://schemas.openxmlformats.org/officeDocument/2006/relationships/customXml" Target="../ink/ink288.xml"/><Relationship Id="rId119" Type="http://schemas.openxmlformats.org/officeDocument/2006/relationships/image" Target="../media/image290.png"/><Relationship Id="rId44" Type="http://schemas.openxmlformats.org/officeDocument/2006/relationships/customXml" Target="../ink/ink253.xml"/><Relationship Id="rId60" Type="http://schemas.openxmlformats.org/officeDocument/2006/relationships/customXml" Target="../ink/ink261.xml"/><Relationship Id="rId65" Type="http://schemas.openxmlformats.org/officeDocument/2006/relationships/image" Target="../media/image263.png"/><Relationship Id="rId81" Type="http://schemas.openxmlformats.org/officeDocument/2006/relationships/image" Target="../media/image271.png"/><Relationship Id="rId86" Type="http://schemas.openxmlformats.org/officeDocument/2006/relationships/customXml" Target="../ink/ink274.xml"/><Relationship Id="rId13" Type="http://schemas.openxmlformats.org/officeDocument/2006/relationships/image" Target="../media/image237.png"/><Relationship Id="rId18" Type="http://schemas.openxmlformats.org/officeDocument/2006/relationships/customXml" Target="../ink/ink240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8.xml"/><Relationship Id="rId50" Type="http://schemas.openxmlformats.org/officeDocument/2006/relationships/customXml" Target="../ink/ink256.xml"/><Relationship Id="rId55" Type="http://schemas.openxmlformats.org/officeDocument/2006/relationships/image" Target="../media/image258.png"/><Relationship Id="rId76" Type="http://schemas.openxmlformats.org/officeDocument/2006/relationships/customXml" Target="../ink/ink269.xml"/><Relationship Id="rId97" Type="http://schemas.openxmlformats.org/officeDocument/2006/relationships/image" Target="../media/image279.png"/><Relationship Id="rId104" Type="http://schemas.openxmlformats.org/officeDocument/2006/relationships/customXml" Target="../ink/ink283.xml"/><Relationship Id="rId120" Type="http://schemas.openxmlformats.org/officeDocument/2006/relationships/customXml" Target="../ink/ink291.xml"/><Relationship Id="rId125" Type="http://schemas.openxmlformats.org/officeDocument/2006/relationships/image" Target="../media/image293.png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7.xml"/><Relationship Id="rId2" Type="http://schemas.openxmlformats.org/officeDocument/2006/relationships/customXml" Target="../ink/ink232.xml"/><Relationship Id="rId29" Type="http://schemas.openxmlformats.org/officeDocument/2006/relationships/image" Target="../media/image245.png"/><Relationship Id="rId24" Type="http://schemas.openxmlformats.org/officeDocument/2006/relationships/customXml" Target="../ink/ink243.xml"/><Relationship Id="rId40" Type="http://schemas.openxmlformats.org/officeDocument/2006/relationships/customXml" Target="../ink/ink251.xml"/><Relationship Id="rId45" Type="http://schemas.openxmlformats.org/officeDocument/2006/relationships/image" Target="../media/image253.png"/><Relationship Id="rId66" Type="http://schemas.openxmlformats.org/officeDocument/2006/relationships/customXml" Target="../ink/ink264.xml"/><Relationship Id="rId87" Type="http://schemas.openxmlformats.org/officeDocument/2006/relationships/image" Target="../media/image274.png"/><Relationship Id="rId110" Type="http://schemas.openxmlformats.org/officeDocument/2006/relationships/customXml" Target="../ink/ink286.xml"/><Relationship Id="rId115" Type="http://schemas.openxmlformats.org/officeDocument/2006/relationships/image" Target="../media/image288.png"/><Relationship Id="rId61" Type="http://schemas.openxmlformats.org/officeDocument/2006/relationships/image" Target="../media/image261.png"/><Relationship Id="rId82" Type="http://schemas.openxmlformats.org/officeDocument/2006/relationships/customXml" Target="../ink/ink272.xml"/><Relationship Id="rId19" Type="http://schemas.openxmlformats.org/officeDocument/2006/relationships/image" Target="../media/image240.png"/><Relationship Id="rId14" Type="http://schemas.openxmlformats.org/officeDocument/2006/relationships/customXml" Target="../ink/ink238.xml"/><Relationship Id="rId30" Type="http://schemas.openxmlformats.org/officeDocument/2006/relationships/customXml" Target="../ink/ink246.xml"/><Relationship Id="rId35" Type="http://schemas.openxmlformats.org/officeDocument/2006/relationships/image" Target="../media/image248.png"/><Relationship Id="rId56" Type="http://schemas.openxmlformats.org/officeDocument/2006/relationships/customXml" Target="../ink/ink259.xml"/><Relationship Id="rId77" Type="http://schemas.openxmlformats.org/officeDocument/2006/relationships/image" Target="../media/image269.png"/><Relationship Id="rId100" Type="http://schemas.openxmlformats.org/officeDocument/2006/relationships/customXml" Target="../ink/ink281.xml"/><Relationship Id="rId105" Type="http://schemas.openxmlformats.org/officeDocument/2006/relationships/image" Target="../media/image283.png"/><Relationship Id="rId126" Type="http://schemas.openxmlformats.org/officeDocument/2006/relationships/customXml" Target="../ink/ink294.xml"/><Relationship Id="rId8" Type="http://schemas.openxmlformats.org/officeDocument/2006/relationships/customXml" Target="../ink/ink235.xml"/><Relationship Id="rId51" Type="http://schemas.openxmlformats.org/officeDocument/2006/relationships/image" Target="../media/image256.png"/><Relationship Id="rId72" Type="http://schemas.openxmlformats.org/officeDocument/2006/relationships/customXml" Target="../ink/ink267.xml"/><Relationship Id="rId93" Type="http://schemas.openxmlformats.org/officeDocument/2006/relationships/image" Target="../media/image277.png"/><Relationship Id="rId98" Type="http://schemas.openxmlformats.org/officeDocument/2006/relationships/customXml" Target="../ink/ink280.xml"/><Relationship Id="rId121" Type="http://schemas.openxmlformats.org/officeDocument/2006/relationships/image" Target="../media/image291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4.xml"/><Relationship Id="rId67" Type="http://schemas.openxmlformats.org/officeDocument/2006/relationships/image" Target="../media/image264.png"/><Relationship Id="rId116" Type="http://schemas.openxmlformats.org/officeDocument/2006/relationships/customXml" Target="../ink/ink289.xml"/><Relationship Id="rId20" Type="http://schemas.openxmlformats.org/officeDocument/2006/relationships/customXml" Target="../ink/ink241.xml"/><Relationship Id="rId41" Type="http://schemas.openxmlformats.org/officeDocument/2006/relationships/image" Target="../media/image251.png"/><Relationship Id="rId62" Type="http://schemas.openxmlformats.org/officeDocument/2006/relationships/customXml" Target="../ink/ink262.xml"/><Relationship Id="rId83" Type="http://schemas.openxmlformats.org/officeDocument/2006/relationships/image" Target="../media/image272.png"/><Relationship Id="rId88" Type="http://schemas.openxmlformats.org/officeDocument/2006/relationships/customXml" Target="../ink/ink275.xml"/><Relationship Id="rId111" Type="http://schemas.openxmlformats.org/officeDocument/2006/relationships/image" Target="../media/image286.png"/><Relationship Id="rId15" Type="http://schemas.openxmlformats.org/officeDocument/2006/relationships/image" Target="../media/image238.png"/><Relationship Id="rId36" Type="http://schemas.openxmlformats.org/officeDocument/2006/relationships/customXml" Target="../ink/ink249.xml"/><Relationship Id="rId57" Type="http://schemas.openxmlformats.org/officeDocument/2006/relationships/image" Target="../media/image259.png"/><Relationship Id="rId106" Type="http://schemas.openxmlformats.org/officeDocument/2006/relationships/customXml" Target="../ink/ink284.xml"/><Relationship Id="rId127" Type="http://schemas.openxmlformats.org/officeDocument/2006/relationships/image" Target="../media/image294.png"/><Relationship Id="rId10" Type="http://schemas.openxmlformats.org/officeDocument/2006/relationships/customXml" Target="../ink/ink236.xml"/><Relationship Id="rId31" Type="http://schemas.openxmlformats.org/officeDocument/2006/relationships/image" Target="../media/image246.png"/><Relationship Id="rId52" Type="http://schemas.openxmlformats.org/officeDocument/2006/relationships/customXml" Target="../ink/ink257.xml"/><Relationship Id="rId73" Type="http://schemas.openxmlformats.org/officeDocument/2006/relationships/image" Target="../media/image267.png"/><Relationship Id="rId78" Type="http://schemas.openxmlformats.org/officeDocument/2006/relationships/customXml" Target="../ink/ink270.xml"/><Relationship Id="rId94" Type="http://schemas.openxmlformats.org/officeDocument/2006/relationships/customXml" Target="../ink/ink278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2.xml"/><Relationship Id="rId4" Type="http://schemas.openxmlformats.org/officeDocument/2006/relationships/customXml" Target="../ink/ink233.xml"/><Relationship Id="rId9" Type="http://schemas.openxmlformats.org/officeDocument/2006/relationships/image" Target="../media/image2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6.png"/><Relationship Id="rId299" Type="http://schemas.openxmlformats.org/officeDocument/2006/relationships/image" Target="../media/image447.png"/><Relationship Id="rId21" Type="http://schemas.openxmlformats.org/officeDocument/2006/relationships/image" Target="../media/image308.png"/><Relationship Id="rId63" Type="http://schemas.openxmlformats.org/officeDocument/2006/relationships/image" Target="../media/image329.png"/><Relationship Id="rId159" Type="http://schemas.openxmlformats.org/officeDocument/2006/relationships/image" Target="../media/image377.png"/><Relationship Id="rId170" Type="http://schemas.openxmlformats.org/officeDocument/2006/relationships/customXml" Target="../ink/ink379.xml"/><Relationship Id="rId226" Type="http://schemas.openxmlformats.org/officeDocument/2006/relationships/customXml" Target="../ink/ink407.xml"/><Relationship Id="rId268" Type="http://schemas.openxmlformats.org/officeDocument/2006/relationships/customXml" Target="../ink/ink428.xml"/><Relationship Id="rId32" Type="http://schemas.openxmlformats.org/officeDocument/2006/relationships/customXml" Target="../ink/ink310.xml"/><Relationship Id="rId74" Type="http://schemas.openxmlformats.org/officeDocument/2006/relationships/customXml" Target="../ink/ink331.xml"/><Relationship Id="rId128" Type="http://schemas.openxmlformats.org/officeDocument/2006/relationships/customXml" Target="../ink/ink358.xml"/><Relationship Id="rId5" Type="http://schemas.openxmlformats.org/officeDocument/2006/relationships/image" Target="../media/image300.png"/><Relationship Id="rId181" Type="http://schemas.openxmlformats.org/officeDocument/2006/relationships/image" Target="../media/image388.png"/><Relationship Id="rId237" Type="http://schemas.openxmlformats.org/officeDocument/2006/relationships/image" Target="../media/image416.png"/><Relationship Id="rId279" Type="http://schemas.openxmlformats.org/officeDocument/2006/relationships/image" Target="../media/image437.png"/><Relationship Id="rId43" Type="http://schemas.openxmlformats.org/officeDocument/2006/relationships/image" Target="../media/image319.png"/><Relationship Id="rId139" Type="http://schemas.openxmlformats.org/officeDocument/2006/relationships/image" Target="../media/image367.png"/><Relationship Id="rId290" Type="http://schemas.openxmlformats.org/officeDocument/2006/relationships/customXml" Target="../ink/ink439.xml"/><Relationship Id="rId85" Type="http://schemas.openxmlformats.org/officeDocument/2006/relationships/image" Target="../media/image340.png"/><Relationship Id="rId150" Type="http://schemas.openxmlformats.org/officeDocument/2006/relationships/customXml" Target="../ink/ink369.xml"/><Relationship Id="rId192" Type="http://schemas.openxmlformats.org/officeDocument/2006/relationships/customXml" Target="../ink/ink390.xml"/><Relationship Id="rId206" Type="http://schemas.openxmlformats.org/officeDocument/2006/relationships/customXml" Target="../ink/ink397.xml"/><Relationship Id="rId248" Type="http://schemas.openxmlformats.org/officeDocument/2006/relationships/customXml" Target="../ink/ink418.xml"/><Relationship Id="rId12" Type="http://schemas.openxmlformats.org/officeDocument/2006/relationships/customXml" Target="../ink/ink300.xml"/><Relationship Id="rId108" Type="http://schemas.openxmlformats.org/officeDocument/2006/relationships/customXml" Target="../ink/ink348.xml"/><Relationship Id="rId54" Type="http://schemas.openxmlformats.org/officeDocument/2006/relationships/customXml" Target="../ink/ink321.xml"/><Relationship Id="rId96" Type="http://schemas.openxmlformats.org/officeDocument/2006/relationships/customXml" Target="../ink/ink342.xml"/><Relationship Id="rId161" Type="http://schemas.openxmlformats.org/officeDocument/2006/relationships/image" Target="../media/image378.png"/><Relationship Id="rId217" Type="http://schemas.openxmlformats.org/officeDocument/2006/relationships/image" Target="../media/image406.png"/><Relationship Id="rId6" Type="http://schemas.openxmlformats.org/officeDocument/2006/relationships/customXml" Target="../ink/ink297.xml"/><Relationship Id="rId238" Type="http://schemas.openxmlformats.org/officeDocument/2006/relationships/customXml" Target="../ink/ink413.xml"/><Relationship Id="rId259" Type="http://schemas.openxmlformats.org/officeDocument/2006/relationships/image" Target="../media/image427.png"/><Relationship Id="rId23" Type="http://schemas.openxmlformats.org/officeDocument/2006/relationships/image" Target="../media/image309.png"/><Relationship Id="rId119" Type="http://schemas.openxmlformats.org/officeDocument/2006/relationships/image" Target="../media/image357.png"/><Relationship Id="rId270" Type="http://schemas.openxmlformats.org/officeDocument/2006/relationships/customXml" Target="../ink/ink429.xml"/><Relationship Id="rId291" Type="http://schemas.openxmlformats.org/officeDocument/2006/relationships/image" Target="../media/image443.png"/><Relationship Id="rId44" Type="http://schemas.openxmlformats.org/officeDocument/2006/relationships/customXml" Target="../ink/ink316.xml"/><Relationship Id="rId65" Type="http://schemas.openxmlformats.org/officeDocument/2006/relationships/image" Target="../media/image330.png"/><Relationship Id="rId86" Type="http://schemas.openxmlformats.org/officeDocument/2006/relationships/customXml" Target="../ink/ink337.xml"/><Relationship Id="rId130" Type="http://schemas.openxmlformats.org/officeDocument/2006/relationships/customXml" Target="../ink/ink359.xml"/><Relationship Id="rId151" Type="http://schemas.openxmlformats.org/officeDocument/2006/relationships/image" Target="../media/image373.png"/><Relationship Id="rId172" Type="http://schemas.openxmlformats.org/officeDocument/2006/relationships/customXml" Target="../ink/ink380.xml"/><Relationship Id="rId193" Type="http://schemas.openxmlformats.org/officeDocument/2006/relationships/image" Target="../media/image394.png"/><Relationship Id="rId207" Type="http://schemas.openxmlformats.org/officeDocument/2006/relationships/image" Target="../media/image401.png"/><Relationship Id="rId228" Type="http://schemas.openxmlformats.org/officeDocument/2006/relationships/customXml" Target="../ink/ink408.xml"/><Relationship Id="rId249" Type="http://schemas.openxmlformats.org/officeDocument/2006/relationships/image" Target="../media/image422.png"/><Relationship Id="rId13" Type="http://schemas.openxmlformats.org/officeDocument/2006/relationships/image" Target="../media/image304.png"/><Relationship Id="rId109" Type="http://schemas.openxmlformats.org/officeDocument/2006/relationships/image" Target="../media/image352.png"/><Relationship Id="rId260" Type="http://schemas.openxmlformats.org/officeDocument/2006/relationships/customXml" Target="../ink/ink424.xml"/><Relationship Id="rId281" Type="http://schemas.openxmlformats.org/officeDocument/2006/relationships/image" Target="../media/image438.png"/><Relationship Id="rId34" Type="http://schemas.openxmlformats.org/officeDocument/2006/relationships/customXml" Target="../ink/ink311.xml"/><Relationship Id="rId55" Type="http://schemas.openxmlformats.org/officeDocument/2006/relationships/image" Target="../media/image325.png"/><Relationship Id="rId76" Type="http://schemas.openxmlformats.org/officeDocument/2006/relationships/customXml" Target="../ink/ink332.xml"/><Relationship Id="rId97" Type="http://schemas.openxmlformats.org/officeDocument/2006/relationships/image" Target="../media/image346.png"/><Relationship Id="rId120" Type="http://schemas.openxmlformats.org/officeDocument/2006/relationships/customXml" Target="../ink/ink354.xml"/><Relationship Id="rId141" Type="http://schemas.openxmlformats.org/officeDocument/2006/relationships/image" Target="../media/image368.png"/><Relationship Id="rId7" Type="http://schemas.openxmlformats.org/officeDocument/2006/relationships/image" Target="../media/image301.png"/><Relationship Id="rId162" Type="http://schemas.openxmlformats.org/officeDocument/2006/relationships/customXml" Target="../ink/ink375.xml"/><Relationship Id="rId183" Type="http://schemas.openxmlformats.org/officeDocument/2006/relationships/image" Target="../media/image389.png"/><Relationship Id="rId218" Type="http://schemas.openxmlformats.org/officeDocument/2006/relationships/customXml" Target="../ink/ink403.xml"/><Relationship Id="rId239" Type="http://schemas.openxmlformats.org/officeDocument/2006/relationships/image" Target="../media/image417.png"/><Relationship Id="rId250" Type="http://schemas.openxmlformats.org/officeDocument/2006/relationships/customXml" Target="../ink/ink419.xml"/><Relationship Id="rId271" Type="http://schemas.openxmlformats.org/officeDocument/2006/relationships/image" Target="../media/image433.png"/><Relationship Id="rId292" Type="http://schemas.openxmlformats.org/officeDocument/2006/relationships/customXml" Target="../ink/ink440.xml"/><Relationship Id="rId24" Type="http://schemas.openxmlformats.org/officeDocument/2006/relationships/customXml" Target="../ink/ink306.xml"/><Relationship Id="rId45" Type="http://schemas.openxmlformats.org/officeDocument/2006/relationships/image" Target="../media/image320.png"/><Relationship Id="rId66" Type="http://schemas.openxmlformats.org/officeDocument/2006/relationships/customXml" Target="../ink/ink327.xml"/><Relationship Id="rId87" Type="http://schemas.openxmlformats.org/officeDocument/2006/relationships/image" Target="../media/image341.png"/><Relationship Id="rId110" Type="http://schemas.openxmlformats.org/officeDocument/2006/relationships/customXml" Target="../ink/ink349.xml"/><Relationship Id="rId131" Type="http://schemas.openxmlformats.org/officeDocument/2006/relationships/image" Target="../media/image363.png"/><Relationship Id="rId152" Type="http://schemas.openxmlformats.org/officeDocument/2006/relationships/customXml" Target="../ink/ink370.xml"/><Relationship Id="rId173" Type="http://schemas.openxmlformats.org/officeDocument/2006/relationships/image" Target="../media/image384.png"/><Relationship Id="rId194" Type="http://schemas.openxmlformats.org/officeDocument/2006/relationships/customXml" Target="../ink/ink391.xml"/><Relationship Id="rId208" Type="http://schemas.openxmlformats.org/officeDocument/2006/relationships/customXml" Target="../ink/ink398.xml"/><Relationship Id="rId229" Type="http://schemas.openxmlformats.org/officeDocument/2006/relationships/image" Target="../media/image412.png"/><Relationship Id="rId240" Type="http://schemas.openxmlformats.org/officeDocument/2006/relationships/customXml" Target="../ink/ink414.xml"/><Relationship Id="rId261" Type="http://schemas.openxmlformats.org/officeDocument/2006/relationships/image" Target="../media/image428.png"/><Relationship Id="rId14" Type="http://schemas.openxmlformats.org/officeDocument/2006/relationships/customXml" Target="../ink/ink301.xml"/><Relationship Id="rId35" Type="http://schemas.openxmlformats.org/officeDocument/2006/relationships/image" Target="../media/image315.png"/><Relationship Id="rId56" Type="http://schemas.openxmlformats.org/officeDocument/2006/relationships/customXml" Target="../ink/ink322.xml"/><Relationship Id="rId77" Type="http://schemas.openxmlformats.org/officeDocument/2006/relationships/image" Target="../media/image336.png"/><Relationship Id="rId100" Type="http://schemas.openxmlformats.org/officeDocument/2006/relationships/customXml" Target="../ink/ink344.xml"/><Relationship Id="rId282" Type="http://schemas.openxmlformats.org/officeDocument/2006/relationships/customXml" Target="../ink/ink435.xml"/><Relationship Id="rId8" Type="http://schemas.openxmlformats.org/officeDocument/2006/relationships/customXml" Target="../ink/ink298.xml"/><Relationship Id="rId98" Type="http://schemas.openxmlformats.org/officeDocument/2006/relationships/customXml" Target="../ink/ink343.xml"/><Relationship Id="rId121" Type="http://schemas.openxmlformats.org/officeDocument/2006/relationships/image" Target="../media/image358.png"/><Relationship Id="rId142" Type="http://schemas.openxmlformats.org/officeDocument/2006/relationships/customXml" Target="../ink/ink365.xml"/><Relationship Id="rId163" Type="http://schemas.openxmlformats.org/officeDocument/2006/relationships/image" Target="../media/image379.png"/><Relationship Id="rId184" Type="http://schemas.openxmlformats.org/officeDocument/2006/relationships/customXml" Target="../ink/ink386.xml"/><Relationship Id="rId219" Type="http://schemas.openxmlformats.org/officeDocument/2006/relationships/image" Target="../media/image407.png"/><Relationship Id="rId230" Type="http://schemas.openxmlformats.org/officeDocument/2006/relationships/customXml" Target="../ink/ink409.xml"/><Relationship Id="rId251" Type="http://schemas.openxmlformats.org/officeDocument/2006/relationships/image" Target="../media/image423.png"/><Relationship Id="rId25" Type="http://schemas.openxmlformats.org/officeDocument/2006/relationships/image" Target="../media/image310.png"/><Relationship Id="rId46" Type="http://schemas.openxmlformats.org/officeDocument/2006/relationships/customXml" Target="../ink/ink317.xml"/><Relationship Id="rId67" Type="http://schemas.openxmlformats.org/officeDocument/2006/relationships/image" Target="../media/image331.png"/><Relationship Id="rId272" Type="http://schemas.openxmlformats.org/officeDocument/2006/relationships/customXml" Target="../ink/ink430.xml"/><Relationship Id="rId293" Type="http://schemas.openxmlformats.org/officeDocument/2006/relationships/image" Target="../media/image444.png"/><Relationship Id="rId88" Type="http://schemas.openxmlformats.org/officeDocument/2006/relationships/customXml" Target="../ink/ink338.xml"/><Relationship Id="rId111" Type="http://schemas.openxmlformats.org/officeDocument/2006/relationships/image" Target="../media/image353.png"/><Relationship Id="rId132" Type="http://schemas.openxmlformats.org/officeDocument/2006/relationships/customXml" Target="../ink/ink360.xml"/><Relationship Id="rId153" Type="http://schemas.openxmlformats.org/officeDocument/2006/relationships/image" Target="../media/image374.png"/><Relationship Id="rId174" Type="http://schemas.openxmlformats.org/officeDocument/2006/relationships/customXml" Target="../ink/ink381.xml"/><Relationship Id="rId195" Type="http://schemas.openxmlformats.org/officeDocument/2006/relationships/image" Target="../media/image395.png"/><Relationship Id="rId209" Type="http://schemas.openxmlformats.org/officeDocument/2006/relationships/image" Target="../media/image402.png"/><Relationship Id="rId220" Type="http://schemas.openxmlformats.org/officeDocument/2006/relationships/customXml" Target="../ink/ink404.xml"/><Relationship Id="rId241" Type="http://schemas.openxmlformats.org/officeDocument/2006/relationships/image" Target="../media/image418.png"/><Relationship Id="rId15" Type="http://schemas.openxmlformats.org/officeDocument/2006/relationships/image" Target="../media/image305.png"/><Relationship Id="rId36" Type="http://schemas.openxmlformats.org/officeDocument/2006/relationships/customXml" Target="../ink/ink312.xml"/><Relationship Id="rId57" Type="http://schemas.openxmlformats.org/officeDocument/2006/relationships/image" Target="../media/image326.png"/><Relationship Id="rId262" Type="http://schemas.openxmlformats.org/officeDocument/2006/relationships/customXml" Target="../ink/ink425.xml"/><Relationship Id="rId283" Type="http://schemas.openxmlformats.org/officeDocument/2006/relationships/image" Target="../media/image439.png"/><Relationship Id="rId78" Type="http://schemas.openxmlformats.org/officeDocument/2006/relationships/customXml" Target="../ink/ink333.xml"/><Relationship Id="rId99" Type="http://schemas.openxmlformats.org/officeDocument/2006/relationships/image" Target="../media/image347.png"/><Relationship Id="rId101" Type="http://schemas.openxmlformats.org/officeDocument/2006/relationships/image" Target="../media/image348.png"/><Relationship Id="rId122" Type="http://schemas.openxmlformats.org/officeDocument/2006/relationships/customXml" Target="../ink/ink355.xml"/><Relationship Id="rId143" Type="http://schemas.openxmlformats.org/officeDocument/2006/relationships/image" Target="../media/image369.png"/><Relationship Id="rId164" Type="http://schemas.openxmlformats.org/officeDocument/2006/relationships/customXml" Target="../ink/ink376.xml"/><Relationship Id="rId185" Type="http://schemas.openxmlformats.org/officeDocument/2006/relationships/image" Target="../media/image390.png"/><Relationship Id="rId9" Type="http://schemas.openxmlformats.org/officeDocument/2006/relationships/image" Target="../media/image302.png"/><Relationship Id="rId210" Type="http://schemas.openxmlformats.org/officeDocument/2006/relationships/customXml" Target="../ink/ink399.xml"/><Relationship Id="rId26" Type="http://schemas.openxmlformats.org/officeDocument/2006/relationships/customXml" Target="../ink/ink307.xml"/><Relationship Id="rId231" Type="http://schemas.openxmlformats.org/officeDocument/2006/relationships/image" Target="../media/image413.png"/><Relationship Id="rId252" Type="http://schemas.openxmlformats.org/officeDocument/2006/relationships/customXml" Target="../ink/ink420.xml"/><Relationship Id="rId273" Type="http://schemas.openxmlformats.org/officeDocument/2006/relationships/image" Target="../media/image434.png"/><Relationship Id="rId294" Type="http://schemas.openxmlformats.org/officeDocument/2006/relationships/customXml" Target="../ink/ink441.xml"/><Relationship Id="rId47" Type="http://schemas.openxmlformats.org/officeDocument/2006/relationships/image" Target="../media/image321.png"/><Relationship Id="rId68" Type="http://schemas.openxmlformats.org/officeDocument/2006/relationships/customXml" Target="../ink/ink328.xml"/><Relationship Id="rId89" Type="http://schemas.openxmlformats.org/officeDocument/2006/relationships/image" Target="../media/image342.png"/><Relationship Id="rId112" Type="http://schemas.openxmlformats.org/officeDocument/2006/relationships/customXml" Target="../ink/ink350.xml"/><Relationship Id="rId133" Type="http://schemas.openxmlformats.org/officeDocument/2006/relationships/image" Target="../media/image364.png"/><Relationship Id="rId154" Type="http://schemas.openxmlformats.org/officeDocument/2006/relationships/customXml" Target="../ink/ink371.xml"/><Relationship Id="rId175" Type="http://schemas.openxmlformats.org/officeDocument/2006/relationships/image" Target="../media/image385.png"/><Relationship Id="rId196" Type="http://schemas.openxmlformats.org/officeDocument/2006/relationships/customXml" Target="../ink/ink392.xml"/><Relationship Id="rId200" Type="http://schemas.openxmlformats.org/officeDocument/2006/relationships/customXml" Target="../ink/ink394.xml"/><Relationship Id="rId16" Type="http://schemas.openxmlformats.org/officeDocument/2006/relationships/customXml" Target="../ink/ink302.xml"/><Relationship Id="rId221" Type="http://schemas.openxmlformats.org/officeDocument/2006/relationships/image" Target="../media/image408.png"/><Relationship Id="rId242" Type="http://schemas.openxmlformats.org/officeDocument/2006/relationships/customXml" Target="../ink/ink415.xml"/><Relationship Id="rId263" Type="http://schemas.openxmlformats.org/officeDocument/2006/relationships/image" Target="../media/image429.png"/><Relationship Id="rId284" Type="http://schemas.openxmlformats.org/officeDocument/2006/relationships/customXml" Target="../ink/ink436.xml"/><Relationship Id="rId37" Type="http://schemas.openxmlformats.org/officeDocument/2006/relationships/image" Target="../media/image316.png"/><Relationship Id="rId58" Type="http://schemas.openxmlformats.org/officeDocument/2006/relationships/customXml" Target="../ink/ink323.xml"/><Relationship Id="rId79" Type="http://schemas.openxmlformats.org/officeDocument/2006/relationships/image" Target="../media/image337.png"/><Relationship Id="rId102" Type="http://schemas.openxmlformats.org/officeDocument/2006/relationships/customXml" Target="../ink/ink345.xml"/><Relationship Id="rId123" Type="http://schemas.openxmlformats.org/officeDocument/2006/relationships/image" Target="../media/image359.png"/><Relationship Id="rId144" Type="http://schemas.openxmlformats.org/officeDocument/2006/relationships/customXml" Target="../ink/ink366.xml"/><Relationship Id="rId90" Type="http://schemas.openxmlformats.org/officeDocument/2006/relationships/customXml" Target="../ink/ink339.xml"/><Relationship Id="rId165" Type="http://schemas.openxmlformats.org/officeDocument/2006/relationships/image" Target="../media/image380.png"/><Relationship Id="rId186" Type="http://schemas.openxmlformats.org/officeDocument/2006/relationships/customXml" Target="../ink/ink387.xml"/><Relationship Id="rId211" Type="http://schemas.openxmlformats.org/officeDocument/2006/relationships/image" Target="../media/image403.png"/><Relationship Id="rId232" Type="http://schemas.openxmlformats.org/officeDocument/2006/relationships/customXml" Target="../ink/ink410.xml"/><Relationship Id="rId253" Type="http://schemas.openxmlformats.org/officeDocument/2006/relationships/image" Target="../media/image424.png"/><Relationship Id="rId274" Type="http://schemas.openxmlformats.org/officeDocument/2006/relationships/customXml" Target="../ink/ink431.xml"/><Relationship Id="rId295" Type="http://schemas.openxmlformats.org/officeDocument/2006/relationships/image" Target="../media/image445.png"/><Relationship Id="rId27" Type="http://schemas.openxmlformats.org/officeDocument/2006/relationships/image" Target="../media/image311.png"/><Relationship Id="rId48" Type="http://schemas.openxmlformats.org/officeDocument/2006/relationships/customXml" Target="../ink/ink318.xml"/><Relationship Id="rId69" Type="http://schemas.openxmlformats.org/officeDocument/2006/relationships/image" Target="../media/image332.png"/><Relationship Id="rId113" Type="http://schemas.openxmlformats.org/officeDocument/2006/relationships/image" Target="../media/image354.png"/><Relationship Id="rId134" Type="http://schemas.openxmlformats.org/officeDocument/2006/relationships/customXml" Target="../ink/ink361.xml"/><Relationship Id="rId80" Type="http://schemas.openxmlformats.org/officeDocument/2006/relationships/customXml" Target="../ink/ink334.xml"/><Relationship Id="rId155" Type="http://schemas.openxmlformats.org/officeDocument/2006/relationships/image" Target="../media/image375.png"/><Relationship Id="rId176" Type="http://schemas.openxmlformats.org/officeDocument/2006/relationships/customXml" Target="../ink/ink382.xml"/><Relationship Id="rId197" Type="http://schemas.openxmlformats.org/officeDocument/2006/relationships/image" Target="../media/image396.png"/><Relationship Id="rId201" Type="http://schemas.openxmlformats.org/officeDocument/2006/relationships/image" Target="../media/image398.png"/><Relationship Id="rId222" Type="http://schemas.openxmlformats.org/officeDocument/2006/relationships/customXml" Target="../ink/ink405.xml"/><Relationship Id="rId243" Type="http://schemas.openxmlformats.org/officeDocument/2006/relationships/image" Target="../media/image419.png"/><Relationship Id="rId264" Type="http://schemas.openxmlformats.org/officeDocument/2006/relationships/customXml" Target="../ink/ink426.xml"/><Relationship Id="rId285" Type="http://schemas.openxmlformats.org/officeDocument/2006/relationships/image" Target="../media/image440.png"/><Relationship Id="rId17" Type="http://schemas.openxmlformats.org/officeDocument/2006/relationships/image" Target="../media/image306.png"/><Relationship Id="rId38" Type="http://schemas.openxmlformats.org/officeDocument/2006/relationships/customXml" Target="../ink/ink313.xml"/><Relationship Id="rId59" Type="http://schemas.openxmlformats.org/officeDocument/2006/relationships/image" Target="../media/image327.png"/><Relationship Id="rId103" Type="http://schemas.openxmlformats.org/officeDocument/2006/relationships/image" Target="../media/image349.png"/><Relationship Id="rId124" Type="http://schemas.openxmlformats.org/officeDocument/2006/relationships/customXml" Target="../ink/ink356.xml"/><Relationship Id="rId70" Type="http://schemas.openxmlformats.org/officeDocument/2006/relationships/customXml" Target="../ink/ink329.xml"/><Relationship Id="rId91" Type="http://schemas.openxmlformats.org/officeDocument/2006/relationships/image" Target="../media/image343.png"/><Relationship Id="rId145" Type="http://schemas.openxmlformats.org/officeDocument/2006/relationships/image" Target="../media/image370.png"/><Relationship Id="rId166" Type="http://schemas.openxmlformats.org/officeDocument/2006/relationships/customXml" Target="../ink/ink377.xml"/><Relationship Id="rId187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00.xml"/><Relationship Id="rId233" Type="http://schemas.openxmlformats.org/officeDocument/2006/relationships/image" Target="../media/image414.png"/><Relationship Id="rId254" Type="http://schemas.openxmlformats.org/officeDocument/2006/relationships/customXml" Target="../ink/ink421.xml"/><Relationship Id="rId28" Type="http://schemas.openxmlformats.org/officeDocument/2006/relationships/customXml" Target="../ink/ink308.xml"/><Relationship Id="rId49" Type="http://schemas.openxmlformats.org/officeDocument/2006/relationships/image" Target="../media/image322.png"/><Relationship Id="rId114" Type="http://schemas.openxmlformats.org/officeDocument/2006/relationships/customXml" Target="../ink/ink351.xml"/><Relationship Id="rId275" Type="http://schemas.openxmlformats.org/officeDocument/2006/relationships/image" Target="../media/image435.png"/><Relationship Id="rId296" Type="http://schemas.openxmlformats.org/officeDocument/2006/relationships/customXml" Target="../ink/ink442.xml"/><Relationship Id="rId300" Type="http://schemas.openxmlformats.org/officeDocument/2006/relationships/customXml" Target="../ink/ink444.xml"/><Relationship Id="rId60" Type="http://schemas.openxmlformats.org/officeDocument/2006/relationships/customXml" Target="../ink/ink324.xml"/><Relationship Id="rId81" Type="http://schemas.openxmlformats.org/officeDocument/2006/relationships/image" Target="../media/image338.png"/><Relationship Id="rId135" Type="http://schemas.openxmlformats.org/officeDocument/2006/relationships/image" Target="../media/image365.png"/><Relationship Id="rId156" Type="http://schemas.openxmlformats.org/officeDocument/2006/relationships/customXml" Target="../ink/ink372.xml"/><Relationship Id="rId177" Type="http://schemas.openxmlformats.org/officeDocument/2006/relationships/image" Target="../media/image386.png"/><Relationship Id="rId198" Type="http://schemas.openxmlformats.org/officeDocument/2006/relationships/customXml" Target="../ink/ink393.xml"/><Relationship Id="rId202" Type="http://schemas.openxmlformats.org/officeDocument/2006/relationships/customXml" Target="../ink/ink395.xml"/><Relationship Id="rId223" Type="http://schemas.openxmlformats.org/officeDocument/2006/relationships/image" Target="../media/image409.png"/><Relationship Id="rId244" Type="http://schemas.openxmlformats.org/officeDocument/2006/relationships/customXml" Target="../ink/ink416.xml"/><Relationship Id="rId18" Type="http://schemas.openxmlformats.org/officeDocument/2006/relationships/customXml" Target="../ink/ink303.xml"/><Relationship Id="rId39" Type="http://schemas.openxmlformats.org/officeDocument/2006/relationships/image" Target="../media/image317.png"/><Relationship Id="rId265" Type="http://schemas.openxmlformats.org/officeDocument/2006/relationships/image" Target="../media/image430.png"/><Relationship Id="rId286" Type="http://schemas.openxmlformats.org/officeDocument/2006/relationships/customXml" Target="../ink/ink437.xml"/><Relationship Id="rId50" Type="http://schemas.openxmlformats.org/officeDocument/2006/relationships/customXml" Target="../ink/ink319.xml"/><Relationship Id="rId104" Type="http://schemas.openxmlformats.org/officeDocument/2006/relationships/customXml" Target="../ink/ink346.xml"/><Relationship Id="rId125" Type="http://schemas.openxmlformats.org/officeDocument/2006/relationships/image" Target="../media/image360.png"/><Relationship Id="rId146" Type="http://schemas.openxmlformats.org/officeDocument/2006/relationships/customXml" Target="../ink/ink367.xml"/><Relationship Id="rId167" Type="http://schemas.openxmlformats.org/officeDocument/2006/relationships/image" Target="../media/image381.png"/><Relationship Id="rId188" Type="http://schemas.openxmlformats.org/officeDocument/2006/relationships/customXml" Target="../ink/ink388.xml"/><Relationship Id="rId71" Type="http://schemas.openxmlformats.org/officeDocument/2006/relationships/image" Target="../media/image333.png"/><Relationship Id="rId92" Type="http://schemas.openxmlformats.org/officeDocument/2006/relationships/customXml" Target="../ink/ink340.xml"/><Relationship Id="rId213" Type="http://schemas.openxmlformats.org/officeDocument/2006/relationships/image" Target="../media/image404.png"/><Relationship Id="rId234" Type="http://schemas.openxmlformats.org/officeDocument/2006/relationships/customXml" Target="../ink/ink411.xml"/><Relationship Id="rId2" Type="http://schemas.openxmlformats.org/officeDocument/2006/relationships/customXml" Target="../ink/ink295.xml"/><Relationship Id="rId29" Type="http://schemas.openxmlformats.org/officeDocument/2006/relationships/image" Target="../media/image312.png"/><Relationship Id="rId255" Type="http://schemas.openxmlformats.org/officeDocument/2006/relationships/image" Target="../media/image425.png"/><Relationship Id="rId276" Type="http://schemas.openxmlformats.org/officeDocument/2006/relationships/customXml" Target="../ink/ink432.xml"/><Relationship Id="rId297" Type="http://schemas.openxmlformats.org/officeDocument/2006/relationships/image" Target="../media/image446.png"/><Relationship Id="rId40" Type="http://schemas.openxmlformats.org/officeDocument/2006/relationships/customXml" Target="../ink/ink314.xml"/><Relationship Id="rId115" Type="http://schemas.openxmlformats.org/officeDocument/2006/relationships/image" Target="../media/image355.png"/><Relationship Id="rId136" Type="http://schemas.openxmlformats.org/officeDocument/2006/relationships/customXml" Target="../ink/ink362.xml"/><Relationship Id="rId157" Type="http://schemas.openxmlformats.org/officeDocument/2006/relationships/image" Target="../media/image376.png"/><Relationship Id="rId178" Type="http://schemas.openxmlformats.org/officeDocument/2006/relationships/customXml" Target="../ink/ink383.xml"/><Relationship Id="rId301" Type="http://schemas.openxmlformats.org/officeDocument/2006/relationships/image" Target="../media/image448.png"/><Relationship Id="rId61" Type="http://schemas.openxmlformats.org/officeDocument/2006/relationships/image" Target="../media/image328.png"/><Relationship Id="rId82" Type="http://schemas.openxmlformats.org/officeDocument/2006/relationships/customXml" Target="../ink/ink335.xml"/><Relationship Id="rId199" Type="http://schemas.openxmlformats.org/officeDocument/2006/relationships/image" Target="../media/image397.png"/><Relationship Id="rId203" Type="http://schemas.openxmlformats.org/officeDocument/2006/relationships/image" Target="../media/image399.png"/><Relationship Id="rId19" Type="http://schemas.openxmlformats.org/officeDocument/2006/relationships/image" Target="../media/image307.png"/><Relationship Id="rId224" Type="http://schemas.openxmlformats.org/officeDocument/2006/relationships/customXml" Target="../ink/ink406.xml"/><Relationship Id="rId245" Type="http://schemas.openxmlformats.org/officeDocument/2006/relationships/image" Target="../media/image420.png"/><Relationship Id="rId266" Type="http://schemas.openxmlformats.org/officeDocument/2006/relationships/customXml" Target="../ink/ink427.xml"/><Relationship Id="rId287" Type="http://schemas.openxmlformats.org/officeDocument/2006/relationships/image" Target="../media/image441.png"/><Relationship Id="rId30" Type="http://schemas.openxmlformats.org/officeDocument/2006/relationships/customXml" Target="../ink/ink309.xml"/><Relationship Id="rId105" Type="http://schemas.openxmlformats.org/officeDocument/2006/relationships/image" Target="../media/image350.png"/><Relationship Id="rId126" Type="http://schemas.openxmlformats.org/officeDocument/2006/relationships/customXml" Target="../ink/ink357.xml"/><Relationship Id="rId147" Type="http://schemas.openxmlformats.org/officeDocument/2006/relationships/image" Target="../media/image371.png"/><Relationship Id="rId168" Type="http://schemas.openxmlformats.org/officeDocument/2006/relationships/customXml" Target="../ink/ink378.xml"/><Relationship Id="rId51" Type="http://schemas.openxmlformats.org/officeDocument/2006/relationships/image" Target="../media/image323.png"/><Relationship Id="rId72" Type="http://schemas.openxmlformats.org/officeDocument/2006/relationships/customXml" Target="../ink/ink330.xml"/><Relationship Id="rId93" Type="http://schemas.openxmlformats.org/officeDocument/2006/relationships/image" Target="../media/image344.png"/><Relationship Id="rId189" Type="http://schemas.openxmlformats.org/officeDocument/2006/relationships/image" Target="../media/image392.png"/><Relationship Id="rId3" Type="http://schemas.openxmlformats.org/officeDocument/2006/relationships/image" Target="../media/image299.png"/><Relationship Id="rId214" Type="http://schemas.openxmlformats.org/officeDocument/2006/relationships/customXml" Target="../ink/ink401.xml"/><Relationship Id="rId235" Type="http://schemas.openxmlformats.org/officeDocument/2006/relationships/image" Target="../media/image415.png"/><Relationship Id="rId256" Type="http://schemas.openxmlformats.org/officeDocument/2006/relationships/customXml" Target="../ink/ink422.xml"/><Relationship Id="rId277" Type="http://schemas.openxmlformats.org/officeDocument/2006/relationships/image" Target="../media/image436.png"/><Relationship Id="rId298" Type="http://schemas.openxmlformats.org/officeDocument/2006/relationships/customXml" Target="../ink/ink443.xml"/><Relationship Id="rId116" Type="http://schemas.openxmlformats.org/officeDocument/2006/relationships/customXml" Target="../ink/ink352.xml"/><Relationship Id="rId137" Type="http://schemas.openxmlformats.org/officeDocument/2006/relationships/image" Target="../media/image366.png"/><Relationship Id="rId158" Type="http://schemas.openxmlformats.org/officeDocument/2006/relationships/customXml" Target="../ink/ink373.xml"/><Relationship Id="rId302" Type="http://schemas.openxmlformats.org/officeDocument/2006/relationships/customXml" Target="../ink/ink445.xml"/><Relationship Id="rId20" Type="http://schemas.openxmlformats.org/officeDocument/2006/relationships/customXml" Target="../ink/ink304.xml"/><Relationship Id="rId41" Type="http://schemas.openxmlformats.org/officeDocument/2006/relationships/image" Target="../media/image318.png"/><Relationship Id="rId62" Type="http://schemas.openxmlformats.org/officeDocument/2006/relationships/customXml" Target="../ink/ink325.xml"/><Relationship Id="rId83" Type="http://schemas.openxmlformats.org/officeDocument/2006/relationships/image" Target="../media/image339.png"/><Relationship Id="rId179" Type="http://schemas.openxmlformats.org/officeDocument/2006/relationships/image" Target="../media/image387.png"/><Relationship Id="rId190" Type="http://schemas.openxmlformats.org/officeDocument/2006/relationships/customXml" Target="../ink/ink389.xml"/><Relationship Id="rId204" Type="http://schemas.openxmlformats.org/officeDocument/2006/relationships/customXml" Target="../ink/ink396.xml"/><Relationship Id="rId225" Type="http://schemas.openxmlformats.org/officeDocument/2006/relationships/image" Target="../media/image410.png"/><Relationship Id="rId246" Type="http://schemas.openxmlformats.org/officeDocument/2006/relationships/customXml" Target="../ink/ink417.xml"/><Relationship Id="rId267" Type="http://schemas.openxmlformats.org/officeDocument/2006/relationships/image" Target="../media/image431.png"/><Relationship Id="rId288" Type="http://schemas.openxmlformats.org/officeDocument/2006/relationships/customXml" Target="../ink/ink438.xml"/><Relationship Id="rId106" Type="http://schemas.openxmlformats.org/officeDocument/2006/relationships/customXml" Target="../ink/ink347.xml"/><Relationship Id="rId127" Type="http://schemas.openxmlformats.org/officeDocument/2006/relationships/image" Target="../media/image361.png"/><Relationship Id="rId10" Type="http://schemas.openxmlformats.org/officeDocument/2006/relationships/customXml" Target="../ink/ink299.xml"/><Relationship Id="rId31" Type="http://schemas.openxmlformats.org/officeDocument/2006/relationships/image" Target="../media/image313.png"/><Relationship Id="rId52" Type="http://schemas.openxmlformats.org/officeDocument/2006/relationships/customXml" Target="../ink/ink320.xml"/><Relationship Id="rId73" Type="http://schemas.openxmlformats.org/officeDocument/2006/relationships/image" Target="../media/image334.png"/><Relationship Id="rId94" Type="http://schemas.openxmlformats.org/officeDocument/2006/relationships/customXml" Target="../ink/ink341.xml"/><Relationship Id="rId148" Type="http://schemas.openxmlformats.org/officeDocument/2006/relationships/customXml" Target="../ink/ink368.xml"/><Relationship Id="rId169" Type="http://schemas.openxmlformats.org/officeDocument/2006/relationships/image" Target="../media/image382.png"/><Relationship Id="rId4" Type="http://schemas.openxmlformats.org/officeDocument/2006/relationships/customXml" Target="../ink/ink296.xml"/><Relationship Id="rId180" Type="http://schemas.openxmlformats.org/officeDocument/2006/relationships/customXml" Target="../ink/ink384.xml"/><Relationship Id="rId215" Type="http://schemas.openxmlformats.org/officeDocument/2006/relationships/image" Target="../media/image405.png"/><Relationship Id="rId236" Type="http://schemas.openxmlformats.org/officeDocument/2006/relationships/customXml" Target="../ink/ink412.xml"/><Relationship Id="rId257" Type="http://schemas.openxmlformats.org/officeDocument/2006/relationships/image" Target="../media/image426.png"/><Relationship Id="rId278" Type="http://schemas.openxmlformats.org/officeDocument/2006/relationships/customXml" Target="../ink/ink433.xml"/><Relationship Id="rId303" Type="http://schemas.openxmlformats.org/officeDocument/2006/relationships/image" Target="../media/image449.png"/><Relationship Id="rId42" Type="http://schemas.openxmlformats.org/officeDocument/2006/relationships/customXml" Target="../ink/ink315.xml"/><Relationship Id="rId84" Type="http://schemas.openxmlformats.org/officeDocument/2006/relationships/customXml" Target="../ink/ink336.xml"/><Relationship Id="rId138" Type="http://schemas.openxmlformats.org/officeDocument/2006/relationships/customXml" Target="../ink/ink363.xml"/><Relationship Id="rId191" Type="http://schemas.openxmlformats.org/officeDocument/2006/relationships/image" Target="../media/image393.png"/><Relationship Id="rId205" Type="http://schemas.openxmlformats.org/officeDocument/2006/relationships/image" Target="../media/image400.png"/><Relationship Id="rId247" Type="http://schemas.openxmlformats.org/officeDocument/2006/relationships/image" Target="../media/image421.png"/><Relationship Id="rId107" Type="http://schemas.openxmlformats.org/officeDocument/2006/relationships/image" Target="../media/image351.png"/><Relationship Id="rId289" Type="http://schemas.openxmlformats.org/officeDocument/2006/relationships/image" Target="../media/image442.png"/><Relationship Id="rId11" Type="http://schemas.openxmlformats.org/officeDocument/2006/relationships/image" Target="../media/image303.png"/><Relationship Id="rId53" Type="http://schemas.openxmlformats.org/officeDocument/2006/relationships/image" Target="../media/image324.png"/><Relationship Id="rId149" Type="http://schemas.openxmlformats.org/officeDocument/2006/relationships/image" Target="../media/image372.png"/><Relationship Id="rId95" Type="http://schemas.openxmlformats.org/officeDocument/2006/relationships/image" Target="../media/image345.png"/><Relationship Id="rId160" Type="http://schemas.openxmlformats.org/officeDocument/2006/relationships/customXml" Target="../ink/ink374.xml"/><Relationship Id="rId216" Type="http://schemas.openxmlformats.org/officeDocument/2006/relationships/customXml" Target="../ink/ink402.xml"/><Relationship Id="rId258" Type="http://schemas.openxmlformats.org/officeDocument/2006/relationships/customXml" Target="../ink/ink423.xml"/><Relationship Id="rId22" Type="http://schemas.openxmlformats.org/officeDocument/2006/relationships/customXml" Target="../ink/ink305.xml"/><Relationship Id="rId64" Type="http://schemas.openxmlformats.org/officeDocument/2006/relationships/customXml" Target="../ink/ink326.xml"/><Relationship Id="rId118" Type="http://schemas.openxmlformats.org/officeDocument/2006/relationships/customXml" Target="../ink/ink353.xml"/><Relationship Id="rId171" Type="http://schemas.openxmlformats.org/officeDocument/2006/relationships/image" Target="../media/image383.png"/><Relationship Id="rId227" Type="http://schemas.openxmlformats.org/officeDocument/2006/relationships/image" Target="../media/image411.png"/><Relationship Id="rId269" Type="http://schemas.openxmlformats.org/officeDocument/2006/relationships/image" Target="../media/image432.png"/><Relationship Id="rId33" Type="http://schemas.openxmlformats.org/officeDocument/2006/relationships/image" Target="../media/image314.png"/><Relationship Id="rId129" Type="http://schemas.openxmlformats.org/officeDocument/2006/relationships/image" Target="../media/image362.png"/><Relationship Id="rId280" Type="http://schemas.openxmlformats.org/officeDocument/2006/relationships/customXml" Target="../ink/ink434.xml"/><Relationship Id="rId75" Type="http://schemas.openxmlformats.org/officeDocument/2006/relationships/image" Target="../media/image335.png"/><Relationship Id="rId140" Type="http://schemas.openxmlformats.org/officeDocument/2006/relationships/customXml" Target="../ink/ink364.xml"/><Relationship Id="rId182" Type="http://schemas.openxmlformats.org/officeDocument/2006/relationships/customXml" Target="../ink/ink38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5.png"/><Relationship Id="rId18" Type="http://schemas.openxmlformats.org/officeDocument/2006/relationships/customXml" Target="../ink/ink454.xml"/><Relationship Id="rId26" Type="http://schemas.openxmlformats.org/officeDocument/2006/relationships/customXml" Target="../ink/ink458.xml"/><Relationship Id="rId39" Type="http://schemas.openxmlformats.org/officeDocument/2006/relationships/image" Target="../media/image468.png"/><Relationship Id="rId21" Type="http://schemas.openxmlformats.org/officeDocument/2006/relationships/image" Target="../media/image459.png"/><Relationship Id="rId34" Type="http://schemas.openxmlformats.org/officeDocument/2006/relationships/customXml" Target="../ink/ink462.xml"/><Relationship Id="rId42" Type="http://schemas.openxmlformats.org/officeDocument/2006/relationships/customXml" Target="../ink/ink466.xml"/><Relationship Id="rId7" Type="http://schemas.openxmlformats.org/officeDocument/2006/relationships/image" Target="../media/image452.png"/><Relationship Id="rId2" Type="http://schemas.openxmlformats.org/officeDocument/2006/relationships/customXml" Target="../ink/ink446.xml"/><Relationship Id="rId16" Type="http://schemas.openxmlformats.org/officeDocument/2006/relationships/customXml" Target="../ink/ink453.xml"/><Relationship Id="rId29" Type="http://schemas.openxmlformats.org/officeDocument/2006/relationships/image" Target="../media/image4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8.xml"/><Relationship Id="rId11" Type="http://schemas.openxmlformats.org/officeDocument/2006/relationships/image" Target="../media/image454.png"/><Relationship Id="rId24" Type="http://schemas.openxmlformats.org/officeDocument/2006/relationships/customXml" Target="../ink/ink457.xml"/><Relationship Id="rId32" Type="http://schemas.openxmlformats.org/officeDocument/2006/relationships/customXml" Target="../ink/ink461.xml"/><Relationship Id="rId37" Type="http://schemas.openxmlformats.org/officeDocument/2006/relationships/image" Target="../media/image467.png"/><Relationship Id="rId40" Type="http://schemas.openxmlformats.org/officeDocument/2006/relationships/customXml" Target="../ink/ink465.xml"/><Relationship Id="rId45" Type="http://schemas.openxmlformats.org/officeDocument/2006/relationships/image" Target="../media/image471.png"/><Relationship Id="rId5" Type="http://schemas.openxmlformats.org/officeDocument/2006/relationships/image" Target="../media/image451.png"/><Relationship Id="rId15" Type="http://schemas.openxmlformats.org/officeDocument/2006/relationships/image" Target="../media/image456.png"/><Relationship Id="rId23" Type="http://schemas.openxmlformats.org/officeDocument/2006/relationships/image" Target="../media/image460.png"/><Relationship Id="rId28" Type="http://schemas.openxmlformats.org/officeDocument/2006/relationships/customXml" Target="../ink/ink459.xml"/><Relationship Id="rId36" Type="http://schemas.openxmlformats.org/officeDocument/2006/relationships/customXml" Target="../ink/ink463.xml"/><Relationship Id="rId10" Type="http://schemas.openxmlformats.org/officeDocument/2006/relationships/customXml" Target="../ink/ink450.xml"/><Relationship Id="rId19" Type="http://schemas.openxmlformats.org/officeDocument/2006/relationships/image" Target="../media/image458.png"/><Relationship Id="rId31" Type="http://schemas.openxmlformats.org/officeDocument/2006/relationships/image" Target="../media/image464.png"/><Relationship Id="rId44" Type="http://schemas.openxmlformats.org/officeDocument/2006/relationships/customXml" Target="../ink/ink467.xml"/><Relationship Id="rId4" Type="http://schemas.openxmlformats.org/officeDocument/2006/relationships/customXml" Target="../ink/ink447.xml"/><Relationship Id="rId9" Type="http://schemas.openxmlformats.org/officeDocument/2006/relationships/image" Target="../media/image453.png"/><Relationship Id="rId14" Type="http://schemas.openxmlformats.org/officeDocument/2006/relationships/customXml" Target="../ink/ink452.xml"/><Relationship Id="rId22" Type="http://schemas.openxmlformats.org/officeDocument/2006/relationships/customXml" Target="../ink/ink456.xml"/><Relationship Id="rId27" Type="http://schemas.openxmlformats.org/officeDocument/2006/relationships/image" Target="../media/image462.png"/><Relationship Id="rId30" Type="http://schemas.openxmlformats.org/officeDocument/2006/relationships/customXml" Target="../ink/ink460.xml"/><Relationship Id="rId35" Type="http://schemas.openxmlformats.org/officeDocument/2006/relationships/image" Target="../media/image466.png"/><Relationship Id="rId43" Type="http://schemas.openxmlformats.org/officeDocument/2006/relationships/image" Target="../media/image470.png"/><Relationship Id="rId8" Type="http://schemas.openxmlformats.org/officeDocument/2006/relationships/customXml" Target="../ink/ink449.xml"/><Relationship Id="rId3" Type="http://schemas.openxmlformats.org/officeDocument/2006/relationships/image" Target="../media/image450.png"/><Relationship Id="rId12" Type="http://schemas.openxmlformats.org/officeDocument/2006/relationships/customXml" Target="../ink/ink451.xml"/><Relationship Id="rId17" Type="http://schemas.openxmlformats.org/officeDocument/2006/relationships/image" Target="../media/image457.png"/><Relationship Id="rId25" Type="http://schemas.openxmlformats.org/officeDocument/2006/relationships/image" Target="../media/image461.png"/><Relationship Id="rId33" Type="http://schemas.openxmlformats.org/officeDocument/2006/relationships/image" Target="../media/image465.png"/><Relationship Id="rId38" Type="http://schemas.openxmlformats.org/officeDocument/2006/relationships/customXml" Target="../ink/ink464.xml"/><Relationship Id="rId20" Type="http://schemas.openxmlformats.org/officeDocument/2006/relationships/customXml" Target="../ink/ink455.xml"/><Relationship Id="rId41" Type="http://schemas.openxmlformats.org/officeDocument/2006/relationships/image" Target="../media/image46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3.png"/><Relationship Id="rId21" Type="http://schemas.openxmlformats.org/officeDocument/2006/relationships/customXml" Target="../ink/ink477.xml"/><Relationship Id="rId42" Type="http://schemas.openxmlformats.org/officeDocument/2006/relationships/image" Target="../media/image491.png"/><Relationship Id="rId47" Type="http://schemas.openxmlformats.org/officeDocument/2006/relationships/customXml" Target="../ink/ink490.xml"/><Relationship Id="rId63" Type="http://schemas.openxmlformats.org/officeDocument/2006/relationships/customXml" Target="../ink/ink498.xml"/><Relationship Id="rId68" Type="http://schemas.openxmlformats.org/officeDocument/2006/relationships/image" Target="../media/image503.png"/><Relationship Id="rId84" Type="http://schemas.openxmlformats.org/officeDocument/2006/relationships/customXml" Target="../ink/ink509.xml"/><Relationship Id="rId16" Type="http://schemas.openxmlformats.org/officeDocument/2006/relationships/image" Target="../media/image478.png"/><Relationship Id="rId11" Type="http://schemas.openxmlformats.org/officeDocument/2006/relationships/customXml" Target="../ink/ink472.xml"/><Relationship Id="rId32" Type="http://schemas.openxmlformats.org/officeDocument/2006/relationships/image" Target="../media/image486.png"/><Relationship Id="rId37" Type="http://schemas.openxmlformats.org/officeDocument/2006/relationships/customXml" Target="../ink/ink485.xml"/><Relationship Id="rId53" Type="http://schemas.openxmlformats.org/officeDocument/2006/relationships/customXml" Target="../ink/ink493.xml"/><Relationship Id="rId58" Type="http://schemas.openxmlformats.org/officeDocument/2006/relationships/image" Target="../media/image299.png"/><Relationship Id="rId74" Type="http://schemas.openxmlformats.org/officeDocument/2006/relationships/customXml" Target="../ink/ink504.xml"/><Relationship Id="rId79" Type="http://schemas.openxmlformats.org/officeDocument/2006/relationships/image" Target="../media/image508.png"/><Relationship Id="rId5" Type="http://schemas.openxmlformats.org/officeDocument/2006/relationships/customXml" Target="../ink/ink469.xml"/><Relationship Id="rId19" Type="http://schemas.openxmlformats.org/officeDocument/2006/relationships/customXml" Target="../ink/ink476.xml"/><Relationship Id="rId14" Type="http://schemas.openxmlformats.org/officeDocument/2006/relationships/image" Target="../media/image477.png"/><Relationship Id="rId22" Type="http://schemas.openxmlformats.org/officeDocument/2006/relationships/image" Target="../media/image481.png"/><Relationship Id="rId27" Type="http://schemas.openxmlformats.org/officeDocument/2006/relationships/customXml" Target="../ink/ink480.xml"/><Relationship Id="rId30" Type="http://schemas.openxmlformats.org/officeDocument/2006/relationships/image" Target="../media/image485.png"/><Relationship Id="rId35" Type="http://schemas.openxmlformats.org/officeDocument/2006/relationships/customXml" Target="../ink/ink484.xml"/><Relationship Id="rId43" Type="http://schemas.openxmlformats.org/officeDocument/2006/relationships/customXml" Target="../ink/ink488.xml"/><Relationship Id="rId48" Type="http://schemas.openxmlformats.org/officeDocument/2006/relationships/image" Target="../media/image494.png"/><Relationship Id="rId56" Type="http://schemas.openxmlformats.org/officeDocument/2006/relationships/image" Target="../media/image498.png"/><Relationship Id="rId64" Type="http://schemas.openxmlformats.org/officeDocument/2006/relationships/image" Target="../media/image501.png"/><Relationship Id="rId69" Type="http://schemas.openxmlformats.org/officeDocument/2006/relationships/customXml" Target="../ink/ink501.xml"/><Relationship Id="rId77" Type="http://schemas.openxmlformats.org/officeDocument/2006/relationships/image" Target="../media/image507.png"/><Relationship Id="rId8" Type="http://schemas.openxmlformats.org/officeDocument/2006/relationships/image" Target="../media/image474.png"/><Relationship Id="rId51" Type="http://schemas.openxmlformats.org/officeDocument/2006/relationships/customXml" Target="../ink/ink492.xml"/><Relationship Id="rId72" Type="http://schemas.openxmlformats.org/officeDocument/2006/relationships/customXml" Target="../ink/ink503.xml"/><Relationship Id="rId80" Type="http://schemas.openxmlformats.org/officeDocument/2006/relationships/customXml" Target="../ink/ink507.xml"/><Relationship Id="rId85" Type="http://schemas.openxmlformats.org/officeDocument/2006/relationships/image" Target="../media/image511.png"/><Relationship Id="rId3" Type="http://schemas.openxmlformats.org/officeDocument/2006/relationships/customXml" Target="../ink/ink468.xml"/><Relationship Id="rId12" Type="http://schemas.openxmlformats.org/officeDocument/2006/relationships/image" Target="../media/image476.png"/><Relationship Id="rId17" Type="http://schemas.openxmlformats.org/officeDocument/2006/relationships/customXml" Target="../ink/ink475.xml"/><Relationship Id="rId25" Type="http://schemas.openxmlformats.org/officeDocument/2006/relationships/customXml" Target="../ink/ink479.xml"/><Relationship Id="rId33" Type="http://schemas.openxmlformats.org/officeDocument/2006/relationships/customXml" Target="../ink/ink483.xml"/><Relationship Id="rId38" Type="http://schemas.openxmlformats.org/officeDocument/2006/relationships/image" Target="../media/image489.png"/><Relationship Id="rId46" Type="http://schemas.openxmlformats.org/officeDocument/2006/relationships/image" Target="../media/image493.png"/><Relationship Id="rId59" Type="http://schemas.openxmlformats.org/officeDocument/2006/relationships/customXml" Target="../ink/ink496.xml"/><Relationship Id="rId67" Type="http://schemas.openxmlformats.org/officeDocument/2006/relationships/customXml" Target="../ink/ink500.xml"/><Relationship Id="rId20" Type="http://schemas.openxmlformats.org/officeDocument/2006/relationships/image" Target="../media/image480.png"/><Relationship Id="rId41" Type="http://schemas.openxmlformats.org/officeDocument/2006/relationships/customXml" Target="../ink/ink487.xml"/><Relationship Id="rId54" Type="http://schemas.openxmlformats.org/officeDocument/2006/relationships/image" Target="../media/image497.png"/><Relationship Id="rId62" Type="http://schemas.openxmlformats.org/officeDocument/2006/relationships/image" Target="../media/image500.png"/><Relationship Id="rId70" Type="http://schemas.openxmlformats.org/officeDocument/2006/relationships/customXml" Target="../ink/ink502.xml"/><Relationship Id="rId75" Type="http://schemas.openxmlformats.org/officeDocument/2006/relationships/image" Target="../media/image506.png"/><Relationship Id="rId83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3.png"/><Relationship Id="rId15" Type="http://schemas.openxmlformats.org/officeDocument/2006/relationships/customXml" Target="../ink/ink474.xml"/><Relationship Id="rId23" Type="http://schemas.openxmlformats.org/officeDocument/2006/relationships/customXml" Target="../ink/ink478.xml"/><Relationship Id="rId28" Type="http://schemas.openxmlformats.org/officeDocument/2006/relationships/image" Target="../media/image484.png"/><Relationship Id="rId36" Type="http://schemas.openxmlformats.org/officeDocument/2006/relationships/image" Target="../media/image488.png"/><Relationship Id="rId49" Type="http://schemas.openxmlformats.org/officeDocument/2006/relationships/customXml" Target="../ink/ink491.xml"/><Relationship Id="rId57" Type="http://schemas.openxmlformats.org/officeDocument/2006/relationships/customXml" Target="../ink/ink495.xml"/><Relationship Id="rId10" Type="http://schemas.openxmlformats.org/officeDocument/2006/relationships/image" Target="../media/image475.png"/><Relationship Id="rId31" Type="http://schemas.openxmlformats.org/officeDocument/2006/relationships/customXml" Target="../ink/ink482.xml"/><Relationship Id="rId44" Type="http://schemas.openxmlformats.org/officeDocument/2006/relationships/image" Target="../media/image492.png"/><Relationship Id="rId52" Type="http://schemas.openxmlformats.org/officeDocument/2006/relationships/image" Target="../media/image496.png"/><Relationship Id="rId60" Type="http://schemas.openxmlformats.org/officeDocument/2006/relationships/image" Target="../media/image499.png"/><Relationship Id="rId65" Type="http://schemas.openxmlformats.org/officeDocument/2006/relationships/customXml" Target="../ink/ink499.xml"/><Relationship Id="rId73" Type="http://schemas.openxmlformats.org/officeDocument/2006/relationships/image" Target="../media/image505.png"/><Relationship Id="rId78" Type="http://schemas.openxmlformats.org/officeDocument/2006/relationships/customXml" Target="../ink/ink506.xml"/><Relationship Id="rId81" Type="http://schemas.openxmlformats.org/officeDocument/2006/relationships/image" Target="../media/image509.png"/><Relationship Id="rId86" Type="http://schemas.openxmlformats.org/officeDocument/2006/relationships/customXml" Target="../ink/ink510.xml"/><Relationship Id="rId4" Type="http://schemas.openxmlformats.org/officeDocument/2006/relationships/image" Target="../media/image941.png"/><Relationship Id="rId9" Type="http://schemas.openxmlformats.org/officeDocument/2006/relationships/customXml" Target="../ink/ink471.xml"/><Relationship Id="rId13" Type="http://schemas.openxmlformats.org/officeDocument/2006/relationships/customXml" Target="../ink/ink473.xml"/><Relationship Id="rId18" Type="http://schemas.openxmlformats.org/officeDocument/2006/relationships/image" Target="../media/image479.png"/><Relationship Id="rId39" Type="http://schemas.openxmlformats.org/officeDocument/2006/relationships/customXml" Target="../ink/ink486.xml"/><Relationship Id="rId34" Type="http://schemas.openxmlformats.org/officeDocument/2006/relationships/image" Target="../media/image487.png"/><Relationship Id="rId50" Type="http://schemas.openxmlformats.org/officeDocument/2006/relationships/image" Target="../media/image495.png"/><Relationship Id="rId55" Type="http://schemas.openxmlformats.org/officeDocument/2006/relationships/customXml" Target="../ink/ink494.xml"/><Relationship Id="rId76" Type="http://schemas.openxmlformats.org/officeDocument/2006/relationships/customXml" Target="../ink/ink505.xml"/><Relationship Id="rId7" Type="http://schemas.openxmlformats.org/officeDocument/2006/relationships/customXml" Target="../ink/ink470.xml"/><Relationship Id="rId71" Type="http://schemas.openxmlformats.org/officeDocument/2006/relationships/image" Target="../media/image504.png"/><Relationship Id="rId2" Type="http://schemas.openxmlformats.org/officeDocument/2006/relationships/image" Target="../media/image472.png"/><Relationship Id="rId29" Type="http://schemas.openxmlformats.org/officeDocument/2006/relationships/customXml" Target="../ink/ink481.xml"/><Relationship Id="rId24" Type="http://schemas.openxmlformats.org/officeDocument/2006/relationships/image" Target="../media/image482.png"/><Relationship Id="rId40" Type="http://schemas.openxmlformats.org/officeDocument/2006/relationships/image" Target="../media/image490.png"/><Relationship Id="rId45" Type="http://schemas.openxmlformats.org/officeDocument/2006/relationships/customXml" Target="../ink/ink489.xml"/><Relationship Id="rId66" Type="http://schemas.openxmlformats.org/officeDocument/2006/relationships/image" Target="../media/image502.png"/><Relationship Id="rId87" Type="http://schemas.openxmlformats.org/officeDocument/2006/relationships/image" Target="../media/image512.png"/><Relationship Id="rId61" Type="http://schemas.openxmlformats.org/officeDocument/2006/relationships/customXml" Target="../ink/ink497.xml"/><Relationship Id="rId82" Type="http://schemas.openxmlformats.org/officeDocument/2006/relationships/customXml" Target="../ink/ink5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9915-C1EE-4825-B157-60EBF9F8B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470" y="0"/>
            <a:ext cx="9498842" cy="971479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Calibri "/>
              </a:rPr>
              <a:t>AWS Global Infrastructure</a:t>
            </a:r>
            <a:endParaRPr lang="en-IN" sz="4000" dirty="0">
              <a:latin typeface="Calibri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ACE58-F282-4958-A989-D39D9A9A38D8}"/>
              </a:ext>
            </a:extLst>
          </p:cNvPr>
          <p:cNvSpPr txBox="1"/>
          <p:nvPr/>
        </p:nvSpPr>
        <p:spPr>
          <a:xfrm>
            <a:off x="888641" y="2634604"/>
            <a:ext cx="811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Region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Availability Zone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Edge Location </a:t>
            </a:r>
            <a:endParaRPr lang="en-IN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1D9151-A724-4B0E-ACBB-A59578A4EE59}"/>
              </a:ext>
            </a:extLst>
          </p:cNvPr>
          <p:cNvGrpSpPr/>
          <p:nvPr/>
        </p:nvGrpSpPr>
        <p:grpSpPr>
          <a:xfrm>
            <a:off x="3167601" y="990884"/>
            <a:ext cx="8660160" cy="5233680"/>
            <a:chOff x="3167601" y="990884"/>
            <a:chExt cx="8660160" cy="52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BBD9A53-52E6-4667-89F6-051CA90753F4}"/>
                    </a:ext>
                  </a:extLst>
                </p14:cNvPr>
                <p14:cNvContentPartPr/>
                <p14:nvPr/>
              </p14:nvContentPartPr>
              <p14:xfrm>
                <a:off x="8713761" y="1623044"/>
                <a:ext cx="479160" cy="414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BBD9A53-52E6-4667-89F6-051CA90753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05121" y="1614404"/>
                  <a:ext cx="496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1493D-A24D-43FE-B14A-B03A4D7B1336}"/>
                    </a:ext>
                  </a:extLst>
                </p14:cNvPr>
                <p14:cNvContentPartPr/>
                <p14:nvPr/>
              </p14:nvContentPartPr>
              <p14:xfrm>
                <a:off x="9232521" y="1656524"/>
                <a:ext cx="261720" cy="29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1493D-A24D-43FE-B14A-B03A4D7B1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23881" y="1647884"/>
                  <a:ext cx="279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A49418-C788-4E7C-819B-E84B5EA3576D}"/>
                    </a:ext>
                  </a:extLst>
                </p14:cNvPr>
                <p14:cNvContentPartPr/>
                <p14:nvPr/>
              </p14:nvContentPartPr>
              <p14:xfrm>
                <a:off x="9572721" y="1588844"/>
                <a:ext cx="141480" cy="24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A49418-C788-4E7C-819B-E84B5EA357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4081" y="1579844"/>
                  <a:ext cx="159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90056D-8213-4365-9666-6AF73AB09A75}"/>
                    </a:ext>
                  </a:extLst>
                </p14:cNvPr>
                <p14:cNvContentPartPr/>
                <p14:nvPr/>
              </p14:nvContentPartPr>
              <p14:xfrm>
                <a:off x="9683961" y="1628804"/>
                <a:ext cx="7848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90056D-8213-4365-9666-6AF73AB09A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4961" y="1620164"/>
                  <a:ext cx="96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AE737D-6CFF-45E4-A31D-FF69F6B5DF27}"/>
                    </a:ext>
                  </a:extLst>
                </p14:cNvPr>
                <p14:cNvContentPartPr/>
                <p14:nvPr/>
              </p14:nvContentPartPr>
              <p14:xfrm>
                <a:off x="9917241" y="1608644"/>
                <a:ext cx="159120" cy="14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AE737D-6CFF-45E4-A31D-FF69F6B5DF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8241" y="1600004"/>
                  <a:ext cx="176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52C66B-DA8C-448D-A34B-8310BAD7EAB7}"/>
                    </a:ext>
                  </a:extLst>
                </p14:cNvPr>
                <p14:cNvContentPartPr/>
                <p14:nvPr/>
              </p14:nvContentPartPr>
              <p14:xfrm>
                <a:off x="10156281" y="1537004"/>
                <a:ext cx="25236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52C66B-DA8C-448D-A34B-8310BAD7EA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7281" y="1528004"/>
                  <a:ext cx="270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25AE38-5949-448C-B33C-B258FF015871}"/>
                    </a:ext>
                  </a:extLst>
                </p14:cNvPr>
                <p14:cNvContentPartPr/>
                <p14:nvPr/>
              </p14:nvContentPartPr>
              <p14:xfrm>
                <a:off x="8685321" y="1840124"/>
                <a:ext cx="1946160" cy="46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25AE38-5949-448C-B33C-B258FF0158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6681" y="1831484"/>
                  <a:ext cx="19638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A306F8-D8A9-4BA6-9A3A-72270C031918}"/>
                    </a:ext>
                  </a:extLst>
                </p14:cNvPr>
                <p14:cNvContentPartPr/>
                <p14:nvPr/>
              </p14:nvContentPartPr>
              <p14:xfrm>
                <a:off x="6725121" y="3133964"/>
                <a:ext cx="211320" cy="20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A306F8-D8A9-4BA6-9A3A-72270C0319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6121" y="3125324"/>
                  <a:ext cx="228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7A635E-CF8B-4AD6-9169-B181E63888BD}"/>
                    </a:ext>
                  </a:extLst>
                </p14:cNvPr>
                <p14:cNvContentPartPr/>
                <p14:nvPr/>
              </p14:nvContentPartPr>
              <p14:xfrm>
                <a:off x="6962721" y="3103724"/>
                <a:ext cx="87120" cy="168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7A635E-CF8B-4AD6-9169-B181E63888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4081" y="3094724"/>
                  <a:ext cx="104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B257BE-E780-4202-9A05-F586F26BEC21}"/>
                    </a:ext>
                  </a:extLst>
                </p14:cNvPr>
                <p14:cNvContentPartPr/>
                <p14:nvPr/>
              </p14:nvContentPartPr>
              <p14:xfrm>
                <a:off x="7103841" y="3083204"/>
                <a:ext cx="111240" cy="15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B257BE-E780-4202-9A05-F586F26BEC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94841" y="3074564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921FF4-1A76-4A44-A8FF-EB4219FE49FF}"/>
                    </a:ext>
                  </a:extLst>
                </p14:cNvPr>
                <p14:cNvContentPartPr/>
                <p14:nvPr/>
              </p14:nvContentPartPr>
              <p14:xfrm>
                <a:off x="7297161" y="2957924"/>
                <a:ext cx="154080" cy="19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921FF4-1A76-4A44-A8FF-EB4219FE49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88161" y="2949284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5D3B64-BE9F-4598-AFB7-3D81870BDCF9}"/>
                    </a:ext>
                  </a:extLst>
                </p14:cNvPr>
                <p14:cNvContentPartPr/>
                <p14:nvPr/>
              </p14:nvContentPartPr>
              <p14:xfrm>
                <a:off x="6783081" y="3157724"/>
                <a:ext cx="878760" cy="31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5D3B64-BE9F-4598-AFB7-3D81870B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74081" y="3149084"/>
                  <a:ext cx="896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7E85B0-961E-4A79-BEC3-D99A32B9324A}"/>
                    </a:ext>
                  </a:extLst>
                </p14:cNvPr>
                <p14:cNvContentPartPr/>
                <p14:nvPr/>
              </p14:nvContentPartPr>
              <p14:xfrm>
                <a:off x="7787841" y="2854964"/>
                <a:ext cx="302400" cy="17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7E85B0-961E-4A79-BEC3-D99A32B932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78841" y="2846324"/>
                  <a:ext cx="320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28D803-65F2-499A-B810-FB0609DA095D}"/>
                    </a:ext>
                  </a:extLst>
                </p14:cNvPr>
                <p14:cNvContentPartPr/>
                <p14:nvPr/>
              </p14:nvContentPartPr>
              <p14:xfrm>
                <a:off x="8181321" y="2786564"/>
                <a:ext cx="149400" cy="9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28D803-65F2-499A-B810-FB0609DA09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2321" y="2777564"/>
                  <a:ext cx="167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4CE7C3-CB5E-41DF-BDB4-0D63CB611EC6}"/>
                    </a:ext>
                  </a:extLst>
                </p14:cNvPr>
                <p14:cNvContentPartPr/>
                <p14:nvPr/>
              </p14:nvContentPartPr>
              <p14:xfrm>
                <a:off x="8371041" y="2712404"/>
                <a:ext cx="163080" cy="16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4CE7C3-CB5E-41DF-BDB4-0D63CB611E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62041" y="2703404"/>
                  <a:ext cx="180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E5662C-4A8D-434D-A6BD-AEEBC776BE90}"/>
                    </a:ext>
                  </a:extLst>
                </p14:cNvPr>
                <p14:cNvContentPartPr/>
                <p14:nvPr/>
              </p14:nvContentPartPr>
              <p14:xfrm>
                <a:off x="6708201" y="4467404"/>
                <a:ext cx="542160" cy="48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E5662C-4A8D-434D-A6BD-AEEBC776BE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9201" y="4458404"/>
                  <a:ext cx="5598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1183CA-508C-4057-806D-147FD50188BB}"/>
                    </a:ext>
                  </a:extLst>
                </p14:cNvPr>
                <p14:cNvContentPartPr/>
                <p14:nvPr/>
              </p14:nvContentPartPr>
              <p14:xfrm>
                <a:off x="9304881" y="3311444"/>
                <a:ext cx="245520" cy="34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1183CA-508C-4057-806D-147FD50188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95881" y="3302804"/>
                  <a:ext cx="2631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75D2B3-3E06-446A-A837-306412301E81}"/>
                    </a:ext>
                  </a:extLst>
                </p14:cNvPr>
                <p14:cNvContentPartPr/>
                <p14:nvPr/>
              </p14:nvContentPartPr>
              <p14:xfrm>
                <a:off x="10772601" y="3506564"/>
                <a:ext cx="291240" cy="34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75D2B3-3E06-446A-A837-306412301E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63961" y="3497924"/>
                  <a:ext cx="308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24377E-F552-40AF-9961-F1E8456FED03}"/>
                    </a:ext>
                  </a:extLst>
                </p14:cNvPr>
                <p14:cNvContentPartPr/>
                <p14:nvPr/>
              </p14:nvContentPartPr>
              <p14:xfrm>
                <a:off x="10965201" y="4506644"/>
                <a:ext cx="260280" cy="421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24377E-F552-40AF-9961-F1E8456FED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56561" y="4497644"/>
                  <a:ext cx="2779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979BEB-B4C7-4C23-8F8A-ED0E6E153AB3}"/>
                    </a:ext>
                  </a:extLst>
                </p14:cNvPr>
                <p14:cNvContentPartPr/>
                <p14:nvPr/>
              </p14:nvContentPartPr>
              <p14:xfrm>
                <a:off x="10777641" y="5626244"/>
                <a:ext cx="204840" cy="25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979BEB-B4C7-4C23-8F8A-ED0E6E153A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69001" y="5617244"/>
                  <a:ext cx="222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66F071-A224-46BC-89C7-2C6D8A228A85}"/>
                    </a:ext>
                  </a:extLst>
                </p14:cNvPr>
                <p14:cNvContentPartPr/>
                <p14:nvPr/>
              </p14:nvContentPartPr>
              <p14:xfrm>
                <a:off x="8948841" y="5633444"/>
                <a:ext cx="220680" cy="33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66F071-A224-46BC-89C7-2C6D8A228A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9841" y="5624444"/>
                  <a:ext cx="238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1C81B7-FC6E-4167-A1EA-376225C9CCD0}"/>
                    </a:ext>
                  </a:extLst>
                </p14:cNvPr>
                <p14:cNvContentPartPr/>
                <p14:nvPr/>
              </p14:nvContentPartPr>
              <p14:xfrm>
                <a:off x="7698921" y="5298644"/>
                <a:ext cx="189360" cy="346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1C81B7-FC6E-4167-A1EA-376225C9CC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90281" y="5290004"/>
                  <a:ext cx="207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BE0A05-EA8C-4C68-A26B-18A192638EA3}"/>
                    </a:ext>
                  </a:extLst>
                </p14:cNvPr>
                <p14:cNvContentPartPr/>
                <p14:nvPr/>
              </p14:nvContentPartPr>
              <p14:xfrm>
                <a:off x="9151161" y="4399724"/>
                <a:ext cx="228600" cy="385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BE0A05-EA8C-4C68-A26B-18A192638E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42521" y="4390724"/>
                  <a:ext cx="246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62EB13-30B2-4F71-82F4-033A28A90CD2}"/>
                    </a:ext>
                  </a:extLst>
                </p14:cNvPr>
                <p14:cNvContentPartPr/>
                <p14:nvPr/>
              </p14:nvContentPartPr>
              <p14:xfrm>
                <a:off x="10788801" y="6063644"/>
                <a:ext cx="23148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62EB13-30B2-4F71-82F4-033A28A90C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80161" y="6055004"/>
                  <a:ext cx="249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D005E8-2538-411E-9902-A296006EE334}"/>
                    </a:ext>
                  </a:extLst>
                </p14:cNvPr>
                <p14:cNvContentPartPr/>
                <p14:nvPr/>
              </p14:nvContentPartPr>
              <p14:xfrm>
                <a:off x="11080401" y="6029084"/>
                <a:ext cx="10620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D005E8-2538-411E-9902-A296006EE3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71401" y="6020444"/>
                  <a:ext cx="123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97E29A-EB80-4974-BED9-C92E9F825577}"/>
                    </a:ext>
                  </a:extLst>
                </p14:cNvPr>
                <p14:cNvContentPartPr/>
                <p14:nvPr/>
              </p14:nvContentPartPr>
              <p14:xfrm>
                <a:off x="11244921" y="6072644"/>
                <a:ext cx="151200" cy="7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97E29A-EB80-4974-BED9-C92E9F8255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36281" y="6063644"/>
                  <a:ext cx="168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8313FE-456D-42C3-B7E7-7057EA07D675}"/>
                    </a:ext>
                  </a:extLst>
                </p14:cNvPr>
                <p14:cNvContentPartPr/>
                <p14:nvPr/>
              </p14:nvContentPartPr>
              <p14:xfrm>
                <a:off x="11468481" y="6001364"/>
                <a:ext cx="177480" cy="175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8313FE-456D-42C3-B7E7-7057EA07D6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9841" y="5992724"/>
                  <a:ext cx="195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655039-7F2A-4C79-88D9-9B06789A4EAF}"/>
                    </a:ext>
                  </a:extLst>
                </p14:cNvPr>
                <p14:cNvContentPartPr/>
                <p14:nvPr/>
              </p14:nvContentPartPr>
              <p14:xfrm>
                <a:off x="11775921" y="6057164"/>
                <a:ext cx="5184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655039-7F2A-4C79-88D9-9B06789A4E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67281" y="6048524"/>
                  <a:ext cx="6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D1EFDF-1CBC-40EC-A82D-4722EA144AFD}"/>
                    </a:ext>
                  </a:extLst>
                </p14:cNvPr>
                <p14:cNvContentPartPr/>
                <p14:nvPr/>
              </p14:nvContentPartPr>
              <p14:xfrm>
                <a:off x="11661441" y="6091364"/>
                <a:ext cx="11160" cy="3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D1EFDF-1CBC-40EC-A82D-4722EA144A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52801" y="6082724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A2F85-329F-48D1-A2F4-8C0C980E19A3}"/>
                    </a:ext>
                  </a:extLst>
                </p14:cNvPr>
                <p14:cNvContentPartPr/>
                <p14:nvPr/>
              </p14:nvContentPartPr>
              <p14:xfrm>
                <a:off x="6627201" y="4800764"/>
                <a:ext cx="240840" cy="37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A2F85-329F-48D1-A2F4-8C0C980E19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18561" y="4791764"/>
                  <a:ext cx="258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F54DCE-C4AF-427D-A251-BADE748DDA62}"/>
                    </a:ext>
                  </a:extLst>
                </p14:cNvPr>
                <p14:cNvContentPartPr/>
                <p14:nvPr/>
              </p14:nvContentPartPr>
              <p14:xfrm>
                <a:off x="6557361" y="5089124"/>
                <a:ext cx="112320" cy="18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F54DCE-C4AF-427D-A251-BADE748DDA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48361" y="5080484"/>
                  <a:ext cx="129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BCF311-03BE-4445-BDE8-DBA30930B1E7}"/>
                    </a:ext>
                  </a:extLst>
                </p14:cNvPr>
                <p14:cNvContentPartPr/>
                <p14:nvPr/>
              </p14:nvContentPartPr>
              <p14:xfrm>
                <a:off x="6209241" y="5508884"/>
                <a:ext cx="205200" cy="217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BCF311-03BE-4445-BDE8-DBA30930B1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00241" y="5499884"/>
                  <a:ext cx="222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8D4431-95CA-4028-864E-BB27198FE71E}"/>
                    </a:ext>
                  </a:extLst>
                </p14:cNvPr>
                <p14:cNvContentPartPr/>
                <p14:nvPr/>
              </p14:nvContentPartPr>
              <p14:xfrm>
                <a:off x="6466641" y="5521124"/>
                <a:ext cx="137520" cy="129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8D4431-95CA-4028-864E-BB27198FE7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7641" y="5512484"/>
                  <a:ext cx="155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B39263-D0DF-4290-A5CA-916780935F2F}"/>
                    </a:ext>
                  </a:extLst>
                </p14:cNvPr>
                <p14:cNvContentPartPr/>
                <p14:nvPr/>
              </p14:nvContentPartPr>
              <p14:xfrm>
                <a:off x="6577161" y="5420324"/>
                <a:ext cx="85680" cy="174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B39263-D0DF-4290-A5CA-916780935F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68161" y="5411684"/>
                  <a:ext cx="103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ECE5A2-D2CE-4239-B669-6BD7B6B14297}"/>
                    </a:ext>
                  </a:extLst>
                </p14:cNvPr>
                <p14:cNvContentPartPr/>
                <p14:nvPr/>
              </p14:nvContentPartPr>
              <p14:xfrm>
                <a:off x="6404001" y="5397284"/>
                <a:ext cx="490680" cy="46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ECE5A2-D2CE-4239-B669-6BD7B6B142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95361" y="5388644"/>
                  <a:ext cx="5083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012754-2EEB-4693-B18D-AA15634221D0}"/>
                    </a:ext>
                  </a:extLst>
                </p14:cNvPr>
                <p14:cNvContentPartPr/>
                <p14:nvPr/>
              </p14:nvContentPartPr>
              <p14:xfrm>
                <a:off x="6919161" y="5238164"/>
                <a:ext cx="95400" cy="174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012754-2EEB-4693-B18D-AA15634221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10161" y="5229164"/>
                  <a:ext cx="113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54B3B7-6D30-49EE-BF40-D0CF0A913492}"/>
                    </a:ext>
                  </a:extLst>
                </p14:cNvPr>
                <p14:cNvContentPartPr/>
                <p14:nvPr/>
              </p14:nvContentPartPr>
              <p14:xfrm>
                <a:off x="7060641" y="5171204"/>
                <a:ext cx="217440" cy="144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54B3B7-6D30-49EE-BF40-D0CF0A9134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52001" y="5162204"/>
                  <a:ext cx="235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F6D68DA-1128-40DB-812D-E84E70E51AA1}"/>
                    </a:ext>
                  </a:extLst>
                </p14:cNvPr>
                <p14:cNvContentPartPr/>
                <p14:nvPr/>
              </p14:nvContentPartPr>
              <p14:xfrm>
                <a:off x="7270521" y="5005604"/>
                <a:ext cx="175680" cy="18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F6D68DA-1128-40DB-812D-E84E70E51A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61521" y="4996604"/>
                  <a:ext cx="193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2A6EDB-D540-4CDB-959B-BCC92E924D16}"/>
                    </a:ext>
                  </a:extLst>
                </p14:cNvPr>
                <p14:cNvContentPartPr/>
                <p14:nvPr/>
              </p14:nvContentPartPr>
              <p14:xfrm>
                <a:off x="7496601" y="4906964"/>
                <a:ext cx="131400" cy="20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2A6EDB-D540-4CDB-959B-BCC92E924D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87961" y="4897964"/>
                  <a:ext cx="149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F249A4-FCF9-4F2A-A819-0922732E95EE}"/>
                    </a:ext>
                  </a:extLst>
                </p14:cNvPr>
                <p14:cNvContentPartPr/>
                <p14:nvPr/>
              </p14:nvContentPartPr>
              <p14:xfrm>
                <a:off x="7684521" y="4938644"/>
                <a:ext cx="3600" cy="9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F249A4-FCF9-4F2A-A819-0922732E95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75521" y="4930004"/>
                  <a:ext cx="21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E021D9-2FC7-4636-9B8D-217FBF70CA94}"/>
                    </a:ext>
                  </a:extLst>
                </p14:cNvPr>
                <p14:cNvContentPartPr/>
                <p14:nvPr/>
              </p14:nvContentPartPr>
              <p14:xfrm>
                <a:off x="9170601" y="3561284"/>
                <a:ext cx="205200" cy="29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E021D9-2FC7-4636-9B8D-217FBF70CA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61601" y="3552284"/>
                  <a:ext cx="222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401590-DEAF-4D14-A66B-8618C17F6744}"/>
                    </a:ext>
                  </a:extLst>
                </p14:cNvPr>
                <p14:cNvContentPartPr/>
                <p14:nvPr/>
              </p14:nvContentPartPr>
              <p14:xfrm>
                <a:off x="8701881" y="3949364"/>
                <a:ext cx="203760" cy="29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401590-DEAF-4D14-A66B-8618C17F67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92881" y="3940364"/>
                  <a:ext cx="2214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1ECF3D-A691-449B-BF69-DE171BEE7E1E}"/>
                    </a:ext>
                  </a:extLst>
                </p14:cNvPr>
                <p14:cNvContentPartPr/>
                <p14:nvPr/>
              </p14:nvContentPartPr>
              <p14:xfrm>
                <a:off x="8924001" y="4033964"/>
                <a:ext cx="163440" cy="14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1ECF3D-A691-449B-BF69-DE171BEE7E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15001" y="4025324"/>
                  <a:ext cx="181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D17517-541B-4450-A378-E758755640E9}"/>
                    </a:ext>
                  </a:extLst>
                </p14:cNvPr>
                <p14:cNvContentPartPr/>
                <p14:nvPr/>
              </p14:nvContentPartPr>
              <p14:xfrm>
                <a:off x="9106881" y="3960164"/>
                <a:ext cx="222120" cy="19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D17517-541B-4450-A378-E758755640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8241" y="3951164"/>
                  <a:ext cx="239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7AA630-A7AF-40D2-B150-929CB4A2C01E}"/>
                    </a:ext>
                  </a:extLst>
                </p14:cNvPr>
                <p14:cNvContentPartPr/>
                <p14:nvPr/>
              </p14:nvContentPartPr>
              <p14:xfrm>
                <a:off x="9338361" y="3897524"/>
                <a:ext cx="245880" cy="22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7AA630-A7AF-40D2-B150-929CB4A2C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29361" y="3888884"/>
                  <a:ext cx="263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568BEE-000F-420C-AF8D-8643E969B2A9}"/>
                    </a:ext>
                  </a:extLst>
                </p14:cNvPr>
                <p14:cNvContentPartPr/>
                <p14:nvPr/>
              </p14:nvContentPartPr>
              <p14:xfrm>
                <a:off x="9627081" y="3883844"/>
                <a:ext cx="137160" cy="17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568BEE-000F-420C-AF8D-8643E969B2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18441" y="3874844"/>
                  <a:ext cx="154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534C53-45F0-4FE2-8221-A6950DD0943C}"/>
                    </a:ext>
                  </a:extLst>
                </p14:cNvPr>
                <p14:cNvContentPartPr/>
                <p14:nvPr/>
              </p14:nvContentPartPr>
              <p14:xfrm>
                <a:off x="9476241" y="3319724"/>
                <a:ext cx="360360" cy="20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534C53-45F0-4FE2-8221-A6950DD094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67601" y="3311084"/>
                  <a:ext cx="378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071397-15E0-4950-8A02-B442431C9C42}"/>
                    </a:ext>
                  </a:extLst>
                </p14:cNvPr>
                <p14:cNvContentPartPr/>
                <p14:nvPr/>
              </p14:nvContentPartPr>
              <p14:xfrm>
                <a:off x="9804201" y="3216764"/>
                <a:ext cx="163440" cy="207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071397-15E0-4950-8A02-B442431C9C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95561" y="3207764"/>
                  <a:ext cx="181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C58526-3274-4371-8951-5FFAEB3D67B2}"/>
                    </a:ext>
                  </a:extLst>
                </p14:cNvPr>
                <p14:cNvContentPartPr/>
                <p14:nvPr/>
              </p14:nvContentPartPr>
              <p14:xfrm>
                <a:off x="10047921" y="3096524"/>
                <a:ext cx="162720" cy="21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C58526-3274-4371-8951-5FFAEB3D67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38921" y="3087524"/>
                  <a:ext cx="180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49E60C-5FA9-4612-A405-B1E4CD8CC7C2}"/>
                    </a:ext>
                  </a:extLst>
                </p14:cNvPr>
                <p14:cNvContentPartPr/>
                <p14:nvPr/>
              </p14:nvContentPartPr>
              <p14:xfrm>
                <a:off x="9993201" y="3024164"/>
                <a:ext cx="342360" cy="356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49E60C-5FA9-4612-A405-B1E4CD8CC7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84201" y="3015164"/>
                  <a:ext cx="360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2CC0F9-49D4-4171-9023-FE8E8EA687C0}"/>
                    </a:ext>
                  </a:extLst>
                </p14:cNvPr>
                <p14:cNvContentPartPr/>
                <p14:nvPr/>
              </p14:nvContentPartPr>
              <p14:xfrm>
                <a:off x="4067961" y="1965404"/>
                <a:ext cx="193320" cy="10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2CC0F9-49D4-4171-9023-FE8E8EA687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58961" y="1956764"/>
                  <a:ext cx="210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3D315C-BFD3-4819-AF4B-9E19B4958E34}"/>
                    </a:ext>
                  </a:extLst>
                </p14:cNvPr>
                <p14:cNvContentPartPr/>
                <p14:nvPr/>
              </p14:nvContentPartPr>
              <p14:xfrm>
                <a:off x="4350201" y="1903124"/>
                <a:ext cx="75600" cy="14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3D315C-BFD3-4819-AF4B-9E19B4958E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41561" y="1894484"/>
                  <a:ext cx="93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B725C2-0BAD-42F7-8313-CE447820BA41}"/>
                    </a:ext>
                  </a:extLst>
                </p14:cNvPr>
                <p14:cNvContentPartPr/>
                <p14:nvPr/>
              </p14:nvContentPartPr>
              <p14:xfrm>
                <a:off x="4546401" y="1925804"/>
                <a:ext cx="244080" cy="8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B725C2-0BAD-42F7-8313-CE447820BA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37401" y="1916804"/>
                  <a:ext cx="261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A20806-4411-41E9-8F81-49360818A8AC}"/>
                    </a:ext>
                  </a:extLst>
                </p14:cNvPr>
                <p14:cNvContentPartPr/>
                <p14:nvPr/>
              </p14:nvContentPartPr>
              <p14:xfrm>
                <a:off x="4844121" y="1830404"/>
                <a:ext cx="169560" cy="18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A20806-4411-41E9-8F81-49360818A8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35481" y="1821764"/>
                  <a:ext cx="187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8C9DF1-E2B4-43F3-A000-A40ECBC61245}"/>
                    </a:ext>
                  </a:extLst>
                </p14:cNvPr>
                <p14:cNvContentPartPr/>
                <p14:nvPr/>
              </p14:nvContentPartPr>
              <p14:xfrm>
                <a:off x="5066601" y="1747604"/>
                <a:ext cx="172440" cy="21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8C9DF1-E2B4-43F3-A000-A40ECBC612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57601" y="1738604"/>
                  <a:ext cx="190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D3DC72-9CA1-4BB3-9B26-BDA10C034A01}"/>
                    </a:ext>
                  </a:extLst>
                </p14:cNvPr>
                <p14:cNvContentPartPr/>
                <p14:nvPr/>
              </p14:nvContentPartPr>
              <p14:xfrm>
                <a:off x="5249841" y="1683884"/>
                <a:ext cx="79200" cy="246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D3DC72-9CA1-4BB3-9B26-BDA10C034A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40841" y="1674884"/>
                  <a:ext cx="96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8C86F4-594D-4457-85CA-6303B1E5A0D0}"/>
                    </a:ext>
                  </a:extLst>
                </p14:cNvPr>
                <p14:cNvContentPartPr/>
                <p14:nvPr/>
              </p14:nvContentPartPr>
              <p14:xfrm>
                <a:off x="3718761" y="1386164"/>
                <a:ext cx="2103120" cy="1220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8C86F4-594D-4457-85CA-6303B1E5A0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10121" y="1377164"/>
                  <a:ext cx="2120760" cy="12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A32314-3075-4BF4-9939-B2C1B4EE6005}"/>
                    </a:ext>
                  </a:extLst>
                </p14:cNvPr>
                <p14:cNvContentPartPr/>
                <p14:nvPr/>
              </p14:nvContentPartPr>
              <p14:xfrm>
                <a:off x="5799921" y="1378604"/>
                <a:ext cx="388440" cy="270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A32314-3075-4BF4-9939-B2C1B4EE60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0921" y="1369964"/>
                  <a:ext cx="406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91F23B-9569-4992-ADB5-AC5363215342}"/>
                    </a:ext>
                  </a:extLst>
                </p14:cNvPr>
                <p14:cNvContentPartPr/>
                <p14:nvPr/>
              </p14:nvContentPartPr>
              <p14:xfrm>
                <a:off x="6224721" y="1280324"/>
                <a:ext cx="329400" cy="294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91F23B-9569-4992-ADB5-AC53632153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6081" y="1271324"/>
                  <a:ext cx="3470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AF1065-574A-4E66-B9E1-521C57FCBD3B}"/>
                    </a:ext>
                  </a:extLst>
                </p14:cNvPr>
                <p14:cNvContentPartPr/>
                <p14:nvPr/>
              </p14:nvContentPartPr>
              <p14:xfrm>
                <a:off x="6445401" y="1213364"/>
                <a:ext cx="11160" cy="22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AF1065-574A-4E66-B9E1-521C57FCBD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6761" y="1204724"/>
                  <a:ext cx="288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4C5562-3D22-45A2-BDB5-4E398F977EA5}"/>
                    </a:ext>
                  </a:extLst>
                </p14:cNvPr>
                <p14:cNvContentPartPr/>
                <p14:nvPr/>
              </p14:nvContentPartPr>
              <p14:xfrm>
                <a:off x="6557361" y="1222724"/>
                <a:ext cx="355680" cy="20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4C5562-3D22-45A2-BDB5-4E398F977E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8361" y="1214084"/>
                  <a:ext cx="373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9C9D6C-02C4-4223-9F94-1524BEB44860}"/>
                    </a:ext>
                  </a:extLst>
                </p14:cNvPr>
                <p14:cNvContentPartPr/>
                <p14:nvPr/>
              </p14:nvContentPartPr>
              <p14:xfrm>
                <a:off x="6099081" y="1399844"/>
                <a:ext cx="909360" cy="47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9C9D6C-02C4-4223-9F94-1524BEB448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90081" y="1390844"/>
                  <a:ext cx="927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894C25-31DF-4EAD-AB68-F60F075FFE84}"/>
                    </a:ext>
                  </a:extLst>
                </p14:cNvPr>
                <p14:cNvContentPartPr/>
                <p14:nvPr/>
              </p14:nvContentPartPr>
              <p14:xfrm>
                <a:off x="7128681" y="1115444"/>
                <a:ext cx="194400" cy="238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894C25-31DF-4EAD-AB68-F60F075FFE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19681" y="1106444"/>
                  <a:ext cx="212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C8F306-6AFE-4C97-8879-062359FC40B9}"/>
                    </a:ext>
                  </a:extLst>
                </p14:cNvPr>
                <p14:cNvContentPartPr/>
                <p14:nvPr/>
              </p14:nvContentPartPr>
              <p14:xfrm>
                <a:off x="7383561" y="1033004"/>
                <a:ext cx="169560" cy="25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C8F306-6AFE-4C97-8879-062359FC40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74561" y="1024364"/>
                  <a:ext cx="187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458449-9BC7-4258-ACF7-48F6073D0013}"/>
                    </a:ext>
                  </a:extLst>
                </p14:cNvPr>
                <p14:cNvContentPartPr/>
                <p14:nvPr/>
              </p14:nvContentPartPr>
              <p14:xfrm>
                <a:off x="7631601" y="990884"/>
                <a:ext cx="474480" cy="21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458449-9BC7-4258-ACF7-48F6073D00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22601" y="981884"/>
                  <a:ext cx="49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18CA63-337C-4EE4-9B7A-38C38F5EAAA3}"/>
                    </a:ext>
                  </a:extLst>
                </p14:cNvPr>
                <p14:cNvContentPartPr/>
                <p14:nvPr/>
              </p14:nvContentPartPr>
              <p14:xfrm>
                <a:off x="7206081" y="1227404"/>
                <a:ext cx="976320" cy="38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18CA63-337C-4EE4-9B7A-38C38F5EAA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97081" y="1218404"/>
                  <a:ext cx="993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46BA80-1E62-4479-A3CF-705A9429B433}"/>
                    </a:ext>
                  </a:extLst>
                </p14:cNvPr>
                <p14:cNvContentPartPr/>
                <p14:nvPr/>
              </p14:nvContentPartPr>
              <p14:xfrm>
                <a:off x="4074081" y="2434844"/>
                <a:ext cx="219240" cy="1197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46BA80-1E62-4479-A3CF-705A9429B4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65441" y="2425844"/>
                  <a:ext cx="23688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A4E5C9-B067-4554-A549-0C878F620FDA}"/>
                    </a:ext>
                  </a:extLst>
                </p14:cNvPr>
                <p14:cNvContentPartPr/>
                <p14:nvPr/>
              </p14:nvContentPartPr>
              <p14:xfrm>
                <a:off x="3917481" y="3406844"/>
                <a:ext cx="358920" cy="398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A4E5C9-B067-4554-A549-0C878F620F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08481" y="3397844"/>
                  <a:ext cx="376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36C0F75-ED4E-43EB-ABDB-CEFE8D9C99E7}"/>
                    </a:ext>
                  </a:extLst>
                </p14:cNvPr>
                <p14:cNvContentPartPr/>
                <p14:nvPr/>
              </p14:nvContentPartPr>
              <p14:xfrm>
                <a:off x="3463881" y="4103804"/>
                <a:ext cx="202680" cy="394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36C0F75-ED4E-43EB-ABDB-CEFE8D9C99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54881" y="4095164"/>
                  <a:ext cx="220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3A1077-2CA8-449D-AAE7-1C4DB552F7CC}"/>
                    </a:ext>
                  </a:extLst>
                </p14:cNvPr>
                <p14:cNvContentPartPr/>
                <p14:nvPr/>
              </p14:nvContentPartPr>
              <p14:xfrm>
                <a:off x="3551001" y="4132244"/>
                <a:ext cx="446040" cy="262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3A1077-2CA8-449D-AAE7-1C4DB552F7C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42361" y="4123604"/>
                  <a:ext cx="463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AEF920-88E3-4A49-97C5-564330287269}"/>
                    </a:ext>
                  </a:extLst>
                </p14:cNvPr>
                <p14:cNvContentPartPr/>
                <p14:nvPr/>
              </p14:nvContentPartPr>
              <p14:xfrm>
                <a:off x="4072641" y="4004444"/>
                <a:ext cx="118440" cy="26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AEF920-88E3-4A49-97C5-5643302872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63641" y="3995444"/>
                  <a:ext cx="136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146389-76DC-4771-82B0-F4C54AB1385C}"/>
                    </a:ext>
                  </a:extLst>
                </p14:cNvPr>
                <p14:cNvContentPartPr/>
                <p14:nvPr/>
              </p14:nvContentPartPr>
              <p14:xfrm>
                <a:off x="5044641" y="2267444"/>
                <a:ext cx="194760" cy="103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146389-76DC-4771-82B0-F4C54AB138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35641" y="2258444"/>
                  <a:ext cx="21240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6CBA0C-9260-4C30-B02A-DC692DEDD275}"/>
                    </a:ext>
                  </a:extLst>
                </p14:cNvPr>
                <p14:cNvContentPartPr/>
                <p14:nvPr/>
              </p14:nvContentPartPr>
              <p14:xfrm>
                <a:off x="5114841" y="3216404"/>
                <a:ext cx="246960" cy="22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6CBA0C-9260-4C30-B02A-DC692DEDD2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05841" y="3207404"/>
                  <a:ext cx="264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4BF955-C6A8-4C4A-AC0B-FE857AAA20B3}"/>
                    </a:ext>
                  </a:extLst>
                </p14:cNvPr>
                <p14:cNvContentPartPr/>
                <p14:nvPr/>
              </p14:nvContentPartPr>
              <p14:xfrm>
                <a:off x="4985961" y="3727604"/>
                <a:ext cx="229680" cy="31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4BF955-C6A8-4C4A-AC0B-FE857AAA20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76961" y="3718964"/>
                  <a:ext cx="247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36DEFF-70AD-46A9-84EE-614DB977ACFD}"/>
                    </a:ext>
                  </a:extLst>
                </p14:cNvPr>
                <p14:cNvContentPartPr/>
                <p14:nvPr/>
              </p14:nvContentPartPr>
              <p14:xfrm>
                <a:off x="5299521" y="3708524"/>
                <a:ext cx="233280" cy="21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36DEFF-70AD-46A9-84EE-614DB977AC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90521" y="3699884"/>
                  <a:ext cx="250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CB75F8-EA84-49D6-A831-CED4A5B803AD}"/>
                    </a:ext>
                  </a:extLst>
                </p14:cNvPr>
                <p14:cNvContentPartPr/>
                <p14:nvPr/>
              </p14:nvContentPartPr>
              <p14:xfrm>
                <a:off x="5534241" y="3619244"/>
                <a:ext cx="208080" cy="192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CB75F8-EA84-49D6-A831-CED4A5B803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25601" y="3610604"/>
                  <a:ext cx="225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934CAC-A667-4874-AC20-76616B49F06E}"/>
                    </a:ext>
                  </a:extLst>
                </p14:cNvPr>
                <p14:cNvContentPartPr/>
                <p14:nvPr/>
              </p14:nvContentPartPr>
              <p14:xfrm>
                <a:off x="5615961" y="2044964"/>
                <a:ext cx="469080" cy="691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934CAC-A667-4874-AC20-76616B49F0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7321" y="2035964"/>
                  <a:ext cx="48672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42473C2-816F-4EEF-8699-74A268277883}"/>
                    </a:ext>
                  </a:extLst>
                </p14:cNvPr>
                <p14:cNvContentPartPr/>
                <p14:nvPr/>
              </p14:nvContentPartPr>
              <p14:xfrm>
                <a:off x="5906841" y="2918684"/>
                <a:ext cx="273240" cy="270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42473C2-816F-4EEF-8699-74A2682778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97841" y="2910044"/>
                  <a:ext cx="290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B1A584-8AD7-4AD5-8FC3-90F1ACEEC4C2}"/>
                    </a:ext>
                  </a:extLst>
                </p14:cNvPr>
                <p14:cNvContentPartPr/>
                <p14:nvPr/>
              </p14:nvContentPartPr>
              <p14:xfrm>
                <a:off x="6005841" y="3081044"/>
                <a:ext cx="72000" cy="51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B1A584-8AD7-4AD5-8FC3-90F1ACEEC4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7201" y="3072404"/>
                  <a:ext cx="89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773A9F-424D-4B5D-9B02-96573B1E0DD3}"/>
                    </a:ext>
                  </a:extLst>
                </p14:cNvPr>
                <p14:cNvContentPartPr/>
                <p14:nvPr/>
              </p14:nvContentPartPr>
              <p14:xfrm>
                <a:off x="6247761" y="2750204"/>
                <a:ext cx="519480" cy="375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773A9F-424D-4B5D-9B02-96573B1E0D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39121" y="2741204"/>
                  <a:ext cx="537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A4CFAE-2497-45BC-A402-CF5DE5739E08}"/>
                    </a:ext>
                  </a:extLst>
                </p14:cNvPr>
                <p14:cNvContentPartPr/>
                <p14:nvPr/>
              </p14:nvContentPartPr>
              <p14:xfrm>
                <a:off x="5078841" y="3920204"/>
                <a:ext cx="132120" cy="46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A4CFAE-2497-45BC-A402-CF5DE5739E0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70201" y="3911564"/>
                  <a:ext cx="14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366D9F-C8F9-467C-8FBF-5BFC9C0B132C}"/>
                    </a:ext>
                  </a:extLst>
                </p14:cNvPr>
                <p14:cNvContentPartPr/>
                <p14:nvPr/>
              </p14:nvContentPartPr>
              <p14:xfrm>
                <a:off x="3167601" y="3839564"/>
                <a:ext cx="1341000" cy="1068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366D9F-C8F9-467C-8FBF-5BFC9C0B13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58601" y="3830924"/>
                  <a:ext cx="135864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0E11D42-9F05-4794-B6DC-F303C220C674}"/>
                    </a:ext>
                  </a:extLst>
                </p14:cNvPr>
                <p14:cNvContentPartPr/>
                <p14:nvPr/>
              </p14:nvContentPartPr>
              <p14:xfrm>
                <a:off x="3432921" y="5091644"/>
                <a:ext cx="290880" cy="383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0E11D42-9F05-4794-B6DC-F303C220C6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24281" y="5082644"/>
                  <a:ext cx="3085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7DC0FD-4ABE-40EE-B37D-750D48DF5FD4}"/>
                    </a:ext>
                  </a:extLst>
                </p14:cNvPr>
                <p14:cNvContentPartPr/>
                <p14:nvPr/>
              </p14:nvContentPartPr>
              <p14:xfrm>
                <a:off x="3792921" y="5104244"/>
                <a:ext cx="172800" cy="20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7DC0FD-4ABE-40EE-B37D-750D48DF5F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84281" y="5095604"/>
                  <a:ext cx="190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F054D7-2380-49A4-962A-DA752DBD7553}"/>
                    </a:ext>
                  </a:extLst>
                </p14:cNvPr>
                <p14:cNvContentPartPr/>
                <p14:nvPr/>
              </p14:nvContentPartPr>
              <p14:xfrm>
                <a:off x="3929721" y="4955564"/>
                <a:ext cx="144720" cy="262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F054D7-2380-49A4-962A-DA752DBD75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21081" y="4946564"/>
                  <a:ext cx="162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EF6DA2-984A-4232-86D9-B43CF1A7CD10}"/>
                    </a:ext>
                  </a:extLst>
                </p14:cNvPr>
                <p14:cNvContentPartPr/>
                <p14:nvPr/>
              </p14:nvContentPartPr>
              <p14:xfrm>
                <a:off x="3959241" y="4955564"/>
                <a:ext cx="267480" cy="228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EF6DA2-984A-4232-86D9-B43CF1A7CD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50241" y="4946564"/>
                  <a:ext cx="285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9FAF40-0C4B-4A8E-9075-88C66A806E37}"/>
                    </a:ext>
                  </a:extLst>
                </p14:cNvPr>
                <p14:cNvContentPartPr/>
                <p14:nvPr/>
              </p14:nvContentPartPr>
              <p14:xfrm>
                <a:off x="4134561" y="4963124"/>
                <a:ext cx="155520" cy="162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9FAF40-0C4B-4A8E-9075-88C66A806E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25921" y="4954484"/>
                  <a:ext cx="173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D6454F-FDF6-46D8-B984-C8BC5446071A}"/>
                    </a:ext>
                  </a:extLst>
                </p14:cNvPr>
                <p14:cNvContentPartPr/>
                <p14:nvPr/>
              </p14:nvContentPartPr>
              <p14:xfrm>
                <a:off x="4102161" y="4922084"/>
                <a:ext cx="239040" cy="256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D6454F-FDF6-46D8-B984-C8BC544607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93521" y="4913084"/>
                  <a:ext cx="256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8649200-2792-456A-9834-DDE2D8C48D9B}"/>
                    </a:ext>
                  </a:extLst>
                </p14:cNvPr>
                <p14:cNvContentPartPr/>
                <p14:nvPr/>
              </p14:nvContentPartPr>
              <p14:xfrm>
                <a:off x="4342641" y="4842164"/>
                <a:ext cx="65880" cy="266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8649200-2792-456A-9834-DDE2D8C48D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34001" y="4833164"/>
                  <a:ext cx="83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C58607-CDBE-4E67-A2F8-1519DEAE19EB}"/>
                    </a:ext>
                  </a:extLst>
                </p14:cNvPr>
                <p14:cNvContentPartPr/>
                <p14:nvPr/>
              </p14:nvContentPartPr>
              <p14:xfrm>
                <a:off x="4496001" y="4770524"/>
                <a:ext cx="250920" cy="217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C58607-CDBE-4E67-A2F8-1519DEAE19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87001" y="4761524"/>
                  <a:ext cx="268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63A32C-A848-4E83-A399-18C5F8CB6AFE}"/>
                    </a:ext>
                  </a:extLst>
                </p14:cNvPr>
                <p14:cNvContentPartPr/>
                <p14:nvPr/>
              </p14:nvContentPartPr>
              <p14:xfrm>
                <a:off x="4716681" y="4648844"/>
                <a:ext cx="157680" cy="208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63A32C-A848-4E83-A399-18C5F8CB6A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08041" y="4639844"/>
                  <a:ext cx="175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0B2943-1E95-4975-8CD8-AE38DF274DC7}"/>
                    </a:ext>
                  </a:extLst>
                </p14:cNvPr>
                <p14:cNvContentPartPr/>
                <p14:nvPr/>
              </p14:nvContentPartPr>
              <p14:xfrm>
                <a:off x="4934121" y="4609964"/>
                <a:ext cx="109440" cy="195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0B2943-1E95-4975-8CD8-AE38DF274DC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25481" y="4601324"/>
                  <a:ext cx="127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BE3941B-AC1D-478B-9F2D-2CFB2A0449F3}"/>
                    </a:ext>
                  </a:extLst>
                </p14:cNvPr>
                <p14:cNvContentPartPr/>
                <p14:nvPr/>
              </p14:nvContentPartPr>
              <p14:xfrm>
                <a:off x="4889841" y="3397484"/>
                <a:ext cx="875520" cy="82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BE3941B-AC1D-478B-9F2D-2CFB2A0449F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1201" y="3388484"/>
                  <a:ext cx="89316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4E1FA7-2592-4915-BF4E-09E64C92E256}"/>
                    </a:ext>
                  </a:extLst>
                </p14:cNvPr>
                <p14:cNvContentPartPr/>
                <p14:nvPr/>
              </p14:nvContentPartPr>
              <p14:xfrm>
                <a:off x="5420841" y="4306484"/>
                <a:ext cx="226800" cy="27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4E1FA7-2592-4915-BF4E-09E64C92E2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11841" y="4297484"/>
                  <a:ext cx="24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924E07-4B71-451B-8962-512FD378DC36}"/>
                    </a:ext>
                  </a:extLst>
                </p14:cNvPr>
                <p14:cNvContentPartPr/>
                <p14:nvPr/>
              </p14:nvContentPartPr>
              <p14:xfrm>
                <a:off x="5726121" y="4224764"/>
                <a:ext cx="192960" cy="249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924E07-4B71-451B-8962-512FD378DC3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17121" y="4216124"/>
                  <a:ext cx="210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EA3CF2-85C7-47DA-A72C-E400D55C7751}"/>
                    </a:ext>
                  </a:extLst>
                </p14:cNvPr>
                <p14:cNvContentPartPr/>
                <p14:nvPr/>
              </p14:nvContentPartPr>
              <p14:xfrm>
                <a:off x="5865801" y="4069244"/>
                <a:ext cx="286200" cy="223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EA3CF2-85C7-47DA-A72C-E400D55C775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57161" y="4060244"/>
                  <a:ext cx="303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D9BBF1-90B1-441D-8C6C-FFD804A37D9E}"/>
                    </a:ext>
                  </a:extLst>
                </p14:cNvPr>
                <p14:cNvContentPartPr/>
                <p14:nvPr/>
              </p14:nvContentPartPr>
              <p14:xfrm>
                <a:off x="6183321" y="4071764"/>
                <a:ext cx="34200" cy="18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D9BBF1-90B1-441D-8C6C-FFD804A37D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74681" y="4063124"/>
                  <a:ext cx="5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744584-1DC3-4C5C-88C9-0B27AE8162C4}"/>
                    </a:ext>
                  </a:extLst>
                </p14:cNvPr>
                <p14:cNvContentPartPr/>
                <p14:nvPr/>
              </p14:nvContentPartPr>
              <p14:xfrm>
                <a:off x="6257481" y="4034324"/>
                <a:ext cx="155520" cy="93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744584-1DC3-4C5C-88C9-0B27AE8162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48481" y="4025684"/>
                  <a:ext cx="173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00D4A84-06A1-4790-9940-319C8199E745}"/>
                    </a:ext>
                  </a:extLst>
                </p14:cNvPr>
                <p14:cNvContentPartPr/>
                <p14:nvPr/>
              </p14:nvContentPartPr>
              <p14:xfrm>
                <a:off x="5951481" y="2472284"/>
                <a:ext cx="970200" cy="1087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00D4A84-06A1-4790-9940-319C8199E7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42841" y="2463284"/>
                  <a:ext cx="98784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4581EBD-1FE9-4BE8-ABF0-116140EBE543}"/>
                    </a:ext>
                  </a:extLst>
                </p14:cNvPr>
                <p14:cNvContentPartPr/>
                <p14:nvPr/>
              </p14:nvContentPartPr>
              <p14:xfrm>
                <a:off x="6656361" y="3717524"/>
                <a:ext cx="253800" cy="281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581EBD-1FE9-4BE8-ABF0-116140EBE5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47721" y="3708524"/>
                  <a:ext cx="271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6263832-E497-4141-BDDC-1052143957C4}"/>
                    </a:ext>
                  </a:extLst>
                </p14:cNvPr>
                <p14:cNvContentPartPr/>
                <p14:nvPr/>
              </p14:nvContentPartPr>
              <p14:xfrm>
                <a:off x="6922041" y="3684044"/>
                <a:ext cx="164880" cy="215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6263832-E497-4141-BDDC-1052143957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3041" y="3675404"/>
                  <a:ext cx="182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8E54B4-EB52-491F-8122-638A44B13B99}"/>
                    </a:ext>
                  </a:extLst>
                </p14:cNvPr>
                <p14:cNvContentPartPr/>
                <p14:nvPr/>
              </p14:nvContentPartPr>
              <p14:xfrm>
                <a:off x="7126881" y="3501524"/>
                <a:ext cx="314280" cy="294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8E54B4-EB52-491F-8122-638A44B13B9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17881" y="3492884"/>
                  <a:ext cx="331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8A1B0D-305F-48A2-B7D5-9C6F8FEA5897}"/>
                    </a:ext>
                  </a:extLst>
                </p14:cNvPr>
                <p14:cNvContentPartPr/>
                <p14:nvPr/>
              </p14:nvContentPartPr>
              <p14:xfrm>
                <a:off x="7454481" y="3406484"/>
                <a:ext cx="123120" cy="28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8A1B0D-305F-48A2-B7D5-9C6F8FEA58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45481" y="3397844"/>
                  <a:ext cx="140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30C0E0-1102-421D-8EF9-D0DEC22AF579}"/>
                    </a:ext>
                  </a:extLst>
                </p14:cNvPr>
                <p14:cNvContentPartPr/>
                <p14:nvPr/>
              </p14:nvContentPartPr>
              <p14:xfrm>
                <a:off x="7655001" y="3415844"/>
                <a:ext cx="222480" cy="19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30C0E0-1102-421D-8EF9-D0DEC22AF5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6361" y="3407204"/>
                  <a:ext cx="24012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759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961AD4-7286-49D8-A1B2-8EEBC8C0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9" y="0"/>
            <a:ext cx="11962482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550209B-E90C-464D-9481-1D875AB06414}"/>
              </a:ext>
            </a:extLst>
          </p:cNvPr>
          <p:cNvGrpSpPr/>
          <p:nvPr/>
        </p:nvGrpSpPr>
        <p:grpSpPr>
          <a:xfrm>
            <a:off x="347001" y="-88036"/>
            <a:ext cx="1659240" cy="975960"/>
            <a:chOff x="347001" y="-88036"/>
            <a:chExt cx="1659240" cy="9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64585C-1984-469D-89E9-DFD8C2C2872C}"/>
                    </a:ext>
                  </a:extLst>
                </p14:cNvPr>
                <p14:cNvContentPartPr/>
                <p14:nvPr/>
              </p14:nvContentPartPr>
              <p14:xfrm>
                <a:off x="347001" y="321644"/>
                <a:ext cx="278640" cy="34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64585C-1984-469D-89E9-DFD8C2C287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361" y="312644"/>
                  <a:ext cx="296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E8B653-A20E-4B88-A1FF-A356954D9F02}"/>
                    </a:ext>
                  </a:extLst>
                </p14:cNvPr>
                <p14:cNvContentPartPr/>
                <p14:nvPr/>
              </p14:nvContentPartPr>
              <p14:xfrm>
                <a:off x="481281" y="491204"/>
                <a:ext cx="34200" cy="7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E8B653-A20E-4B88-A1FF-A356954D9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81" y="482564"/>
                  <a:ext cx="51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03FE5B-C6F4-4A60-817B-91892E445FB6}"/>
                    </a:ext>
                  </a:extLst>
                </p14:cNvPr>
                <p14:cNvContentPartPr/>
                <p14:nvPr/>
              </p14:nvContentPartPr>
              <p14:xfrm>
                <a:off x="572721" y="208964"/>
                <a:ext cx="330840" cy="31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03FE5B-C6F4-4A60-817B-91892E445F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4081" y="200324"/>
                  <a:ext cx="348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0C9EEC-3E6D-47E2-9FAA-0F36E5A5D940}"/>
                    </a:ext>
                  </a:extLst>
                </p14:cNvPr>
                <p14:cNvContentPartPr/>
                <p14:nvPr/>
              </p14:nvContentPartPr>
              <p14:xfrm>
                <a:off x="586401" y="163604"/>
                <a:ext cx="494640" cy="72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0C9EEC-3E6D-47E2-9FAA-0F36E5A5D9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01" y="154964"/>
                  <a:ext cx="51228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EDC9F3-00AB-4B8B-9BFA-0BA783E6684D}"/>
                    </a:ext>
                  </a:extLst>
                </p14:cNvPr>
                <p14:cNvContentPartPr/>
                <p14:nvPr/>
              </p14:nvContentPartPr>
              <p14:xfrm>
                <a:off x="1162761" y="226604"/>
                <a:ext cx="211680" cy="25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EDC9F3-00AB-4B8B-9BFA-0BA783E668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3761" y="217604"/>
                  <a:ext cx="229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AE226D-48EB-4DF8-9D76-033FE5ECB0A6}"/>
                    </a:ext>
                  </a:extLst>
                </p14:cNvPr>
                <p14:cNvContentPartPr/>
                <p14:nvPr/>
              </p14:nvContentPartPr>
              <p14:xfrm>
                <a:off x="1171761" y="-88036"/>
                <a:ext cx="834480" cy="91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AE226D-48EB-4DF8-9D76-033FE5ECB0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3121" y="-97036"/>
                  <a:ext cx="852120" cy="9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D8D3F-6E9C-41F8-A7B3-67B94B96AB22}"/>
                  </a:ext>
                </a:extLst>
              </p14:cNvPr>
              <p14:cNvContentPartPr/>
              <p14:nvPr/>
            </p14:nvContentPartPr>
            <p14:xfrm>
              <a:off x="3490521" y="2452844"/>
              <a:ext cx="438120" cy="19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D8D3F-6E9C-41F8-A7B3-67B94B96AB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81521" y="2444204"/>
                <a:ext cx="455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B0B9B0-D3F4-4123-AFF8-4EBF7D5BFB33}"/>
                  </a:ext>
                </a:extLst>
              </p14:cNvPr>
              <p14:cNvContentPartPr/>
              <p14:nvPr/>
            </p14:nvContentPartPr>
            <p14:xfrm>
              <a:off x="5462601" y="2349524"/>
              <a:ext cx="425880" cy="223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B0B9B0-D3F4-4123-AFF8-4EBF7D5BFB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53601" y="2340524"/>
                <a:ext cx="4435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A5470C-69E6-4389-9ACC-71FF65328B97}"/>
                  </a:ext>
                </a:extLst>
              </p14:cNvPr>
              <p14:cNvContentPartPr/>
              <p14:nvPr/>
            </p14:nvContentPartPr>
            <p14:xfrm>
              <a:off x="4040241" y="274804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A5470C-69E6-4389-9ACC-71FF65328B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31241" y="273940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3DD8B42-24A8-4F10-B98A-336A24370585}"/>
              </a:ext>
            </a:extLst>
          </p:cNvPr>
          <p:cNvGrpSpPr/>
          <p:nvPr/>
        </p:nvGrpSpPr>
        <p:grpSpPr>
          <a:xfrm>
            <a:off x="5175681" y="1341524"/>
            <a:ext cx="441360" cy="354240"/>
            <a:chOff x="5175681" y="1341524"/>
            <a:chExt cx="44136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DDD6BE-2BC0-494F-8731-6A85871212CB}"/>
                    </a:ext>
                  </a:extLst>
                </p14:cNvPr>
                <p14:cNvContentPartPr/>
                <p14:nvPr/>
              </p14:nvContentPartPr>
              <p14:xfrm>
                <a:off x="5175681" y="1490564"/>
                <a:ext cx="113040" cy="20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DDD6BE-2BC0-494F-8731-6A85871212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67041" y="1481564"/>
                  <a:ext cx="130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F2C85D-D16D-48F3-898B-022600FCFA7B}"/>
                    </a:ext>
                  </a:extLst>
                </p14:cNvPr>
                <p14:cNvContentPartPr/>
                <p14:nvPr/>
              </p14:nvContentPartPr>
              <p14:xfrm>
                <a:off x="5341641" y="1341524"/>
                <a:ext cx="275400" cy="24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F2C85D-D16D-48F3-898B-022600FCFA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32641" y="1332524"/>
                  <a:ext cx="29304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10BE88-8B31-430A-BEA3-BF245C73E409}"/>
              </a:ext>
            </a:extLst>
          </p:cNvPr>
          <p:cNvGrpSpPr/>
          <p:nvPr/>
        </p:nvGrpSpPr>
        <p:grpSpPr>
          <a:xfrm>
            <a:off x="3930801" y="2157284"/>
            <a:ext cx="303840" cy="214560"/>
            <a:chOff x="3930801" y="2157284"/>
            <a:chExt cx="30384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329431-CB0A-4DE6-AD6D-0949874A0DE2}"/>
                    </a:ext>
                  </a:extLst>
                </p14:cNvPr>
                <p14:cNvContentPartPr/>
                <p14:nvPr/>
              </p14:nvContentPartPr>
              <p14:xfrm>
                <a:off x="3930801" y="2220284"/>
                <a:ext cx="106560" cy="15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329431-CB0A-4DE6-AD6D-0949874A0D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1801" y="2211284"/>
                  <a:ext cx="124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F6AF24-9CC6-4C44-9ED3-25860657B8C8}"/>
                    </a:ext>
                  </a:extLst>
                </p14:cNvPr>
                <p14:cNvContentPartPr/>
                <p14:nvPr/>
              </p14:nvContentPartPr>
              <p14:xfrm>
                <a:off x="4110801" y="2157284"/>
                <a:ext cx="79200" cy="17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F6AF24-9CC6-4C44-9ED3-25860657B8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2161" y="2148644"/>
                  <a:ext cx="96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6C3FFC-435A-4BBC-B26B-8A99BFC0ACEE}"/>
                    </a:ext>
                  </a:extLst>
                </p14:cNvPr>
                <p14:cNvContentPartPr/>
                <p14:nvPr/>
              </p14:nvContentPartPr>
              <p14:xfrm>
                <a:off x="4168041" y="2178164"/>
                <a:ext cx="66600" cy="108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6C3FFC-435A-4BBC-B26B-8A99BFC0AC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59041" y="2169164"/>
                  <a:ext cx="842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74C520-4934-466D-9CE8-ADB68AFA992B}"/>
              </a:ext>
            </a:extLst>
          </p:cNvPr>
          <p:cNvGrpSpPr/>
          <p:nvPr/>
        </p:nvGrpSpPr>
        <p:grpSpPr>
          <a:xfrm>
            <a:off x="5243721" y="2028044"/>
            <a:ext cx="424800" cy="253440"/>
            <a:chOff x="5243721" y="2028044"/>
            <a:chExt cx="4248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AF62D1-ED87-4CB7-AFDB-0DBA214AEF31}"/>
                    </a:ext>
                  </a:extLst>
                </p14:cNvPr>
                <p14:cNvContentPartPr/>
                <p14:nvPr/>
              </p14:nvContentPartPr>
              <p14:xfrm>
                <a:off x="5243721" y="2129204"/>
                <a:ext cx="144720" cy="12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AF62D1-ED87-4CB7-AFDB-0DBA214AEF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34721" y="2120204"/>
                  <a:ext cx="162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12394C-E4FE-48CE-97DC-11A99961E284}"/>
                    </a:ext>
                  </a:extLst>
                </p14:cNvPr>
                <p14:cNvContentPartPr/>
                <p14:nvPr/>
              </p14:nvContentPartPr>
              <p14:xfrm>
                <a:off x="5432001" y="2063684"/>
                <a:ext cx="106920" cy="21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12394C-E4FE-48CE-97DC-11A99961E2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23361" y="2054684"/>
                  <a:ext cx="124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F48142-BE59-4293-BF85-1B569B86EBA6}"/>
                    </a:ext>
                  </a:extLst>
                </p14:cNvPr>
                <p14:cNvContentPartPr/>
                <p14:nvPr/>
              </p14:nvContentPartPr>
              <p14:xfrm>
                <a:off x="5579961" y="2028044"/>
                <a:ext cx="88560" cy="13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F48142-BE59-4293-BF85-1B569B86EB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70961" y="2019404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70884E-D4BE-42F6-81FB-35F4689F3F4C}"/>
              </a:ext>
            </a:extLst>
          </p:cNvPr>
          <p:cNvGrpSpPr/>
          <p:nvPr/>
        </p:nvGrpSpPr>
        <p:grpSpPr>
          <a:xfrm>
            <a:off x="3701481" y="3109844"/>
            <a:ext cx="262800" cy="413280"/>
            <a:chOff x="3701481" y="3109844"/>
            <a:chExt cx="26280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BC1AB3-23D7-4E3C-9404-5633A92E4759}"/>
                    </a:ext>
                  </a:extLst>
                </p14:cNvPr>
                <p14:cNvContentPartPr/>
                <p14:nvPr/>
              </p14:nvContentPartPr>
              <p14:xfrm>
                <a:off x="3814521" y="3109844"/>
                <a:ext cx="21240" cy="35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BC1AB3-23D7-4E3C-9404-5633A92E47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05521" y="3100844"/>
                  <a:ext cx="38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31E7E8-4E8D-440F-AF89-8A8F1C39462E}"/>
                    </a:ext>
                  </a:extLst>
                </p14:cNvPr>
                <p14:cNvContentPartPr/>
                <p14:nvPr/>
              </p14:nvContentPartPr>
              <p14:xfrm>
                <a:off x="3701481" y="3380204"/>
                <a:ext cx="262800" cy="14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31E7E8-4E8D-440F-AF89-8A8F1C3946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2841" y="3371564"/>
                  <a:ext cx="2804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AFA9BA-A35F-45A3-A0EE-74FB063D710C}"/>
              </a:ext>
            </a:extLst>
          </p:cNvPr>
          <p:cNvGrpSpPr/>
          <p:nvPr/>
        </p:nvGrpSpPr>
        <p:grpSpPr>
          <a:xfrm>
            <a:off x="5336601" y="2985284"/>
            <a:ext cx="312480" cy="617400"/>
            <a:chOff x="5336601" y="2985284"/>
            <a:chExt cx="31248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36EC9C-9A3E-42DF-BF63-EBBEA768582F}"/>
                    </a:ext>
                  </a:extLst>
                </p14:cNvPr>
                <p14:cNvContentPartPr/>
                <p14:nvPr/>
              </p14:nvContentPartPr>
              <p14:xfrm>
                <a:off x="5431281" y="2985284"/>
                <a:ext cx="57960" cy="52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36EC9C-9A3E-42DF-BF63-EBBEA76858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22281" y="2976644"/>
                  <a:ext cx="75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7D54E1-E8E1-46AE-B87D-AA013C680EA9}"/>
                    </a:ext>
                  </a:extLst>
                </p14:cNvPr>
                <p14:cNvContentPartPr/>
                <p14:nvPr/>
              </p14:nvContentPartPr>
              <p14:xfrm>
                <a:off x="5336601" y="3346364"/>
                <a:ext cx="312480" cy="256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7D54E1-E8E1-46AE-B87D-AA013C680E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27601" y="3337724"/>
                  <a:ext cx="33012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DCF551-EDC7-4A7A-B2C2-400725AFFCC2}"/>
                  </a:ext>
                </a:extLst>
              </p14:cNvPr>
              <p14:cNvContentPartPr/>
              <p14:nvPr/>
            </p14:nvContentPartPr>
            <p14:xfrm>
              <a:off x="3535521" y="6301244"/>
              <a:ext cx="188280" cy="150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DCF551-EDC7-4A7A-B2C2-400725AFFCC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26881" y="6292604"/>
                <a:ext cx="205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1BF0BB-579E-45DF-8FE9-2A0D4B1E6C69}"/>
                  </a:ext>
                </a:extLst>
              </p14:cNvPr>
              <p14:cNvContentPartPr/>
              <p14:nvPr/>
            </p14:nvContentPartPr>
            <p14:xfrm>
              <a:off x="4188921" y="6175964"/>
              <a:ext cx="3600" cy="6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1BF0BB-579E-45DF-8FE9-2A0D4B1E6C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80281" y="6166964"/>
                <a:ext cx="2124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6DFB55A-AC01-44E1-A136-5516E3D1A3B7}"/>
              </a:ext>
            </a:extLst>
          </p:cNvPr>
          <p:cNvGrpSpPr/>
          <p:nvPr/>
        </p:nvGrpSpPr>
        <p:grpSpPr>
          <a:xfrm>
            <a:off x="3255801" y="5318804"/>
            <a:ext cx="255600" cy="241920"/>
            <a:chOff x="3255801" y="5318804"/>
            <a:chExt cx="2556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65A581-EC4B-4A45-BF41-6E9C03A0D6C4}"/>
                    </a:ext>
                  </a:extLst>
                </p14:cNvPr>
                <p14:cNvContentPartPr/>
                <p14:nvPr/>
              </p14:nvContentPartPr>
              <p14:xfrm>
                <a:off x="3255801" y="5380724"/>
                <a:ext cx="191520" cy="18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65A581-EC4B-4A45-BF41-6E9C03A0D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47161" y="5371724"/>
                  <a:ext cx="209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7A6BA4-5BE1-4703-8F6D-4393D701BCF0}"/>
                    </a:ext>
                  </a:extLst>
                </p14:cNvPr>
                <p14:cNvContentPartPr/>
                <p14:nvPr/>
              </p14:nvContentPartPr>
              <p14:xfrm>
                <a:off x="3417441" y="5318804"/>
                <a:ext cx="93960" cy="10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7A6BA4-5BE1-4703-8F6D-4393D701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08801" y="5309804"/>
                  <a:ext cx="1116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0D554E-6FEB-4027-9924-283072475093}"/>
                  </a:ext>
                </a:extLst>
              </p14:cNvPr>
              <p14:cNvContentPartPr/>
              <p14:nvPr/>
            </p14:nvContentPartPr>
            <p14:xfrm>
              <a:off x="3680961" y="5311604"/>
              <a:ext cx="179280" cy="825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0D554E-6FEB-4027-9924-2830724750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71961" y="5302964"/>
                <a:ext cx="19692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F6002A-CDEC-440E-8F2B-C81F6488E405}"/>
                  </a:ext>
                </a:extLst>
              </p14:cNvPr>
              <p14:cNvContentPartPr/>
              <p14:nvPr/>
            </p14:nvContentPartPr>
            <p14:xfrm>
              <a:off x="3223401" y="4765124"/>
              <a:ext cx="494280" cy="36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F6002A-CDEC-440E-8F2B-C81F6488E40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14761" y="4756124"/>
                <a:ext cx="511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B3FC79A-CB87-4A69-8E2E-C7AF8E8092AD}"/>
                  </a:ext>
                </a:extLst>
              </p14:cNvPr>
              <p14:cNvContentPartPr/>
              <p14:nvPr/>
            </p14:nvContentPartPr>
            <p14:xfrm>
              <a:off x="7460601" y="3205964"/>
              <a:ext cx="292680" cy="173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B3FC79A-CB87-4A69-8E2E-C7AF8E8092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51601" y="3196964"/>
                <a:ext cx="310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0A869A-7A17-44EA-878A-926910F543BC}"/>
                  </a:ext>
                </a:extLst>
              </p14:cNvPr>
              <p14:cNvContentPartPr/>
              <p14:nvPr/>
            </p14:nvContentPartPr>
            <p14:xfrm>
              <a:off x="8312001" y="4786004"/>
              <a:ext cx="3600" cy="2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0A869A-7A17-44EA-878A-926910F543B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03001" y="4777004"/>
                <a:ext cx="21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862A91-66A5-496F-9EEE-25B0EA210589}"/>
                  </a:ext>
                </a:extLst>
              </p14:cNvPr>
              <p14:cNvContentPartPr/>
              <p14:nvPr/>
            </p14:nvContentPartPr>
            <p14:xfrm>
              <a:off x="11085081" y="4621844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862A91-66A5-496F-9EEE-25B0EA2105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076441" y="46132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3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EDDB9A8-450D-46FA-A202-17C7D556FED3}"/>
              </a:ext>
            </a:extLst>
          </p:cNvPr>
          <p:cNvGrpSpPr/>
          <p:nvPr/>
        </p:nvGrpSpPr>
        <p:grpSpPr>
          <a:xfrm>
            <a:off x="8991321" y="714044"/>
            <a:ext cx="1609560" cy="446040"/>
            <a:chOff x="8991321" y="714044"/>
            <a:chExt cx="160956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6E6A35-3ACC-49FB-ACEA-BE5F66418738}"/>
                    </a:ext>
                  </a:extLst>
                </p14:cNvPr>
                <p14:cNvContentPartPr/>
                <p14:nvPr/>
              </p14:nvContentPartPr>
              <p14:xfrm>
                <a:off x="8991321" y="714044"/>
                <a:ext cx="303120" cy="44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6E6A35-3ACC-49FB-ACEA-BE5F664187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2681" y="705404"/>
                  <a:ext cx="320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1EC7A-1B6F-4B82-AAE9-90C4D619EED2}"/>
                    </a:ext>
                  </a:extLst>
                </p14:cNvPr>
                <p14:cNvContentPartPr/>
                <p14:nvPr/>
              </p14:nvContentPartPr>
              <p14:xfrm>
                <a:off x="9482361" y="845084"/>
                <a:ext cx="53640" cy="27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1EC7A-1B6F-4B82-AAE9-90C4D619E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3721" y="836444"/>
                  <a:ext cx="71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E96D45-BF6C-4BFB-BDD3-2791DD610687}"/>
                    </a:ext>
                  </a:extLst>
                </p14:cNvPr>
                <p14:cNvContentPartPr/>
                <p14:nvPr/>
              </p14:nvContentPartPr>
              <p14:xfrm>
                <a:off x="9625641" y="874604"/>
                <a:ext cx="975240" cy="18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E96D45-BF6C-4BFB-BDD3-2791DD6106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7001" y="865604"/>
                  <a:ext cx="9928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2EB5DA-C680-4ACB-82D0-AC1CAB992C05}"/>
                  </a:ext>
                </a:extLst>
              </p14:cNvPr>
              <p14:cNvContentPartPr/>
              <p14:nvPr/>
            </p14:nvContentPartPr>
            <p14:xfrm>
              <a:off x="4278201" y="930764"/>
              <a:ext cx="2415240" cy="109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2EB5DA-C680-4ACB-82D0-AC1CAB992C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9561" y="922124"/>
                <a:ext cx="2432880" cy="11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43F2A9-2F5E-4ADB-BA95-3C6CE0E7E824}"/>
                  </a:ext>
                </a:extLst>
              </p14:cNvPr>
              <p14:cNvContentPartPr/>
              <p14:nvPr/>
            </p14:nvContentPartPr>
            <p14:xfrm>
              <a:off x="7003041" y="1115444"/>
              <a:ext cx="93240" cy="24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43F2A9-2F5E-4ADB-BA95-3C6CE0E7E8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4041" y="1106444"/>
                <a:ext cx="110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18A12-3C0F-401F-B834-238483EB6EED}"/>
                  </a:ext>
                </a:extLst>
              </p14:cNvPr>
              <p14:cNvContentPartPr/>
              <p14:nvPr/>
            </p14:nvContentPartPr>
            <p14:xfrm>
              <a:off x="7294281" y="1123724"/>
              <a:ext cx="150120" cy="18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18A12-3C0F-401F-B834-238483EB6E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5641" y="1114724"/>
                <a:ext cx="167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B36A27-7EA9-4766-B0A4-E95856131D13}"/>
                  </a:ext>
                </a:extLst>
              </p14:cNvPr>
              <p14:cNvContentPartPr/>
              <p14:nvPr/>
            </p14:nvContentPartPr>
            <p14:xfrm>
              <a:off x="7589841" y="969284"/>
              <a:ext cx="487080" cy="23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B36A27-7EA9-4766-B0A4-E95856131D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81201" y="960284"/>
                <a:ext cx="504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0ECF00-F555-4410-BCB0-A30EC319447B}"/>
                  </a:ext>
                </a:extLst>
              </p14:cNvPr>
              <p14:cNvContentPartPr/>
              <p14:nvPr/>
            </p14:nvContentPartPr>
            <p14:xfrm>
              <a:off x="7139841" y="1233884"/>
              <a:ext cx="1188000" cy="32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0ECF00-F555-4410-BCB0-A30EC31944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31201" y="1225244"/>
                <a:ext cx="12056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B4A5E0-1436-44B2-BF1D-B01143B9E52A}"/>
                  </a:ext>
                </a:extLst>
              </p14:cNvPr>
              <p14:cNvContentPartPr/>
              <p14:nvPr/>
            </p14:nvContentPartPr>
            <p14:xfrm>
              <a:off x="7931841" y="718004"/>
              <a:ext cx="226800" cy="52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B4A5E0-1436-44B2-BF1D-B01143B9E5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23201" y="709364"/>
                <a:ext cx="2444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BC4FF66-BDBD-471B-8D37-5667D3FE29EE}"/>
                  </a:ext>
                </a:extLst>
              </p14:cNvPr>
              <p14:cNvContentPartPr/>
              <p14:nvPr/>
            </p14:nvContentPartPr>
            <p14:xfrm>
              <a:off x="6713961" y="528644"/>
              <a:ext cx="102600" cy="253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BC4FF66-BDBD-471B-8D37-5667D3FE29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5321" y="519644"/>
                <a:ext cx="120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467F5C4-335B-40FC-8925-F2BA620A5ED0}"/>
                  </a:ext>
                </a:extLst>
              </p14:cNvPr>
              <p14:cNvContentPartPr/>
              <p14:nvPr/>
            </p14:nvContentPartPr>
            <p14:xfrm>
              <a:off x="6878481" y="467804"/>
              <a:ext cx="105120" cy="156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467F5C4-335B-40FC-8925-F2BA620A5E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69841" y="459164"/>
                <a:ext cx="122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3593045-FC75-4C1B-97E6-9245B7968F4F}"/>
                  </a:ext>
                </a:extLst>
              </p14:cNvPr>
              <p14:cNvContentPartPr/>
              <p14:nvPr/>
            </p14:nvContentPartPr>
            <p14:xfrm>
              <a:off x="6991881" y="291404"/>
              <a:ext cx="310680" cy="238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3593045-FC75-4C1B-97E6-9245B7968F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3241" y="282404"/>
                <a:ext cx="328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60B1E42-C183-4B09-8EA1-132ABAE962B4}"/>
                  </a:ext>
                </a:extLst>
              </p14:cNvPr>
              <p14:cNvContentPartPr/>
              <p14:nvPr/>
            </p14:nvContentPartPr>
            <p14:xfrm>
              <a:off x="7314801" y="244244"/>
              <a:ext cx="42120" cy="160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60B1E42-C183-4B09-8EA1-132ABAE962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6161" y="235244"/>
                <a:ext cx="59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8A1A5E-8A8C-4B79-9CAC-D5C1344B0FD7}"/>
                  </a:ext>
                </a:extLst>
              </p14:cNvPr>
              <p14:cNvContentPartPr/>
              <p14:nvPr/>
            </p14:nvContentPartPr>
            <p14:xfrm>
              <a:off x="7027521" y="140564"/>
              <a:ext cx="936720" cy="671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8A1A5E-8A8C-4B79-9CAC-D5C1344B0F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18881" y="131924"/>
                <a:ext cx="954360" cy="68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BA017E7-4252-4D2F-937F-AA7AD1E69F44}"/>
              </a:ext>
            </a:extLst>
          </p:cNvPr>
          <p:cNvGrpSpPr/>
          <p:nvPr/>
        </p:nvGrpSpPr>
        <p:grpSpPr>
          <a:xfrm>
            <a:off x="4150041" y="47324"/>
            <a:ext cx="1875240" cy="920880"/>
            <a:chOff x="4150041" y="47324"/>
            <a:chExt cx="187524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647583-A814-4126-A9AA-E1A496E41C81}"/>
                    </a:ext>
                  </a:extLst>
                </p14:cNvPr>
                <p14:cNvContentPartPr/>
                <p14:nvPr/>
              </p14:nvContentPartPr>
              <p14:xfrm>
                <a:off x="5305641" y="254324"/>
                <a:ext cx="191160" cy="58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647583-A814-4126-A9AA-E1A496E41C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97001" y="245324"/>
                  <a:ext cx="2088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405CC8-7F2F-4C5E-BF4C-0D6E790A326B}"/>
                    </a:ext>
                  </a:extLst>
                </p14:cNvPr>
                <p14:cNvContentPartPr/>
                <p14:nvPr/>
              </p14:nvContentPartPr>
              <p14:xfrm>
                <a:off x="5407521" y="712964"/>
                <a:ext cx="306360" cy="25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405CC8-7F2F-4C5E-BF4C-0D6E790A32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98881" y="703964"/>
                  <a:ext cx="324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E0F81F-870C-428C-BEF1-E4609C53DECC}"/>
                    </a:ext>
                  </a:extLst>
                </p14:cNvPr>
                <p14:cNvContentPartPr/>
                <p14:nvPr/>
              </p14:nvContentPartPr>
              <p14:xfrm>
                <a:off x="5830521" y="62444"/>
                <a:ext cx="73440" cy="127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E0F81F-870C-428C-BEF1-E4609C53DE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1521" y="53444"/>
                  <a:ext cx="91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CB6A3A-872B-47D5-9100-BFA13C65E7E5}"/>
                    </a:ext>
                  </a:extLst>
                </p14:cNvPr>
                <p14:cNvContentPartPr/>
                <p14:nvPr/>
              </p14:nvContentPartPr>
              <p14:xfrm>
                <a:off x="5987121" y="47324"/>
                <a:ext cx="38160" cy="23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CB6A3A-872B-47D5-9100-BFA13C65E7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78481" y="38324"/>
                  <a:ext cx="55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8D4483-7BBB-4143-AF4B-D787C31040DF}"/>
                    </a:ext>
                  </a:extLst>
                </p14:cNvPr>
                <p14:cNvContentPartPr/>
                <p14:nvPr/>
              </p14:nvContentPartPr>
              <p14:xfrm>
                <a:off x="4150041" y="509564"/>
                <a:ext cx="144720" cy="237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8D4483-7BBB-4143-AF4B-D787C31040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41401" y="500564"/>
                  <a:ext cx="162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8A87B5-5CD5-4F0A-BFCB-B7DF51C85CDB}"/>
                    </a:ext>
                  </a:extLst>
                </p14:cNvPr>
                <p14:cNvContentPartPr/>
                <p14:nvPr/>
              </p14:nvContentPartPr>
              <p14:xfrm>
                <a:off x="4322841" y="443324"/>
                <a:ext cx="171360" cy="215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8A87B5-5CD5-4F0A-BFCB-B7DF51C85C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14201" y="434324"/>
                  <a:ext cx="189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786BC3-22B4-4A56-BFB5-4C8C612A4C45}"/>
                    </a:ext>
                  </a:extLst>
                </p14:cNvPr>
                <p14:cNvContentPartPr/>
                <p14:nvPr/>
              </p14:nvContentPartPr>
              <p14:xfrm>
                <a:off x="4499601" y="254324"/>
                <a:ext cx="263160" cy="320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786BC3-22B4-4A56-BFB5-4C8C612A4C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0601" y="245324"/>
                  <a:ext cx="280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D62D5F3-E420-466F-B02E-A527E407F81B}"/>
                    </a:ext>
                  </a:extLst>
                </p14:cNvPr>
                <p14:cNvContentPartPr/>
                <p14:nvPr/>
              </p14:nvContentPartPr>
              <p14:xfrm>
                <a:off x="4687521" y="263324"/>
                <a:ext cx="304560" cy="154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D62D5F3-E420-466F-B02E-A527E407F8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78881" y="254324"/>
                  <a:ext cx="322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791BF8D-F0A5-44B5-B186-53A47F1E5F60}"/>
                    </a:ext>
                  </a:extLst>
                </p14:cNvPr>
                <p14:cNvContentPartPr/>
                <p14:nvPr/>
              </p14:nvContentPartPr>
              <p14:xfrm>
                <a:off x="5016561" y="157484"/>
                <a:ext cx="81360" cy="148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791BF8D-F0A5-44B5-B186-53A47F1E5F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7561" y="148484"/>
                  <a:ext cx="99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F827D0-3361-422C-A04E-31C67504CAD9}"/>
                    </a:ext>
                  </a:extLst>
                </p14:cNvPr>
                <p14:cNvContentPartPr/>
                <p14:nvPr/>
              </p14:nvContentPartPr>
              <p14:xfrm>
                <a:off x="5117721" y="69284"/>
                <a:ext cx="147240" cy="196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F827D0-3361-422C-A04E-31C67504CA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08721" y="60284"/>
                  <a:ext cx="164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DAEDAC-B22D-47A5-BCE2-873A377C36FD}"/>
                    </a:ext>
                  </a:extLst>
                </p14:cNvPr>
                <p14:cNvContentPartPr/>
                <p14:nvPr/>
              </p14:nvContentPartPr>
              <p14:xfrm>
                <a:off x="4389081" y="214004"/>
                <a:ext cx="1095120" cy="682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DAEDAC-B22D-47A5-BCE2-873A377C36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0441" y="205004"/>
                  <a:ext cx="1112760" cy="70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8BB8295-1F0B-4433-9D63-659FF13617F3}"/>
              </a:ext>
            </a:extLst>
          </p:cNvPr>
          <p:cNvGrpSpPr/>
          <p:nvPr/>
        </p:nvGrpSpPr>
        <p:grpSpPr>
          <a:xfrm>
            <a:off x="1149801" y="4008404"/>
            <a:ext cx="3902760" cy="1693800"/>
            <a:chOff x="1149801" y="4008404"/>
            <a:chExt cx="3902760" cy="16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2618B88-5E67-400C-A2B7-617489E86143}"/>
                    </a:ext>
                  </a:extLst>
                </p14:cNvPr>
                <p14:cNvContentPartPr/>
                <p14:nvPr/>
              </p14:nvContentPartPr>
              <p14:xfrm>
                <a:off x="2982561" y="4008404"/>
                <a:ext cx="2070000" cy="743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2618B88-5E67-400C-A2B7-617489E861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3561" y="3999764"/>
                  <a:ext cx="208764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DF77FD-73CA-40F4-8AB2-2EC7B6790018}"/>
                    </a:ext>
                  </a:extLst>
                </p14:cNvPr>
                <p14:cNvContentPartPr/>
                <p14:nvPr/>
              </p14:nvContentPartPr>
              <p14:xfrm>
                <a:off x="2558841" y="4626884"/>
                <a:ext cx="318600" cy="243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DF77FD-73CA-40F4-8AB2-2EC7B67900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0201" y="4617884"/>
                  <a:ext cx="336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E00EE4-33AF-4F08-A5BC-62BD0AD0BAF6}"/>
                    </a:ext>
                  </a:extLst>
                </p14:cNvPr>
                <p14:cNvContentPartPr/>
                <p14:nvPr/>
              </p14:nvContentPartPr>
              <p14:xfrm>
                <a:off x="1293441" y="5379284"/>
                <a:ext cx="126000" cy="179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E00EE4-33AF-4F08-A5BC-62BD0AD0BA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84801" y="5370284"/>
                  <a:ext cx="143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18015B6-26F0-402F-AAC9-A5A6B4B2C8FD}"/>
                    </a:ext>
                  </a:extLst>
                </p14:cNvPr>
                <p14:cNvContentPartPr/>
                <p14:nvPr/>
              </p14:nvContentPartPr>
              <p14:xfrm>
                <a:off x="1149801" y="5252204"/>
                <a:ext cx="450720" cy="19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18015B6-26F0-402F-AAC9-A5A6B4B2C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1161" y="5243204"/>
                  <a:ext cx="468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07660C-264F-4580-B16D-D238A4CB156A}"/>
                    </a:ext>
                  </a:extLst>
                </p14:cNvPr>
                <p14:cNvContentPartPr/>
                <p14:nvPr/>
              </p14:nvContentPartPr>
              <p14:xfrm>
                <a:off x="1523121" y="5020004"/>
                <a:ext cx="209880" cy="238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07660C-264F-4580-B16D-D238A4CB15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4121" y="5011364"/>
                  <a:ext cx="227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0808A7-86DF-4204-A4BD-EEC9B6639735}"/>
                    </a:ext>
                  </a:extLst>
                </p14:cNvPr>
                <p14:cNvContentPartPr/>
                <p14:nvPr/>
              </p14:nvContentPartPr>
              <p14:xfrm>
                <a:off x="1785201" y="4963124"/>
                <a:ext cx="153360" cy="11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0808A7-86DF-4204-A4BD-EEC9B66397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6561" y="4954484"/>
                  <a:ext cx="17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48BDF-155F-4C2D-A619-6011670AA5D0}"/>
                    </a:ext>
                  </a:extLst>
                </p14:cNvPr>
                <p14:cNvContentPartPr/>
                <p14:nvPr/>
              </p14:nvContentPartPr>
              <p14:xfrm>
                <a:off x="1895721" y="4684844"/>
                <a:ext cx="335880" cy="291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48BDF-155F-4C2D-A619-6011670AA5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6721" y="4675844"/>
                  <a:ext cx="353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0A26E3-1C38-44CA-BA4F-57EC64093463}"/>
                    </a:ext>
                  </a:extLst>
                </p14:cNvPr>
                <p14:cNvContentPartPr/>
                <p14:nvPr/>
              </p14:nvContentPartPr>
              <p14:xfrm>
                <a:off x="2125041" y="4665764"/>
                <a:ext cx="182160" cy="143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0A26E3-1C38-44CA-BA4F-57EC640934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6041" y="4656764"/>
                  <a:ext cx="19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DADFB6-BE63-495C-A50A-BB0F66B90213}"/>
                    </a:ext>
                  </a:extLst>
                </p14:cNvPr>
                <p14:cNvContentPartPr/>
                <p14:nvPr/>
              </p14:nvContentPartPr>
              <p14:xfrm>
                <a:off x="2228721" y="4484684"/>
                <a:ext cx="134640" cy="150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DADFB6-BE63-495C-A50A-BB0F66B902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19721" y="4475684"/>
                  <a:ext cx="152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591C55-DD91-4015-9B56-A453CB6904F2}"/>
                    </a:ext>
                  </a:extLst>
                </p14:cNvPr>
                <p14:cNvContentPartPr/>
                <p14:nvPr/>
              </p14:nvContentPartPr>
              <p14:xfrm>
                <a:off x="1334121" y="4706804"/>
                <a:ext cx="1175400" cy="99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591C55-DD91-4015-9B56-A453CB6904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25121" y="4698164"/>
                  <a:ext cx="1193040" cy="10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787E118-038B-4B7D-8211-952A84DCE7DF}"/>
                  </a:ext>
                </a:extLst>
              </p14:cNvPr>
              <p14:cNvContentPartPr/>
              <p14:nvPr/>
            </p14:nvContentPartPr>
            <p14:xfrm>
              <a:off x="10883841" y="1940924"/>
              <a:ext cx="841680" cy="9885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787E118-038B-4B7D-8211-952A84DCE7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75201" y="1931924"/>
                <a:ext cx="85932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25D9547-C9D1-4E4A-86B8-FFBDFA9F154A}"/>
                  </a:ext>
                </a:extLst>
              </p14:cNvPr>
              <p14:cNvContentPartPr/>
              <p14:nvPr/>
            </p14:nvContentPartPr>
            <p14:xfrm>
              <a:off x="7901601" y="3101564"/>
              <a:ext cx="281520" cy="1350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25D9547-C9D1-4E4A-86B8-FFBDFA9F154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92961" y="3092564"/>
                <a:ext cx="29916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A3FB80C-CD7F-4200-A174-2F705CA3A6AC}"/>
                  </a:ext>
                </a:extLst>
              </p14:cNvPr>
              <p14:cNvContentPartPr/>
              <p14:nvPr/>
            </p14:nvContentPartPr>
            <p14:xfrm>
              <a:off x="4588161" y="3188684"/>
              <a:ext cx="11160" cy="23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A3FB80C-CD7F-4200-A174-2F705CA3A6A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79521" y="3180044"/>
                <a:ext cx="28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A6A4BA8-18D0-4AED-9FBC-A15E89B89DAE}"/>
                  </a:ext>
                </a:extLst>
              </p14:cNvPr>
              <p14:cNvContentPartPr/>
              <p14:nvPr/>
            </p14:nvContentPartPr>
            <p14:xfrm>
              <a:off x="4706241" y="3203804"/>
              <a:ext cx="18720" cy="7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A6A4BA8-18D0-4AED-9FBC-A15E89B89D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97601" y="3194804"/>
                <a:ext cx="36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4C9A74-97B5-42DB-992C-BCEC836AA4E0}"/>
                  </a:ext>
                </a:extLst>
              </p14:cNvPr>
              <p14:cNvContentPartPr/>
              <p14:nvPr/>
            </p14:nvContentPartPr>
            <p14:xfrm>
              <a:off x="3995601" y="2529524"/>
              <a:ext cx="1170720" cy="114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4C9A74-97B5-42DB-992C-BCEC836AA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86961" y="2520884"/>
                <a:ext cx="118836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3261DED-4116-4C33-9F13-A7F5061D3248}"/>
                  </a:ext>
                </a:extLst>
              </p14:cNvPr>
              <p14:cNvContentPartPr/>
              <p14:nvPr/>
            </p14:nvContentPartPr>
            <p14:xfrm>
              <a:off x="4245081" y="3060164"/>
              <a:ext cx="324720" cy="18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3261DED-4116-4C33-9F13-A7F5061D324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36441" y="3051164"/>
                <a:ext cx="342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A39B26C-46B3-491B-9372-91410561F8D6}"/>
                  </a:ext>
                </a:extLst>
              </p14:cNvPr>
              <p14:cNvContentPartPr/>
              <p14:nvPr/>
            </p14:nvContentPartPr>
            <p14:xfrm>
              <a:off x="4592841" y="2939924"/>
              <a:ext cx="358920" cy="147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A39B26C-46B3-491B-9372-91410561F8D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84201" y="2931284"/>
                <a:ext cx="3765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7B8D34-2F97-418E-BB2D-1DC45056B85F}"/>
                  </a:ext>
                </a:extLst>
              </p14:cNvPr>
              <p14:cNvContentPartPr/>
              <p14:nvPr/>
            </p14:nvContentPartPr>
            <p14:xfrm>
              <a:off x="6044001" y="2158004"/>
              <a:ext cx="1127520" cy="934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7B8D34-2F97-418E-BB2D-1DC45056B85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35001" y="2149004"/>
                <a:ext cx="114516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20E7A3-07C2-4CD7-A093-3B34122271C0}"/>
                  </a:ext>
                </a:extLst>
              </p14:cNvPr>
              <p14:cNvContentPartPr/>
              <p14:nvPr/>
            </p14:nvContentPartPr>
            <p14:xfrm>
              <a:off x="6240561" y="2605484"/>
              <a:ext cx="256320" cy="20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20E7A3-07C2-4CD7-A093-3B34122271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31921" y="2596484"/>
                <a:ext cx="273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CABE04-1823-41C7-BF0B-85192D87DEEB}"/>
                  </a:ext>
                </a:extLst>
              </p14:cNvPr>
              <p14:cNvContentPartPr/>
              <p14:nvPr/>
            </p14:nvContentPartPr>
            <p14:xfrm>
              <a:off x="6530721" y="2511524"/>
              <a:ext cx="293760" cy="15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CABE04-1823-41C7-BF0B-85192D87DEE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21721" y="2502884"/>
                <a:ext cx="311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50902A-6D34-4B9A-B135-79679318C2E6}"/>
                  </a:ext>
                </a:extLst>
              </p14:cNvPr>
              <p14:cNvContentPartPr/>
              <p14:nvPr/>
            </p14:nvContentPartPr>
            <p14:xfrm>
              <a:off x="4550721" y="2360434"/>
              <a:ext cx="236520" cy="686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50902A-6D34-4B9A-B135-79679318C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41721" y="2351794"/>
                <a:ext cx="25416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5C49B4-51DA-46AE-8472-1F16A3F40240}"/>
                  </a:ext>
                </a:extLst>
              </p14:cNvPr>
              <p14:cNvContentPartPr/>
              <p14:nvPr/>
            </p14:nvContentPartPr>
            <p14:xfrm>
              <a:off x="4765281" y="1951114"/>
              <a:ext cx="1625400" cy="515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5C49B4-51DA-46AE-8472-1F16A3F402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56281" y="1942474"/>
                <a:ext cx="16430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808FE9-B750-4629-AB7F-A9062AA89CDD}"/>
                  </a:ext>
                </a:extLst>
              </p14:cNvPr>
              <p14:cNvContentPartPr/>
              <p14:nvPr/>
            </p14:nvContentPartPr>
            <p14:xfrm>
              <a:off x="3678081" y="4637684"/>
              <a:ext cx="1458360" cy="114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808FE9-B750-4629-AB7F-A9062AA89C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69441" y="4628684"/>
                <a:ext cx="14760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8D79C0-5008-4F0B-B378-5AB2A1290015}"/>
                  </a:ext>
                </a:extLst>
              </p14:cNvPr>
              <p14:cNvContentPartPr/>
              <p14:nvPr/>
            </p14:nvContentPartPr>
            <p14:xfrm>
              <a:off x="5582481" y="3897524"/>
              <a:ext cx="1497960" cy="107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8D79C0-5008-4F0B-B378-5AB2A129001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73481" y="3888884"/>
                <a:ext cx="1515600" cy="10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3D6E44-711C-4BF2-AAA3-AACA7657928B}"/>
                  </a:ext>
                </a:extLst>
              </p14:cNvPr>
              <p14:cNvContentPartPr/>
              <p14:nvPr/>
            </p14:nvContentPartPr>
            <p14:xfrm>
              <a:off x="7190601" y="3097244"/>
              <a:ext cx="1685160" cy="126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3D6E44-711C-4BF2-AAA3-AACA7657928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81601" y="3088604"/>
                <a:ext cx="170280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3194AA-253C-4F86-B053-CA49A66803E1}"/>
                  </a:ext>
                </a:extLst>
              </p14:cNvPr>
              <p14:cNvContentPartPr/>
              <p14:nvPr/>
            </p14:nvContentPartPr>
            <p14:xfrm>
              <a:off x="8726721" y="2666684"/>
              <a:ext cx="1371240" cy="112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3194AA-253C-4F86-B053-CA49A66803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18081" y="2658044"/>
                <a:ext cx="138888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657652-D645-4AA7-A7D8-74AF20E6DA3D}"/>
                  </a:ext>
                </a:extLst>
              </p14:cNvPr>
              <p14:cNvContentPartPr/>
              <p14:nvPr/>
            </p14:nvContentPartPr>
            <p14:xfrm>
              <a:off x="9962241" y="2261324"/>
              <a:ext cx="1057320" cy="1081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657652-D645-4AA7-A7D8-74AF20E6DA3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53601" y="2252684"/>
                <a:ext cx="107496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8B3169-EA42-47DB-ABC3-ED98B781FD58}"/>
                  </a:ext>
                </a:extLst>
              </p14:cNvPr>
              <p14:cNvContentPartPr/>
              <p14:nvPr/>
            </p14:nvContentPartPr>
            <p14:xfrm>
              <a:off x="4484481" y="5113604"/>
              <a:ext cx="57960" cy="113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8B3169-EA42-47DB-ABC3-ED98B781FD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75481" y="5104964"/>
                <a:ext cx="756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48C05D-215D-4803-848A-24DBE713F07A}"/>
                  </a:ext>
                </a:extLst>
              </p14:cNvPr>
              <p14:cNvContentPartPr/>
              <p14:nvPr/>
            </p14:nvContentPartPr>
            <p14:xfrm>
              <a:off x="6197001" y="4460204"/>
              <a:ext cx="284400" cy="159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48C05D-215D-4803-848A-24DBE713F07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88001" y="4451564"/>
                <a:ext cx="302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4F1613-D4B4-444A-B800-91B5CF5CF867}"/>
                  </a:ext>
                </a:extLst>
              </p14:cNvPr>
              <p14:cNvContentPartPr/>
              <p14:nvPr/>
            </p14:nvContentPartPr>
            <p14:xfrm>
              <a:off x="7823481" y="3771164"/>
              <a:ext cx="358200" cy="212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4F1613-D4B4-444A-B800-91B5CF5CF8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14481" y="3762524"/>
                <a:ext cx="375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B37DD4-270F-4225-8655-FE1834101A3D}"/>
                  </a:ext>
                </a:extLst>
              </p14:cNvPr>
              <p14:cNvContentPartPr/>
              <p14:nvPr/>
            </p14:nvContentPartPr>
            <p14:xfrm>
              <a:off x="9262041" y="3173924"/>
              <a:ext cx="243000" cy="13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B37DD4-270F-4225-8655-FE1834101A3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53041" y="3165284"/>
                <a:ext cx="2606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CF601D-FAD0-4E5A-BEA3-CA74E970B234}"/>
                  </a:ext>
                </a:extLst>
              </p14:cNvPr>
              <p14:cNvContentPartPr/>
              <p14:nvPr/>
            </p14:nvContentPartPr>
            <p14:xfrm>
              <a:off x="10297041" y="2861444"/>
              <a:ext cx="258480" cy="196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CF601D-FAD0-4E5A-BEA3-CA74E970B2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88401" y="2852804"/>
                <a:ext cx="276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715ACFA-3205-4AE2-8291-730F4EDB59C7}"/>
                  </a:ext>
                </a:extLst>
              </p14:cNvPr>
              <p14:cNvContentPartPr/>
              <p14:nvPr/>
            </p14:nvContentPartPr>
            <p14:xfrm>
              <a:off x="5039601" y="3406484"/>
              <a:ext cx="1128960" cy="77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715ACFA-3205-4AE2-8291-730F4EDB59C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30601" y="3397844"/>
                <a:ext cx="11466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3B9537A-7CC1-48C2-B2C6-454A66946BE4}"/>
                  </a:ext>
                </a:extLst>
              </p14:cNvPr>
              <p14:cNvContentPartPr/>
              <p14:nvPr/>
            </p14:nvContentPartPr>
            <p14:xfrm>
              <a:off x="6210681" y="3341324"/>
              <a:ext cx="109080" cy="112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3B9537A-7CC1-48C2-B2C6-454A66946B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02041" y="3332684"/>
                <a:ext cx="126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435550-24B5-49F4-8ECE-80C04663D516}"/>
                  </a:ext>
                </a:extLst>
              </p14:cNvPr>
              <p14:cNvContentPartPr/>
              <p14:nvPr/>
            </p14:nvContentPartPr>
            <p14:xfrm>
              <a:off x="6383841" y="3318284"/>
              <a:ext cx="100800" cy="107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435550-24B5-49F4-8ECE-80C04663D51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4841" y="3309644"/>
                <a:ext cx="118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DB2FF4-75F9-48E1-AB87-CA9B9C8026BB}"/>
                  </a:ext>
                </a:extLst>
              </p14:cNvPr>
              <p14:cNvContentPartPr/>
              <p14:nvPr/>
            </p14:nvContentPartPr>
            <p14:xfrm>
              <a:off x="6540081" y="3255644"/>
              <a:ext cx="140400" cy="126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DB2FF4-75F9-48E1-AB87-CA9B9C8026B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31081" y="3246644"/>
                <a:ext cx="158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47C8D19-A0A9-4E4D-AF27-AEE295B9FF0E}"/>
                  </a:ext>
                </a:extLst>
              </p14:cNvPr>
              <p14:cNvContentPartPr/>
              <p14:nvPr/>
            </p14:nvContentPartPr>
            <p14:xfrm>
              <a:off x="6723321" y="3151244"/>
              <a:ext cx="131400" cy="18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47C8D19-A0A9-4E4D-AF27-AEE295B9FF0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14681" y="3142244"/>
                <a:ext cx="149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F3BB9D4-0625-4D9E-BECB-D8647E5BB441}"/>
                  </a:ext>
                </a:extLst>
              </p14:cNvPr>
              <p14:cNvContentPartPr/>
              <p14:nvPr/>
            </p14:nvContentPartPr>
            <p14:xfrm>
              <a:off x="6440721" y="3312524"/>
              <a:ext cx="469080" cy="255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F3BB9D4-0625-4D9E-BECB-D8647E5BB44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31721" y="3303884"/>
                <a:ext cx="486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49D50D-CE9E-440C-AACB-FB8B4B756037}"/>
                  </a:ext>
                </a:extLst>
              </p14:cNvPr>
              <p14:cNvContentPartPr/>
              <p14:nvPr/>
            </p14:nvContentPartPr>
            <p14:xfrm>
              <a:off x="7094481" y="3000404"/>
              <a:ext cx="195480" cy="160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49D50D-CE9E-440C-AACB-FB8B4B75603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85481" y="2991764"/>
                <a:ext cx="213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CC50456-5952-4302-9859-355FAF05C0F1}"/>
                  </a:ext>
                </a:extLst>
              </p14:cNvPr>
              <p14:cNvContentPartPr/>
              <p14:nvPr/>
            </p14:nvContentPartPr>
            <p14:xfrm>
              <a:off x="7313361" y="2908244"/>
              <a:ext cx="36000" cy="144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CC50456-5952-4302-9859-355FAF05C0F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04361" y="2899244"/>
                <a:ext cx="53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E3A3248-CE69-437F-A94E-85914B86C957}"/>
                  </a:ext>
                </a:extLst>
              </p14:cNvPr>
              <p14:cNvContentPartPr/>
              <p14:nvPr/>
            </p14:nvContentPartPr>
            <p14:xfrm>
              <a:off x="7421001" y="2889884"/>
              <a:ext cx="136800" cy="111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E3A3248-CE69-437F-A94E-85914B86C9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12001" y="2881244"/>
                <a:ext cx="154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73C595-F1A1-4637-8F1C-9E672F7D0E61}"/>
                  </a:ext>
                </a:extLst>
              </p14:cNvPr>
              <p14:cNvContentPartPr/>
              <p14:nvPr/>
            </p14:nvContentPartPr>
            <p14:xfrm>
              <a:off x="7588401" y="2724644"/>
              <a:ext cx="304200" cy="193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73C595-F1A1-4637-8F1C-9E672F7D0E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79401" y="2716004"/>
                <a:ext cx="321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E2A80E-93B6-44E1-B1A3-186F3FC15EC5}"/>
                  </a:ext>
                </a:extLst>
              </p14:cNvPr>
              <p14:cNvContentPartPr/>
              <p14:nvPr/>
            </p14:nvContentPartPr>
            <p14:xfrm>
              <a:off x="7944441" y="2602244"/>
              <a:ext cx="150480" cy="156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E2A80E-93B6-44E1-B1A3-186F3FC15EC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35801" y="2593244"/>
                <a:ext cx="1681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7FC3A28-B779-40BB-8B77-52B99B589398}"/>
                  </a:ext>
                </a:extLst>
              </p14:cNvPr>
              <p14:cNvContentPartPr/>
              <p14:nvPr/>
            </p14:nvContentPartPr>
            <p14:xfrm>
              <a:off x="8108601" y="2484164"/>
              <a:ext cx="177480" cy="239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7FC3A28-B779-40BB-8B77-52B99B58939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099961" y="2475524"/>
                <a:ext cx="195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59DD22-FDCD-4A63-9A2C-37405222BB30}"/>
                  </a:ext>
                </a:extLst>
              </p14:cNvPr>
              <p14:cNvContentPartPr/>
              <p14:nvPr/>
            </p14:nvContentPartPr>
            <p14:xfrm>
              <a:off x="4723161" y="3523844"/>
              <a:ext cx="450720" cy="217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59DD22-FDCD-4A63-9A2C-37405222BB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14521" y="3514844"/>
                <a:ext cx="468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0DEA2C-F9BF-42C3-B7B8-150F88076C7C}"/>
                  </a:ext>
                </a:extLst>
              </p14:cNvPr>
              <p14:cNvContentPartPr/>
              <p14:nvPr/>
            </p14:nvContentPartPr>
            <p14:xfrm>
              <a:off x="5839881" y="3029924"/>
              <a:ext cx="368280" cy="457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0DEA2C-F9BF-42C3-B7B8-150F88076C7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0881" y="3020924"/>
                <a:ext cx="3859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BEBDD83-F26E-440C-9CA5-000CDABAB744}"/>
                  </a:ext>
                </a:extLst>
              </p14:cNvPr>
              <p14:cNvContentPartPr/>
              <p14:nvPr/>
            </p14:nvContentPartPr>
            <p14:xfrm>
              <a:off x="5796321" y="3394604"/>
              <a:ext cx="178560" cy="11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BEBDD83-F26E-440C-9CA5-000CDABAB7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87681" y="3385604"/>
                <a:ext cx="1962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C9FF21A-6650-4B5B-AE61-9B2BC8EC4F39}"/>
                  </a:ext>
                </a:extLst>
              </p14:cNvPr>
              <p14:cNvContentPartPr/>
              <p14:nvPr/>
            </p14:nvContentPartPr>
            <p14:xfrm>
              <a:off x="5114481" y="3688364"/>
              <a:ext cx="183960" cy="80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C9FF21A-6650-4B5B-AE61-9B2BC8EC4F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05481" y="3679364"/>
                <a:ext cx="201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466682F-9B75-4EEF-AF2A-2D45F6378886}"/>
                  </a:ext>
                </a:extLst>
              </p14:cNvPr>
              <p14:cNvContentPartPr/>
              <p14:nvPr/>
            </p14:nvContentPartPr>
            <p14:xfrm>
              <a:off x="5141121" y="3738044"/>
              <a:ext cx="203760" cy="28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466682F-9B75-4EEF-AF2A-2D45F637888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32481" y="3729044"/>
                <a:ext cx="221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64BA19-DDC0-4831-AF86-4749D5F1812E}"/>
                  </a:ext>
                </a:extLst>
              </p14:cNvPr>
              <p14:cNvContentPartPr/>
              <p14:nvPr/>
            </p14:nvContentPartPr>
            <p14:xfrm>
              <a:off x="5302761" y="3663164"/>
              <a:ext cx="124560" cy="191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64BA19-DDC0-4831-AF86-4749D5F1812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93761" y="3654524"/>
                <a:ext cx="142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356192C-1092-4B5F-9FF5-7FF23B3B4791}"/>
                  </a:ext>
                </a:extLst>
              </p14:cNvPr>
              <p14:cNvContentPartPr/>
              <p14:nvPr/>
            </p14:nvContentPartPr>
            <p14:xfrm>
              <a:off x="4720281" y="4157444"/>
              <a:ext cx="431640" cy="557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356192C-1092-4B5F-9FF5-7FF23B3B479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11281" y="4148804"/>
                <a:ext cx="44928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803BBA-6F38-41F7-B705-CBDA96331071}"/>
                  </a:ext>
                </a:extLst>
              </p14:cNvPr>
              <p14:cNvContentPartPr/>
              <p14:nvPr/>
            </p14:nvContentPartPr>
            <p14:xfrm>
              <a:off x="5513721" y="3981044"/>
              <a:ext cx="545400" cy="150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803BBA-6F38-41F7-B705-CBDA963310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05081" y="3972044"/>
                <a:ext cx="563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9BBB766-CF8B-4E02-AD09-67C7183090F4}"/>
                  </a:ext>
                </a:extLst>
              </p14:cNvPr>
              <p14:cNvContentPartPr/>
              <p14:nvPr/>
            </p14:nvContentPartPr>
            <p14:xfrm>
              <a:off x="5924841" y="3511964"/>
              <a:ext cx="1388520" cy="284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9BBB766-CF8B-4E02-AD09-67C7183090F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15841" y="3503324"/>
                <a:ext cx="14061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343100-8F0C-46F2-AA5F-5730683934C8}"/>
                  </a:ext>
                </a:extLst>
              </p14:cNvPr>
              <p14:cNvContentPartPr/>
              <p14:nvPr/>
            </p14:nvContentPartPr>
            <p14:xfrm>
              <a:off x="6087921" y="2892764"/>
              <a:ext cx="2718000" cy="762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343100-8F0C-46F2-AA5F-5730683934C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79281" y="2884124"/>
                <a:ext cx="273564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F5AE966-E0B8-400A-8A8A-D62E2CA68B44}"/>
                  </a:ext>
                </a:extLst>
              </p14:cNvPr>
              <p14:cNvContentPartPr/>
              <p14:nvPr/>
            </p14:nvContentPartPr>
            <p14:xfrm>
              <a:off x="6162801" y="2475164"/>
              <a:ext cx="3893400" cy="1162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F5AE966-E0B8-400A-8A8A-D62E2CA68B4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53801" y="2466164"/>
                <a:ext cx="3911040" cy="11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A751B4F-4FDD-4E45-9D81-3D3CA0012A07}"/>
                  </a:ext>
                </a:extLst>
              </p14:cNvPr>
              <p14:cNvContentPartPr/>
              <p14:nvPr/>
            </p14:nvContentPartPr>
            <p14:xfrm>
              <a:off x="5585361" y="5986244"/>
              <a:ext cx="208440" cy="331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A751B4F-4FDD-4E45-9D81-3D3CA0012A0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76361" y="5977604"/>
                <a:ext cx="226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A71454-5BD0-42D0-9CC1-129AF886A44A}"/>
                  </a:ext>
                </a:extLst>
              </p14:cNvPr>
              <p14:cNvContentPartPr/>
              <p14:nvPr/>
            </p14:nvContentPartPr>
            <p14:xfrm>
              <a:off x="5842401" y="5877524"/>
              <a:ext cx="178200" cy="248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A71454-5BD0-42D0-9CC1-129AF886A44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33401" y="5868884"/>
                <a:ext cx="195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CD94A6E-7535-453E-A005-AAFE5FE13B2B}"/>
                  </a:ext>
                </a:extLst>
              </p14:cNvPr>
              <p14:cNvContentPartPr/>
              <p14:nvPr/>
            </p14:nvContentPartPr>
            <p14:xfrm>
              <a:off x="6130401" y="5721284"/>
              <a:ext cx="205200" cy="174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CD94A6E-7535-453E-A005-AAFE5FE13B2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21761" y="5712284"/>
                <a:ext cx="222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ED2B16B-831D-4C48-9524-9BC40FDEF07A}"/>
                  </a:ext>
                </a:extLst>
              </p14:cNvPr>
              <p14:cNvContentPartPr/>
              <p14:nvPr/>
            </p14:nvContentPartPr>
            <p14:xfrm>
              <a:off x="6346401" y="5537324"/>
              <a:ext cx="270000" cy="289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ED2B16B-831D-4C48-9524-9BC40FDEF07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37761" y="5528684"/>
                <a:ext cx="287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9656FD4-EF10-435F-ACFC-40279D6702F5}"/>
                  </a:ext>
                </a:extLst>
              </p14:cNvPr>
              <p14:cNvContentPartPr/>
              <p14:nvPr/>
            </p14:nvContentPartPr>
            <p14:xfrm>
              <a:off x="6667521" y="5252204"/>
              <a:ext cx="409320" cy="410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9656FD4-EF10-435F-ACFC-40279D6702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658521" y="5243204"/>
                <a:ext cx="426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F18CE66-7BD5-4370-A26A-EC6F27B8B8E8}"/>
                  </a:ext>
                </a:extLst>
              </p14:cNvPr>
              <p14:cNvContentPartPr/>
              <p14:nvPr/>
            </p14:nvContentPartPr>
            <p14:xfrm>
              <a:off x="7164321" y="5003444"/>
              <a:ext cx="228960" cy="362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F18CE66-7BD5-4370-A26A-EC6F27B8B8E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155681" y="4994804"/>
                <a:ext cx="246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A2E89CF-0C15-48C8-AF65-228710A6C411}"/>
                  </a:ext>
                </a:extLst>
              </p14:cNvPr>
              <p14:cNvContentPartPr/>
              <p14:nvPr/>
            </p14:nvContentPartPr>
            <p14:xfrm>
              <a:off x="5242281" y="4579364"/>
              <a:ext cx="2718000" cy="2147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A2E89CF-0C15-48C8-AF65-228710A6C41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33281" y="4570364"/>
                <a:ext cx="2735640" cy="21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118A8B-14F0-4731-A361-4E3615ECAB53}"/>
                  </a:ext>
                </a:extLst>
              </p14:cNvPr>
              <p14:cNvContentPartPr/>
              <p14:nvPr/>
            </p14:nvContentPartPr>
            <p14:xfrm>
              <a:off x="4996401" y="6274604"/>
              <a:ext cx="337320" cy="308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118A8B-14F0-4731-A361-4E3615ECAB5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87761" y="6265964"/>
                <a:ext cx="354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502E2AC-2C47-4E5E-91BA-32AF3B7241D6}"/>
                  </a:ext>
                </a:extLst>
              </p14:cNvPr>
              <p14:cNvContentPartPr/>
              <p14:nvPr/>
            </p14:nvContentPartPr>
            <p14:xfrm>
              <a:off x="4741881" y="3301724"/>
              <a:ext cx="360" cy="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502E2AC-2C47-4E5E-91BA-32AF3B7241D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733241" y="32927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C97F9DC-FB39-4E9D-8B1D-930B32778A89}"/>
                  </a:ext>
                </a:extLst>
              </p14:cNvPr>
              <p14:cNvContentPartPr/>
              <p14:nvPr/>
            </p14:nvContentPartPr>
            <p14:xfrm>
              <a:off x="4078761" y="2531324"/>
              <a:ext cx="185400" cy="19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C97F9DC-FB39-4E9D-8B1D-930B32778A8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70121" y="2522324"/>
                <a:ext cx="203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2A0C046-9709-4FC0-BE6B-0898F7A23A10}"/>
                  </a:ext>
                </a:extLst>
              </p14:cNvPr>
              <p14:cNvContentPartPr/>
              <p14:nvPr/>
            </p14:nvContentPartPr>
            <p14:xfrm>
              <a:off x="4282161" y="2430524"/>
              <a:ext cx="127800" cy="228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2A0C046-9709-4FC0-BE6B-0898F7A23A1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273161" y="2421524"/>
                <a:ext cx="145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DF061F2-BF4E-43F3-81A2-B1937F86FE42}"/>
                  </a:ext>
                </a:extLst>
              </p14:cNvPr>
              <p14:cNvContentPartPr/>
              <p14:nvPr/>
            </p14:nvContentPartPr>
            <p14:xfrm>
              <a:off x="4387641" y="1849844"/>
              <a:ext cx="2444040" cy="637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DF061F2-BF4E-43F3-81A2-B1937F86FE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379001" y="1840844"/>
                <a:ext cx="246168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AD7A627-6D81-452D-A5A7-54A56B0DAB43}"/>
                  </a:ext>
                </a:extLst>
              </p14:cNvPr>
              <p14:cNvContentPartPr/>
              <p14:nvPr/>
            </p14:nvContentPartPr>
            <p14:xfrm>
              <a:off x="4684641" y="3847844"/>
              <a:ext cx="132120" cy="153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AD7A627-6D81-452D-A5A7-54A56B0DAB4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675641" y="3838844"/>
                <a:ext cx="149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264A3AE-F9BE-455B-A2E9-6F9FBDCF3BCA}"/>
                  </a:ext>
                </a:extLst>
              </p14:cNvPr>
              <p14:cNvContentPartPr/>
              <p14:nvPr/>
            </p14:nvContentPartPr>
            <p14:xfrm>
              <a:off x="4803441" y="3701324"/>
              <a:ext cx="230040" cy="203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264A3AE-F9BE-455B-A2E9-6F9FBDCF3BC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94801" y="3692324"/>
                <a:ext cx="247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7990030-9D32-4556-AC4A-FC7093797023}"/>
                  </a:ext>
                </a:extLst>
              </p14:cNvPr>
              <p14:cNvContentPartPr/>
              <p14:nvPr/>
            </p14:nvContentPartPr>
            <p14:xfrm>
              <a:off x="4533801" y="3644084"/>
              <a:ext cx="585360" cy="486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7990030-9D32-4556-AC4A-FC709379702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524801" y="3635084"/>
                <a:ext cx="6030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B810028-A30E-458D-A42B-697305E04BC2}"/>
                  </a:ext>
                </a:extLst>
              </p14:cNvPr>
              <p14:cNvContentPartPr/>
              <p14:nvPr/>
            </p14:nvContentPartPr>
            <p14:xfrm>
              <a:off x="4406361" y="5838644"/>
              <a:ext cx="113760" cy="195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B810028-A30E-458D-A42B-697305E04BC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97721" y="5829644"/>
                <a:ext cx="131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416782D-3110-47D3-B4C4-D6C07E6CA869}"/>
                  </a:ext>
                </a:extLst>
              </p14:cNvPr>
              <p14:cNvContentPartPr/>
              <p14:nvPr/>
            </p14:nvContentPartPr>
            <p14:xfrm>
              <a:off x="4544961" y="5721644"/>
              <a:ext cx="212760" cy="197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416782D-3110-47D3-B4C4-D6C07E6CA86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35961" y="5712644"/>
                <a:ext cx="2304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7C09C29-D3B5-4848-A5DA-53953968C02A}"/>
                  </a:ext>
                </a:extLst>
              </p14:cNvPr>
              <p14:cNvContentPartPr/>
              <p14:nvPr/>
            </p14:nvContentPartPr>
            <p14:xfrm>
              <a:off x="6408321" y="4918124"/>
              <a:ext cx="109080" cy="156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7C09C29-D3B5-4848-A5DA-53953968C02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99681" y="4909124"/>
                <a:ext cx="1267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24865EE-6D74-498A-A943-142965B6749F}"/>
                  </a:ext>
                </a:extLst>
              </p14:cNvPr>
              <p14:cNvContentPartPr/>
              <p14:nvPr/>
            </p14:nvContentPartPr>
            <p14:xfrm>
              <a:off x="4813161" y="4798964"/>
              <a:ext cx="1921320" cy="993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24865EE-6D74-498A-A943-142965B6749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804521" y="4790324"/>
                <a:ext cx="193896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8DAB5F5-531B-4D3D-9CF9-C03158BC22CE}"/>
                  </a:ext>
                </a:extLst>
              </p14:cNvPr>
              <p14:cNvContentPartPr/>
              <p14:nvPr/>
            </p14:nvContentPartPr>
            <p14:xfrm>
              <a:off x="8211201" y="4360124"/>
              <a:ext cx="154080" cy="208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8DAB5F5-531B-4D3D-9CF9-C03158BC22C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202201" y="4351484"/>
                <a:ext cx="171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B2BEB96-9B2F-4630-BFB5-A093E3C16E06}"/>
                  </a:ext>
                </a:extLst>
              </p14:cNvPr>
              <p14:cNvContentPartPr/>
              <p14:nvPr/>
            </p14:nvContentPartPr>
            <p14:xfrm>
              <a:off x="8425401" y="4081844"/>
              <a:ext cx="430560" cy="379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B2BEB96-9B2F-4630-BFB5-A093E3C16E0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416401" y="4072844"/>
                <a:ext cx="4482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045A724-9772-4990-B3D5-2B9D5EF1E123}"/>
                  </a:ext>
                </a:extLst>
              </p14:cNvPr>
              <p14:cNvContentPartPr/>
              <p14:nvPr/>
            </p14:nvContentPartPr>
            <p14:xfrm>
              <a:off x="6860841" y="3874484"/>
              <a:ext cx="2755800" cy="931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045A724-9772-4990-B3D5-2B9D5EF1E12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52201" y="3865844"/>
                <a:ext cx="277344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548E711-D919-443E-960E-34E1337F6682}"/>
                  </a:ext>
                </a:extLst>
              </p14:cNvPr>
              <p14:cNvContentPartPr/>
              <p14:nvPr/>
            </p14:nvContentPartPr>
            <p14:xfrm>
              <a:off x="9667401" y="3733004"/>
              <a:ext cx="329400" cy="248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548E711-D919-443E-960E-34E1337F668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658761" y="3724364"/>
                <a:ext cx="34704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DF7466-CC57-4297-B9DA-08A38BA950F0}"/>
              </a:ext>
            </a:extLst>
          </p:cNvPr>
          <p:cNvGrpSpPr/>
          <p:nvPr/>
        </p:nvGrpSpPr>
        <p:grpSpPr>
          <a:xfrm>
            <a:off x="10468401" y="2914004"/>
            <a:ext cx="1479600" cy="747000"/>
            <a:chOff x="10468401" y="2914004"/>
            <a:chExt cx="1479600" cy="7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062800-1D23-47B0-8F56-FFF6AA5D24B6}"/>
                    </a:ext>
                  </a:extLst>
                </p14:cNvPr>
                <p14:cNvContentPartPr/>
                <p14:nvPr/>
              </p14:nvContentPartPr>
              <p14:xfrm>
                <a:off x="10468401" y="3308564"/>
                <a:ext cx="615600" cy="352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062800-1D23-47B0-8F56-FFF6AA5D24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59761" y="3299924"/>
                  <a:ext cx="6332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4127F9-7695-40DC-BFA6-321E9FA519F4}"/>
                    </a:ext>
                  </a:extLst>
                </p14:cNvPr>
                <p14:cNvContentPartPr/>
                <p14:nvPr/>
              </p14:nvContentPartPr>
              <p14:xfrm>
                <a:off x="11397561" y="2914004"/>
                <a:ext cx="550440" cy="361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4127F9-7695-40DC-BFA6-321E9FA519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88561" y="2905004"/>
                  <a:ext cx="568080" cy="37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9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23D2A-146B-4ABB-A682-300C9E36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5" y="-124239"/>
            <a:ext cx="1216510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04C4AD-5EB2-4F32-94E1-F4B13A663ADA}"/>
                  </a:ext>
                </a:extLst>
              </p14:cNvPr>
              <p14:cNvContentPartPr/>
              <p14:nvPr/>
            </p14:nvContentPartPr>
            <p14:xfrm>
              <a:off x="4447996" y="619900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04C4AD-5EB2-4F32-94E1-F4B13A663A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9356" y="61903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2FE3D-A378-491D-B90C-022B1CE8ACAF}"/>
              </a:ext>
            </a:extLst>
          </p:cNvPr>
          <p:cNvGrpSpPr/>
          <p:nvPr/>
        </p:nvGrpSpPr>
        <p:grpSpPr>
          <a:xfrm>
            <a:off x="11320396" y="5123684"/>
            <a:ext cx="868680" cy="1700280"/>
            <a:chOff x="11320396" y="5123684"/>
            <a:chExt cx="868680" cy="17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8DFA72-E87A-4D7F-B4D6-2CA4E778A7C7}"/>
                    </a:ext>
                  </a:extLst>
                </p14:cNvPr>
                <p14:cNvContentPartPr/>
                <p14:nvPr/>
              </p14:nvContentPartPr>
              <p14:xfrm>
                <a:off x="11320396" y="5123684"/>
                <a:ext cx="815760" cy="124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8DFA72-E87A-4D7F-B4D6-2CA4E778A7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11756" y="5114684"/>
                  <a:ext cx="833400" cy="12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6B1002-81B9-4BAA-988D-38D1FA22BFCE}"/>
                    </a:ext>
                  </a:extLst>
                </p14:cNvPr>
                <p14:cNvContentPartPr/>
                <p14:nvPr/>
              </p14:nvContentPartPr>
              <p14:xfrm>
                <a:off x="11923036" y="6201524"/>
                <a:ext cx="245520" cy="31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6B1002-81B9-4BAA-988D-38D1FA22BF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14396" y="6192884"/>
                  <a:ext cx="263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ACACA7-9E53-4F45-88CF-A85D79C7A934}"/>
                    </a:ext>
                  </a:extLst>
                </p14:cNvPr>
                <p14:cNvContentPartPr/>
                <p14:nvPr/>
              </p14:nvContentPartPr>
              <p14:xfrm>
                <a:off x="11730436" y="6509324"/>
                <a:ext cx="458640" cy="314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ACACA7-9E53-4F45-88CF-A85D79C7A9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21436" y="6500684"/>
                  <a:ext cx="476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7AFB3B-89D5-4B1A-AD43-19C050C5B64C}"/>
                    </a:ext>
                  </a:extLst>
                </p14:cNvPr>
                <p14:cNvContentPartPr/>
                <p14:nvPr/>
              </p14:nvContentPartPr>
              <p14:xfrm>
                <a:off x="11773636" y="6528764"/>
                <a:ext cx="82440" cy="13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7AFB3B-89D5-4B1A-AD43-19C050C5B6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64996" y="6520124"/>
                  <a:ext cx="100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841A3D-A75B-4697-8947-D331A591F027}"/>
                    </a:ext>
                  </a:extLst>
                </p14:cNvPr>
                <p14:cNvContentPartPr/>
                <p14:nvPr/>
              </p14:nvContentPartPr>
              <p14:xfrm>
                <a:off x="11878036" y="6553244"/>
                <a:ext cx="6480" cy="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841A3D-A75B-4697-8947-D331A591F0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869396" y="6544604"/>
                  <a:ext cx="2412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0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91D2F-B93D-4F6A-B41D-864924AE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0" y="0"/>
            <a:ext cx="12061400" cy="6839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FAD26F-725B-4F65-B8E8-0805599D25EB}"/>
                  </a:ext>
                </a:extLst>
              </p14:cNvPr>
              <p14:cNvContentPartPr/>
              <p14:nvPr/>
            </p14:nvContentPartPr>
            <p14:xfrm>
              <a:off x="11127832" y="657244"/>
              <a:ext cx="452520" cy="4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FAD26F-725B-4F65-B8E8-0805599D25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18832" y="648244"/>
                <a:ext cx="470160" cy="5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56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50861-C83C-4A4F-94D0-283F3262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" y="0"/>
            <a:ext cx="1218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A8082-C0BE-4819-A3E5-EAFC3A0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44725F-F782-4825-9CCE-25F66FD61ED6}"/>
                  </a:ext>
                </a:extLst>
              </p14:cNvPr>
              <p14:cNvContentPartPr/>
              <p14:nvPr/>
            </p14:nvContentPartPr>
            <p14:xfrm>
              <a:off x="2825601" y="6109004"/>
              <a:ext cx="5040" cy="18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44725F-F782-4825-9CCE-25F66FD61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6961" y="6100364"/>
                <a:ext cx="22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2D83FEC-C672-4827-ACBF-15ABF743C8A7}"/>
                  </a:ext>
                </a:extLst>
              </p14:cNvPr>
              <p14:cNvContentPartPr/>
              <p14:nvPr/>
            </p14:nvContentPartPr>
            <p14:xfrm>
              <a:off x="659121" y="342524"/>
              <a:ext cx="2289600" cy="1688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2D83FEC-C672-4827-ACBF-15ABF743C8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481" y="333524"/>
                <a:ext cx="2307240" cy="17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AB9896F-93EF-4A52-9E4B-27E1CF0EEECF}"/>
                  </a:ext>
                </a:extLst>
              </p14:cNvPr>
              <p14:cNvContentPartPr/>
              <p14:nvPr/>
            </p14:nvContentPartPr>
            <p14:xfrm>
              <a:off x="915441" y="248564"/>
              <a:ext cx="261360" cy="333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AB9896F-93EF-4A52-9E4B-27E1CF0EE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801" y="239924"/>
                <a:ext cx="2790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CD5BEDA-4C80-42FE-9114-D61E2C191F90}"/>
                  </a:ext>
                </a:extLst>
              </p14:cNvPr>
              <p14:cNvContentPartPr/>
              <p14:nvPr/>
            </p14:nvContentPartPr>
            <p14:xfrm>
              <a:off x="1248081" y="248564"/>
              <a:ext cx="135000" cy="287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CD5BEDA-4C80-42FE-9114-D61E2C191F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9441" y="239924"/>
                <a:ext cx="1526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7025E2C-CADC-48C9-AA80-B7182A447F49}"/>
                  </a:ext>
                </a:extLst>
              </p14:cNvPr>
              <p14:cNvContentPartPr/>
              <p14:nvPr/>
            </p14:nvContentPartPr>
            <p14:xfrm>
              <a:off x="1474161" y="189524"/>
              <a:ext cx="285120" cy="3348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7025E2C-CADC-48C9-AA80-B7182A447F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5161" y="180524"/>
                <a:ext cx="3027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41283ED-7C65-4AFA-877D-91037F62BD73}"/>
                  </a:ext>
                </a:extLst>
              </p14:cNvPr>
              <p14:cNvContentPartPr/>
              <p14:nvPr/>
            </p14:nvContentPartPr>
            <p14:xfrm>
              <a:off x="1724721" y="216884"/>
              <a:ext cx="11160" cy="42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41283ED-7C65-4AFA-877D-91037F62B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6081" y="208244"/>
                <a:ext cx="28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CDF633D-140C-4B3B-B932-2A2C4FC9C37E}"/>
                  </a:ext>
                </a:extLst>
              </p14:cNvPr>
              <p14:cNvContentPartPr/>
              <p14:nvPr/>
            </p14:nvContentPartPr>
            <p14:xfrm>
              <a:off x="1806801" y="127244"/>
              <a:ext cx="385200" cy="252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CDF633D-140C-4B3B-B932-2A2C4FC9C3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8161" y="118244"/>
                <a:ext cx="402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E28EFA0-3F2E-4DC6-9482-0FAF7F0338BB}"/>
                  </a:ext>
                </a:extLst>
              </p14:cNvPr>
              <p14:cNvContentPartPr/>
              <p14:nvPr/>
            </p14:nvContentPartPr>
            <p14:xfrm>
              <a:off x="1342761" y="295364"/>
              <a:ext cx="1104480" cy="453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E28EFA0-3F2E-4DC6-9482-0FAF7F0338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4121" y="286724"/>
                <a:ext cx="11221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05E7E77-9A6D-4A93-8612-6057A475A62A}"/>
                  </a:ext>
                </a:extLst>
              </p14:cNvPr>
              <p14:cNvContentPartPr/>
              <p14:nvPr/>
            </p14:nvContentPartPr>
            <p14:xfrm>
              <a:off x="3726321" y="1287524"/>
              <a:ext cx="149760" cy="173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05E7E77-9A6D-4A93-8612-6057A475A6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7321" y="1278524"/>
                <a:ext cx="167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C7B02CA-38BF-4A2F-B06E-0275BE7DE972}"/>
                  </a:ext>
                </a:extLst>
              </p14:cNvPr>
              <p14:cNvContentPartPr/>
              <p14:nvPr/>
            </p14:nvContentPartPr>
            <p14:xfrm>
              <a:off x="3631641" y="1126244"/>
              <a:ext cx="33120" cy="45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C7B02CA-38BF-4A2F-B06E-0275BE7DE9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2641" y="1117604"/>
                <a:ext cx="5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2BBA768-50C5-4549-B1B2-736E0F49B470}"/>
                  </a:ext>
                </a:extLst>
              </p14:cNvPr>
              <p14:cNvContentPartPr/>
              <p14:nvPr/>
            </p14:nvContentPartPr>
            <p14:xfrm>
              <a:off x="3813441" y="900164"/>
              <a:ext cx="439920" cy="445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2BBA768-50C5-4549-B1B2-736E0F49B4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4441" y="891524"/>
                <a:ext cx="457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4D2CF58-85E3-4CE7-8C2B-A324505A5403}"/>
                  </a:ext>
                </a:extLst>
              </p14:cNvPr>
              <p14:cNvContentPartPr/>
              <p14:nvPr/>
            </p14:nvContentPartPr>
            <p14:xfrm>
              <a:off x="4129521" y="896204"/>
              <a:ext cx="342720" cy="264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4D2CF58-85E3-4CE7-8C2B-A324505A54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0521" y="887564"/>
                <a:ext cx="360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05C6CD2-C16B-4B34-A419-A2666A877BB8}"/>
                  </a:ext>
                </a:extLst>
              </p14:cNvPr>
              <p14:cNvContentPartPr/>
              <p14:nvPr/>
            </p14:nvContentPartPr>
            <p14:xfrm>
              <a:off x="4485561" y="714404"/>
              <a:ext cx="482040" cy="265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05C6CD2-C16B-4B34-A419-A2666A877B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6921" y="705404"/>
                <a:ext cx="499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80478A-EB2A-4A7F-8AF8-B08BD46EDC8B}"/>
                  </a:ext>
                </a:extLst>
              </p14:cNvPr>
              <p14:cNvContentPartPr/>
              <p14:nvPr/>
            </p14:nvContentPartPr>
            <p14:xfrm>
              <a:off x="5069481" y="562844"/>
              <a:ext cx="146160" cy="267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80478A-EB2A-4A7F-8AF8-B08BD46EDC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0841" y="554204"/>
                <a:ext cx="163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81A3B1A-385B-4D33-A403-F5BB07D8B431}"/>
                  </a:ext>
                </a:extLst>
              </p14:cNvPr>
              <p14:cNvContentPartPr/>
              <p14:nvPr/>
            </p14:nvContentPartPr>
            <p14:xfrm>
              <a:off x="5360361" y="448364"/>
              <a:ext cx="226800" cy="223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81A3B1A-385B-4D33-A403-F5BB07D8B4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1361" y="439724"/>
                <a:ext cx="244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40E39BF-0A06-4ED1-AF3B-879B6A63FBA6}"/>
                  </a:ext>
                </a:extLst>
              </p14:cNvPr>
              <p14:cNvContentPartPr/>
              <p14:nvPr/>
            </p14:nvContentPartPr>
            <p14:xfrm>
              <a:off x="6461961" y="1057844"/>
              <a:ext cx="1031040" cy="776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40E39BF-0A06-4ED1-AF3B-879B6A63FB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52961" y="1049204"/>
                <a:ext cx="104868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7740880-360E-429F-A33C-E71837F40332}"/>
                  </a:ext>
                </a:extLst>
              </p14:cNvPr>
              <p14:cNvContentPartPr/>
              <p14:nvPr/>
            </p14:nvContentPartPr>
            <p14:xfrm>
              <a:off x="7664001" y="673724"/>
              <a:ext cx="610920" cy="6102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7740880-360E-429F-A33C-E71837F403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55361" y="665084"/>
                <a:ext cx="6285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20C2A04-F021-4D9D-BF7D-938C4CB81D07}"/>
                  </a:ext>
                </a:extLst>
              </p14:cNvPr>
              <p14:cNvContentPartPr/>
              <p14:nvPr/>
            </p14:nvContentPartPr>
            <p14:xfrm>
              <a:off x="8296161" y="316244"/>
              <a:ext cx="1085760" cy="400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20C2A04-F021-4D9D-BF7D-938C4CB81D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87521" y="307604"/>
                <a:ext cx="11034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C2C4DF7-6512-4C95-A06A-47E94772E116}"/>
                  </a:ext>
                </a:extLst>
              </p14:cNvPr>
              <p14:cNvContentPartPr/>
              <p14:nvPr/>
            </p14:nvContentPartPr>
            <p14:xfrm>
              <a:off x="9362121" y="55244"/>
              <a:ext cx="1367640" cy="1157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C2C4DF7-6512-4C95-A06A-47E94772E1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53481" y="46244"/>
                <a:ext cx="138528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2CBB1A1-DB51-4CDC-8FB5-D9EE33591CE5}"/>
                  </a:ext>
                </a:extLst>
              </p14:cNvPr>
              <p14:cNvContentPartPr/>
              <p14:nvPr/>
            </p14:nvContentPartPr>
            <p14:xfrm>
              <a:off x="9796641" y="379964"/>
              <a:ext cx="248400" cy="394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2CBB1A1-DB51-4CDC-8FB5-D9EE33591C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88001" y="371324"/>
                <a:ext cx="2660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C250A3E-5A0F-439A-AEA3-3BAC6E9EFEDD}"/>
                  </a:ext>
                </a:extLst>
              </p14:cNvPr>
              <p14:cNvContentPartPr/>
              <p14:nvPr/>
            </p14:nvContentPartPr>
            <p14:xfrm>
              <a:off x="10184361" y="423164"/>
              <a:ext cx="144000" cy="271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C250A3E-5A0F-439A-AEA3-3BAC6E9EFE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75361" y="414524"/>
                <a:ext cx="161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EE6A14-6B76-4E13-A145-DA5D4926C58A}"/>
                  </a:ext>
                </a:extLst>
              </p14:cNvPr>
              <p14:cNvContentPartPr/>
              <p14:nvPr/>
            </p14:nvContentPartPr>
            <p14:xfrm>
              <a:off x="10374801" y="471044"/>
              <a:ext cx="169560" cy="2516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EE6A14-6B76-4E13-A145-DA5D4926C5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66161" y="462044"/>
                <a:ext cx="1872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69A86E0-3FBC-4FF7-9A37-9E9EBC953ECC}"/>
                  </a:ext>
                </a:extLst>
              </p14:cNvPr>
              <p14:cNvContentPartPr/>
              <p14:nvPr/>
            </p14:nvContentPartPr>
            <p14:xfrm>
              <a:off x="10669281" y="401924"/>
              <a:ext cx="56160" cy="235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69A86E0-3FBC-4FF7-9A37-9E9EBC953E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60281" y="393284"/>
                <a:ext cx="738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409FC6B-A644-42BC-B695-0675A19C97F4}"/>
                  </a:ext>
                </a:extLst>
              </p14:cNvPr>
              <p14:cNvContentPartPr/>
              <p14:nvPr/>
            </p14:nvContentPartPr>
            <p14:xfrm>
              <a:off x="10859721" y="401924"/>
              <a:ext cx="482040" cy="226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409FC6B-A644-42BC-B695-0675A19C97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51081" y="392924"/>
                <a:ext cx="499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970B20A-3E15-47CB-9934-B3602A3F4CF6}"/>
                  </a:ext>
                </a:extLst>
              </p14:cNvPr>
              <p14:cNvContentPartPr/>
              <p14:nvPr/>
            </p14:nvContentPartPr>
            <p14:xfrm>
              <a:off x="10131441" y="583004"/>
              <a:ext cx="1393560" cy="385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970B20A-3E15-47CB-9934-B3602A3F4CF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22801" y="574004"/>
                <a:ext cx="141120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874A3A3-F56A-4708-BBE0-1AC1E6813995}"/>
              </a:ext>
            </a:extLst>
          </p:cNvPr>
          <p:cNvGrpSpPr/>
          <p:nvPr/>
        </p:nvGrpSpPr>
        <p:grpSpPr>
          <a:xfrm>
            <a:off x="1473441" y="1620884"/>
            <a:ext cx="9477000" cy="4777920"/>
            <a:chOff x="1473441" y="1620884"/>
            <a:chExt cx="9477000" cy="47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68D565-6DAB-47FC-8286-E65478AB985C}"/>
                    </a:ext>
                  </a:extLst>
                </p14:cNvPr>
                <p14:cNvContentPartPr/>
                <p14:nvPr/>
              </p14:nvContentPartPr>
              <p14:xfrm>
                <a:off x="1473441" y="4904444"/>
                <a:ext cx="1783080" cy="108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68D565-6DAB-47FC-8286-E65478AB98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64441" y="4895444"/>
                  <a:ext cx="180072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B3F7ED-9691-4B5F-B189-C975949E5011}"/>
                    </a:ext>
                  </a:extLst>
                </p14:cNvPr>
                <p14:cNvContentPartPr/>
                <p14:nvPr/>
              </p14:nvContentPartPr>
              <p14:xfrm>
                <a:off x="1901841" y="5338964"/>
                <a:ext cx="275400" cy="243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B3F7ED-9691-4B5F-B189-C975949E50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3201" y="5329964"/>
                  <a:ext cx="293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AA63D0-BE14-424E-ABB4-D88C34C72AFE}"/>
                    </a:ext>
                  </a:extLst>
                </p14:cNvPr>
                <p14:cNvContentPartPr/>
                <p14:nvPr/>
              </p14:nvContentPartPr>
              <p14:xfrm>
                <a:off x="2275521" y="5303684"/>
                <a:ext cx="100080" cy="20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AA63D0-BE14-424E-ABB4-D88C34C72A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6521" y="5295044"/>
                  <a:ext cx="117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1BB4AC-4E9A-42B8-ADBF-6864D78DD880}"/>
                    </a:ext>
                  </a:extLst>
                </p14:cNvPr>
                <p14:cNvContentPartPr/>
                <p14:nvPr/>
              </p14:nvContentPartPr>
              <p14:xfrm>
                <a:off x="2498001" y="5318084"/>
                <a:ext cx="135000" cy="33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1BB4AC-4E9A-42B8-ADBF-6864D78DD8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89361" y="5309084"/>
                  <a:ext cx="152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AA4DC9-6011-4040-A623-E8EA48D57143}"/>
                    </a:ext>
                  </a:extLst>
                </p14:cNvPr>
                <p14:cNvContentPartPr/>
                <p14:nvPr/>
              </p14:nvContentPartPr>
              <p14:xfrm>
                <a:off x="5369721" y="4429244"/>
                <a:ext cx="2108520" cy="127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AA4DC9-6011-4040-A623-E8EA48D571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0721" y="4420244"/>
                  <a:ext cx="2126160" cy="12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912DE2-EC7A-4768-909A-E181683696EC}"/>
                    </a:ext>
                  </a:extLst>
                </p14:cNvPr>
                <p14:cNvContentPartPr/>
                <p14:nvPr/>
              </p14:nvContentPartPr>
              <p14:xfrm>
                <a:off x="5932401" y="5005604"/>
                <a:ext cx="318960" cy="38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912DE2-EC7A-4768-909A-E181683696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23761" y="4996964"/>
                  <a:ext cx="336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BCC040-928C-4BFA-8561-AAD36DFD3F2D}"/>
                    </a:ext>
                  </a:extLst>
                </p14:cNvPr>
                <p14:cNvContentPartPr/>
                <p14:nvPr/>
              </p14:nvContentPartPr>
              <p14:xfrm>
                <a:off x="6332001" y="4988324"/>
                <a:ext cx="110520" cy="29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BCC040-928C-4BFA-8561-AAD36DFD3F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23361" y="4979324"/>
                  <a:ext cx="128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260118-9B50-4B44-8504-476F03CFF715}"/>
                    </a:ext>
                  </a:extLst>
                </p14:cNvPr>
                <p14:cNvContentPartPr/>
                <p14:nvPr/>
              </p14:nvContentPartPr>
              <p14:xfrm>
                <a:off x="6587961" y="4960244"/>
                <a:ext cx="261720" cy="30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260118-9B50-4B44-8504-476F03CFF7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79321" y="4951604"/>
                  <a:ext cx="279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77611E-0F41-4AB8-85EC-2E32166409DA}"/>
                    </a:ext>
                  </a:extLst>
                </p14:cNvPr>
                <p14:cNvContentPartPr/>
                <p14:nvPr/>
              </p14:nvContentPartPr>
              <p14:xfrm>
                <a:off x="8744721" y="4175084"/>
                <a:ext cx="2107800" cy="155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77611E-0F41-4AB8-85EC-2E32166409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35721" y="4166444"/>
                  <a:ext cx="2125440" cy="15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2183A6-E300-447E-9DFB-12CFB1F5F44C}"/>
                    </a:ext>
                  </a:extLst>
                </p14:cNvPr>
                <p14:cNvContentPartPr/>
                <p14:nvPr/>
              </p14:nvContentPartPr>
              <p14:xfrm>
                <a:off x="9325401" y="4883564"/>
                <a:ext cx="288000" cy="41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2183A6-E300-447E-9DFB-12CFB1F5F4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16761" y="4874564"/>
                  <a:ext cx="305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2E87E5-CE4F-46AC-A1E0-1BB307B45F8A}"/>
                    </a:ext>
                  </a:extLst>
                </p14:cNvPr>
                <p14:cNvContentPartPr/>
                <p14:nvPr/>
              </p14:nvContentPartPr>
              <p14:xfrm>
                <a:off x="9859281" y="4751804"/>
                <a:ext cx="147240" cy="41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2E87E5-CE4F-46AC-A1E0-1BB307B45F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50281" y="4743164"/>
                  <a:ext cx="164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9EECAE-3B3F-4F0D-A860-EA16436BA299}"/>
                    </a:ext>
                  </a:extLst>
                </p14:cNvPr>
                <p14:cNvContentPartPr/>
                <p14:nvPr/>
              </p14:nvContentPartPr>
              <p14:xfrm>
                <a:off x="10145481" y="4721924"/>
                <a:ext cx="253440" cy="38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9EECAE-3B3F-4F0D-A860-EA16436BA2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36841" y="4712924"/>
                  <a:ext cx="2710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79DD6A-2657-4A56-8315-7FEA6C157462}"/>
                    </a:ext>
                  </a:extLst>
                </p14:cNvPr>
                <p14:cNvContentPartPr/>
                <p14:nvPr/>
              </p14:nvContentPartPr>
              <p14:xfrm>
                <a:off x="2005521" y="6244004"/>
                <a:ext cx="169920" cy="154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79DD6A-2657-4A56-8315-7FEA6C1574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96881" y="6235364"/>
                  <a:ext cx="18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0E2685-A6EF-4B06-B481-B23B7DA6A303}"/>
                    </a:ext>
                  </a:extLst>
                </p14:cNvPr>
                <p14:cNvContentPartPr/>
                <p14:nvPr/>
              </p14:nvContentPartPr>
              <p14:xfrm>
                <a:off x="2220081" y="6223484"/>
                <a:ext cx="60840" cy="137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0E2685-A6EF-4B06-B481-B23B7DA6A3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11441" y="6214844"/>
                  <a:ext cx="7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9D39F7-2F2E-4A25-ACBE-AB4F7AB35CB9}"/>
                    </a:ext>
                  </a:extLst>
                </p14:cNvPr>
                <p14:cNvContentPartPr/>
                <p14:nvPr/>
              </p14:nvContentPartPr>
              <p14:xfrm>
                <a:off x="2311521" y="6148244"/>
                <a:ext cx="166680" cy="19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9D39F7-2F2E-4A25-ACBE-AB4F7AB35C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2881" y="6139604"/>
                  <a:ext cx="184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EC38A0-EF1B-48AC-B9E3-B2896BBD92C7}"/>
                    </a:ext>
                  </a:extLst>
                </p14:cNvPr>
                <p14:cNvContentPartPr/>
                <p14:nvPr/>
              </p14:nvContentPartPr>
              <p14:xfrm>
                <a:off x="2541561" y="6191084"/>
                <a:ext cx="153720" cy="18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EC38A0-EF1B-48AC-B9E3-B2896BBD92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32921" y="6182084"/>
                  <a:ext cx="171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91AD62-E344-42F2-9795-9C7F8CEB6276}"/>
                    </a:ext>
                  </a:extLst>
                </p14:cNvPr>
                <p14:cNvContentPartPr/>
                <p14:nvPr/>
              </p14:nvContentPartPr>
              <p14:xfrm>
                <a:off x="2840001" y="6120164"/>
                <a:ext cx="37440" cy="11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91AD62-E344-42F2-9795-9C7F8CEB62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31001" y="6111164"/>
                  <a:ext cx="55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FD48EE-F9FB-4B91-9C32-B40573E1E16F}"/>
                    </a:ext>
                  </a:extLst>
                </p14:cNvPr>
                <p14:cNvContentPartPr/>
                <p14:nvPr/>
              </p14:nvContentPartPr>
              <p14:xfrm>
                <a:off x="6163161" y="5953844"/>
                <a:ext cx="207720" cy="20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FD48EE-F9FB-4B91-9C32-B40573E1E1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54521" y="5944844"/>
                  <a:ext cx="225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107836-B6C3-43E2-9B04-82AD0A92B149}"/>
                    </a:ext>
                  </a:extLst>
                </p14:cNvPr>
                <p14:cNvContentPartPr/>
                <p14:nvPr/>
              </p14:nvContentPartPr>
              <p14:xfrm>
                <a:off x="6429921" y="5907404"/>
                <a:ext cx="84600" cy="25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107836-B6C3-43E2-9B04-82AD0A92B1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20921" y="5898764"/>
                  <a:ext cx="102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1384B7-59A5-4680-88E5-47F2B5E17710}"/>
                    </a:ext>
                  </a:extLst>
                </p14:cNvPr>
                <p14:cNvContentPartPr/>
                <p14:nvPr/>
              </p14:nvContentPartPr>
              <p14:xfrm>
                <a:off x="6617841" y="5872484"/>
                <a:ext cx="59400" cy="23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1384B7-59A5-4680-88E5-47F2B5E177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09201" y="5863484"/>
                  <a:ext cx="77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6F009-2462-4AED-B1DC-F7F0DF0E3084}"/>
                    </a:ext>
                  </a:extLst>
                </p14:cNvPr>
                <p14:cNvContentPartPr/>
                <p14:nvPr/>
              </p14:nvContentPartPr>
              <p14:xfrm>
                <a:off x="6609561" y="5902724"/>
                <a:ext cx="657720" cy="28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6F009-2462-4AED-B1DC-F7F0DF0E30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00561" y="5894084"/>
                  <a:ext cx="675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6D6F97-68B9-43EC-95EE-EC63C8E30149}"/>
                    </a:ext>
                  </a:extLst>
                </p14:cNvPr>
                <p14:cNvContentPartPr/>
                <p14:nvPr/>
              </p14:nvContentPartPr>
              <p14:xfrm>
                <a:off x="9604761" y="5864564"/>
                <a:ext cx="19872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6D6F97-68B9-43EC-95EE-EC63C8E301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95761" y="5855564"/>
                  <a:ext cx="216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D167C6-776C-431E-BAB9-4316090CD99A}"/>
                    </a:ext>
                  </a:extLst>
                </p14:cNvPr>
                <p14:cNvContentPartPr/>
                <p14:nvPr/>
              </p14:nvContentPartPr>
              <p14:xfrm>
                <a:off x="9962601" y="5848364"/>
                <a:ext cx="54720" cy="23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D167C6-776C-431E-BAB9-4316090CD9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53961" y="5839724"/>
                  <a:ext cx="7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A897B5-5C03-466F-889F-56C05EDFDC55}"/>
                    </a:ext>
                  </a:extLst>
                </p14:cNvPr>
                <p14:cNvContentPartPr/>
                <p14:nvPr/>
              </p14:nvContentPartPr>
              <p14:xfrm>
                <a:off x="9937401" y="5770964"/>
                <a:ext cx="255240" cy="28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A897B5-5C03-466F-889F-56C05EDFDC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28761" y="5762324"/>
                  <a:ext cx="2728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540906-F5D0-4A2D-96A0-83AE16AB75F7}"/>
                    </a:ext>
                  </a:extLst>
                </p14:cNvPr>
                <p14:cNvContentPartPr/>
                <p14:nvPr/>
              </p14:nvContentPartPr>
              <p14:xfrm>
                <a:off x="10334481" y="5859524"/>
                <a:ext cx="208800" cy="251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540906-F5D0-4A2D-96A0-83AE16AB75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25841" y="5850524"/>
                  <a:ext cx="22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FFF85C-9908-466A-8392-93F1ABF16562}"/>
                    </a:ext>
                  </a:extLst>
                </p14:cNvPr>
                <p14:cNvContentPartPr/>
                <p14:nvPr/>
              </p14:nvContentPartPr>
              <p14:xfrm>
                <a:off x="10706361" y="5801204"/>
                <a:ext cx="244080" cy="262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FFF85C-9908-466A-8392-93F1ABF165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97361" y="5792204"/>
                  <a:ext cx="261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91EE7-62C8-43ED-B726-8727E079F085}"/>
                    </a:ext>
                  </a:extLst>
                </p14:cNvPr>
                <p14:cNvContentPartPr/>
                <p14:nvPr/>
              </p14:nvContentPartPr>
              <p14:xfrm>
                <a:off x="3058881" y="5143124"/>
                <a:ext cx="2386440" cy="25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91EE7-62C8-43ED-B726-8727E079F0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9881" y="5134484"/>
                  <a:ext cx="2404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C9A5A7-1228-43AD-858F-4AAB8F55DECA}"/>
                    </a:ext>
                  </a:extLst>
                </p14:cNvPr>
                <p14:cNvContentPartPr/>
                <p14:nvPr/>
              </p14:nvContentPartPr>
              <p14:xfrm>
                <a:off x="3092721" y="5384324"/>
                <a:ext cx="14076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C9A5A7-1228-43AD-858F-4AAB8F55DE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83721" y="5375684"/>
                  <a:ext cx="158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48FC18-3D70-4D6A-9D6D-8BB5ABB6E202}"/>
                    </a:ext>
                  </a:extLst>
                </p14:cNvPr>
                <p14:cNvContentPartPr/>
                <p14:nvPr/>
              </p14:nvContentPartPr>
              <p14:xfrm>
                <a:off x="7307601" y="4847924"/>
                <a:ext cx="1513800" cy="21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48FC18-3D70-4D6A-9D6D-8BB5ABB6E2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8961" y="4838924"/>
                  <a:ext cx="1531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495A4B-90B2-4C2E-9AC4-48E751BA23DF}"/>
                    </a:ext>
                  </a:extLst>
                </p14:cNvPr>
                <p14:cNvContentPartPr/>
                <p14:nvPr/>
              </p14:nvContentPartPr>
              <p14:xfrm>
                <a:off x="7427121" y="5014604"/>
                <a:ext cx="140400" cy="68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495A4B-90B2-4C2E-9AC4-48E751BA23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18481" y="5005604"/>
                  <a:ext cx="158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A7B976-B05A-4B92-AF53-53A73130FC22}"/>
                    </a:ext>
                  </a:extLst>
                </p14:cNvPr>
                <p14:cNvContentPartPr/>
                <p14:nvPr/>
              </p14:nvContentPartPr>
              <p14:xfrm>
                <a:off x="3834681" y="4897604"/>
                <a:ext cx="124920" cy="27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A7B976-B05A-4B92-AF53-53A73130FC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25681" y="4888604"/>
                  <a:ext cx="142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AC382B-9839-4C57-B19E-450C8BCD1FB3}"/>
                    </a:ext>
                  </a:extLst>
                </p14:cNvPr>
                <p14:cNvContentPartPr/>
                <p14:nvPr/>
              </p14:nvContentPartPr>
              <p14:xfrm>
                <a:off x="4021161" y="4924964"/>
                <a:ext cx="270360" cy="22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AC382B-9839-4C57-B19E-450C8BCD1F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12521" y="4916324"/>
                  <a:ext cx="288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E06AC1-2AD5-4D61-B32D-168A7EBB85CA}"/>
                    </a:ext>
                  </a:extLst>
                </p14:cNvPr>
                <p14:cNvContentPartPr/>
                <p14:nvPr/>
              </p14:nvContentPartPr>
              <p14:xfrm>
                <a:off x="4193601" y="4854404"/>
                <a:ext cx="14400" cy="3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E06AC1-2AD5-4D61-B32D-168A7EBB85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84961" y="4845764"/>
                  <a:ext cx="32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148508-A2BD-43E1-9F83-2FB7712BBF1F}"/>
                    </a:ext>
                  </a:extLst>
                </p14:cNvPr>
                <p14:cNvContentPartPr/>
                <p14:nvPr/>
              </p14:nvContentPartPr>
              <p14:xfrm>
                <a:off x="4302321" y="4880684"/>
                <a:ext cx="149400" cy="198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148508-A2BD-43E1-9F83-2FB7712BBF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93681" y="4871684"/>
                  <a:ext cx="167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AE6240-F736-4858-8AC1-0F99ADB98AED}"/>
                    </a:ext>
                  </a:extLst>
                </p14:cNvPr>
                <p14:cNvContentPartPr/>
                <p14:nvPr/>
              </p14:nvContentPartPr>
              <p14:xfrm>
                <a:off x="4470081" y="4887524"/>
                <a:ext cx="16164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AE6240-F736-4858-8AC1-0F99ADB98A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61441" y="4878524"/>
                  <a:ext cx="179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4560E3-9EEE-43F6-9385-5E64DB60F4E4}"/>
                    </a:ext>
                  </a:extLst>
                </p14:cNvPr>
                <p14:cNvContentPartPr/>
                <p14:nvPr/>
              </p14:nvContentPartPr>
              <p14:xfrm>
                <a:off x="4618761" y="4759364"/>
                <a:ext cx="350280" cy="19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4560E3-9EEE-43F6-9385-5E64DB60F4E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09761" y="4750364"/>
                  <a:ext cx="367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40FE0A-BE3C-4434-8B13-282677547566}"/>
                    </a:ext>
                  </a:extLst>
                </p14:cNvPr>
                <p14:cNvContentPartPr/>
                <p14:nvPr/>
              </p14:nvContentPartPr>
              <p14:xfrm>
                <a:off x="3866001" y="5509244"/>
                <a:ext cx="239760" cy="236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40FE0A-BE3C-4434-8B13-2826775475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7361" y="5500244"/>
                  <a:ext cx="257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968D5D-ABCC-4C9B-B397-4E77BBC4CE82}"/>
                    </a:ext>
                  </a:extLst>
                </p14:cNvPr>
                <p14:cNvContentPartPr/>
                <p14:nvPr/>
              </p14:nvContentPartPr>
              <p14:xfrm>
                <a:off x="4181361" y="5497724"/>
                <a:ext cx="42120" cy="175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968D5D-ABCC-4C9B-B397-4E77BBC4CE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72361" y="5489084"/>
                  <a:ext cx="59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0C0A81-CA04-4C8F-B2A9-8ABE246708D3}"/>
                    </a:ext>
                  </a:extLst>
                </p14:cNvPr>
                <p14:cNvContentPartPr/>
                <p14:nvPr/>
              </p14:nvContentPartPr>
              <p14:xfrm>
                <a:off x="4352001" y="5489444"/>
                <a:ext cx="249120" cy="204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0C0A81-CA04-4C8F-B2A9-8ABE246708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43361" y="5480444"/>
                  <a:ext cx="266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AD2E1F-BE36-4E00-B0E9-BB45C269724C}"/>
                    </a:ext>
                  </a:extLst>
                </p14:cNvPr>
                <p14:cNvContentPartPr/>
                <p14:nvPr/>
              </p14:nvContentPartPr>
              <p14:xfrm>
                <a:off x="4686081" y="5456324"/>
                <a:ext cx="119880" cy="188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AD2E1F-BE36-4E00-B0E9-BB45C26972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77441" y="5447324"/>
                  <a:ext cx="137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867A00-D397-49F8-BF14-ED8F8A092799}"/>
                    </a:ext>
                  </a:extLst>
                </p14:cNvPr>
                <p14:cNvContentPartPr/>
                <p14:nvPr/>
              </p14:nvContentPartPr>
              <p14:xfrm>
                <a:off x="7659681" y="4626524"/>
                <a:ext cx="104760" cy="261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867A00-D397-49F8-BF14-ED8F8A0927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51041" y="4617524"/>
                  <a:ext cx="122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756EF1-AE4E-4E27-B70D-24050BF9AF52}"/>
                    </a:ext>
                  </a:extLst>
                </p14:cNvPr>
                <p14:cNvContentPartPr/>
                <p14:nvPr/>
              </p14:nvContentPartPr>
              <p14:xfrm>
                <a:off x="7875321" y="4635524"/>
                <a:ext cx="127800" cy="20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756EF1-AE4E-4E27-B70D-24050BF9AF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66681" y="4626884"/>
                  <a:ext cx="145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005A8F-B33F-46AD-8BED-4A6AF3F3974F}"/>
                    </a:ext>
                  </a:extLst>
                </p14:cNvPr>
                <p14:cNvContentPartPr/>
                <p14:nvPr/>
              </p14:nvContentPartPr>
              <p14:xfrm>
                <a:off x="8057121" y="4568564"/>
                <a:ext cx="76680" cy="23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005A8F-B33F-46AD-8BED-4A6AF3F397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48121" y="4559924"/>
                  <a:ext cx="94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F6D9AA-A873-4F79-8014-A30C0818C251}"/>
                    </a:ext>
                  </a:extLst>
                </p14:cNvPr>
                <p14:cNvContentPartPr/>
                <p14:nvPr/>
              </p14:nvContentPartPr>
              <p14:xfrm>
                <a:off x="8179161" y="4613204"/>
                <a:ext cx="10512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F6D9AA-A873-4F79-8014-A30C0818C2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0161" y="4604204"/>
                  <a:ext cx="122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4F734-6BCB-43AB-8542-89E72425F5EA}"/>
                    </a:ext>
                  </a:extLst>
                </p14:cNvPr>
                <p14:cNvContentPartPr/>
                <p14:nvPr/>
              </p14:nvContentPartPr>
              <p14:xfrm>
                <a:off x="8288601" y="4533644"/>
                <a:ext cx="299880" cy="23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4F734-6BCB-43AB-8542-89E72425F5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79601" y="4525004"/>
                  <a:ext cx="317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A1AC6A-1ED5-4B26-89FC-7F30C72E159F}"/>
                    </a:ext>
                  </a:extLst>
                </p14:cNvPr>
                <p14:cNvContentPartPr/>
                <p14:nvPr/>
              </p14:nvContentPartPr>
              <p14:xfrm>
                <a:off x="7917441" y="5104244"/>
                <a:ext cx="154080" cy="20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A1AC6A-1ED5-4B26-89FC-7F30C72E159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08441" y="5095604"/>
                  <a:ext cx="171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7B9757-41E9-4505-8CBC-B568146557B2}"/>
                    </a:ext>
                  </a:extLst>
                </p14:cNvPr>
                <p14:cNvContentPartPr/>
                <p14:nvPr/>
              </p14:nvContentPartPr>
              <p14:xfrm>
                <a:off x="8103921" y="5086604"/>
                <a:ext cx="75960" cy="19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7B9757-41E9-4505-8CBC-B568146557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5281" y="5077604"/>
                  <a:ext cx="93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267BEE-CA17-4835-B366-E870D9517CDA}"/>
                    </a:ext>
                  </a:extLst>
                </p14:cNvPr>
                <p14:cNvContentPartPr/>
                <p14:nvPr/>
              </p14:nvContentPartPr>
              <p14:xfrm>
                <a:off x="8214081" y="5129804"/>
                <a:ext cx="125640" cy="12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267BEE-CA17-4835-B366-E870D9517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05441" y="5121164"/>
                  <a:ext cx="143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7B208FC-764E-4568-A523-804E25F0D8C8}"/>
                    </a:ext>
                  </a:extLst>
                </p14:cNvPr>
                <p14:cNvContentPartPr/>
                <p14:nvPr/>
              </p14:nvContentPartPr>
              <p14:xfrm>
                <a:off x="8440521" y="5074004"/>
                <a:ext cx="10080" cy="114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7B208FC-764E-4568-A523-804E25F0D8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31521" y="5065004"/>
                  <a:ext cx="27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87C623-A9D8-482B-B09C-A263D68FED22}"/>
                    </a:ext>
                  </a:extLst>
                </p14:cNvPr>
                <p14:cNvContentPartPr/>
                <p14:nvPr/>
              </p14:nvContentPartPr>
              <p14:xfrm>
                <a:off x="8498121" y="5047724"/>
                <a:ext cx="134280" cy="151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87C623-A9D8-482B-B09C-A263D68FED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89121" y="5039084"/>
                  <a:ext cx="15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7B8B61-C4A9-43D7-9034-4CDD67785AAB}"/>
                    </a:ext>
                  </a:extLst>
                </p14:cNvPr>
                <p14:cNvContentPartPr/>
                <p14:nvPr/>
              </p14:nvContentPartPr>
              <p14:xfrm>
                <a:off x="2064921" y="4296044"/>
                <a:ext cx="256320" cy="36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7B8B61-C4A9-43D7-9034-4CDD67785A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56281" y="4287404"/>
                  <a:ext cx="2739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53F41B-615A-46F0-970D-819B871657C0}"/>
                    </a:ext>
                  </a:extLst>
                </p14:cNvPr>
                <p14:cNvContentPartPr/>
                <p14:nvPr/>
              </p14:nvContentPartPr>
              <p14:xfrm>
                <a:off x="2140161" y="4338884"/>
                <a:ext cx="431640" cy="26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53F41B-615A-46F0-970D-819B871657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31161" y="4329884"/>
                  <a:ext cx="449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A1DF30-5F62-4D9C-9737-10D06C0BAB3F}"/>
                    </a:ext>
                  </a:extLst>
                </p14:cNvPr>
                <p14:cNvContentPartPr/>
                <p14:nvPr/>
              </p14:nvContentPartPr>
              <p14:xfrm>
                <a:off x="2654961" y="4301444"/>
                <a:ext cx="73440" cy="187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A1DF30-5F62-4D9C-9737-10D06C0BAB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45961" y="4292444"/>
                  <a:ext cx="91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48A5DC-C176-46BB-A32D-1737F50E4FE1}"/>
                    </a:ext>
                  </a:extLst>
                </p14:cNvPr>
                <p14:cNvContentPartPr/>
                <p14:nvPr/>
              </p14:nvContentPartPr>
              <p14:xfrm>
                <a:off x="6010521" y="4102364"/>
                <a:ext cx="219240" cy="419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48A5DC-C176-46BB-A32D-1737F50E4F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01881" y="4093364"/>
                  <a:ext cx="236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82EAA8-6188-41D3-BCD6-AA2664171FD2}"/>
                    </a:ext>
                  </a:extLst>
                </p14:cNvPr>
                <p14:cNvContentPartPr/>
                <p14:nvPr/>
              </p14:nvContentPartPr>
              <p14:xfrm>
                <a:off x="6066681" y="4131524"/>
                <a:ext cx="465840" cy="342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82EAA8-6188-41D3-BCD6-AA2664171F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57681" y="4122884"/>
                  <a:ext cx="483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5E835E-6BDB-4C99-B872-1406DA730858}"/>
                    </a:ext>
                  </a:extLst>
                </p14:cNvPr>
                <p14:cNvContentPartPr/>
                <p14:nvPr/>
              </p14:nvContentPartPr>
              <p14:xfrm>
                <a:off x="6589761" y="4131164"/>
                <a:ext cx="314280" cy="260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5E835E-6BDB-4C99-B872-1406DA73085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80761" y="4122524"/>
                  <a:ext cx="33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0ADBD3-E190-40C5-8C9A-649E4E92A858}"/>
                    </a:ext>
                  </a:extLst>
                </p14:cNvPr>
                <p14:cNvContentPartPr/>
                <p14:nvPr/>
              </p14:nvContentPartPr>
              <p14:xfrm>
                <a:off x="9542121" y="3875924"/>
                <a:ext cx="248400" cy="419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0ADBD3-E190-40C5-8C9A-649E4E92A8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33121" y="3866924"/>
                  <a:ext cx="2660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CAF5C6-AA60-40F5-9C9F-1F6A7E41F8D0}"/>
                    </a:ext>
                  </a:extLst>
                </p14:cNvPr>
                <p14:cNvContentPartPr/>
                <p14:nvPr/>
              </p14:nvContentPartPr>
              <p14:xfrm>
                <a:off x="9591081" y="4040084"/>
                <a:ext cx="209160" cy="131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CAF5C6-AA60-40F5-9C9F-1F6A7E41F8D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2081" y="4031084"/>
                  <a:ext cx="22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892946-A3D9-4AE4-9229-C8A20B12E6D0}"/>
                    </a:ext>
                  </a:extLst>
                </p14:cNvPr>
                <p14:cNvContentPartPr/>
                <p14:nvPr/>
              </p14:nvContentPartPr>
              <p14:xfrm>
                <a:off x="9900321" y="3878084"/>
                <a:ext cx="202320" cy="33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892946-A3D9-4AE4-9229-C8A20B12E6D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91681" y="3869084"/>
                  <a:ext cx="219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B91497-D93D-484C-B510-6CDCF93DB7E1}"/>
                    </a:ext>
                  </a:extLst>
                </p14:cNvPr>
                <p14:cNvContentPartPr/>
                <p14:nvPr/>
              </p14:nvContentPartPr>
              <p14:xfrm>
                <a:off x="10176801" y="3819764"/>
                <a:ext cx="282600" cy="36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B91497-D93D-484C-B510-6CDCF93DB7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8161" y="3810764"/>
                  <a:ext cx="300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ED5CB4-F11F-43F6-928E-5BB153434F02}"/>
                    </a:ext>
                  </a:extLst>
                </p14:cNvPr>
                <p14:cNvContentPartPr/>
                <p14:nvPr/>
              </p14:nvContentPartPr>
              <p14:xfrm>
                <a:off x="2373081" y="2680724"/>
                <a:ext cx="3204360" cy="1496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ED5CB4-F11F-43F6-928E-5BB153434F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64441" y="2672084"/>
                  <a:ext cx="3222000" cy="15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463C02-4597-42BF-A83D-741705C5058C}"/>
                    </a:ext>
                  </a:extLst>
                </p14:cNvPr>
                <p14:cNvContentPartPr/>
                <p14:nvPr/>
              </p14:nvContentPartPr>
              <p14:xfrm>
                <a:off x="5658081" y="2692604"/>
                <a:ext cx="1152720" cy="1209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463C02-4597-42BF-A83D-741705C505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49081" y="2683964"/>
                  <a:ext cx="1170360" cy="12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3790DD-6E06-474F-9F2B-14E2423CB75B}"/>
                    </a:ext>
                  </a:extLst>
                </p14:cNvPr>
                <p14:cNvContentPartPr/>
                <p14:nvPr/>
              </p14:nvContentPartPr>
              <p14:xfrm>
                <a:off x="5772921" y="2735444"/>
                <a:ext cx="3984480" cy="1099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3790DD-6E06-474F-9F2B-14E2423CB7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763921" y="2726444"/>
                  <a:ext cx="400212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614693-3513-405F-9419-066521CF61C2}"/>
                    </a:ext>
                  </a:extLst>
                </p14:cNvPr>
                <p14:cNvContentPartPr/>
                <p14:nvPr/>
              </p14:nvContentPartPr>
              <p14:xfrm>
                <a:off x="4456761" y="1849844"/>
                <a:ext cx="2462040" cy="907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614693-3513-405F-9419-066521CF61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47761" y="1841204"/>
                  <a:ext cx="247968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25B73E-0701-456C-AE32-7B186CA99A0D}"/>
                    </a:ext>
                  </a:extLst>
                </p14:cNvPr>
                <p14:cNvContentPartPr/>
                <p14:nvPr/>
              </p14:nvContentPartPr>
              <p14:xfrm>
                <a:off x="7038681" y="1815284"/>
                <a:ext cx="380880" cy="42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25B73E-0701-456C-AE32-7B186CA99A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29681" y="1806284"/>
                  <a:ext cx="3985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7649F56-251F-474B-B2C8-CB23ED2EDC9F}"/>
                    </a:ext>
                  </a:extLst>
                </p14:cNvPr>
                <p14:cNvContentPartPr/>
                <p14:nvPr/>
              </p14:nvContentPartPr>
              <p14:xfrm>
                <a:off x="7447281" y="1844804"/>
                <a:ext cx="236160" cy="246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7649F56-251F-474B-B2C8-CB23ED2EDC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38281" y="1836164"/>
                  <a:ext cx="253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5E3384-4D28-449B-B4A1-84EB3DBA3791}"/>
                    </a:ext>
                  </a:extLst>
                </p14:cNvPr>
                <p14:cNvContentPartPr/>
                <p14:nvPr/>
              </p14:nvContentPartPr>
              <p14:xfrm>
                <a:off x="7788561" y="1787924"/>
                <a:ext cx="331200" cy="347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5E3384-4D28-449B-B4A1-84EB3DBA37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79561" y="1778924"/>
                  <a:ext cx="348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D45872-75B8-48CB-8E4E-1945E32EE947}"/>
                    </a:ext>
                  </a:extLst>
                </p14:cNvPr>
                <p14:cNvContentPartPr/>
                <p14:nvPr/>
              </p14:nvContentPartPr>
              <p14:xfrm>
                <a:off x="8187441" y="1803044"/>
                <a:ext cx="5040" cy="12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D45872-75B8-48CB-8E4E-1945E32EE9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178801" y="1794044"/>
                  <a:ext cx="22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86CFC4B-2A7C-4A9E-9BA8-24343AE405E9}"/>
                    </a:ext>
                  </a:extLst>
                </p14:cNvPr>
                <p14:cNvContentPartPr/>
                <p14:nvPr/>
              </p14:nvContentPartPr>
              <p14:xfrm>
                <a:off x="8217321" y="1671644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86CFC4B-2A7C-4A9E-9BA8-24343AE405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08681" y="16630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D4A02C-9B03-44AD-89A0-346D4BDED9BB}"/>
                    </a:ext>
                  </a:extLst>
                </p14:cNvPr>
                <p14:cNvContentPartPr/>
                <p14:nvPr/>
              </p14:nvContentPartPr>
              <p14:xfrm>
                <a:off x="8263761" y="1692164"/>
                <a:ext cx="150840" cy="27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D4A02C-9B03-44AD-89A0-346D4BDED9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55121" y="1683164"/>
                  <a:ext cx="168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B4F105-3CB0-449B-B327-75507CCCA30B}"/>
                    </a:ext>
                  </a:extLst>
                </p14:cNvPr>
                <p14:cNvContentPartPr/>
                <p14:nvPr/>
              </p14:nvContentPartPr>
              <p14:xfrm>
                <a:off x="8530881" y="1636004"/>
                <a:ext cx="251640" cy="207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B4F105-3CB0-449B-B327-75507CCCA30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22241" y="1627004"/>
                  <a:ext cx="269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C1CA0F-D19E-447E-9842-1741165CDDF0}"/>
                    </a:ext>
                  </a:extLst>
                </p14:cNvPr>
                <p14:cNvContentPartPr/>
                <p14:nvPr/>
              </p14:nvContentPartPr>
              <p14:xfrm>
                <a:off x="7220481" y="2069084"/>
                <a:ext cx="1660320" cy="344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C1CA0F-D19E-447E-9842-1741165CDDF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11481" y="2060084"/>
                  <a:ext cx="1677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C49935-59E9-4AF8-8985-FF0E1DB1D0BE}"/>
                    </a:ext>
                  </a:extLst>
                </p14:cNvPr>
                <p14:cNvContentPartPr/>
                <p14:nvPr/>
              </p14:nvContentPartPr>
              <p14:xfrm>
                <a:off x="8162961" y="1809884"/>
                <a:ext cx="74520" cy="159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C49935-59E9-4AF8-8985-FF0E1DB1D0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54321" y="1800884"/>
                  <a:ext cx="92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1A83BA-F5D7-41F8-AB8B-42DC3DEC4995}"/>
                    </a:ext>
                  </a:extLst>
                </p14:cNvPr>
                <p14:cNvContentPartPr/>
                <p14:nvPr/>
              </p14:nvContentPartPr>
              <p14:xfrm>
                <a:off x="8176641" y="1650764"/>
                <a:ext cx="8280" cy="3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1A83BA-F5D7-41F8-AB8B-42DC3DEC49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67641" y="1642124"/>
                  <a:ext cx="25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9E6AA04-7E6C-448E-9E73-0479FA0082C0}"/>
                    </a:ext>
                  </a:extLst>
                </p14:cNvPr>
                <p14:cNvContentPartPr/>
                <p14:nvPr/>
              </p14:nvContentPartPr>
              <p14:xfrm>
                <a:off x="5272521" y="2143964"/>
                <a:ext cx="185400" cy="374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9E6AA04-7E6C-448E-9E73-0479FA0082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63881" y="2134964"/>
                  <a:ext cx="203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E515F1-01F0-460F-A304-BAD642C60F81}"/>
                    </a:ext>
                  </a:extLst>
                </p14:cNvPr>
                <p14:cNvContentPartPr/>
                <p14:nvPr/>
              </p14:nvContentPartPr>
              <p14:xfrm>
                <a:off x="5618121" y="2194724"/>
                <a:ext cx="163800" cy="197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E515F1-01F0-460F-A304-BAD642C60F8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09481" y="2185724"/>
                  <a:ext cx="181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DC3A0A-632E-490B-8CEB-4D66FAC616FC}"/>
                    </a:ext>
                  </a:extLst>
                </p14:cNvPr>
                <p14:cNvContentPartPr/>
                <p14:nvPr/>
              </p14:nvContentPartPr>
              <p14:xfrm>
                <a:off x="5846001" y="2215244"/>
                <a:ext cx="219240" cy="307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DC3A0A-632E-490B-8CEB-4D66FAC616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37361" y="2206604"/>
                  <a:ext cx="236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6CF5B0-40AD-48ED-908A-C53CE969D90A}"/>
                    </a:ext>
                  </a:extLst>
                </p14:cNvPr>
                <p14:cNvContentPartPr/>
                <p14:nvPr/>
              </p14:nvContentPartPr>
              <p14:xfrm>
                <a:off x="6097281" y="2176004"/>
                <a:ext cx="113760" cy="252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D6CF5B0-40AD-48ED-908A-C53CE969D9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8641" y="2167004"/>
                  <a:ext cx="131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96F34F-466D-4CB4-A768-DAF0F3AAD69B}"/>
                    </a:ext>
                  </a:extLst>
                </p14:cNvPr>
                <p14:cNvContentPartPr/>
                <p14:nvPr/>
              </p14:nvContentPartPr>
              <p14:xfrm>
                <a:off x="6255681" y="2196524"/>
                <a:ext cx="37044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96F34F-466D-4CB4-A768-DAF0F3AAD6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47041" y="2187524"/>
                  <a:ext cx="388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DB5ADE-33FB-45CE-A5BA-8BF616E731C4}"/>
                    </a:ext>
                  </a:extLst>
                </p14:cNvPr>
                <p14:cNvContentPartPr/>
                <p14:nvPr/>
              </p14:nvContentPartPr>
              <p14:xfrm>
                <a:off x="6725121" y="2186444"/>
                <a:ext cx="46800" cy="13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DB5ADE-33FB-45CE-A5BA-8BF616E731C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16121" y="2177804"/>
                  <a:ext cx="64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861F9B-0573-480B-B4CC-FA8796EE3326}"/>
                    </a:ext>
                  </a:extLst>
                </p14:cNvPr>
                <p14:cNvContentPartPr/>
                <p14:nvPr/>
              </p14:nvContentPartPr>
              <p14:xfrm>
                <a:off x="6491841" y="2442044"/>
                <a:ext cx="401040" cy="16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861F9B-0573-480B-B4CC-FA8796EE33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483201" y="2433044"/>
                  <a:ext cx="418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DABB054-AA75-4DA8-AB69-30B062351EB7}"/>
                    </a:ext>
                  </a:extLst>
                </p14:cNvPr>
                <p14:cNvContentPartPr/>
                <p14:nvPr/>
              </p14:nvContentPartPr>
              <p14:xfrm>
                <a:off x="4058601" y="2080244"/>
                <a:ext cx="492480" cy="142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DABB054-AA75-4DA8-AB69-30B062351E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49601" y="2071604"/>
                  <a:ext cx="510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6987CD9-F432-432A-B7CB-060B70DFDEE8}"/>
                    </a:ext>
                  </a:extLst>
                </p14:cNvPr>
                <p14:cNvContentPartPr/>
                <p14:nvPr/>
              </p14:nvContentPartPr>
              <p14:xfrm>
                <a:off x="3201441" y="1660484"/>
                <a:ext cx="486720" cy="555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6987CD9-F432-432A-B7CB-060B70DFDE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92441" y="1651484"/>
                  <a:ext cx="5043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80A10A-CB1D-47CE-89FA-989D00F4FB5B}"/>
                    </a:ext>
                  </a:extLst>
                </p14:cNvPr>
                <p14:cNvContentPartPr/>
                <p14:nvPr/>
              </p14:nvContentPartPr>
              <p14:xfrm>
                <a:off x="2546241" y="1620884"/>
                <a:ext cx="641520" cy="340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80A10A-CB1D-47CE-89FA-989D00F4FB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37241" y="1612244"/>
                  <a:ext cx="659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A223F4D-0C9E-470C-8454-E015514143A8}"/>
                    </a:ext>
                  </a:extLst>
                </p14:cNvPr>
                <p14:cNvContentPartPr/>
                <p14:nvPr/>
              </p14:nvContentPartPr>
              <p14:xfrm>
                <a:off x="1662441" y="5076524"/>
                <a:ext cx="353520" cy="301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A223F4D-0C9E-470C-8454-E015514143A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53801" y="5067884"/>
                  <a:ext cx="371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EB81D9-DFFF-4B1B-A12C-031363FD537C}"/>
                    </a:ext>
                  </a:extLst>
                </p14:cNvPr>
                <p14:cNvContentPartPr/>
                <p14:nvPr/>
              </p14:nvContentPartPr>
              <p14:xfrm>
                <a:off x="5558721" y="4766204"/>
                <a:ext cx="476640" cy="312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EB81D9-DFFF-4B1B-A12C-031363FD537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49721" y="4757564"/>
                  <a:ext cx="494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23A268D-51D1-4EF1-835E-0BEE84532C06}"/>
                    </a:ext>
                  </a:extLst>
                </p14:cNvPr>
                <p14:cNvContentPartPr/>
                <p14:nvPr/>
              </p14:nvContentPartPr>
              <p14:xfrm>
                <a:off x="6358281" y="3130004"/>
                <a:ext cx="509400" cy="34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23A268D-51D1-4EF1-835E-0BEE84532C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49281" y="3121364"/>
                  <a:ext cx="5270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F1C22E-8D2B-4480-97C4-3D184BEF42A0}"/>
                    </a:ext>
                  </a:extLst>
                </p14:cNvPr>
                <p14:cNvContentPartPr/>
                <p14:nvPr/>
              </p14:nvContentPartPr>
              <p14:xfrm>
                <a:off x="6928161" y="3172124"/>
                <a:ext cx="68760" cy="22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F1C22E-8D2B-4480-97C4-3D184BEF42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19521" y="3163124"/>
                  <a:ext cx="86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BEACA55-8353-428A-A0A3-819D8884ECAD}"/>
                    </a:ext>
                  </a:extLst>
                </p14:cNvPr>
                <p14:cNvContentPartPr/>
                <p14:nvPr/>
              </p14:nvContentPartPr>
              <p14:xfrm>
                <a:off x="6452601" y="3191204"/>
                <a:ext cx="1155600" cy="557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BEACA55-8353-428A-A0A3-819D8884EC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43961" y="3182564"/>
                  <a:ext cx="1173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0CD12F-393E-4DC5-9199-F28F10382E7C}"/>
                    </a:ext>
                  </a:extLst>
                </p14:cNvPr>
                <p14:cNvContentPartPr/>
                <p14:nvPr/>
              </p14:nvContentPartPr>
              <p14:xfrm>
                <a:off x="4341201" y="3873044"/>
                <a:ext cx="273600" cy="213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0CD12F-393E-4DC5-9199-F28F10382E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32201" y="3864404"/>
                  <a:ext cx="291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03FDA8-A9CD-4566-9F35-9F72B18FEF6F}"/>
                    </a:ext>
                  </a:extLst>
                </p14:cNvPr>
                <p14:cNvContentPartPr/>
                <p14:nvPr/>
              </p14:nvContentPartPr>
              <p14:xfrm>
                <a:off x="4307001" y="3605924"/>
                <a:ext cx="146520" cy="400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03FDA8-A9CD-4566-9F35-9F72B18FEF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8361" y="3596924"/>
                  <a:ext cx="1641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7DB751-5120-4BF2-BEBC-1E3C1677BF41}"/>
                    </a:ext>
                  </a:extLst>
                </p14:cNvPr>
                <p14:cNvContentPartPr/>
                <p14:nvPr/>
              </p14:nvContentPartPr>
              <p14:xfrm>
                <a:off x="4063281" y="3461924"/>
                <a:ext cx="398160" cy="196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7DB751-5120-4BF2-BEBC-1E3C1677BF4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54281" y="3453284"/>
                  <a:ext cx="415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7975D6-6FF2-42AD-9767-8B70E1A76B5B}"/>
                    </a:ext>
                  </a:extLst>
                </p14:cNvPr>
                <p14:cNvContentPartPr/>
                <p14:nvPr/>
              </p14:nvContentPartPr>
              <p14:xfrm>
                <a:off x="4547481" y="3451844"/>
                <a:ext cx="415440" cy="438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7975D6-6FF2-42AD-9767-8B70E1A76B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38841" y="3442844"/>
                  <a:ext cx="433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813DEB1-1FD4-4B57-9ACA-D47EDC4C841A}"/>
                    </a:ext>
                  </a:extLst>
                </p14:cNvPr>
                <p14:cNvContentPartPr/>
                <p14:nvPr/>
              </p14:nvContentPartPr>
              <p14:xfrm>
                <a:off x="4826121" y="3456164"/>
                <a:ext cx="408600" cy="258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813DEB1-1FD4-4B57-9ACA-D47EDC4C84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17121" y="3447524"/>
                  <a:ext cx="426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3E2578-1F00-4E4B-89D1-9380285CF587}"/>
                    </a:ext>
                  </a:extLst>
                </p14:cNvPr>
                <p14:cNvContentPartPr/>
                <p14:nvPr/>
              </p14:nvContentPartPr>
              <p14:xfrm>
                <a:off x="5339841" y="3320804"/>
                <a:ext cx="278280" cy="226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3E2578-1F00-4E4B-89D1-9380285CF58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30841" y="3312164"/>
                  <a:ext cx="295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4D2C625-C442-48EC-BBE9-2AA7070CD394}"/>
                    </a:ext>
                  </a:extLst>
                </p14:cNvPr>
                <p14:cNvContentPartPr/>
                <p14:nvPr/>
              </p14:nvContentPartPr>
              <p14:xfrm>
                <a:off x="4304121" y="3706004"/>
                <a:ext cx="1589760" cy="509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4D2C625-C442-48EC-BBE9-2AA7070CD39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95481" y="3697004"/>
                  <a:ext cx="160740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E1D256A-647B-4D04-B8F7-D5590A1923A0}"/>
              </a:ext>
            </a:extLst>
          </p:cNvPr>
          <p:cNvGrpSpPr/>
          <p:nvPr/>
        </p:nvGrpSpPr>
        <p:grpSpPr>
          <a:xfrm>
            <a:off x="9487041" y="1265564"/>
            <a:ext cx="1583280" cy="868320"/>
            <a:chOff x="9487041" y="1265564"/>
            <a:chExt cx="1583280" cy="8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2F4444F-85C3-4DA8-8EDB-F1B9DA4E4749}"/>
                    </a:ext>
                  </a:extLst>
                </p14:cNvPr>
                <p14:cNvContentPartPr/>
                <p14:nvPr/>
              </p14:nvContentPartPr>
              <p14:xfrm>
                <a:off x="9487041" y="1577684"/>
                <a:ext cx="180720" cy="408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2F4444F-85C3-4DA8-8EDB-F1B9DA4E474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78401" y="1569044"/>
                  <a:ext cx="198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56A33DB-C50C-4814-B192-EB152BC4D283}"/>
                    </a:ext>
                  </a:extLst>
                </p14:cNvPr>
                <p14:cNvContentPartPr/>
                <p14:nvPr/>
              </p14:nvContentPartPr>
              <p14:xfrm>
                <a:off x="9494961" y="1444844"/>
                <a:ext cx="38160" cy="51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56A33DB-C50C-4814-B192-EB152BC4D2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86321" y="1436204"/>
                  <a:ext cx="55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520CAD4-3DFF-4922-B028-C42C5BAA4CBE}"/>
                    </a:ext>
                  </a:extLst>
                </p14:cNvPr>
                <p14:cNvContentPartPr/>
                <p14:nvPr/>
              </p14:nvContentPartPr>
              <p14:xfrm>
                <a:off x="9799521" y="1375004"/>
                <a:ext cx="569880" cy="375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520CAD4-3DFF-4922-B028-C42C5BAA4CB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90881" y="1366364"/>
                  <a:ext cx="587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BA62C65-5F0F-4F9B-9CBB-3BC6B99E8E1C}"/>
                    </a:ext>
                  </a:extLst>
                </p14:cNvPr>
                <p14:cNvContentPartPr/>
                <p14:nvPr/>
              </p14:nvContentPartPr>
              <p14:xfrm>
                <a:off x="10219281" y="1365284"/>
                <a:ext cx="379080" cy="27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BA62C65-5F0F-4F9B-9CBB-3BC6B99E8E1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10641" y="1356284"/>
                  <a:ext cx="396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087CCB1-0A01-414B-9DB8-0A94E8011823}"/>
                    </a:ext>
                  </a:extLst>
                </p14:cNvPr>
                <p14:cNvContentPartPr/>
                <p14:nvPr/>
              </p14:nvContentPartPr>
              <p14:xfrm>
                <a:off x="10752081" y="1265564"/>
                <a:ext cx="156960" cy="310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087CCB1-0A01-414B-9DB8-0A94E801182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43081" y="1256564"/>
                  <a:ext cx="174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8150BCB-1154-4068-A1A5-7B39C83411A8}"/>
                    </a:ext>
                  </a:extLst>
                </p14:cNvPr>
                <p14:cNvContentPartPr/>
                <p14:nvPr/>
              </p14:nvContentPartPr>
              <p14:xfrm>
                <a:off x="9668121" y="1610084"/>
                <a:ext cx="1402200" cy="52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8150BCB-1154-4068-A1A5-7B39C83411A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59481" y="1601444"/>
                  <a:ext cx="1419840" cy="54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60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D6601C-DBE7-4659-A4E7-BE58FD3BD295}"/>
                  </a:ext>
                </a:extLst>
              </p14:cNvPr>
              <p14:cNvContentPartPr/>
              <p14:nvPr/>
            </p14:nvContentPartPr>
            <p14:xfrm>
              <a:off x="5361081" y="4403324"/>
              <a:ext cx="138960" cy="169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D6601C-DBE7-4659-A4E7-BE58FD3BD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2081" y="4394684"/>
                <a:ext cx="156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1A5BC3-D85C-4C96-A595-3C08FB661382}"/>
                  </a:ext>
                </a:extLst>
              </p14:cNvPr>
              <p14:cNvContentPartPr/>
              <p14:nvPr/>
            </p14:nvContentPartPr>
            <p14:xfrm>
              <a:off x="3162921" y="5216204"/>
              <a:ext cx="5298120" cy="126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1A5BC3-D85C-4C96-A595-3C08FB661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921" y="5207204"/>
                <a:ext cx="531576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F804947-2896-4D6D-AAF2-17A87CE69017}"/>
                  </a:ext>
                </a:extLst>
              </p14:cNvPr>
              <p14:cNvContentPartPr/>
              <p14:nvPr/>
            </p14:nvContentPartPr>
            <p14:xfrm>
              <a:off x="8537001" y="5127644"/>
              <a:ext cx="15480" cy="8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F804947-2896-4D6D-AAF2-17A87CE690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361" y="5119004"/>
                <a:ext cx="33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08DF5E-24F5-441C-8324-19A2744CBEF8}"/>
                  </a:ext>
                </a:extLst>
              </p14:cNvPr>
              <p14:cNvContentPartPr/>
              <p14:nvPr/>
            </p14:nvContentPartPr>
            <p14:xfrm>
              <a:off x="8400201" y="5341484"/>
              <a:ext cx="5040" cy="1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08DF5E-24F5-441C-8324-19A2744CBE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91561" y="5332844"/>
                <a:ext cx="22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B84ED0-DD5A-43A0-92A0-9593BB444B55}"/>
                  </a:ext>
                </a:extLst>
              </p14:cNvPr>
              <p14:cNvContentPartPr/>
              <p14:nvPr/>
            </p14:nvContentPartPr>
            <p14:xfrm>
              <a:off x="8554641" y="5153924"/>
              <a:ext cx="434520" cy="333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B84ED0-DD5A-43A0-92A0-9593BB444B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5641" y="5145284"/>
                <a:ext cx="452160" cy="35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8D86A64-0FF1-40E1-8C09-1A774DE61AE7}"/>
              </a:ext>
            </a:extLst>
          </p:cNvPr>
          <p:cNvGrpSpPr/>
          <p:nvPr/>
        </p:nvGrpSpPr>
        <p:grpSpPr>
          <a:xfrm>
            <a:off x="1168881" y="38684"/>
            <a:ext cx="10511280" cy="6612480"/>
            <a:chOff x="1168881" y="38684"/>
            <a:chExt cx="10511280" cy="66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556C29-4DDF-4B67-864F-2C3723621887}"/>
                    </a:ext>
                  </a:extLst>
                </p14:cNvPr>
                <p14:cNvContentPartPr/>
                <p14:nvPr/>
              </p14:nvContentPartPr>
              <p14:xfrm>
                <a:off x="8708001" y="540884"/>
                <a:ext cx="1740600" cy="144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556C29-4DDF-4B67-864F-2C37236218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9361" y="532244"/>
                  <a:ext cx="175824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4F47E7-2706-4084-85CF-CDFA7A84FFA1}"/>
                    </a:ext>
                  </a:extLst>
                </p14:cNvPr>
                <p14:cNvContentPartPr/>
                <p14:nvPr/>
              </p14:nvContentPartPr>
              <p14:xfrm>
                <a:off x="8141721" y="134084"/>
                <a:ext cx="2802960" cy="255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4F47E7-2706-4084-85CF-CDFA7A84FF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32721" y="125084"/>
                  <a:ext cx="2820600" cy="25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293161-491B-4EAF-9379-90E53B02F47E}"/>
                    </a:ext>
                  </a:extLst>
                </p14:cNvPr>
                <p14:cNvContentPartPr/>
                <p14:nvPr/>
              </p14:nvContentPartPr>
              <p14:xfrm>
                <a:off x="10834521" y="250004"/>
                <a:ext cx="167040" cy="18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293161-491B-4EAF-9379-90E53B02F4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25881" y="241004"/>
                  <a:ext cx="184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777F38-A375-4C9D-AC3B-C88F76584CFC}"/>
                    </a:ext>
                  </a:extLst>
                </p14:cNvPr>
                <p14:cNvContentPartPr/>
                <p14:nvPr/>
              </p14:nvContentPartPr>
              <p14:xfrm>
                <a:off x="11102721" y="193484"/>
                <a:ext cx="195840" cy="18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777F38-A375-4C9D-AC3B-C88F76584C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93721" y="184844"/>
                  <a:ext cx="213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672E04-00A3-44EB-BF5F-129EF0086517}"/>
                    </a:ext>
                  </a:extLst>
                </p14:cNvPr>
                <p14:cNvContentPartPr/>
                <p14:nvPr/>
              </p14:nvContentPartPr>
              <p14:xfrm>
                <a:off x="11350401" y="139844"/>
                <a:ext cx="14400" cy="1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672E04-00A3-44EB-BF5F-129EF00865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41761" y="130844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60818F-E467-4C76-BF60-7ACEABE63A95}"/>
                    </a:ext>
                  </a:extLst>
                </p14:cNvPr>
                <p14:cNvContentPartPr/>
                <p14:nvPr/>
              </p14:nvContentPartPr>
              <p14:xfrm>
                <a:off x="10906881" y="340004"/>
                <a:ext cx="559080" cy="28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60818F-E467-4C76-BF60-7ACEABE63A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98241" y="331004"/>
                  <a:ext cx="5767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293B33-5F89-422F-927A-6E0FA67C42A2}"/>
                    </a:ext>
                  </a:extLst>
                </p14:cNvPr>
                <p14:cNvContentPartPr/>
                <p14:nvPr/>
              </p14:nvContentPartPr>
              <p14:xfrm>
                <a:off x="3546681" y="1322444"/>
                <a:ext cx="592920" cy="71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293B33-5F89-422F-927A-6E0FA67C42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37681" y="1313444"/>
                  <a:ext cx="6105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A49EC9-2FDC-4F02-A143-953B9C96F792}"/>
                    </a:ext>
                  </a:extLst>
                </p14:cNvPr>
                <p14:cNvContentPartPr/>
                <p14:nvPr/>
              </p14:nvContentPartPr>
              <p14:xfrm>
                <a:off x="4951401" y="3340604"/>
                <a:ext cx="713880" cy="84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A49EC9-2FDC-4F02-A143-953B9C96F7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2401" y="3331964"/>
                  <a:ext cx="7315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96D627-D65A-412A-A865-B2AA4A3248A0}"/>
                    </a:ext>
                  </a:extLst>
                </p14:cNvPr>
                <p14:cNvContentPartPr/>
                <p14:nvPr/>
              </p14:nvContentPartPr>
              <p14:xfrm>
                <a:off x="8267001" y="4839284"/>
                <a:ext cx="484200" cy="58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96D627-D65A-412A-A865-B2AA4A3248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58361" y="4830644"/>
                  <a:ext cx="5018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091DD3-B29F-4D72-9B85-2A86C18B7C7D}"/>
                    </a:ext>
                  </a:extLst>
                </p14:cNvPr>
                <p14:cNvContentPartPr/>
                <p14:nvPr/>
              </p14:nvContentPartPr>
              <p14:xfrm>
                <a:off x="1168881" y="1068284"/>
                <a:ext cx="855000" cy="87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091DD3-B29F-4D72-9B85-2A86C18B7C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9881" y="1059284"/>
                  <a:ext cx="87264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B19FA1-A72E-417A-B39A-6D0562E8476F}"/>
                    </a:ext>
                  </a:extLst>
                </p14:cNvPr>
                <p14:cNvContentPartPr/>
                <p14:nvPr/>
              </p14:nvContentPartPr>
              <p14:xfrm>
                <a:off x="5460801" y="2077364"/>
                <a:ext cx="2815560" cy="164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B19FA1-A72E-417A-B39A-6D0562E847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1801" y="2068364"/>
                  <a:ext cx="2833200" cy="16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D76E7A-D3B5-4876-8E6D-A330FFCE77D1}"/>
                    </a:ext>
                  </a:extLst>
                </p14:cNvPr>
                <p14:cNvContentPartPr/>
                <p14:nvPr/>
              </p14:nvContentPartPr>
              <p14:xfrm>
                <a:off x="8546001" y="2481644"/>
                <a:ext cx="1308600" cy="2393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D76E7A-D3B5-4876-8E6D-A330FFCE77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37001" y="2473004"/>
                  <a:ext cx="1326240" cy="24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B37A8E-BD61-4B64-894E-E7680A8046FB}"/>
                    </a:ext>
                  </a:extLst>
                </p14:cNvPr>
                <p14:cNvContentPartPr/>
                <p14:nvPr/>
              </p14:nvContentPartPr>
              <p14:xfrm>
                <a:off x="4196841" y="984044"/>
                <a:ext cx="4352760" cy="73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B37A8E-BD61-4B64-894E-E7680A8046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8201" y="975044"/>
                  <a:ext cx="437040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5235CB-B9C8-4F07-912E-1773DDAE296C}"/>
                    </a:ext>
                  </a:extLst>
                </p14:cNvPr>
                <p14:cNvContentPartPr/>
                <p14:nvPr/>
              </p14:nvContentPartPr>
              <p14:xfrm>
                <a:off x="1569561" y="38684"/>
                <a:ext cx="6385320" cy="117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5235CB-B9C8-4F07-912E-1773DDAE29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0561" y="29684"/>
                  <a:ext cx="6402960" cy="11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4B6491-3539-4E34-AED9-1ABFC83D8267}"/>
                    </a:ext>
                  </a:extLst>
                </p14:cNvPr>
                <p14:cNvContentPartPr/>
                <p14:nvPr/>
              </p14:nvContentPartPr>
              <p14:xfrm>
                <a:off x="9849201" y="3620324"/>
                <a:ext cx="318600" cy="301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4B6491-3539-4E34-AED9-1ABFC83D82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40561" y="3611684"/>
                  <a:ext cx="336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AD93B3-9A26-4E4B-A261-550E7310BEE1}"/>
                    </a:ext>
                  </a:extLst>
                </p14:cNvPr>
                <p14:cNvContentPartPr/>
                <p14:nvPr/>
              </p14:nvContentPartPr>
              <p14:xfrm>
                <a:off x="9964761" y="3393164"/>
                <a:ext cx="673560" cy="41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AD93B3-9A26-4E4B-A261-550E7310BE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55761" y="3384164"/>
                  <a:ext cx="6912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05481E-21D6-4316-A3D3-7347A5368816}"/>
                    </a:ext>
                  </a:extLst>
                </p14:cNvPr>
                <p14:cNvContentPartPr/>
                <p14:nvPr/>
              </p14:nvContentPartPr>
              <p14:xfrm>
                <a:off x="10012641" y="3473444"/>
                <a:ext cx="891720" cy="55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05481E-21D6-4316-A3D3-7347A53688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3641" y="3464804"/>
                  <a:ext cx="9093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477C80-5E51-4A2F-BC4C-4E14D78B4D8D}"/>
                    </a:ext>
                  </a:extLst>
                </p14:cNvPr>
                <p14:cNvContentPartPr/>
                <p14:nvPr/>
              </p14:nvContentPartPr>
              <p14:xfrm>
                <a:off x="9758841" y="1305884"/>
                <a:ext cx="39600" cy="7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477C80-5E51-4A2F-BC4C-4E14D78B4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50201" y="1297244"/>
                  <a:ext cx="57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DC61F9-02E5-45A5-B6A0-82B4710D8DAD}"/>
                    </a:ext>
                  </a:extLst>
                </p14:cNvPr>
                <p14:cNvContentPartPr/>
                <p14:nvPr/>
              </p14:nvContentPartPr>
              <p14:xfrm>
                <a:off x="10554081" y="2242604"/>
                <a:ext cx="117000" cy="23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DC61F9-02E5-45A5-B6A0-82B4710D8DA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45441" y="2233964"/>
                  <a:ext cx="13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946BB2-BFE7-40D3-9162-659EE4F335EE}"/>
                    </a:ext>
                  </a:extLst>
                </p14:cNvPr>
                <p14:cNvContentPartPr/>
                <p14:nvPr/>
              </p14:nvContentPartPr>
              <p14:xfrm>
                <a:off x="10810401" y="2134964"/>
                <a:ext cx="88920" cy="24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946BB2-BFE7-40D3-9162-659EE4F335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01401" y="212632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942DA4-E667-4074-BFD0-DBB6EF2D5024}"/>
                    </a:ext>
                  </a:extLst>
                </p14:cNvPr>
                <p14:cNvContentPartPr/>
                <p14:nvPr/>
              </p14:nvContentPartPr>
              <p14:xfrm>
                <a:off x="10939281" y="2061164"/>
                <a:ext cx="113760" cy="17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942DA4-E667-4074-BFD0-DBB6EF2D50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30641" y="2052164"/>
                  <a:ext cx="131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687522-BB1E-4F2F-AA6F-A8AC69374D8F}"/>
                    </a:ext>
                  </a:extLst>
                </p14:cNvPr>
                <p14:cNvContentPartPr/>
                <p14:nvPr/>
              </p14:nvContentPartPr>
              <p14:xfrm>
                <a:off x="11139441" y="1998524"/>
                <a:ext cx="90720" cy="16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687522-BB1E-4F2F-AA6F-A8AC69374D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30441" y="1989884"/>
                  <a:ext cx="10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D581EF-D36C-430C-9AE2-1929C4D6450A}"/>
                    </a:ext>
                  </a:extLst>
                </p14:cNvPr>
                <p14:cNvContentPartPr/>
                <p14:nvPr/>
              </p14:nvContentPartPr>
              <p14:xfrm>
                <a:off x="11372721" y="1862084"/>
                <a:ext cx="150840" cy="31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D581EF-D36C-430C-9AE2-1929C4D645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63721" y="1853084"/>
                  <a:ext cx="168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A24C53-A3E1-4AEF-B503-3A3CEAF6F0A7}"/>
                    </a:ext>
                  </a:extLst>
                </p14:cNvPr>
                <p14:cNvContentPartPr/>
                <p14:nvPr/>
              </p14:nvContentPartPr>
              <p14:xfrm>
                <a:off x="10676841" y="2105084"/>
                <a:ext cx="1003320" cy="471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A24C53-A3E1-4AEF-B503-3A3CEAF6F0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67841" y="2096084"/>
                  <a:ext cx="10209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81FC66-97B8-4E5C-852C-8BDF4E61C246}"/>
                    </a:ext>
                  </a:extLst>
                </p14:cNvPr>
                <p14:cNvContentPartPr/>
                <p14:nvPr/>
              </p14:nvContentPartPr>
              <p14:xfrm>
                <a:off x="8378961" y="5311244"/>
                <a:ext cx="29520" cy="1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81FC66-97B8-4E5C-852C-8BDF4E61C2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9961" y="5302244"/>
                  <a:ext cx="47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04DF86-9F75-47B3-AD49-499E77128D41}"/>
                    </a:ext>
                  </a:extLst>
                </p14:cNvPr>
                <p14:cNvContentPartPr/>
                <p14:nvPr/>
              </p14:nvContentPartPr>
              <p14:xfrm>
                <a:off x="1471641" y="5838644"/>
                <a:ext cx="192960" cy="234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04DF86-9F75-47B3-AD49-499E77128D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2641" y="5829644"/>
                  <a:ext cx="210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BE2663-8A0D-453C-B504-0751D787B7D5}"/>
                    </a:ext>
                  </a:extLst>
                </p14:cNvPr>
                <p14:cNvContentPartPr/>
                <p14:nvPr/>
              </p14:nvContentPartPr>
              <p14:xfrm>
                <a:off x="1370481" y="5784644"/>
                <a:ext cx="273600" cy="42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BE2663-8A0D-453C-B504-0751D787B7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61481" y="5776004"/>
                  <a:ext cx="291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4B31F9-AD55-4DF2-848B-42607D0AFBD4}"/>
                    </a:ext>
                  </a:extLst>
                </p14:cNvPr>
                <p14:cNvContentPartPr/>
                <p14:nvPr/>
              </p14:nvContentPartPr>
              <p14:xfrm>
                <a:off x="1695561" y="5794724"/>
                <a:ext cx="17856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4B31F9-AD55-4DF2-848B-42607D0AFB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6561" y="5785724"/>
                  <a:ext cx="196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29DD18-99BF-45EE-A8C8-6CB7BA71386F}"/>
                    </a:ext>
                  </a:extLst>
                </p14:cNvPr>
                <p14:cNvContentPartPr/>
                <p14:nvPr/>
              </p14:nvContentPartPr>
              <p14:xfrm>
                <a:off x="1991841" y="5588804"/>
                <a:ext cx="147600" cy="22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29DD18-99BF-45EE-A8C8-6CB7BA7138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2841" y="5579804"/>
                  <a:ext cx="165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44BC6-A06C-43CB-866B-6A578469E76F}"/>
                    </a:ext>
                  </a:extLst>
                </p14:cNvPr>
                <p14:cNvContentPartPr/>
                <p14:nvPr/>
              </p14:nvContentPartPr>
              <p14:xfrm>
                <a:off x="2186241" y="5555684"/>
                <a:ext cx="45360" cy="10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44BC6-A06C-43CB-866B-6A578469E7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7241" y="5547044"/>
                  <a:ext cx="63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013CE3-25B2-40EC-8DDD-A383FE4DB542}"/>
                    </a:ext>
                  </a:extLst>
                </p14:cNvPr>
                <p14:cNvContentPartPr/>
                <p14:nvPr/>
              </p14:nvContentPartPr>
              <p14:xfrm>
                <a:off x="2314401" y="5435444"/>
                <a:ext cx="140400" cy="14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013CE3-25B2-40EC-8DDD-A383FE4DB5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5761" y="5426804"/>
                  <a:ext cx="158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3A297D-BC4A-4FEC-91FE-BE17A699DCC0}"/>
                    </a:ext>
                  </a:extLst>
                </p14:cNvPr>
                <p14:cNvContentPartPr/>
                <p14:nvPr/>
              </p14:nvContentPartPr>
              <p14:xfrm>
                <a:off x="1500081" y="5569364"/>
                <a:ext cx="1231560" cy="76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3A297D-BC4A-4FEC-91FE-BE17A699DC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91081" y="5560724"/>
                  <a:ext cx="12492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58407D-EE78-49CE-88A3-ACC2FCD45480}"/>
                    </a:ext>
                  </a:extLst>
                </p14:cNvPr>
                <p14:cNvContentPartPr/>
                <p14:nvPr/>
              </p14:nvContentPartPr>
              <p14:xfrm>
                <a:off x="1288761" y="5200364"/>
                <a:ext cx="1409400" cy="133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58407D-EE78-49CE-88A3-ACC2FCD454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80121" y="5191724"/>
                  <a:ext cx="142704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A7D70D-991F-4671-8CD4-EFF403C36C31}"/>
                    </a:ext>
                  </a:extLst>
                </p14:cNvPr>
                <p14:cNvContentPartPr/>
                <p14:nvPr/>
              </p14:nvContentPartPr>
              <p14:xfrm>
                <a:off x="2488641" y="6259484"/>
                <a:ext cx="207360" cy="26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A7D70D-991F-4671-8CD4-EFF403C36C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80001" y="6250844"/>
                  <a:ext cx="225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8BAF95-640E-4FEE-B94C-60CE59B847D7}"/>
                    </a:ext>
                  </a:extLst>
                </p14:cNvPr>
                <p14:cNvContentPartPr/>
                <p14:nvPr/>
              </p14:nvContentPartPr>
              <p14:xfrm>
                <a:off x="2349321" y="6160484"/>
                <a:ext cx="435240" cy="23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8BAF95-640E-4FEE-B94C-60CE59B847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0321" y="6151484"/>
                  <a:ext cx="45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D9B08B-D6CF-449A-AD25-E96B12EE4C9C}"/>
                    </a:ext>
                  </a:extLst>
                </p14:cNvPr>
                <p14:cNvContentPartPr/>
                <p14:nvPr/>
              </p14:nvContentPartPr>
              <p14:xfrm>
                <a:off x="2734161" y="6037724"/>
                <a:ext cx="175320" cy="162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D9B08B-D6CF-449A-AD25-E96B12EE4C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5521" y="6028724"/>
                  <a:ext cx="192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C15DA1-4FAC-4A9D-B317-B483B132E950}"/>
                    </a:ext>
                  </a:extLst>
                </p14:cNvPr>
                <p14:cNvContentPartPr/>
                <p14:nvPr/>
              </p14:nvContentPartPr>
              <p14:xfrm>
                <a:off x="2936481" y="5938364"/>
                <a:ext cx="88200" cy="141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C15DA1-4FAC-4A9D-B317-B483B132E9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27481" y="5929364"/>
                  <a:ext cx="105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50308D-35B8-424D-BC7C-B1A99A5A9310}"/>
                    </a:ext>
                  </a:extLst>
                </p14:cNvPr>
                <p14:cNvContentPartPr/>
                <p14:nvPr/>
              </p14:nvContentPartPr>
              <p14:xfrm>
                <a:off x="3086601" y="5855204"/>
                <a:ext cx="113760" cy="17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50308D-35B8-424D-BC7C-B1A99A5A93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77601" y="5846204"/>
                  <a:ext cx="131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531EF9-465B-4C65-934A-12FB3679BC78}"/>
                    </a:ext>
                  </a:extLst>
                </p14:cNvPr>
                <p14:cNvContentPartPr/>
                <p14:nvPr/>
              </p14:nvContentPartPr>
              <p14:xfrm>
                <a:off x="3204321" y="5736404"/>
                <a:ext cx="177480" cy="21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531EF9-465B-4C65-934A-12FB3679BC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95681" y="5727764"/>
                  <a:ext cx="195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85A7A1-19E3-4183-856E-CB6F6BEE563A}"/>
                    </a:ext>
                  </a:extLst>
                </p14:cNvPr>
                <p14:cNvContentPartPr/>
                <p14:nvPr/>
              </p14:nvContentPartPr>
              <p14:xfrm>
                <a:off x="2339601" y="5548844"/>
                <a:ext cx="1259280" cy="110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85A7A1-19E3-4183-856E-CB6F6BEE56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30961" y="5540204"/>
                  <a:ext cx="1276920" cy="11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CB8D71-ED95-4E06-816B-216B694FA598}"/>
                    </a:ext>
                  </a:extLst>
                </p14:cNvPr>
                <p14:cNvContentPartPr/>
                <p14:nvPr/>
              </p14:nvContentPartPr>
              <p14:xfrm>
                <a:off x="2903721" y="6285764"/>
                <a:ext cx="37440" cy="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CB8D71-ED95-4E06-816B-216B694FA5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94721" y="6276764"/>
                  <a:ext cx="55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1B97CC-7E0A-4BEA-9701-1AA4A587FB9B}"/>
                    </a:ext>
                  </a:extLst>
                </p14:cNvPr>
                <p14:cNvContentPartPr/>
                <p14:nvPr/>
              </p14:nvContentPartPr>
              <p14:xfrm>
                <a:off x="3530841" y="2248724"/>
                <a:ext cx="4945320" cy="3464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1B97CC-7E0A-4BEA-9701-1AA4A587FB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21841" y="2240084"/>
                  <a:ext cx="4962960" cy="34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045078-C43B-4182-BBB7-FA625D74B1C0}"/>
                    </a:ext>
                  </a:extLst>
                </p14:cNvPr>
                <p14:cNvContentPartPr/>
                <p14:nvPr/>
              </p14:nvContentPartPr>
              <p14:xfrm>
                <a:off x="5961921" y="4785644"/>
                <a:ext cx="111240" cy="166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045078-C43B-4182-BBB7-FA625D74B1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52921" y="4777004"/>
                  <a:ext cx="128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888C53-43A2-4AFD-88F3-8A8F53DA1A3D}"/>
                    </a:ext>
                  </a:extLst>
                </p14:cNvPr>
                <p14:cNvContentPartPr/>
                <p14:nvPr/>
              </p14:nvContentPartPr>
              <p14:xfrm>
                <a:off x="6101601" y="4683044"/>
                <a:ext cx="176400" cy="15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888C53-43A2-4AFD-88F3-8A8F53DA1A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92601" y="4674404"/>
                  <a:ext cx="194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895B18-0746-4F2F-B997-A05613573386}"/>
                    </a:ext>
                  </a:extLst>
                </p14:cNvPr>
                <p14:cNvContentPartPr/>
                <p14:nvPr/>
              </p14:nvContentPartPr>
              <p14:xfrm>
                <a:off x="6243801" y="4487204"/>
                <a:ext cx="327960" cy="23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895B18-0746-4F2F-B997-A056135733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34801" y="4478204"/>
                  <a:ext cx="345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00F8E1-33C1-42C5-A866-EC7CA2E52598}"/>
                    </a:ext>
                  </a:extLst>
                </p14:cNvPr>
                <p14:cNvContentPartPr/>
                <p14:nvPr/>
              </p14:nvContentPartPr>
              <p14:xfrm>
                <a:off x="6577161" y="4398644"/>
                <a:ext cx="220680" cy="129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00F8E1-33C1-42C5-A866-EC7CA2E525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68521" y="4390004"/>
                  <a:ext cx="238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F90B50-0CDD-4238-8193-671B9B04102E}"/>
                    </a:ext>
                  </a:extLst>
                </p14:cNvPr>
                <p14:cNvContentPartPr/>
                <p14:nvPr/>
              </p14:nvContentPartPr>
              <p14:xfrm>
                <a:off x="6737361" y="4192004"/>
                <a:ext cx="216360" cy="17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F90B50-0CDD-4238-8193-671B9B0410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28721" y="4183004"/>
                  <a:ext cx="234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60D386-0919-4F70-B86D-9378A132DD13}"/>
                    </a:ext>
                  </a:extLst>
                </p14:cNvPr>
                <p14:cNvContentPartPr/>
                <p14:nvPr/>
              </p14:nvContentPartPr>
              <p14:xfrm>
                <a:off x="6838521" y="4075724"/>
                <a:ext cx="406080" cy="30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60D386-0919-4F70-B86D-9378A132DD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29881" y="4067084"/>
                  <a:ext cx="423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D30252-AB6C-4A15-BA4E-023BB796CA04}"/>
                    </a:ext>
                  </a:extLst>
                </p14:cNvPr>
                <p14:cNvContentPartPr/>
                <p14:nvPr/>
              </p14:nvContentPartPr>
              <p14:xfrm>
                <a:off x="8355201" y="5304404"/>
                <a:ext cx="30240" cy="18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D30252-AB6C-4A15-BA4E-023BB796CA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46561" y="5295764"/>
                  <a:ext cx="47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809D53-3191-4B78-8732-BFD189AD5932}"/>
                    </a:ext>
                  </a:extLst>
                </p14:cNvPr>
                <p14:cNvContentPartPr/>
                <p14:nvPr/>
              </p14:nvContentPartPr>
              <p14:xfrm>
                <a:off x="8354121" y="5267324"/>
                <a:ext cx="82800" cy="82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809D53-3191-4B78-8732-BFD189AD59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5121" y="5258684"/>
                  <a:ext cx="100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6ABD09-04BF-4610-AAFD-C4DAD088B6E4}"/>
                    </a:ext>
                  </a:extLst>
                </p14:cNvPr>
                <p14:cNvContentPartPr/>
                <p14:nvPr/>
              </p14:nvContentPartPr>
              <p14:xfrm>
                <a:off x="8459241" y="2064764"/>
                <a:ext cx="1326240" cy="31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6ABD09-04BF-4610-AAFD-C4DAD088B6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50601" y="2055764"/>
                  <a:ext cx="1343880" cy="31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D236582-9EEF-41DD-9152-0653EC3DDA81}"/>
                    </a:ext>
                  </a:extLst>
                </p14:cNvPr>
                <p14:cNvContentPartPr/>
                <p14:nvPr/>
              </p14:nvContentPartPr>
              <p14:xfrm>
                <a:off x="8431521" y="5171564"/>
                <a:ext cx="36000" cy="1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D236582-9EEF-41DD-9152-0653EC3DDA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22881" y="5162924"/>
                  <a:ext cx="53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D46F4B-553A-4DBF-9485-14C104468265}"/>
                    </a:ext>
                  </a:extLst>
                </p14:cNvPr>
                <p14:cNvContentPartPr/>
                <p14:nvPr/>
              </p14:nvContentPartPr>
              <p14:xfrm>
                <a:off x="9473721" y="5395484"/>
                <a:ext cx="196920" cy="252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D46F4B-553A-4DBF-9485-14C1044682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65081" y="5386844"/>
                  <a:ext cx="214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B4DD4F-0321-4E17-AF05-0FE0A1DF4834}"/>
                    </a:ext>
                  </a:extLst>
                </p14:cNvPr>
                <p14:cNvContentPartPr/>
                <p14:nvPr/>
              </p14:nvContentPartPr>
              <p14:xfrm>
                <a:off x="9700521" y="5318804"/>
                <a:ext cx="192240" cy="25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B4DD4F-0321-4E17-AF05-0FE0A1DF48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91521" y="5309804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1A6573-3A1E-457C-AFD1-E9B3A1FFA77E}"/>
                    </a:ext>
                  </a:extLst>
                </p14:cNvPr>
                <p14:cNvContentPartPr/>
                <p14:nvPr/>
              </p14:nvContentPartPr>
              <p14:xfrm>
                <a:off x="9925161" y="5136284"/>
                <a:ext cx="250560" cy="322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1A6573-3A1E-457C-AFD1-E9B3A1FFA7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16161" y="5127644"/>
                  <a:ext cx="268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263CD1-EAC1-426F-A34F-A60B242EDF34}"/>
                    </a:ext>
                  </a:extLst>
                </p14:cNvPr>
                <p14:cNvContentPartPr/>
                <p14:nvPr/>
              </p14:nvContentPartPr>
              <p14:xfrm>
                <a:off x="9464001" y="5436884"/>
                <a:ext cx="905400" cy="543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263CD1-EAC1-426F-A34F-A60B242EDF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55361" y="5428244"/>
                  <a:ext cx="9230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F48D38-7F5B-4623-B015-FDE80563D589}"/>
                    </a:ext>
                  </a:extLst>
                </p14:cNvPr>
                <p14:cNvContentPartPr/>
                <p14:nvPr/>
              </p14:nvContentPartPr>
              <p14:xfrm>
                <a:off x="8494881" y="5247884"/>
                <a:ext cx="16200" cy="24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F48D38-7F5B-4623-B015-FDE80563D5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5881" y="5239244"/>
                  <a:ext cx="3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6ABC27-1D9E-48AC-955C-AEC2572AFE9E}"/>
                    </a:ext>
                  </a:extLst>
                </p14:cNvPr>
                <p14:cNvContentPartPr/>
                <p14:nvPr/>
              </p14:nvContentPartPr>
              <p14:xfrm>
                <a:off x="5174961" y="3739484"/>
                <a:ext cx="5040" cy="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6ABC27-1D9E-48AC-955C-AEC2572AFE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66321" y="3730484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66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432-474B-4CD3-9E61-18AFC3BC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335"/>
            <a:ext cx="3606085" cy="5434885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+mn-lt"/>
              </a:rPr>
              <a:t>24 Regions + 3 Announced Region</a:t>
            </a:r>
            <a:br>
              <a:rPr lang="en-GB" sz="3000" b="1" dirty="0">
                <a:latin typeface="+mn-lt"/>
              </a:rPr>
            </a:br>
            <a:br>
              <a:rPr lang="en-GB" sz="3000" b="1" dirty="0">
                <a:latin typeface="+mn-lt"/>
              </a:rPr>
            </a:br>
            <a:r>
              <a:rPr lang="en-GB" sz="3000" b="1" dirty="0">
                <a:latin typeface="+mn-lt"/>
              </a:rPr>
              <a:t>76 Availability Zones</a:t>
            </a:r>
            <a:br>
              <a:rPr lang="en-GB" sz="3000" b="1" dirty="0">
                <a:latin typeface="+mn-lt"/>
              </a:rPr>
            </a:br>
            <a:br>
              <a:rPr lang="en-GB" sz="3000" b="1" dirty="0">
                <a:latin typeface="+mn-lt"/>
              </a:rPr>
            </a:br>
            <a:r>
              <a:rPr lang="en-GB" sz="3000" b="1" dirty="0">
                <a:latin typeface="+mn-lt"/>
              </a:rPr>
              <a:t>205 Edge Location</a:t>
            </a:r>
            <a:br>
              <a:rPr lang="en-GB" sz="3000" b="1" dirty="0">
                <a:latin typeface="+mn-lt"/>
              </a:rPr>
            </a:br>
            <a:br>
              <a:rPr lang="en-GB" sz="3000" b="1" dirty="0">
                <a:latin typeface="+mn-lt"/>
              </a:rPr>
            </a:br>
            <a:r>
              <a:rPr lang="en-GB" sz="3000" b="1" dirty="0">
                <a:latin typeface="+mn-lt"/>
              </a:rPr>
              <a:t>11 Regional Cache</a:t>
            </a:r>
            <a:br>
              <a:rPr lang="en-GB" sz="3000" b="1" dirty="0">
                <a:latin typeface="+mn-lt"/>
              </a:rPr>
            </a:br>
            <a:br>
              <a:rPr lang="en-GB" sz="3000" b="1" dirty="0">
                <a:latin typeface="+mn-lt"/>
              </a:rPr>
            </a:br>
            <a:r>
              <a:rPr lang="en-GB" sz="3000" b="1" dirty="0">
                <a:latin typeface="+mn-lt"/>
              </a:rPr>
              <a:t>212 + Services </a:t>
            </a:r>
            <a:endParaRPr lang="en-IN" sz="30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882603-7C2E-49DC-A71A-CA9E078FF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745" y="1027906"/>
            <a:ext cx="8263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4526-0B96-44F2-B335-EA22A4B5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4" y="2671404"/>
            <a:ext cx="5122673" cy="1617261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+mn-lt"/>
              </a:rPr>
              <a:t>Region</a:t>
            </a:r>
            <a:r>
              <a:rPr lang="en-GB" sz="2000" dirty="0">
                <a:latin typeface="+mn-lt"/>
              </a:rPr>
              <a:t> </a:t>
            </a:r>
            <a:r>
              <a:rPr lang="en-GB" sz="2000" b="1" dirty="0">
                <a:latin typeface="+mn-lt"/>
              </a:rPr>
              <a:t>=</a:t>
            </a:r>
            <a:r>
              <a:rPr lang="en-GB" sz="2000" dirty="0">
                <a:latin typeface="+mn-lt"/>
              </a:rPr>
              <a:t> Independent Geographic area</a:t>
            </a:r>
            <a:br>
              <a:rPr lang="en-GB" sz="2000" dirty="0">
                <a:latin typeface="+mn-lt"/>
              </a:rPr>
            </a:br>
            <a:br>
              <a:rPr lang="en-GB" sz="2000" dirty="0">
                <a:latin typeface="+mn-lt"/>
              </a:rPr>
            </a:br>
            <a:r>
              <a:rPr lang="en-GB" sz="2000" b="1" dirty="0">
                <a:latin typeface="+mn-lt"/>
              </a:rPr>
              <a:t>Availability Zone = </a:t>
            </a:r>
            <a:r>
              <a:rPr lang="en-GB" sz="2000" dirty="0">
                <a:latin typeface="+mn-lt"/>
              </a:rPr>
              <a:t>Multiple isolated location / datacentre within a region </a:t>
            </a:r>
            <a:endParaRPr lang="en-IN" sz="2000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C5496-6563-4572-B751-1D7A12A12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711" y="1253330"/>
            <a:ext cx="512267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88AEC-C22B-47A0-A0D7-842FD214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84" y="443705"/>
            <a:ext cx="7000875" cy="80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EB81F-408D-400C-9302-6686602F936A}"/>
              </a:ext>
            </a:extLst>
          </p:cNvPr>
          <p:cNvSpPr txBox="1"/>
          <p:nvPr/>
        </p:nvSpPr>
        <p:spPr>
          <a:xfrm>
            <a:off x="489397" y="5293217"/>
            <a:ext cx="41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Except Beijing all regions have at least 3 availability zones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87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3C2F-64C0-4EE3-8066-AA017B7A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42" y="450760"/>
            <a:ext cx="2536065" cy="536395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Calibri "/>
              </a:rPr>
              <a:t>Edge location</a:t>
            </a:r>
            <a:endParaRPr lang="en-IN" sz="3000" dirty="0">
              <a:latin typeface="Calibri 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8B3EAA-236A-42C7-B0F9-06571291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98" y="1184856"/>
            <a:ext cx="10253102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ABCBECD-C780-48DC-8FD1-51EB94DA476F}"/>
                  </a:ext>
                </a:extLst>
              </p14:cNvPr>
              <p14:cNvContentPartPr/>
              <p14:nvPr/>
            </p14:nvContentPartPr>
            <p14:xfrm>
              <a:off x="2584761" y="6418604"/>
              <a:ext cx="360" cy="3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ABCBECD-C780-48DC-8FD1-51EB94DA4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6121" y="6409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8558AF-B6AD-4D34-8931-7171E2B5A96A}"/>
                  </a:ext>
                </a:extLst>
              </p14:cNvPr>
              <p14:cNvContentPartPr/>
              <p14:nvPr/>
            </p14:nvContentPartPr>
            <p14:xfrm>
              <a:off x="513681" y="621884"/>
              <a:ext cx="176400" cy="43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8558AF-B6AD-4D34-8931-7171E2B5A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81" y="613244"/>
                <a:ext cx="1940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E40BCF-1C0F-4E93-A760-0CF926FC6ACB}"/>
                  </a:ext>
                </a:extLst>
              </p14:cNvPr>
              <p14:cNvContentPartPr/>
              <p14:nvPr/>
            </p14:nvContentPartPr>
            <p14:xfrm>
              <a:off x="863601" y="585164"/>
              <a:ext cx="122400" cy="22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E40BCF-1C0F-4E93-A760-0CF926FC6A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961" y="576164"/>
                <a:ext cx="140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65F77B-FDC8-4B4E-B5B8-1654E58246AC}"/>
                  </a:ext>
                </a:extLst>
              </p14:cNvPr>
              <p14:cNvContentPartPr/>
              <p14:nvPr/>
            </p14:nvContentPartPr>
            <p14:xfrm>
              <a:off x="1072761" y="386444"/>
              <a:ext cx="400320" cy="30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65F77B-FDC8-4B4E-B5B8-1654E58246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761" y="377444"/>
                <a:ext cx="417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6F1C2-38BF-4BDD-8E13-FF60E3F50055}"/>
                  </a:ext>
                </a:extLst>
              </p14:cNvPr>
              <p14:cNvContentPartPr/>
              <p14:nvPr/>
            </p14:nvContentPartPr>
            <p14:xfrm>
              <a:off x="1561641" y="359084"/>
              <a:ext cx="110520" cy="12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6F1C2-38BF-4BDD-8E13-FF60E3F500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3001" y="350444"/>
                <a:ext cx="128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2D9E24-F377-475B-BA8A-23FEC32EAD55}"/>
                  </a:ext>
                </a:extLst>
              </p14:cNvPr>
              <p14:cNvContentPartPr/>
              <p14:nvPr/>
            </p14:nvContentPartPr>
            <p14:xfrm>
              <a:off x="1518441" y="186644"/>
              <a:ext cx="486360" cy="25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2D9E24-F377-475B-BA8A-23FEC32EAD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9441" y="177644"/>
                <a:ext cx="504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60F323-D1FA-4623-9FDB-EB3FD1B98858}"/>
                  </a:ext>
                </a:extLst>
              </p14:cNvPr>
              <p14:cNvContentPartPr/>
              <p14:nvPr/>
            </p14:nvContentPartPr>
            <p14:xfrm>
              <a:off x="2139081" y="131204"/>
              <a:ext cx="308520" cy="15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60F323-D1FA-4623-9FDB-EB3FD1B988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0441" y="122564"/>
                <a:ext cx="326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9CCBF2-8617-4779-9992-040B031A067A}"/>
                  </a:ext>
                </a:extLst>
              </p14:cNvPr>
              <p14:cNvContentPartPr/>
              <p14:nvPr/>
            </p14:nvContentPartPr>
            <p14:xfrm>
              <a:off x="425121" y="346124"/>
              <a:ext cx="2348280" cy="1108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9CCBF2-8617-4779-9992-040B031A06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6481" y="337124"/>
                <a:ext cx="236592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94D63-A573-4F8E-BE5D-8901E596416E}"/>
                  </a:ext>
                </a:extLst>
              </p14:cNvPr>
              <p14:cNvContentPartPr/>
              <p14:nvPr/>
            </p14:nvContentPartPr>
            <p14:xfrm>
              <a:off x="10245201" y="661844"/>
              <a:ext cx="146160" cy="29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94D63-A573-4F8E-BE5D-8901E59641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36561" y="652844"/>
                <a:ext cx="1638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0DF38B-0119-4CA9-8999-9EA75973D2FF}"/>
                  </a:ext>
                </a:extLst>
              </p14:cNvPr>
              <p14:cNvContentPartPr/>
              <p14:nvPr/>
            </p14:nvContentPartPr>
            <p14:xfrm>
              <a:off x="10482441" y="659684"/>
              <a:ext cx="129600" cy="18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0DF38B-0119-4CA9-8999-9EA75973D2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73801" y="650684"/>
                <a:ext cx="147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B05EEB-4880-4DDD-B3AC-9607F115F910}"/>
                  </a:ext>
                </a:extLst>
              </p14:cNvPr>
              <p14:cNvContentPartPr/>
              <p14:nvPr/>
            </p14:nvContentPartPr>
            <p14:xfrm>
              <a:off x="10686201" y="641684"/>
              <a:ext cx="140400" cy="176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B05EEB-4880-4DDD-B3AC-9607F115F9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77561" y="633044"/>
                <a:ext cx="158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5A4B02-A51A-4B75-90F8-400E41BB3AB6}"/>
                  </a:ext>
                </a:extLst>
              </p14:cNvPr>
              <p14:cNvContentPartPr/>
              <p14:nvPr/>
            </p14:nvContentPartPr>
            <p14:xfrm>
              <a:off x="10857561" y="557804"/>
              <a:ext cx="86040" cy="18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5A4B02-A51A-4B75-90F8-400E41BB3A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48561" y="548804"/>
                <a:ext cx="103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58BC0D-3088-4DA4-8EF9-7683FE26427B}"/>
                  </a:ext>
                </a:extLst>
              </p14:cNvPr>
              <p14:cNvContentPartPr/>
              <p14:nvPr/>
            </p14:nvContentPartPr>
            <p14:xfrm>
              <a:off x="10978881" y="512444"/>
              <a:ext cx="89640" cy="15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58BC0D-3088-4DA4-8EF9-7683FE2642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70241" y="503444"/>
                <a:ext cx="107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58EA7F0-419E-4EA9-8D9F-932AD772CA8D}"/>
                  </a:ext>
                </a:extLst>
              </p14:cNvPr>
              <p14:cNvContentPartPr/>
              <p14:nvPr/>
            </p14:nvContentPartPr>
            <p14:xfrm>
              <a:off x="11110281" y="413084"/>
              <a:ext cx="118440" cy="19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8EA7F0-419E-4EA9-8D9F-932AD772CA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01281" y="404084"/>
                <a:ext cx="136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FBD172D-7366-4241-A558-F9985A27280F}"/>
                  </a:ext>
                </a:extLst>
              </p14:cNvPr>
              <p14:cNvContentPartPr/>
              <p14:nvPr/>
            </p14:nvContentPartPr>
            <p14:xfrm>
              <a:off x="11274801" y="370244"/>
              <a:ext cx="119880" cy="262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FBD172D-7366-4241-A558-F9985A2728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65801" y="361604"/>
                <a:ext cx="1375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35B419-A1DF-4988-8F9E-C418C1A13036}"/>
                  </a:ext>
                </a:extLst>
              </p14:cNvPr>
              <p14:cNvContentPartPr/>
              <p14:nvPr/>
            </p14:nvContentPartPr>
            <p14:xfrm>
              <a:off x="11429961" y="316604"/>
              <a:ext cx="142920" cy="223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35B419-A1DF-4988-8F9E-C418C1A130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21321" y="307604"/>
                <a:ext cx="160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C72DAD-ECD3-4FAE-93A8-DF836650BCE9}"/>
                  </a:ext>
                </a:extLst>
              </p14:cNvPr>
              <p14:cNvContentPartPr/>
              <p14:nvPr/>
            </p14:nvContentPartPr>
            <p14:xfrm>
              <a:off x="11355441" y="342524"/>
              <a:ext cx="110520" cy="277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C72DAD-ECD3-4FAE-93A8-DF836650BC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46801" y="333524"/>
                <a:ext cx="128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7E9475-F9E7-4DE0-B778-D05A2BEA8282}"/>
                  </a:ext>
                </a:extLst>
              </p14:cNvPr>
              <p14:cNvContentPartPr/>
              <p14:nvPr/>
            </p14:nvContentPartPr>
            <p14:xfrm>
              <a:off x="10369041" y="605684"/>
              <a:ext cx="1279440" cy="56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7E9475-F9E7-4DE0-B778-D05A2BEA82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60401" y="596684"/>
                <a:ext cx="12970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F9EDAD-E812-4B21-BF20-658A3F1E333C}"/>
                  </a:ext>
                </a:extLst>
              </p14:cNvPr>
              <p14:cNvContentPartPr/>
              <p14:nvPr/>
            </p14:nvContentPartPr>
            <p14:xfrm>
              <a:off x="9962601" y="702884"/>
              <a:ext cx="218880" cy="469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F9EDAD-E812-4B21-BF20-658A3F1E33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53961" y="693884"/>
                <a:ext cx="2365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7C0B71-E319-4F8E-8C1C-695254B37906}"/>
                  </a:ext>
                </a:extLst>
              </p14:cNvPr>
              <p14:cNvContentPartPr/>
              <p14:nvPr/>
            </p14:nvContentPartPr>
            <p14:xfrm>
              <a:off x="9806001" y="87284"/>
              <a:ext cx="1964520" cy="675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7C0B71-E319-4F8E-8C1C-695254B379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97001" y="78644"/>
                <a:ext cx="198216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C76C4F-698F-492C-8D26-E6CD273AB477}"/>
                  </a:ext>
                </a:extLst>
              </p14:cNvPr>
              <p14:cNvContentPartPr/>
              <p14:nvPr/>
            </p14:nvContentPartPr>
            <p14:xfrm>
              <a:off x="4231761" y="1368524"/>
              <a:ext cx="1680840" cy="1072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C76C4F-698F-492C-8D26-E6CD273AB4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22761" y="1359524"/>
                <a:ext cx="1698480" cy="10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AA04AF-AD22-49C2-BDBF-E98C2F3D2B7A}"/>
                  </a:ext>
                </a:extLst>
              </p14:cNvPr>
              <p14:cNvContentPartPr/>
              <p14:nvPr/>
            </p14:nvContentPartPr>
            <p14:xfrm>
              <a:off x="4097121" y="2334404"/>
              <a:ext cx="227880" cy="24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AA04AF-AD22-49C2-BDBF-E98C2F3D2B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88121" y="2325764"/>
                <a:ext cx="245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30D8561-F0F4-4F31-9983-71248EAE82BC}"/>
                  </a:ext>
                </a:extLst>
              </p14:cNvPr>
              <p14:cNvContentPartPr/>
              <p14:nvPr/>
            </p14:nvContentPartPr>
            <p14:xfrm>
              <a:off x="3830721" y="2848484"/>
              <a:ext cx="209520" cy="33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30D8561-F0F4-4F31-9983-71248EAE82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21721" y="2839844"/>
                <a:ext cx="2271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9DDBCE5-C136-41D0-B7DD-7D48BAE43F96}"/>
                  </a:ext>
                </a:extLst>
              </p14:cNvPr>
              <p14:cNvContentPartPr/>
              <p14:nvPr/>
            </p14:nvContentPartPr>
            <p14:xfrm>
              <a:off x="4062201" y="2902844"/>
              <a:ext cx="151560" cy="205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9DDBCE5-C136-41D0-B7DD-7D48BAE43F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3201" y="2894204"/>
                <a:ext cx="169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C643A13-59E5-4378-B0A3-A8B68B258937}"/>
                  </a:ext>
                </a:extLst>
              </p14:cNvPr>
              <p14:cNvContentPartPr/>
              <p14:nvPr/>
            </p14:nvContentPartPr>
            <p14:xfrm>
              <a:off x="4327521" y="2775404"/>
              <a:ext cx="194760" cy="224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C643A13-59E5-4378-B0A3-A8B68B2589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18881" y="2766764"/>
                <a:ext cx="2124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9F2151B-9BBC-4D76-966E-C21E4696F781}"/>
                  </a:ext>
                </a:extLst>
              </p14:cNvPr>
              <p14:cNvContentPartPr/>
              <p14:nvPr/>
            </p14:nvContentPartPr>
            <p14:xfrm>
              <a:off x="4634601" y="2747684"/>
              <a:ext cx="144000" cy="261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9F2151B-9BBC-4D76-966E-C21E4696F7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5961" y="2739044"/>
                <a:ext cx="161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CF6D037-20C3-45CF-AD02-34C59D2A8768}"/>
                  </a:ext>
                </a:extLst>
              </p14:cNvPr>
              <p14:cNvContentPartPr/>
              <p14:nvPr/>
            </p14:nvContentPartPr>
            <p14:xfrm>
              <a:off x="4923321" y="2717084"/>
              <a:ext cx="41040" cy="141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CF6D037-20C3-45CF-AD02-34C59D2A87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14321" y="2708084"/>
                <a:ext cx="58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8EC6DD4-C609-47E2-896C-FC75A093FF8D}"/>
                  </a:ext>
                </a:extLst>
              </p14:cNvPr>
              <p14:cNvContentPartPr/>
              <p14:nvPr/>
            </p14:nvContentPartPr>
            <p14:xfrm>
              <a:off x="5060121" y="2675684"/>
              <a:ext cx="114120" cy="133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8EC6DD4-C609-47E2-896C-FC75A093FF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51121" y="2666684"/>
                <a:ext cx="131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EB69C52-A964-41F0-B957-FE59E1AE0342}"/>
                  </a:ext>
                </a:extLst>
              </p14:cNvPr>
              <p14:cNvContentPartPr/>
              <p14:nvPr/>
            </p14:nvContentPartPr>
            <p14:xfrm>
              <a:off x="5209161" y="2633924"/>
              <a:ext cx="221040" cy="97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EB69C52-A964-41F0-B957-FE59E1AE03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00161" y="2624924"/>
                <a:ext cx="2386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21FA80F-6E4F-49B3-BCEC-B192D056E378}"/>
                  </a:ext>
                </a:extLst>
              </p14:cNvPr>
              <p14:cNvContentPartPr/>
              <p14:nvPr/>
            </p14:nvContentPartPr>
            <p14:xfrm>
              <a:off x="5390961" y="2545364"/>
              <a:ext cx="191520" cy="18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21FA80F-6E4F-49B3-BCEC-B192D056E3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81961" y="2536724"/>
                <a:ext cx="209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269C822-C2FD-4806-8C6C-91B92543B3FA}"/>
                  </a:ext>
                </a:extLst>
              </p14:cNvPr>
              <p14:cNvContentPartPr/>
              <p14:nvPr/>
            </p14:nvContentPartPr>
            <p14:xfrm>
              <a:off x="5673921" y="2509004"/>
              <a:ext cx="100080" cy="131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269C822-C2FD-4806-8C6C-91B92543B3F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64921" y="2500364"/>
                <a:ext cx="117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C765BC8-DD1B-43FE-BB17-E72A999A66AC}"/>
                  </a:ext>
                </a:extLst>
              </p14:cNvPr>
              <p14:cNvContentPartPr/>
              <p14:nvPr/>
            </p14:nvContentPartPr>
            <p14:xfrm>
              <a:off x="5893521" y="2424044"/>
              <a:ext cx="174960" cy="253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C765BC8-DD1B-43FE-BB17-E72A999A66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84521" y="2415044"/>
                <a:ext cx="192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95FE82-FB93-40D3-A085-61E1F90E5A61}"/>
                  </a:ext>
                </a:extLst>
              </p14:cNvPr>
              <p14:cNvContentPartPr/>
              <p14:nvPr/>
            </p14:nvContentPartPr>
            <p14:xfrm>
              <a:off x="3866361" y="2672804"/>
              <a:ext cx="2074680" cy="858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95FE82-FB93-40D3-A085-61E1F90E5A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57721" y="2663804"/>
                <a:ext cx="209232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DEBAF95-B98A-4DE3-9A83-2FEC91977FB4}"/>
                  </a:ext>
                </a:extLst>
              </p14:cNvPr>
              <p14:cNvContentPartPr/>
              <p14:nvPr/>
            </p14:nvContentPartPr>
            <p14:xfrm>
              <a:off x="4842681" y="3233324"/>
              <a:ext cx="219240" cy="614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DEBAF95-B98A-4DE3-9A83-2FEC91977FB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33681" y="3224684"/>
                <a:ext cx="2368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B0230A1-EF9E-422A-924B-5025C537A53E}"/>
                  </a:ext>
                </a:extLst>
              </p14:cNvPr>
              <p14:cNvContentPartPr/>
              <p14:nvPr/>
            </p14:nvContentPartPr>
            <p14:xfrm>
              <a:off x="4371081" y="4399004"/>
              <a:ext cx="593280" cy="423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B0230A1-EF9E-422A-924B-5025C537A5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2441" y="4390004"/>
                <a:ext cx="6109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55C3F66-D5FC-4AC9-B7F0-9B543ABE0FC9}"/>
                  </a:ext>
                </a:extLst>
              </p14:cNvPr>
              <p14:cNvContentPartPr/>
              <p14:nvPr/>
            </p14:nvContentPartPr>
            <p14:xfrm>
              <a:off x="5123841" y="4282724"/>
              <a:ext cx="141480" cy="293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55C3F66-D5FC-4AC9-B7F0-9B543ABE0F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14841" y="4274084"/>
                <a:ext cx="159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CCCC72-4AB7-4D20-8B35-BE31A9B752E6}"/>
                  </a:ext>
                </a:extLst>
              </p14:cNvPr>
              <p14:cNvContentPartPr/>
              <p14:nvPr/>
            </p14:nvContentPartPr>
            <p14:xfrm>
              <a:off x="5325441" y="4274084"/>
              <a:ext cx="79200" cy="240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CCCC72-4AB7-4D20-8B35-BE31A9B752E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16801" y="4265084"/>
                <a:ext cx="96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FF0D361-682E-42B1-974D-D84980492C9B}"/>
                  </a:ext>
                </a:extLst>
              </p14:cNvPr>
              <p14:cNvContentPartPr/>
              <p14:nvPr/>
            </p14:nvContentPartPr>
            <p14:xfrm>
              <a:off x="5456121" y="4239884"/>
              <a:ext cx="125640" cy="187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FF0D361-682E-42B1-974D-D84980492C9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47481" y="4231244"/>
                <a:ext cx="143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0DAE20-DB9B-4FCB-AB58-754E69995B24}"/>
                  </a:ext>
                </a:extLst>
              </p14:cNvPr>
              <p14:cNvContentPartPr/>
              <p14:nvPr/>
            </p14:nvContentPartPr>
            <p14:xfrm>
              <a:off x="5664561" y="4136564"/>
              <a:ext cx="191160" cy="205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0DAE20-DB9B-4FCB-AB58-754E69995B2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5921" y="4127924"/>
                <a:ext cx="208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5BBAEC8-7504-4AF6-B997-B2681990DDB0}"/>
                  </a:ext>
                </a:extLst>
              </p14:cNvPr>
              <p14:cNvContentPartPr/>
              <p14:nvPr/>
            </p14:nvContentPartPr>
            <p14:xfrm>
              <a:off x="5952921" y="4037564"/>
              <a:ext cx="112320" cy="207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5BBAEC8-7504-4AF6-B997-B2681990DD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44281" y="4028924"/>
                <a:ext cx="129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C3DF94-FE5E-4DE8-959D-56C6BA8C7F9D}"/>
                  </a:ext>
                </a:extLst>
              </p14:cNvPr>
              <p14:cNvContentPartPr/>
              <p14:nvPr/>
            </p14:nvContentPartPr>
            <p14:xfrm>
              <a:off x="6173241" y="3954044"/>
              <a:ext cx="202680" cy="197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C3DF94-FE5E-4DE8-959D-56C6BA8C7F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64241" y="3945404"/>
                <a:ext cx="220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3F40538-1F2A-4081-A968-C82969B9B264}"/>
                  </a:ext>
                </a:extLst>
              </p14:cNvPr>
              <p14:cNvContentPartPr/>
              <p14:nvPr/>
            </p14:nvContentPartPr>
            <p14:xfrm>
              <a:off x="4465401" y="4255364"/>
              <a:ext cx="1868400" cy="823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3F40538-1F2A-4081-A968-C82969B9B2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56761" y="4246364"/>
                <a:ext cx="188604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BC7ED50-6EFD-45B5-B343-E76463A90F2E}"/>
                  </a:ext>
                </a:extLst>
              </p14:cNvPr>
              <p14:cNvContentPartPr/>
              <p14:nvPr/>
            </p14:nvContentPartPr>
            <p14:xfrm>
              <a:off x="6989361" y="1143164"/>
              <a:ext cx="745200" cy="1110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BC7ED50-6EFD-45B5-B343-E76463A90F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80721" y="1134524"/>
                <a:ext cx="762840" cy="11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FB0C22-5D2A-4E84-BE17-8982F28E5992}"/>
                  </a:ext>
                </a:extLst>
              </p14:cNvPr>
              <p14:cNvContentPartPr/>
              <p14:nvPr/>
            </p14:nvContentPartPr>
            <p14:xfrm>
              <a:off x="7557441" y="2201564"/>
              <a:ext cx="265680" cy="156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FB0C22-5D2A-4E84-BE17-8982F28E59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48441" y="2192924"/>
                <a:ext cx="283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F96A114-7418-4846-83F9-D331AECA978B}"/>
                  </a:ext>
                </a:extLst>
              </p14:cNvPr>
              <p14:cNvContentPartPr/>
              <p14:nvPr/>
            </p14:nvContentPartPr>
            <p14:xfrm>
              <a:off x="7607121" y="2654444"/>
              <a:ext cx="459720" cy="283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96A114-7418-4846-83F9-D331AECA978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98121" y="2645804"/>
                <a:ext cx="477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106798E-0F4B-4EF7-AC76-2C5C458AB825}"/>
                  </a:ext>
                </a:extLst>
              </p14:cNvPr>
              <p14:cNvContentPartPr/>
              <p14:nvPr/>
            </p14:nvContentPartPr>
            <p14:xfrm>
              <a:off x="8259081" y="2608724"/>
              <a:ext cx="154080" cy="260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106798E-0F4B-4EF7-AC76-2C5C458AB8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50441" y="2599724"/>
                <a:ext cx="171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AA5EB5-25F7-4803-A731-8A4248911D91}"/>
                  </a:ext>
                </a:extLst>
              </p14:cNvPr>
              <p14:cNvContentPartPr/>
              <p14:nvPr/>
            </p14:nvContentPartPr>
            <p14:xfrm>
              <a:off x="8544201" y="2581364"/>
              <a:ext cx="89640" cy="222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AA5EB5-25F7-4803-A731-8A4248911D9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5201" y="2572364"/>
                <a:ext cx="107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90A919-D651-4330-92A2-51F1BC5C70A2}"/>
                  </a:ext>
                </a:extLst>
              </p14:cNvPr>
              <p14:cNvContentPartPr/>
              <p14:nvPr/>
            </p14:nvContentPartPr>
            <p14:xfrm>
              <a:off x="8785401" y="2514764"/>
              <a:ext cx="326520" cy="194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90A919-D651-4330-92A2-51F1BC5C70A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76401" y="2505764"/>
                <a:ext cx="3441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E8C8B2-4468-4B23-A276-C1A52415C9F6}"/>
                  </a:ext>
                </a:extLst>
              </p14:cNvPr>
              <p14:cNvContentPartPr/>
              <p14:nvPr/>
            </p14:nvContentPartPr>
            <p14:xfrm>
              <a:off x="9190401" y="2430524"/>
              <a:ext cx="95040" cy="196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E8C8B2-4468-4B23-A276-C1A52415C9F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81401" y="2421884"/>
                <a:ext cx="1126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B59E16F-2752-4A29-894E-366ACFC6D5ED}"/>
                  </a:ext>
                </a:extLst>
              </p14:cNvPr>
              <p14:cNvContentPartPr/>
              <p14:nvPr/>
            </p14:nvContentPartPr>
            <p14:xfrm>
              <a:off x="9372561" y="2367164"/>
              <a:ext cx="324720" cy="22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B59E16F-2752-4A29-894E-366ACFC6D5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63921" y="2358164"/>
                <a:ext cx="342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B006994-31EE-49B4-824E-FC1FE4D6143C}"/>
                  </a:ext>
                </a:extLst>
              </p14:cNvPr>
              <p14:cNvContentPartPr/>
              <p14:nvPr/>
            </p14:nvContentPartPr>
            <p14:xfrm>
              <a:off x="7401921" y="2846324"/>
              <a:ext cx="2308320" cy="505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B006994-31EE-49B4-824E-FC1FE4D614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93281" y="2837684"/>
                <a:ext cx="23259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EA4FAE-3ABB-4E9C-9A7D-C77C1DC2DF4D}"/>
                  </a:ext>
                </a:extLst>
              </p14:cNvPr>
              <p14:cNvContentPartPr/>
              <p14:nvPr/>
            </p14:nvContentPartPr>
            <p14:xfrm>
              <a:off x="5333361" y="4832804"/>
              <a:ext cx="235800" cy="60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EA4FAE-3ABB-4E9C-9A7D-C77C1DC2DF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24721" y="4823804"/>
                <a:ext cx="25344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268979C-6506-4156-A1B7-E1F43AE125C4}"/>
                  </a:ext>
                </a:extLst>
              </p14:cNvPr>
              <p14:cNvContentPartPr/>
              <p14:nvPr/>
            </p14:nvContentPartPr>
            <p14:xfrm>
              <a:off x="5420841" y="3261044"/>
              <a:ext cx="3229560" cy="2390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268979C-6506-4156-A1B7-E1F43AE125C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11841" y="3252044"/>
                <a:ext cx="3247200" cy="24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646809-8C40-4BD7-BB1A-18D9FE0A897F}"/>
                  </a:ext>
                </a:extLst>
              </p14:cNvPr>
              <p14:cNvContentPartPr/>
              <p14:nvPr/>
            </p14:nvContentPartPr>
            <p14:xfrm>
              <a:off x="5514441" y="5576204"/>
              <a:ext cx="309960" cy="215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646809-8C40-4BD7-BB1A-18D9FE0A89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05801" y="5567204"/>
                <a:ext cx="327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77E9278-50CD-4734-8BE0-6640AEF3A8A9}"/>
                  </a:ext>
                </a:extLst>
              </p14:cNvPr>
              <p14:cNvContentPartPr/>
              <p14:nvPr/>
            </p14:nvContentPartPr>
            <p14:xfrm>
              <a:off x="5727921" y="5895164"/>
              <a:ext cx="558720" cy="325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77E9278-50CD-4734-8BE0-6640AEF3A8A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18921" y="5886164"/>
                <a:ext cx="5763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05DBDFE-528B-4497-95BA-C0D76F5059E4}"/>
                  </a:ext>
                </a:extLst>
              </p14:cNvPr>
              <p14:cNvContentPartPr/>
              <p14:nvPr/>
            </p14:nvContentPartPr>
            <p14:xfrm>
              <a:off x="6234801" y="5772044"/>
              <a:ext cx="193680" cy="232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05DBDFE-528B-4497-95BA-C0D76F5059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25801" y="5763044"/>
                <a:ext cx="2113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02516C8-B1E3-45F6-BF54-C7E966CD5FB7}"/>
                  </a:ext>
                </a:extLst>
              </p14:cNvPr>
              <p14:cNvContentPartPr/>
              <p14:nvPr/>
            </p14:nvContentPartPr>
            <p14:xfrm>
              <a:off x="6148761" y="5853764"/>
              <a:ext cx="255240" cy="222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02516C8-B1E3-45F6-BF54-C7E966CD5FB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39761" y="5844764"/>
                <a:ext cx="2728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9D2F7FB-9B3C-4539-9139-8ACC2CD309A1}"/>
                  </a:ext>
                </a:extLst>
              </p14:cNvPr>
              <p14:cNvContentPartPr/>
              <p14:nvPr/>
            </p14:nvContentPartPr>
            <p14:xfrm>
              <a:off x="6448641" y="5737844"/>
              <a:ext cx="340200" cy="189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9D2F7FB-9B3C-4539-9139-8ACC2CD309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40001" y="5728844"/>
                <a:ext cx="357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11D78C-6743-4060-A325-BC643DE4FA05}"/>
                  </a:ext>
                </a:extLst>
              </p14:cNvPr>
              <p14:cNvContentPartPr/>
              <p14:nvPr/>
            </p14:nvContentPartPr>
            <p14:xfrm>
              <a:off x="6645561" y="5581964"/>
              <a:ext cx="31680" cy="48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11D78C-6743-4060-A325-BC643DE4FA0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36561" y="5572964"/>
                <a:ext cx="49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0BC6B20-1804-426B-8AB3-4A076FE79B6C}"/>
                  </a:ext>
                </a:extLst>
              </p14:cNvPr>
              <p14:cNvContentPartPr/>
              <p14:nvPr/>
            </p14:nvContentPartPr>
            <p14:xfrm>
              <a:off x="6816561" y="5519684"/>
              <a:ext cx="232920" cy="188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0BC6B20-1804-426B-8AB3-4A076FE79B6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07561" y="5511044"/>
                <a:ext cx="250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942630-2B75-47E9-9E86-0B34267C21DD}"/>
                  </a:ext>
                </a:extLst>
              </p14:cNvPr>
              <p14:cNvContentPartPr/>
              <p14:nvPr/>
            </p14:nvContentPartPr>
            <p14:xfrm>
              <a:off x="7068201" y="5360924"/>
              <a:ext cx="181440" cy="244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942630-2B75-47E9-9E86-0B34267C21D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59561" y="5351924"/>
                <a:ext cx="199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47018E-0647-4A05-B78F-80ABD5B2384D}"/>
                  </a:ext>
                </a:extLst>
              </p14:cNvPr>
              <p14:cNvContentPartPr/>
              <p14:nvPr/>
            </p14:nvContentPartPr>
            <p14:xfrm>
              <a:off x="7302561" y="5169764"/>
              <a:ext cx="539640" cy="274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47018E-0647-4A05-B78F-80ABD5B2384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93561" y="5161124"/>
                <a:ext cx="557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0EA3659-C781-40BE-ACFC-7CF35A182535}"/>
                  </a:ext>
                </a:extLst>
              </p14:cNvPr>
              <p14:cNvContentPartPr/>
              <p14:nvPr/>
            </p14:nvContentPartPr>
            <p14:xfrm>
              <a:off x="5983521" y="5625884"/>
              <a:ext cx="1693800" cy="823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0EA3659-C781-40BE-ACFC-7CF35A18253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74521" y="5616884"/>
                <a:ext cx="171144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71CCEE6-F871-4E8E-A3C8-BC2A642664A5}"/>
                  </a:ext>
                </a:extLst>
              </p14:cNvPr>
              <p14:cNvContentPartPr/>
              <p14:nvPr/>
            </p14:nvContentPartPr>
            <p14:xfrm>
              <a:off x="8056401" y="4706804"/>
              <a:ext cx="147240" cy="482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71CCEE6-F871-4E8E-A3C8-BC2A642664A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47401" y="4698164"/>
                <a:ext cx="1648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AEEA8E-F064-4702-BBC5-80FA86A5402D}"/>
                  </a:ext>
                </a:extLst>
              </p14:cNvPr>
              <p14:cNvContentPartPr/>
              <p14:nvPr/>
            </p14:nvContentPartPr>
            <p14:xfrm>
              <a:off x="8408121" y="4748204"/>
              <a:ext cx="99000" cy="328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AEEA8E-F064-4702-BBC5-80FA86A5402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99121" y="4739204"/>
                <a:ext cx="116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14B90AB-164B-4E4B-B160-B0C0F0E6B703}"/>
                  </a:ext>
                </a:extLst>
              </p14:cNvPr>
              <p14:cNvContentPartPr/>
              <p14:nvPr/>
            </p14:nvContentPartPr>
            <p14:xfrm>
              <a:off x="8732481" y="4657844"/>
              <a:ext cx="162000" cy="2390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14B90AB-164B-4E4B-B160-B0C0F0E6B7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23841" y="4648844"/>
                <a:ext cx="179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B4BAF3-FE13-4561-8396-D79D3F8DCC9B}"/>
                  </a:ext>
                </a:extLst>
              </p14:cNvPr>
              <p14:cNvContentPartPr/>
              <p14:nvPr/>
            </p14:nvContentPartPr>
            <p14:xfrm>
              <a:off x="9046761" y="4497644"/>
              <a:ext cx="163440" cy="246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B4BAF3-FE13-4561-8396-D79D3F8DCC9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37761" y="4489004"/>
                <a:ext cx="181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6CB129B-1AF7-440C-87BA-72A1E3B2BFE9}"/>
                  </a:ext>
                </a:extLst>
              </p14:cNvPr>
              <p14:cNvContentPartPr/>
              <p14:nvPr/>
            </p14:nvContentPartPr>
            <p14:xfrm>
              <a:off x="9439161" y="4284164"/>
              <a:ext cx="402840" cy="349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6CB129B-1AF7-440C-87BA-72A1E3B2BF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30161" y="4275524"/>
                <a:ext cx="420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2C064EE-4B74-41B3-9A63-5529E93FCA50}"/>
                  </a:ext>
                </a:extLst>
              </p14:cNvPr>
              <p14:cNvContentPartPr/>
              <p14:nvPr/>
            </p14:nvContentPartPr>
            <p14:xfrm>
              <a:off x="9916161" y="4204244"/>
              <a:ext cx="133920" cy="181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2C064EE-4B74-41B3-9A63-5529E93FCA5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07161" y="4195244"/>
                <a:ext cx="151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E19DFB9-A48F-4DE2-940E-DD68F858A6C8}"/>
                  </a:ext>
                </a:extLst>
              </p14:cNvPr>
              <p14:cNvContentPartPr/>
              <p14:nvPr/>
            </p14:nvContentPartPr>
            <p14:xfrm>
              <a:off x="10054041" y="3972764"/>
              <a:ext cx="219240" cy="316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E19DFB9-A48F-4DE2-940E-DD68F858A6C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45401" y="3963764"/>
                <a:ext cx="2368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AB0992-24E5-4506-92B6-266B1433A9F4}"/>
                  </a:ext>
                </a:extLst>
              </p14:cNvPr>
              <p14:cNvContentPartPr/>
              <p14:nvPr/>
            </p14:nvContentPartPr>
            <p14:xfrm>
              <a:off x="10376961" y="4009124"/>
              <a:ext cx="289440" cy="357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AB0992-24E5-4506-92B6-266B1433A9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68321" y="4000484"/>
                <a:ext cx="3070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2234DB2-C8B0-4084-B583-F65505F82AB0}"/>
                  </a:ext>
                </a:extLst>
              </p14:cNvPr>
              <p14:cNvContentPartPr/>
              <p14:nvPr/>
            </p14:nvContentPartPr>
            <p14:xfrm>
              <a:off x="8277801" y="4439324"/>
              <a:ext cx="2371320" cy="1017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2234DB2-C8B0-4084-B583-F65505F82AB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269161" y="4430324"/>
                <a:ext cx="238896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1CF3FF8-E288-488A-8218-1EF8B5B9C5F1}"/>
                  </a:ext>
                </a:extLst>
              </p14:cNvPr>
              <p14:cNvContentPartPr/>
              <p14:nvPr/>
            </p14:nvContentPartPr>
            <p14:xfrm>
              <a:off x="453561" y="2113364"/>
              <a:ext cx="173880" cy="267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1CF3FF8-E288-488A-8218-1EF8B5B9C5F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4561" y="2104364"/>
                <a:ext cx="19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83BFEC6-61F3-404A-8100-63A6B5B5BD80}"/>
                  </a:ext>
                </a:extLst>
              </p14:cNvPr>
              <p14:cNvContentPartPr/>
              <p14:nvPr/>
            </p14:nvContentPartPr>
            <p14:xfrm>
              <a:off x="589641" y="2300924"/>
              <a:ext cx="91800" cy="178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83BFEC6-61F3-404A-8100-63A6B5B5BD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1001" y="2291924"/>
                <a:ext cx="109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A242EEF-C851-4913-9410-E4A03D02F619}"/>
                  </a:ext>
                </a:extLst>
              </p14:cNvPr>
              <p14:cNvContentPartPr/>
              <p14:nvPr/>
            </p14:nvContentPartPr>
            <p14:xfrm>
              <a:off x="348801" y="2031644"/>
              <a:ext cx="196200" cy="192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A242EEF-C851-4913-9410-E4A03D02F6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0161" y="2023004"/>
                <a:ext cx="2138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A71AC35-F862-4F25-8007-87FA26BA1DE3}"/>
                  </a:ext>
                </a:extLst>
              </p14:cNvPr>
              <p14:cNvContentPartPr/>
              <p14:nvPr/>
            </p14:nvContentPartPr>
            <p14:xfrm>
              <a:off x="714201" y="1891964"/>
              <a:ext cx="192600" cy="285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A71AC35-F862-4F25-8007-87FA26BA1DE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5201" y="1883324"/>
                <a:ext cx="210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A741246-B5C9-4DDD-B540-78EA5BEFFA47}"/>
                  </a:ext>
                </a:extLst>
              </p14:cNvPr>
              <p14:cNvContentPartPr/>
              <p14:nvPr/>
            </p14:nvContentPartPr>
            <p14:xfrm>
              <a:off x="915801" y="1657244"/>
              <a:ext cx="339120" cy="264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A741246-B5C9-4DDD-B540-78EA5BEFFA4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7161" y="1648244"/>
                <a:ext cx="356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C9E9A10-946D-42C1-A825-1968C6AB45D0}"/>
                  </a:ext>
                </a:extLst>
              </p14:cNvPr>
              <p14:cNvContentPartPr/>
              <p14:nvPr/>
            </p14:nvContentPartPr>
            <p14:xfrm>
              <a:off x="677121" y="1734284"/>
              <a:ext cx="857160" cy="832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C9E9A10-946D-42C1-A825-1968C6AB45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481" y="1725284"/>
                <a:ext cx="87480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A2E34FD-E3B3-45D7-9F30-D891974DD010}"/>
                  </a:ext>
                </a:extLst>
              </p14:cNvPr>
              <p14:cNvContentPartPr/>
              <p14:nvPr/>
            </p14:nvContentPartPr>
            <p14:xfrm>
              <a:off x="707721" y="2479124"/>
              <a:ext cx="416160" cy="604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A2E34FD-E3B3-45D7-9F30-D891974DD0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9081" y="2470124"/>
                <a:ext cx="4338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2877B32-EAB7-4879-B527-8C653CCB572F}"/>
                  </a:ext>
                </a:extLst>
              </p14:cNvPr>
              <p14:cNvContentPartPr/>
              <p14:nvPr/>
            </p14:nvContentPartPr>
            <p14:xfrm>
              <a:off x="601881" y="3058724"/>
              <a:ext cx="289440" cy="239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2877B32-EAB7-4879-B527-8C653CCB572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2881" y="3049724"/>
                <a:ext cx="307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04BAEEE-0426-4A4A-A685-799EE235D1A2}"/>
                  </a:ext>
                </a:extLst>
              </p14:cNvPr>
              <p14:cNvContentPartPr/>
              <p14:nvPr/>
            </p14:nvContentPartPr>
            <p14:xfrm>
              <a:off x="799161" y="3585764"/>
              <a:ext cx="236520" cy="192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04BAEEE-0426-4A4A-A685-799EE235D1A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0521" y="3577124"/>
                <a:ext cx="254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1828777-1594-4F04-B2D8-170FACB7A780}"/>
                  </a:ext>
                </a:extLst>
              </p14:cNvPr>
              <p14:cNvContentPartPr/>
              <p14:nvPr/>
            </p14:nvContentPartPr>
            <p14:xfrm>
              <a:off x="1081761" y="3343124"/>
              <a:ext cx="247320" cy="294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1828777-1594-4F04-B2D8-170FACB7A78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73121" y="3334124"/>
                <a:ext cx="2649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7B9B991-9EF8-4DCA-8BB3-D589ED06D464}"/>
                  </a:ext>
                </a:extLst>
              </p14:cNvPr>
              <p14:cNvContentPartPr/>
              <p14:nvPr/>
            </p14:nvContentPartPr>
            <p14:xfrm>
              <a:off x="1319361" y="3066284"/>
              <a:ext cx="230040" cy="268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7B9B991-9EF8-4DCA-8BB3-D589ED06D46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310361" y="3057284"/>
                <a:ext cx="247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13EE3D-9CE8-40F0-9247-B6F72DAA87B5}"/>
                  </a:ext>
                </a:extLst>
              </p14:cNvPr>
              <p14:cNvContentPartPr/>
              <p14:nvPr/>
            </p14:nvContentPartPr>
            <p14:xfrm>
              <a:off x="1063041" y="3175724"/>
              <a:ext cx="784800" cy="847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13EE3D-9CE8-40F0-9247-B6F72DAA87B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54401" y="3167084"/>
                <a:ext cx="80244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9DF0B8C-C3B7-4E92-BD8D-A8C4B43A1597}"/>
                  </a:ext>
                </a:extLst>
              </p14:cNvPr>
              <p14:cNvContentPartPr/>
              <p14:nvPr/>
            </p14:nvContentPartPr>
            <p14:xfrm>
              <a:off x="1765041" y="2630684"/>
              <a:ext cx="167760" cy="207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9DF0B8C-C3B7-4E92-BD8D-A8C4B43A159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756401" y="2621684"/>
                <a:ext cx="185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D58E78-3F5C-45B0-BD85-996E0A8C254B}"/>
                  </a:ext>
                </a:extLst>
              </p14:cNvPr>
              <p14:cNvContentPartPr/>
              <p14:nvPr/>
            </p14:nvContentPartPr>
            <p14:xfrm>
              <a:off x="1954401" y="2295524"/>
              <a:ext cx="284760" cy="390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D58E78-3F5C-45B0-BD85-996E0A8C254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45761" y="2286884"/>
                <a:ext cx="3024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3170017-8E5C-4D6A-8FA5-7E934F7479E5}"/>
                  </a:ext>
                </a:extLst>
              </p14:cNvPr>
              <p14:cNvContentPartPr/>
              <p14:nvPr/>
            </p14:nvContentPartPr>
            <p14:xfrm>
              <a:off x="2220801" y="2153684"/>
              <a:ext cx="153720" cy="20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3170017-8E5C-4D6A-8FA5-7E934F7479E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211801" y="2144684"/>
                <a:ext cx="171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577C60D-91BC-4D04-B2B7-2EE5CC88ADCD}"/>
                  </a:ext>
                </a:extLst>
              </p14:cNvPr>
              <p14:cNvContentPartPr/>
              <p14:nvPr/>
            </p14:nvContentPartPr>
            <p14:xfrm>
              <a:off x="2364441" y="2034524"/>
              <a:ext cx="106200" cy="210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577C60D-91BC-4D04-B2B7-2EE5CC88ADC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55441" y="2025524"/>
                <a:ext cx="1238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59B49DE-2C44-4B05-90D9-78906720D55C}"/>
                  </a:ext>
                </a:extLst>
              </p14:cNvPr>
              <p14:cNvContentPartPr/>
              <p14:nvPr/>
            </p14:nvContentPartPr>
            <p14:xfrm>
              <a:off x="2466681" y="1915724"/>
              <a:ext cx="154080" cy="159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59B49DE-2C44-4B05-90D9-78906720D55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58041" y="1907084"/>
                <a:ext cx="171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F3CD34B-2BE8-4D4A-9788-DCFD8968F3C5}"/>
                  </a:ext>
                </a:extLst>
              </p14:cNvPr>
              <p14:cNvContentPartPr/>
              <p14:nvPr/>
            </p14:nvContentPartPr>
            <p14:xfrm>
              <a:off x="2622561" y="1399484"/>
              <a:ext cx="473400" cy="545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F3CD34B-2BE8-4D4A-9788-DCFD8968F3C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613561" y="1390844"/>
                <a:ext cx="49104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2D93535-AD0E-426D-AF78-A0705CF5EF95}"/>
                  </a:ext>
                </a:extLst>
              </p14:cNvPr>
              <p14:cNvContentPartPr/>
              <p14:nvPr/>
            </p14:nvContentPartPr>
            <p14:xfrm>
              <a:off x="2139081" y="1607204"/>
              <a:ext cx="1200960" cy="118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2D93535-AD0E-426D-AF78-A0705CF5EF9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30441" y="1598564"/>
                <a:ext cx="121860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ECE3A2E-11DC-40B0-857F-F0A00BCD24C4}"/>
                  </a:ext>
                </a:extLst>
              </p14:cNvPr>
              <p14:cNvContentPartPr/>
              <p14:nvPr/>
            </p14:nvContentPartPr>
            <p14:xfrm>
              <a:off x="762081" y="4546604"/>
              <a:ext cx="216360" cy="185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ECE3A2E-11DC-40B0-857F-F0A00BCD24C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3441" y="4537964"/>
                <a:ext cx="2340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A2FC3D4-82FE-4ED3-B644-356C2A687B95}"/>
                  </a:ext>
                </a:extLst>
              </p14:cNvPr>
              <p14:cNvContentPartPr/>
              <p14:nvPr/>
            </p14:nvContentPartPr>
            <p14:xfrm>
              <a:off x="834801" y="4255364"/>
              <a:ext cx="414720" cy="327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A2FC3D4-82FE-4ED3-B644-356C2A687B9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5801" y="4246364"/>
                <a:ext cx="432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C7F129C-F5CF-4D24-9A91-D43334986D84}"/>
                  </a:ext>
                </a:extLst>
              </p14:cNvPr>
              <p14:cNvContentPartPr/>
              <p14:nvPr/>
            </p14:nvContentPartPr>
            <p14:xfrm>
              <a:off x="938841" y="4360124"/>
              <a:ext cx="153000" cy="122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C7F129C-F5CF-4D24-9A91-D43334986D8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0201" y="4351484"/>
                <a:ext cx="1706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179152B-20FB-416A-8D08-A781FF4E6667}"/>
                  </a:ext>
                </a:extLst>
              </p14:cNvPr>
              <p14:cNvContentPartPr/>
              <p14:nvPr/>
            </p14:nvContentPartPr>
            <p14:xfrm>
              <a:off x="1005081" y="4197044"/>
              <a:ext cx="345960" cy="304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179152B-20FB-416A-8D08-A781FF4E666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6081" y="4188404"/>
                <a:ext cx="363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81F1747-051C-4965-9E19-9C7046423589}"/>
                  </a:ext>
                </a:extLst>
              </p14:cNvPr>
              <p14:cNvContentPartPr/>
              <p14:nvPr/>
            </p14:nvContentPartPr>
            <p14:xfrm>
              <a:off x="1331241" y="3833084"/>
              <a:ext cx="378000" cy="372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81F1747-051C-4965-9E19-9C70464235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22241" y="3824084"/>
                <a:ext cx="3956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494C016-756B-4E99-9720-402EC10BA63C}"/>
                  </a:ext>
                </a:extLst>
              </p14:cNvPr>
              <p14:cNvContentPartPr/>
              <p14:nvPr/>
            </p14:nvContentPartPr>
            <p14:xfrm>
              <a:off x="1597641" y="3548684"/>
              <a:ext cx="429120" cy="320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494C016-756B-4E99-9720-402EC10BA63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588641" y="3540044"/>
                <a:ext cx="446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C4D1109-7E73-4923-B19C-6AB7D0274227}"/>
                  </a:ext>
                </a:extLst>
              </p14:cNvPr>
              <p14:cNvContentPartPr/>
              <p14:nvPr/>
            </p14:nvContentPartPr>
            <p14:xfrm>
              <a:off x="1989321" y="3373724"/>
              <a:ext cx="257400" cy="252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C4D1109-7E73-4923-B19C-6AB7D027422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80321" y="3365084"/>
                <a:ext cx="275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B2C9E5E-77ED-450B-9396-72BBD12C34D7}"/>
                  </a:ext>
                </a:extLst>
              </p14:cNvPr>
              <p14:cNvContentPartPr/>
              <p14:nvPr/>
            </p14:nvContentPartPr>
            <p14:xfrm>
              <a:off x="821121" y="5171924"/>
              <a:ext cx="202320" cy="307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B2C9E5E-77ED-450B-9396-72BBD12C34D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12121" y="5162924"/>
                <a:ext cx="2199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66627EE-27A2-48AA-96A7-12A5A4EF6A3F}"/>
                  </a:ext>
                </a:extLst>
              </p14:cNvPr>
              <p14:cNvContentPartPr/>
              <p14:nvPr/>
            </p14:nvContentPartPr>
            <p14:xfrm>
              <a:off x="999321" y="4870604"/>
              <a:ext cx="447480" cy="449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66627EE-27A2-48AA-96A7-12A5A4EF6A3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90681" y="4861604"/>
                <a:ext cx="4651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7FE883D-4C1B-4B7D-97BB-EEA9D1A3B2C1}"/>
                  </a:ext>
                </a:extLst>
              </p14:cNvPr>
              <p14:cNvContentPartPr/>
              <p14:nvPr/>
            </p14:nvContentPartPr>
            <p14:xfrm>
              <a:off x="1356801" y="4669724"/>
              <a:ext cx="167400" cy="265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7FE883D-4C1B-4B7D-97BB-EEA9D1A3B2C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348161" y="4660724"/>
                <a:ext cx="185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7A53886-6D3A-4ECE-8809-157FC7FD2FFE}"/>
                  </a:ext>
                </a:extLst>
              </p14:cNvPr>
              <p14:cNvContentPartPr/>
              <p14:nvPr/>
            </p14:nvContentPartPr>
            <p14:xfrm>
              <a:off x="1584681" y="4103084"/>
              <a:ext cx="743040" cy="655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7A53886-6D3A-4ECE-8809-157FC7FD2FF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575681" y="4094444"/>
                <a:ext cx="7606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E93018D-5336-4CF9-AE92-61B7DF4B65B4}"/>
                  </a:ext>
                </a:extLst>
              </p14:cNvPr>
              <p14:cNvContentPartPr/>
              <p14:nvPr/>
            </p14:nvContentPartPr>
            <p14:xfrm>
              <a:off x="2190921" y="3591524"/>
              <a:ext cx="496800" cy="542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E93018D-5336-4CF9-AE92-61B7DF4B65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81921" y="3582884"/>
                <a:ext cx="5144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C86261F-6998-452F-9009-5FF8C0910CA2}"/>
                  </a:ext>
                </a:extLst>
              </p14:cNvPr>
              <p14:cNvContentPartPr/>
              <p14:nvPr/>
            </p14:nvContentPartPr>
            <p14:xfrm>
              <a:off x="2479281" y="3645164"/>
              <a:ext cx="248040" cy="522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C86261F-6998-452F-9009-5FF8C0910CA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470641" y="3636524"/>
                <a:ext cx="2656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D63738D-4AE1-436C-99F2-FEDFF3F57C86}"/>
                  </a:ext>
                </a:extLst>
              </p14:cNvPr>
              <p14:cNvContentPartPr/>
              <p14:nvPr/>
            </p14:nvContentPartPr>
            <p14:xfrm>
              <a:off x="1545081" y="5619404"/>
              <a:ext cx="226440" cy="349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D63738D-4AE1-436C-99F2-FEDFF3F57C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536081" y="5610404"/>
                <a:ext cx="244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06FFA16-28C7-4481-A00B-961D6E7EA794}"/>
                  </a:ext>
                </a:extLst>
              </p14:cNvPr>
              <p14:cNvContentPartPr/>
              <p14:nvPr/>
            </p14:nvContentPartPr>
            <p14:xfrm>
              <a:off x="1589721" y="5559284"/>
              <a:ext cx="294840" cy="356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06FFA16-28C7-4481-A00B-961D6E7EA79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580721" y="5550284"/>
                <a:ext cx="312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15EEAE7-1C54-4EF1-948E-B64CF38F9894}"/>
                  </a:ext>
                </a:extLst>
              </p14:cNvPr>
              <p14:cNvContentPartPr/>
              <p14:nvPr/>
            </p14:nvContentPartPr>
            <p14:xfrm>
              <a:off x="1901841" y="5381084"/>
              <a:ext cx="124560" cy="243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15EEAE7-1C54-4EF1-948E-B64CF38F989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893201" y="5372444"/>
                <a:ext cx="142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3306D3C-3C00-454F-A7E1-C30F15353CA1}"/>
                  </a:ext>
                </a:extLst>
              </p14:cNvPr>
              <p14:cNvContentPartPr/>
              <p14:nvPr/>
            </p14:nvContentPartPr>
            <p14:xfrm>
              <a:off x="1368681" y="5151044"/>
              <a:ext cx="888840" cy="997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3306D3C-3C00-454F-A7E1-C30F15353CA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359681" y="5142404"/>
                <a:ext cx="90648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00783C7-B155-4E5A-83D8-6B0D632F04CD}"/>
                  </a:ext>
                </a:extLst>
              </p14:cNvPr>
              <p14:cNvContentPartPr/>
              <p14:nvPr/>
            </p14:nvContentPartPr>
            <p14:xfrm>
              <a:off x="1916961" y="6038084"/>
              <a:ext cx="182160" cy="315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00783C7-B155-4E5A-83D8-6B0D632F04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908321" y="6029084"/>
                <a:ext cx="1998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F9CCD77-CAFE-4D57-BC02-1F5CB8350972}"/>
                  </a:ext>
                </a:extLst>
              </p14:cNvPr>
              <p14:cNvContentPartPr/>
              <p14:nvPr/>
            </p14:nvContentPartPr>
            <p14:xfrm>
              <a:off x="1920201" y="6295124"/>
              <a:ext cx="252360" cy="217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F9CCD77-CAFE-4D57-BC02-1F5CB835097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911201" y="6286484"/>
                <a:ext cx="2700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4F48646-6110-4632-9FB8-74617DAC0406}"/>
                  </a:ext>
                </a:extLst>
              </p14:cNvPr>
              <p14:cNvContentPartPr/>
              <p14:nvPr/>
            </p14:nvContentPartPr>
            <p14:xfrm>
              <a:off x="2135481" y="6233564"/>
              <a:ext cx="647640" cy="538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4F48646-6110-4632-9FB8-74617DAC040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26481" y="6224564"/>
                <a:ext cx="665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C5A2EA2-6494-4D4A-A366-BDAA6A9884D6}"/>
                  </a:ext>
                </a:extLst>
              </p14:cNvPr>
              <p14:cNvContentPartPr/>
              <p14:nvPr/>
            </p14:nvContentPartPr>
            <p14:xfrm>
              <a:off x="2262201" y="6494204"/>
              <a:ext cx="130680" cy="106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C5A2EA2-6494-4D4A-A366-BDAA6A9884D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53201" y="6485564"/>
                <a:ext cx="148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D7560BB-F8EA-4668-89BC-AA7BEC92862D}"/>
                  </a:ext>
                </a:extLst>
              </p14:cNvPr>
              <p14:cNvContentPartPr/>
              <p14:nvPr/>
            </p14:nvContentPartPr>
            <p14:xfrm>
              <a:off x="2420241" y="6398804"/>
              <a:ext cx="124560" cy="123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D7560BB-F8EA-4668-89BC-AA7BEC92862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11601" y="6389804"/>
                <a:ext cx="142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FF5C1E6-0453-432A-B8B7-F2A75E0D1097}"/>
                  </a:ext>
                </a:extLst>
              </p14:cNvPr>
              <p14:cNvContentPartPr/>
              <p14:nvPr/>
            </p14:nvContentPartPr>
            <p14:xfrm>
              <a:off x="2229441" y="5605724"/>
              <a:ext cx="612720" cy="608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FF5C1E6-0453-432A-B8B7-F2A75E0D109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20801" y="5597084"/>
                <a:ext cx="630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2E6EE07-301F-47D1-A44E-8EF91E9DF64A}"/>
                  </a:ext>
                </a:extLst>
              </p14:cNvPr>
              <p14:cNvContentPartPr/>
              <p14:nvPr/>
            </p14:nvContentPartPr>
            <p14:xfrm>
              <a:off x="2732721" y="5433644"/>
              <a:ext cx="824040" cy="736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2E6EE07-301F-47D1-A44E-8EF91E9DF64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23721" y="5424644"/>
                <a:ext cx="84168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EA3BA96-3B43-41AA-A663-DAD7226C6C99}"/>
                  </a:ext>
                </a:extLst>
              </p14:cNvPr>
              <p14:cNvContentPartPr/>
              <p14:nvPr/>
            </p14:nvContentPartPr>
            <p14:xfrm>
              <a:off x="2935761" y="5879684"/>
              <a:ext cx="169920" cy="152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EA3BA96-3B43-41AA-A663-DAD7226C6C9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927121" y="5871044"/>
                <a:ext cx="187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8BA39F8-F26D-4AFA-A7E1-E5ECF7214C62}"/>
                  </a:ext>
                </a:extLst>
              </p14:cNvPr>
              <p14:cNvContentPartPr/>
              <p14:nvPr/>
            </p14:nvContentPartPr>
            <p14:xfrm>
              <a:off x="3085881" y="5776724"/>
              <a:ext cx="103320" cy="172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8BA39F8-F26D-4AFA-A7E1-E5ECF7214C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076881" y="5768084"/>
                <a:ext cx="1209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F6EE5BD-F19F-4CB8-BC6E-58D4E9A1B88D}"/>
                  </a:ext>
                </a:extLst>
              </p14:cNvPr>
              <p14:cNvContentPartPr/>
              <p14:nvPr/>
            </p14:nvContentPartPr>
            <p14:xfrm>
              <a:off x="3136281" y="5711204"/>
              <a:ext cx="156960" cy="88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F6EE5BD-F19F-4CB8-BC6E-58D4E9A1B88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127281" y="5702564"/>
                <a:ext cx="174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FEB2738-2861-4946-890A-83B3A7A41510}"/>
                  </a:ext>
                </a:extLst>
              </p14:cNvPr>
              <p14:cNvContentPartPr/>
              <p14:nvPr/>
            </p14:nvContentPartPr>
            <p14:xfrm>
              <a:off x="3188481" y="5522204"/>
              <a:ext cx="274320" cy="172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FEB2738-2861-4946-890A-83B3A7A415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179481" y="5513564"/>
                <a:ext cx="291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126A24-5E2E-47F6-BCE1-09E7472046EC}"/>
                  </a:ext>
                </a:extLst>
              </p14:cNvPr>
              <p14:cNvContentPartPr/>
              <p14:nvPr/>
            </p14:nvContentPartPr>
            <p14:xfrm>
              <a:off x="3348321" y="5216204"/>
              <a:ext cx="369000" cy="349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126A24-5E2E-47F6-BCE1-09E7472046E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339681" y="5207204"/>
                <a:ext cx="3866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356589-6A1E-4231-ADC7-3474B95A9A3D}"/>
                  </a:ext>
                </a:extLst>
              </p14:cNvPr>
              <p14:cNvContentPartPr/>
              <p14:nvPr/>
            </p14:nvContentPartPr>
            <p14:xfrm>
              <a:off x="2137641" y="4984004"/>
              <a:ext cx="298800" cy="240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356589-6A1E-4231-ADC7-3474B95A9A3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128641" y="4975364"/>
                <a:ext cx="316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4729309-DAAB-4643-BABD-96611A5C917A}"/>
                  </a:ext>
                </a:extLst>
              </p14:cNvPr>
              <p14:cNvContentPartPr/>
              <p14:nvPr/>
            </p14:nvContentPartPr>
            <p14:xfrm>
              <a:off x="2266521" y="4867004"/>
              <a:ext cx="259200" cy="205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4729309-DAAB-4643-BABD-96611A5C917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257881" y="4858004"/>
                <a:ext cx="276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4A991BE-64F4-4336-BEEA-E2774A520AF3}"/>
                  </a:ext>
                </a:extLst>
              </p14:cNvPr>
              <p14:cNvContentPartPr/>
              <p14:nvPr/>
            </p14:nvContentPartPr>
            <p14:xfrm>
              <a:off x="2645961" y="4608884"/>
              <a:ext cx="253440" cy="351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4A991BE-64F4-4336-BEEA-E2774A520AF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637321" y="4600244"/>
                <a:ext cx="2710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6982A56-DBA6-44F7-BA0E-DAA3ED1282C1}"/>
                  </a:ext>
                </a:extLst>
              </p14:cNvPr>
              <p14:cNvContentPartPr/>
              <p14:nvPr/>
            </p14:nvContentPartPr>
            <p14:xfrm>
              <a:off x="2933961" y="4520684"/>
              <a:ext cx="150840" cy="174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6982A56-DBA6-44F7-BA0E-DAA3ED1282C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924961" y="4511684"/>
                <a:ext cx="1684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9AF0842-D1D6-4EE1-9000-3A0D042DA65B}"/>
                  </a:ext>
                </a:extLst>
              </p14:cNvPr>
              <p14:cNvContentPartPr/>
              <p14:nvPr/>
            </p14:nvContentPartPr>
            <p14:xfrm>
              <a:off x="3095961" y="4374524"/>
              <a:ext cx="229320" cy="2451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9AF0842-D1D6-4EE1-9000-3A0D042DA65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086961" y="4365884"/>
                <a:ext cx="246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CD25CCC-A44F-4C9E-840A-276F028B9325}"/>
                  </a:ext>
                </a:extLst>
              </p14:cNvPr>
              <p14:cNvContentPartPr/>
              <p14:nvPr/>
            </p14:nvContentPartPr>
            <p14:xfrm>
              <a:off x="3296841" y="4182644"/>
              <a:ext cx="342720" cy="291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CD25CCC-A44F-4C9E-840A-276F028B932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288201" y="4173644"/>
                <a:ext cx="3603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0B845C6-3F2C-4564-85F4-87BA3ECD637B}"/>
                  </a:ext>
                </a:extLst>
              </p14:cNvPr>
              <p14:cNvContentPartPr/>
              <p14:nvPr/>
            </p14:nvContentPartPr>
            <p14:xfrm>
              <a:off x="3645321" y="4048364"/>
              <a:ext cx="376200" cy="272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0B845C6-3F2C-4564-85F4-87BA3ECD637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636681" y="4039364"/>
                <a:ext cx="393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AD0C099-4A4F-4E34-9A80-0505484CDB87}"/>
                  </a:ext>
                </a:extLst>
              </p14:cNvPr>
              <p14:cNvContentPartPr/>
              <p14:nvPr/>
            </p14:nvContentPartPr>
            <p14:xfrm>
              <a:off x="2464521" y="3775124"/>
              <a:ext cx="1836720" cy="1328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AD0C099-4A4F-4E34-9A80-0505484CDB8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455881" y="3766484"/>
                <a:ext cx="1854360" cy="13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7547223-251C-4238-9A7F-D97DBF953CA0}"/>
                  </a:ext>
                </a:extLst>
              </p14:cNvPr>
              <p14:cNvContentPartPr/>
              <p14:nvPr/>
            </p14:nvContentPartPr>
            <p14:xfrm>
              <a:off x="2629761" y="6625964"/>
              <a:ext cx="143640" cy="197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7547223-251C-4238-9A7F-D97DBF953CA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621121" y="6616964"/>
                <a:ext cx="161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6FDD3D-CA67-4F7A-AD2C-9372393943D9}"/>
                  </a:ext>
                </a:extLst>
              </p14:cNvPr>
              <p14:cNvContentPartPr/>
              <p14:nvPr/>
            </p14:nvContentPartPr>
            <p14:xfrm>
              <a:off x="2780601" y="6603284"/>
              <a:ext cx="90720" cy="165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6FDD3D-CA67-4F7A-AD2C-9372393943D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771601" y="6594644"/>
                <a:ext cx="1083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B873C0C-9347-476A-B6EE-DE0852DC1B38}"/>
                  </a:ext>
                </a:extLst>
              </p14:cNvPr>
              <p14:cNvContentPartPr/>
              <p14:nvPr/>
            </p14:nvContentPartPr>
            <p14:xfrm>
              <a:off x="2847561" y="6512564"/>
              <a:ext cx="248400" cy="140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B873C0C-9347-476A-B6EE-DE0852DC1B3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838921" y="6503924"/>
                <a:ext cx="266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2FAF6CE-14A4-4273-A8AB-613C6F32C583}"/>
                  </a:ext>
                </a:extLst>
              </p14:cNvPr>
              <p14:cNvContentPartPr/>
              <p14:nvPr/>
            </p14:nvContentPartPr>
            <p14:xfrm>
              <a:off x="3373161" y="6075524"/>
              <a:ext cx="194760" cy="246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2FAF6CE-14A4-4273-A8AB-613C6F32C58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364521" y="6066524"/>
                <a:ext cx="212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30297DB-4B32-483D-90D5-75BCE42F5EDE}"/>
                  </a:ext>
                </a:extLst>
              </p14:cNvPr>
              <p14:cNvContentPartPr/>
              <p14:nvPr/>
            </p14:nvContentPartPr>
            <p14:xfrm>
              <a:off x="3580521" y="6000284"/>
              <a:ext cx="163800" cy="214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30297DB-4B32-483D-90D5-75BCE42F5ED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571881" y="5991644"/>
                <a:ext cx="181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610E9BA-946C-4A58-B756-2952D2E22F94}"/>
                  </a:ext>
                </a:extLst>
              </p14:cNvPr>
              <p14:cNvContentPartPr/>
              <p14:nvPr/>
            </p14:nvContentPartPr>
            <p14:xfrm>
              <a:off x="3733881" y="5860244"/>
              <a:ext cx="174240" cy="300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610E9BA-946C-4A58-B756-2952D2E22F9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725241" y="5851604"/>
                <a:ext cx="191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3B37120-6077-4DB3-80B9-505CE506AC17}"/>
                  </a:ext>
                </a:extLst>
              </p14:cNvPr>
              <p14:cNvContentPartPr/>
              <p14:nvPr/>
            </p14:nvContentPartPr>
            <p14:xfrm>
              <a:off x="3581961" y="5928284"/>
              <a:ext cx="216000" cy="3319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3B37120-6077-4DB3-80B9-505CE506AC1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573321" y="5919644"/>
                <a:ext cx="233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CBF8BA4-35CF-473E-B8AD-F1DF0B647390}"/>
                  </a:ext>
                </a:extLst>
              </p14:cNvPr>
              <p14:cNvContentPartPr/>
              <p14:nvPr/>
            </p14:nvContentPartPr>
            <p14:xfrm>
              <a:off x="3920721" y="5670524"/>
              <a:ext cx="177120" cy="335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CBF8BA4-35CF-473E-B8AD-F1DF0B64739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912081" y="5661524"/>
                <a:ext cx="1947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CA49906-9B4C-4170-8F29-3268715AF75A}"/>
                  </a:ext>
                </a:extLst>
              </p14:cNvPr>
              <p14:cNvContentPartPr/>
              <p14:nvPr/>
            </p14:nvContentPartPr>
            <p14:xfrm>
              <a:off x="4078401" y="5592764"/>
              <a:ext cx="174960" cy="290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CA49906-9B4C-4170-8F29-3268715AF75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069401" y="5584124"/>
                <a:ext cx="192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9F35C34-675B-4F32-A3D6-0D4197F39393}"/>
                  </a:ext>
                </a:extLst>
              </p14:cNvPr>
              <p14:cNvContentPartPr/>
              <p14:nvPr/>
            </p14:nvContentPartPr>
            <p14:xfrm>
              <a:off x="4080201" y="5407724"/>
              <a:ext cx="633600" cy="386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9F35C34-675B-4F32-A3D6-0D4197F3939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071561" y="5399084"/>
                <a:ext cx="6512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C6F82D7-EB07-417E-99CE-9BEB6CDDBC99}"/>
                  </a:ext>
                </a:extLst>
              </p14:cNvPr>
              <p14:cNvContentPartPr/>
              <p14:nvPr/>
            </p14:nvContentPartPr>
            <p14:xfrm>
              <a:off x="3142401" y="4605644"/>
              <a:ext cx="664920" cy="3855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C6F82D7-EB07-417E-99CE-9BEB6CDDBC9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133761" y="4597004"/>
                <a:ext cx="68256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C73C87F-DEC5-496A-A0EC-A92DD3158C0E}"/>
              </a:ext>
            </a:extLst>
          </p:cNvPr>
          <p:cNvGrpSpPr/>
          <p:nvPr/>
        </p:nvGrpSpPr>
        <p:grpSpPr>
          <a:xfrm>
            <a:off x="5093601" y="293924"/>
            <a:ext cx="2802240" cy="1166040"/>
            <a:chOff x="5093601" y="293924"/>
            <a:chExt cx="2802240" cy="11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76FA01-926D-405A-8F96-909CF82F63C6}"/>
                    </a:ext>
                  </a:extLst>
                </p14:cNvPr>
                <p14:cNvContentPartPr/>
                <p14:nvPr/>
              </p14:nvContentPartPr>
              <p14:xfrm>
                <a:off x="5355321" y="803684"/>
                <a:ext cx="231840" cy="30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76FA01-926D-405A-8F96-909CF82F63C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46681" y="795044"/>
                  <a:ext cx="249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0160D5-ED5C-4AFF-98C4-D68EB1606E4C}"/>
                    </a:ext>
                  </a:extLst>
                </p14:cNvPr>
                <p14:cNvContentPartPr/>
                <p14:nvPr/>
              </p14:nvContentPartPr>
              <p14:xfrm>
                <a:off x="5713881" y="835004"/>
                <a:ext cx="170280" cy="17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0160D5-ED5C-4AFF-98C4-D68EB1606E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704881" y="826364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194A4C-B61D-41BE-8DA3-B632B6C4D9F9}"/>
                    </a:ext>
                  </a:extLst>
                </p14:cNvPr>
                <p14:cNvContentPartPr/>
                <p14:nvPr/>
              </p14:nvContentPartPr>
              <p14:xfrm>
                <a:off x="5962641" y="775604"/>
                <a:ext cx="197280" cy="21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194A4C-B61D-41BE-8DA3-B632B6C4D9F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53641" y="766964"/>
                  <a:ext cx="21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7097C7-E0A1-43E1-B8FF-F8E158AE3BF3}"/>
                    </a:ext>
                  </a:extLst>
                </p14:cNvPr>
                <p14:cNvContentPartPr/>
                <p14:nvPr/>
              </p14:nvContentPartPr>
              <p14:xfrm>
                <a:off x="6321921" y="752564"/>
                <a:ext cx="127080" cy="21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7097C7-E0A1-43E1-B8FF-F8E158AE3BF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12921" y="743924"/>
                  <a:ext cx="144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5140AA-E77D-4013-90B6-86B15B6BE414}"/>
                    </a:ext>
                  </a:extLst>
                </p14:cNvPr>
                <p14:cNvContentPartPr/>
                <p14:nvPr/>
              </p14:nvContentPartPr>
              <p14:xfrm>
                <a:off x="6670761" y="679124"/>
                <a:ext cx="24840" cy="242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5140AA-E77D-4013-90B6-86B15B6BE41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661761" y="670124"/>
                  <a:ext cx="42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A91650-FDCA-4DB1-AE3B-B4CC50211C46}"/>
                    </a:ext>
                  </a:extLst>
                </p14:cNvPr>
                <p14:cNvContentPartPr/>
                <p14:nvPr/>
              </p14:nvContentPartPr>
              <p14:xfrm>
                <a:off x="6880641" y="702164"/>
                <a:ext cx="79200" cy="13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A91650-FDCA-4DB1-AE3B-B4CC50211C4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72001" y="693164"/>
                  <a:ext cx="96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052DAD-F333-47C1-B5A9-329734544805}"/>
                    </a:ext>
                  </a:extLst>
                </p14:cNvPr>
                <p14:cNvContentPartPr/>
                <p14:nvPr/>
              </p14:nvContentPartPr>
              <p14:xfrm>
                <a:off x="7109601" y="628724"/>
                <a:ext cx="170280" cy="23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052DAD-F333-47C1-B5A9-3297345448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100961" y="619724"/>
                  <a:ext cx="187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D9671B-2237-4CA5-884B-492367785442}"/>
                    </a:ext>
                  </a:extLst>
                </p14:cNvPr>
                <p14:cNvContentPartPr/>
                <p14:nvPr/>
              </p14:nvContentPartPr>
              <p14:xfrm>
                <a:off x="7016721" y="697484"/>
                <a:ext cx="60840" cy="11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D9671B-2237-4CA5-884B-49236778544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007721" y="688484"/>
                  <a:ext cx="78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413696-C2D9-4669-B699-BFC4AD4B0C1E}"/>
                    </a:ext>
                  </a:extLst>
                </p14:cNvPr>
                <p14:cNvContentPartPr/>
                <p14:nvPr/>
              </p14:nvContentPartPr>
              <p14:xfrm>
                <a:off x="5349201" y="1002404"/>
                <a:ext cx="2261160" cy="37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413696-C2D9-4669-B699-BFC4AD4B0C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40201" y="993764"/>
                  <a:ext cx="2278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5E2ABC-E9C9-49BB-AF22-056CFBD9C8CC}"/>
                    </a:ext>
                  </a:extLst>
                </p14:cNvPr>
                <p14:cNvContentPartPr/>
                <p14:nvPr/>
              </p14:nvContentPartPr>
              <p14:xfrm>
                <a:off x="7198521" y="295364"/>
                <a:ext cx="697320" cy="773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5E2ABC-E9C9-49BB-AF22-056CFBD9C8C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89521" y="286724"/>
                  <a:ext cx="7149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846098-BF5C-4178-B404-324BACFD17C9}"/>
                    </a:ext>
                  </a:extLst>
                </p14:cNvPr>
                <p14:cNvContentPartPr/>
                <p14:nvPr/>
              </p14:nvContentPartPr>
              <p14:xfrm>
                <a:off x="5093601" y="480044"/>
                <a:ext cx="546480" cy="979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846098-BF5C-4178-B404-324BACFD17C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084601" y="471404"/>
                  <a:ext cx="56412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BDDDF1-F712-4BBC-BA93-C65DF584DE6B}"/>
                    </a:ext>
                  </a:extLst>
                </p14:cNvPr>
                <p14:cNvContentPartPr/>
                <p14:nvPr/>
              </p14:nvContentPartPr>
              <p14:xfrm>
                <a:off x="5347401" y="293924"/>
                <a:ext cx="2211840" cy="342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BDDDF1-F712-4BBC-BA93-C65DF584DE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38761" y="284924"/>
                  <a:ext cx="2229480" cy="3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3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02810F4-2774-4100-BB6D-7C5C6B4E33D7}"/>
              </a:ext>
            </a:extLst>
          </p:cNvPr>
          <p:cNvGrpSpPr/>
          <p:nvPr/>
        </p:nvGrpSpPr>
        <p:grpSpPr>
          <a:xfrm>
            <a:off x="689001" y="211124"/>
            <a:ext cx="2905920" cy="1891440"/>
            <a:chOff x="689001" y="211124"/>
            <a:chExt cx="2905920" cy="18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C79D0E-9546-4EF1-89F8-44FA6EA72B21}"/>
                    </a:ext>
                  </a:extLst>
                </p14:cNvPr>
                <p14:cNvContentPartPr/>
                <p14:nvPr/>
              </p14:nvContentPartPr>
              <p14:xfrm>
                <a:off x="689001" y="880724"/>
                <a:ext cx="388800" cy="36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C79D0E-9546-4EF1-89F8-44FA6EA72B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361" y="871724"/>
                  <a:ext cx="406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2F1AAB-5C75-4BC6-A011-0938D9EF37E9}"/>
                    </a:ext>
                  </a:extLst>
                </p14:cNvPr>
                <p14:cNvContentPartPr/>
                <p14:nvPr/>
              </p14:nvContentPartPr>
              <p14:xfrm>
                <a:off x="1243041" y="757964"/>
                <a:ext cx="202320" cy="24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2F1AAB-5C75-4BC6-A011-0938D9EF3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4041" y="748964"/>
                  <a:ext cx="219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F5ACA0-4ACE-4661-8A9C-23AFA0A1D226}"/>
                    </a:ext>
                  </a:extLst>
                </p14:cNvPr>
                <p14:cNvContentPartPr/>
                <p14:nvPr/>
              </p14:nvContentPartPr>
              <p14:xfrm>
                <a:off x="1422321" y="553484"/>
                <a:ext cx="326520" cy="30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F5ACA0-4ACE-4661-8A9C-23AFA0A1D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3321" y="544844"/>
                  <a:ext cx="344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FA8BF9-4755-4EEA-BE42-84EF52FE9169}"/>
                    </a:ext>
                  </a:extLst>
                </p14:cNvPr>
                <p14:cNvContentPartPr/>
                <p14:nvPr/>
              </p14:nvContentPartPr>
              <p14:xfrm>
                <a:off x="1834881" y="409844"/>
                <a:ext cx="416160" cy="29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FA8BF9-4755-4EEA-BE42-84EF52FE91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6241" y="401204"/>
                  <a:ext cx="433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10E4F0-B5B0-4DF1-B2EA-5041D8A710AD}"/>
                    </a:ext>
                  </a:extLst>
                </p14:cNvPr>
                <p14:cNvContentPartPr/>
                <p14:nvPr/>
              </p14:nvContentPartPr>
              <p14:xfrm>
                <a:off x="836601" y="211124"/>
                <a:ext cx="1874160" cy="137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10E4F0-B5B0-4DF1-B2EA-5041D8A710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601" y="202484"/>
                  <a:ext cx="1891800" cy="13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787740-9CC3-464F-A713-03F0178F5CCD}"/>
                    </a:ext>
                  </a:extLst>
                </p14:cNvPr>
                <p14:cNvContentPartPr/>
                <p14:nvPr/>
              </p14:nvContentPartPr>
              <p14:xfrm>
                <a:off x="1478121" y="1560044"/>
                <a:ext cx="288000" cy="30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787740-9CC3-464F-A713-03F0178F5C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9121" y="1551044"/>
                  <a:ext cx="305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62001C-BC5C-4BAD-8397-13E8B76DC21C}"/>
                    </a:ext>
                  </a:extLst>
                </p14:cNvPr>
                <p14:cNvContentPartPr/>
                <p14:nvPr/>
              </p14:nvContentPartPr>
              <p14:xfrm>
                <a:off x="1834881" y="1351604"/>
                <a:ext cx="503280" cy="29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62001C-BC5C-4BAD-8397-13E8B76DC2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6241" y="1342604"/>
                  <a:ext cx="520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C33A0A-301A-430C-9EF3-892D74288898}"/>
                    </a:ext>
                  </a:extLst>
                </p14:cNvPr>
                <p14:cNvContentPartPr/>
                <p14:nvPr/>
              </p14:nvContentPartPr>
              <p14:xfrm>
                <a:off x="2303601" y="944444"/>
                <a:ext cx="401040" cy="41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C33A0A-301A-430C-9EF3-892D742888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4961" y="935444"/>
                  <a:ext cx="418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FF9163-4ACB-431F-9008-40CB99E11D88}"/>
                    </a:ext>
                  </a:extLst>
                </p14:cNvPr>
                <p14:cNvContentPartPr/>
                <p14:nvPr/>
              </p14:nvContentPartPr>
              <p14:xfrm>
                <a:off x="2793201" y="737084"/>
                <a:ext cx="387000" cy="35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FF9163-4ACB-431F-9008-40CB99E11D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4201" y="728444"/>
                  <a:ext cx="404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97400B-20D2-4A18-AB6D-523208A29D13}"/>
                    </a:ext>
                  </a:extLst>
                </p14:cNvPr>
                <p14:cNvContentPartPr/>
                <p14:nvPr/>
              </p14:nvContentPartPr>
              <p14:xfrm>
                <a:off x="1805721" y="1116884"/>
                <a:ext cx="1789200" cy="985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97400B-20D2-4A18-AB6D-523208A29D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7081" y="1108244"/>
                  <a:ext cx="1806840" cy="10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5A6A78-E51D-40B4-8D88-2BDF4B894A26}"/>
              </a:ext>
            </a:extLst>
          </p:cNvPr>
          <p:cNvGrpSpPr/>
          <p:nvPr/>
        </p:nvGrpSpPr>
        <p:grpSpPr>
          <a:xfrm>
            <a:off x="8299401" y="208604"/>
            <a:ext cx="3246120" cy="1243080"/>
            <a:chOff x="8299401" y="208604"/>
            <a:chExt cx="3246120" cy="12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C783BD-7707-4182-942D-1B509055B098}"/>
                    </a:ext>
                  </a:extLst>
                </p14:cNvPr>
                <p14:cNvContentPartPr/>
                <p14:nvPr/>
              </p14:nvContentPartPr>
              <p14:xfrm>
                <a:off x="8299401" y="417044"/>
                <a:ext cx="843120" cy="32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C783BD-7707-4182-942D-1B509055B0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90401" y="408404"/>
                  <a:ext cx="860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81AD07-8FF8-447B-991B-A8D0846DDCF3}"/>
                    </a:ext>
                  </a:extLst>
                </p14:cNvPr>
                <p14:cNvContentPartPr/>
                <p14:nvPr/>
              </p14:nvContentPartPr>
              <p14:xfrm>
                <a:off x="8796201" y="346484"/>
                <a:ext cx="171000" cy="40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81AD07-8FF8-447B-991B-A8D0846DDC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87561" y="337844"/>
                  <a:ext cx="188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D64E11-418F-4F96-B324-9F3CD4980D70}"/>
                    </a:ext>
                  </a:extLst>
                </p14:cNvPr>
                <p14:cNvContentPartPr/>
                <p14:nvPr/>
              </p14:nvContentPartPr>
              <p14:xfrm>
                <a:off x="9260961" y="303644"/>
                <a:ext cx="216360" cy="35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D64E11-418F-4F96-B324-9F3CD4980D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51961" y="295004"/>
                  <a:ext cx="234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4C287C-002E-47D5-A37B-38F0A998279E}"/>
                    </a:ext>
                  </a:extLst>
                </p14:cNvPr>
                <p14:cNvContentPartPr/>
                <p14:nvPr/>
              </p14:nvContentPartPr>
              <p14:xfrm>
                <a:off x="9591081" y="345044"/>
                <a:ext cx="235080" cy="249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4C287C-002E-47D5-A37B-38F0A99827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82441" y="336404"/>
                  <a:ext cx="252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892020-B01F-4DE4-A9C5-2434E8AD7F85}"/>
                    </a:ext>
                  </a:extLst>
                </p14:cNvPr>
                <p14:cNvContentPartPr/>
                <p14:nvPr/>
              </p14:nvContentPartPr>
              <p14:xfrm>
                <a:off x="9990321" y="208604"/>
                <a:ext cx="53280" cy="32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892020-B01F-4DE4-A9C5-2434E8AD7F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1681" y="199964"/>
                  <a:ext cx="70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D7278E-05F0-43E0-9A27-A0C8DB9585CE}"/>
                    </a:ext>
                  </a:extLst>
                </p14:cNvPr>
                <p14:cNvContentPartPr/>
                <p14:nvPr/>
              </p14:nvContentPartPr>
              <p14:xfrm>
                <a:off x="8627001" y="574364"/>
                <a:ext cx="1832400" cy="39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D7278E-05F0-43E0-9A27-A0C8DB9585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18361" y="565724"/>
                  <a:ext cx="1850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BD4188-3318-49F4-BBA3-EECC8BAEAD8D}"/>
                    </a:ext>
                  </a:extLst>
                </p14:cNvPr>
                <p14:cNvContentPartPr/>
                <p14:nvPr/>
              </p14:nvContentPartPr>
              <p14:xfrm>
                <a:off x="9386241" y="1063964"/>
                <a:ext cx="296280" cy="38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BD4188-3318-49F4-BBA3-EECC8BAEAD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77601" y="1055324"/>
                  <a:ext cx="313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740A7D-E750-4286-9FAC-F98C2D09FD21}"/>
                    </a:ext>
                  </a:extLst>
                </p14:cNvPr>
                <p14:cNvContentPartPr/>
                <p14:nvPr/>
              </p14:nvContentPartPr>
              <p14:xfrm>
                <a:off x="9835161" y="1003844"/>
                <a:ext cx="234720" cy="27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740A7D-E750-4286-9FAC-F98C2D09FD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26161" y="994844"/>
                  <a:ext cx="252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A89461-8D84-427B-9031-4A47AD5D4F3E}"/>
                    </a:ext>
                  </a:extLst>
                </p14:cNvPr>
                <p14:cNvContentPartPr/>
                <p14:nvPr/>
              </p14:nvContentPartPr>
              <p14:xfrm>
                <a:off x="10215681" y="977204"/>
                <a:ext cx="453960" cy="32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A89461-8D84-427B-9031-4A47AD5D4F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06681" y="968564"/>
                  <a:ext cx="471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605C0-BB5B-46D4-AEE2-8D3364D3523E}"/>
                    </a:ext>
                  </a:extLst>
                </p14:cNvPr>
                <p14:cNvContentPartPr/>
                <p14:nvPr/>
              </p14:nvContentPartPr>
              <p14:xfrm>
                <a:off x="10824441" y="897284"/>
                <a:ext cx="280080" cy="344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605C0-BB5B-46D4-AEE2-8D3364D352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15441" y="888644"/>
                  <a:ext cx="297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B6A41F-E1DA-4317-BA13-49B06D222EBE}"/>
                    </a:ext>
                  </a:extLst>
                </p14:cNvPr>
                <p14:cNvContentPartPr/>
                <p14:nvPr/>
              </p14:nvContentPartPr>
              <p14:xfrm>
                <a:off x="11278041" y="855884"/>
                <a:ext cx="267480" cy="28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B6A41F-E1DA-4317-BA13-49B06D222E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69041" y="847244"/>
                  <a:ext cx="28512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535CB6-C0F9-4A3F-8E4C-F33A7BE04A81}"/>
                  </a:ext>
                </a:extLst>
              </p14:cNvPr>
              <p14:cNvContentPartPr/>
              <p14:nvPr/>
            </p14:nvContentPartPr>
            <p14:xfrm>
              <a:off x="6028881" y="88364"/>
              <a:ext cx="198000" cy="6184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535CB6-C0F9-4A3F-8E4C-F33A7BE04A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0241" y="79724"/>
                <a:ext cx="215640" cy="62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99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5BEEF-AC10-4C1C-9E3F-868143CD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16" y="7749"/>
            <a:ext cx="1029166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04E2FA-0F44-4BD7-80FF-C40593E262E6}"/>
                  </a:ext>
                </a:extLst>
              </p14:cNvPr>
              <p14:cNvContentPartPr/>
              <p14:nvPr/>
            </p14:nvContentPartPr>
            <p14:xfrm>
              <a:off x="2939992" y="1998244"/>
              <a:ext cx="475200" cy="42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04E2FA-0F44-4BD7-80FF-C40593E26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352" y="1989604"/>
                <a:ext cx="49284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A9842-372C-48F3-8036-F693DD16C40F}"/>
              </a:ext>
            </a:extLst>
          </p:cNvPr>
          <p:cNvGrpSpPr/>
          <p:nvPr/>
        </p:nvGrpSpPr>
        <p:grpSpPr>
          <a:xfrm>
            <a:off x="5844561" y="1598924"/>
            <a:ext cx="2514240" cy="1721520"/>
            <a:chOff x="5844561" y="1598924"/>
            <a:chExt cx="2514240" cy="17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069AF0-7ED0-4DC2-B4E9-EF37167E6DB5}"/>
                    </a:ext>
                  </a:extLst>
                </p14:cNvPr>
                <p14:cNvContentPartPr/>
                <p14:nvPr/>
              </p14:nvContentPartPr>
              <p14:xfrm>
                <a:off x="5844561" y="2566604"/>
                <a:ext cx="347760" cy="37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069AF0-7ED0-4DC2-B4E9-EF37167E6D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5921" y="2557964"/>
                  <a:ext cx="3654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5D0E86-8F66-4683-8E01-13C2CC3A0726}"/>
                    </a:ext>
                  </a:extLst>
                </p14:cNvPr>
                <p14:cNvContentPartPr/>
                <p14:nvPr/>
              </p14:nvContentPartPr>
              <p14:xfrm>
                <a:off x="6251001" y="2247644"/>
                <a:ext cx="311400" cy="32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5D0E86-8F66-4683-8E01-13C2CC3A07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42361" y="2239004"/>
                  <a:ext cx="329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3F49C3-6309-453C-A755-3B7BA637E4F9}"/>
                    </a:ext>
                  </a:extLst>
                </p14:cNvPr>
                <p14:cNvContentPartPr/>
                <p14:nvPr/>
              </p14:nvContentPartPr>
              <p14:xfrm>
                <a:off x="6302121" y="2229284"/>
                <a:ext cx="530640" cy="316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3F49C3-6309-453C-A755-3B7BA637E4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3121" y="2220644"/>
                  <a:ext cx="548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CD3F64-42AC-463C-B962-E3C90BFA930E}"/>
                    </a:ext>
                  </a:extLst>
                </p14:cNvPr>
                <p14:cNvContentPartPr/>
                <p14:nvPr/>
              </p14:nvContentPartPr>
              <p14:xfrm>
                <a:off x="6672201" y="2087084"/>
                <a:ext cx="56160" cy="3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CD3F64-42AC-463C-B962-E3C90BFA9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3561" y="2078444"/>
                  <a:ext cx="73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152205-864C-4E91-907B-0823E6C788F8}"/>
                    </a:ext>
                  </a:extLst>
                </p14:cNvPr>
                <p14:cNvContentPartPr/>
                <p14:nvPr/>
              </p14:nvContentPartPr>
              <p14:xfrm>
                <a:off x="6958041" y="1898804"/>
                <a:ext cx="272160" cy="195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152205-864C-4E91-907B-0823E6C788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9041" y="1890164"/>
                  <a:ext cx="289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57E1C3-2B9A-4964-8CAF-33B27DB22319}"/>
                    </a:ext>
                  </a:extLst>
                </p14:cNvPr>
                <p14:cNvContentPartPr/>
                <p14:nvPr/>
              </p14:nvContentPartPr>
              <p14:xfrm>
                <a:off x="7166121" y="1598924"/>
                <a:ext cx="414000" cy="41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57E1C3-2B9A-4964-8CAF-33B27DB223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57121" y="1589924"/>
                  <a:ext cx="4316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4F8516-7E81-4C70-B899-251FB406C6BC}"/>
                    </a:ext>
                  </a:extLst>
                </p14:cNvPr>
                <p14:cNvContentPartPr/>
                <p14:nvPr/>
              </p14:nvContentPartPr>
              <p14:xfrm>
                <a:off x="5968401" y="1710524"/>
                <a:ext cx="2116800" cy="160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4F8516-7E81-4C70-B899-251FB406C6B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59761" y="1701524"/>
                  <a:ext cx="2134440" cy="16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FEDBD4-0ECC-45E4-BB12-30CD5262B697}"/>
                    </a:ext>
                  </a:extLst>
                </p14:cNvPr>
                <p14:cNvContentPartPr/>
                <p14:nvPr/>
              </p14:nvContentPartPr>
              <p14:xfrm>
                <a:off x="7098801" y="3017324"/>
                <a:ext cx="347040" cy="302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FEDBD4-0ECC-45E4-BB12-30CD5262B6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90161" y="3008324"/>
                  <a:ext cx="364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EEDDA2-C76A-4376-BAF5-2EAE591C5068}"/>
                    </a:ext>
                  </a:extLst>
                </p14:cNvPr>
                <p14:cNvContentPartPr/>
                <p14:nvPr/>
              </p14:nvContentPartPr>
              <p14:xfrm>
                <a:off x="7370961" y="2597564"/>
                <a:ext cx="348120" cy="358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EEDDA2-C76A-4376-BAF5-2EAE591C50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1961" y="2588924"/>
                  <a:ext cx="365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8E44B3-F5FA-48C0-A264-BCB6C4A42074}"/>
                    </a:ext>
                  </a:extLst>
                </p14:cNvPr>
                <p14:cNvContentPartPr/>
                <p14:nvPr/>
              </p14:nvContentPartPr>
              <p14:xfrm>
                <a:off x="7779561" y="2408564"/>
                <a:ext cx="197280" cy="28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8E44B3-F5FA-48C0-A264-BCB6C4A420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70561" y="2399564"/>
                  <a:ext cx="214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E56778-9C5F-48C2-A588-E4284A158E2D}"/>
                    </a:ext>
                  </a:extLst>
                </p14:cNvPr>
                <p14:cNvContentPartPr/>
                <p14:nvPr/>
              </p14:nvContentPartPr>
              <p14:xfrm>
                <a:off x="7984401" y="2220284"/>
                <a:ext cx="374400" cy="188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E56778-9C5F-48C2-A588-E4284A158E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75401" y="2211644"/>
                  <a:ext cx="39204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6E0780-080A-4683-B0E5-7A6A6CEF0B15}"/>
                  </a:ext>
                </a:extLst>
              </p14:cNvPr>
              <p14:cNvContentPartPr/>
              <p14:nvPr/>
            </p14:nvContentPartPr>
            <p14:xfrm>
              <a:off x="3633081" y="2167004"/>
              <a:ext cx="736560" cy="49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6E0780-080A-4683-B0E5-7A6A6CEF0B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24441" y="2158364"/>
                <a:ext cx="7542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350470-FBCA-4580-A6DB-D25B7493B78D}"/>
                  </a:ext>
                </a:extLst>
              </p14:cNvPr>
              <p14:cNvContentPartPr/>
              <p14:nvPr/>
            </p14:nvContentPartPr>
            <p14:xfrm>
              <a:off x="3350481" y="2897084"/>
              <a:ext cx="19080" cy="1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350470-FBCA-4580-A6DB-D25B7493B7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41481" y="2888444"/>
                <a:ext cx="36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DDBF17-3E02-44B3-BBE9-BDB80639ED1F}"/>
                  </a:ext>
                </a:extLst>
              </p14:cNvPr>
              <p14:cNvContentPartPr/>
              <p14:nvPr/>
            </p14:nvContentPartPr>
            <p14:xfrm>
              <a:off x="3625521" y="3284084"/>
              <a:ext cx="695880" cy="52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DDBF17-3E02-44B3-BBE9-BDB80639ED1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16521" y="3275444"/>
                <a:ext cx="7135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DB9265-7A48-4ECA-8B18-7092E52143F3}"/>
                  </a:ext>
                </a:extLst>
              </p14:cNvPr>
              <p14:cNvContentPartPr/>
              <p14:nvPr/>
            </p14:nvContentPartPr>
            <p14:xfrm>
              <a:off x="3570801" y="5957084"/>
              <a:ext cx="523800" cy="438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DB9265-7A48-4ECA-8B18-7092E52143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62161" y="5948444"/>
                <a:ext cx="541440" cy="45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23910BC-5839-4728-BCA5-9A63338D527E}"/>
              </a:ext>
            </a:extLst>
          </p:cNvPr>
          <p:cNvGrpSpPr/>
          <p:nvPr/>
        </p:nvGrpSpPr>
        <p:grpSpPr>
          <a:xfrm>
            <a:off x="6271881" y="3865124"/>
            <a:ext cx="2000160" cy="1368000"/>
            <a:chOff x="6271881" y="3865124"/>
            <a:chExt cx="2000160" cy="13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F6C39E-F558-4585-BA42-26FB189726C6}"/>
                    </a:ext>
                  </a:extLst>
                </p14:cNvPr>
                <p14:cNvContentPartPr/>
                <p14:nvPr/>
              </p14:nvContentPartPr>
              <p14:xfrm>
                <a:off x="6440721" y="4586564"/>
                <a:ext cx="88560" cy="17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F6C39E-F558-4585-BA42-26FB189726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31721" y="4577564"/>
                  <a:ext cx="106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98209B-5329-46A4-BCD1-203BDBFB4B8A}"/>
                    </a:ext>
                  </a:extLst>
                </p14:cNvPr>
                <p14:cNvContentPartPr/>
                <p14:nvPr/>
              </p14:nvContentPartPr>
              <p14:xfrm>
                <a:off x="6574641" y="4564604"/>
                <a:ext cx="183240" cy="15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98209B-5329-46A4-BCD1-203BDBFB4B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65641" y="4555964"/>
                  <a:ext cx="200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1BFBA7-9F38-4E9B-B230-28191ABA15A9}"/>
                    </a:ext>
                  </a:extLst>
                </p14:cNvPr>
                <p14:cNvContentPartPr/>
                <p14:nvPr/>
              </p14:nvContentPartPr>
              <p14:xfrm>
                <a:off x="6799281" y="4456964"/>
                <a:ext cx="130680" cy="13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1BFBA7-9F38-4E9B-B230-28191ABA15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90641" y="4448324"/>
                  <a:ext cx="148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335F94-6CC8-4543-9DB0-7B403311B31B}"/>
                    </a:ext>
                  </a:extLst>
                </p14:cNvPr>
                <p14:cNvContentPartPr/>
                <p14:nvPr/>
              </p14:nvContentPartPr>
              <p14:xfrm>
                <a:off x="6707841" y="4456604"/>
                <a:ext cx="259560" cy="17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335F94-6CC8-4543-9DB0-7B403311B3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98841" y="4447964"/>
                  <a:ext cx="277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1BE5DB-8941-4DA6-83FA-B3E04F4848E0}"/>
                    </a:ext>
                  </a:extLst>
                </p14:cNvPr>
                <p14:cNvContentPartPr/>
                <p14:nvPr/>
              </p14:nvContentPartPr>
              <p14:xfrm>
                <a:off x="7080441" y="4309004"/>
                <a:ext cx="174240" cy="15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1BE5DB-8941-4DA6-83FA-B3E04F4848E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71801" y="4300364"/>
                  <a:ext cx="191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9F1C10-CA96-42FD-8041-8C21871E9901}"/>
                    </a:ext>
                  </a:extLst>
                </p14:cNvPr>
                <p14:cNvContentPartPr/>
                <p14:nvPr/>
              </p14:nvContentPartPr>
              <p14:xfrm>
                <a:off x="7214001" y="4141244"/>
                <a:ext cx="358920" cy="20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9F1C10-CA96-42FD-8041-8C21871E99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05361" y="4132244"/>
                  <a:ext cx="376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9D9456-F02C-4CEE-AE23-4D0BB8E2B8B2}"/>
                    </a:ext>
                  </a:extLst>
                </p14:cNvPr>
                <p14:cNvContentPartPr/>
                <p14:nvPr/>
              </p14:nvContentPartPr>
              <p14:xfrm>
                <a:off x="7445481" y="4064924"/>
                <a:ext cx="12240" cy="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9D9456-F02C-4CEE-AE23-4D0BB8E2B8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36841" y="4056284"/>
                  <a:ext cx="2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58AE0F-6EAE-4793-92A0-D01DC9CFA8E8}"/>
                    </a:ext>
                  </a:extLst>
                </p14:cNvPr>
                <p14:cNvContentPartPr/>
                <p14:nvPr/>
              </p14:nvContentPartPr>
              <p14:xfrm>
                <a:off x="7538721" y="3865124"/>
                <a:ext cx="460080" cy="19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58AE0F-6EAE-4793-92A0-D01DC9CFA8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29721" y="3856124"/>
                  <a:ext cx="477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6E1FDD-F777-41F1-85D4-DE6B1525227B}"/>
                    </a:ext>
                  </a:extLst>
                </p14:cNvPr>
                <p14:cNvContentPartPr/>
                <p14:nvPr/>
              </p14:nvContentPartPr>
              <p14:xfrm>
                <a:off x="6271881" y="4094804"/>
                <a:ext cx="2000160" cy="1138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6E1FDD-F777-41F1-85D4-DE6B152522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62881" y="4086164"/>
                  <a:ext cx="2017800" cy="11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7BDEFAC-8823-458C-99E1-0396F4F9A26C}"/>
                  </a:ext>
                </a:extLst>
              </p14:cNvPr>
              <p14:cNvContentPartPr/>
              <p14:nvPr/>
            </p14:nvContentPartPr>
            <p14:xfrm>
              <a:off x="2966721" y="3848204"/>
              <a:ext cx="3600" cy="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7BDEFAC-8823-458C-99E1-0396F4F9A26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8081" y="3839204"/>
                <a:ext cx="2124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7474822-2FA4-4AE4-A1EB-2E1D6E22675B}"/>
              </a:ext>
            </a:extLst>
          </p:cNvPr>
          <p:cNvGrpSpPr/>
          <p:nvPr/>
        </p:nvGrpSpPr>
        <p:grpSpPr>
          <a:xfrm>
            <a:off x="2994801" y="411644"/>
            <a:ext cx="202320" cy="297720"/>
            <a:chOff x="2994801" y="411644"/>
            <a:chExt cx="20232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3187EE-67D1-4490-8013-C792579306BF}"/>
                    </a:ext>
                  </a:extLst>
                </p14:cNvPr>
                <p14:cNvContentPartPr/>
                <p14:nvPr/>
              </p14:nvContentPartPr>
              <p14:xfrm>
                <a:off x="3159681" y="496964"/>
                <a:ext cx="6480" cy="1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3187EE-67D1-4490-8013-C792579306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50681" y="488324"/>
                  <a:ext cx="24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443903-4306-480A-B2D5-D333EF9F4E3F}"/>
                    </a:ext>
                  </a:extLst>
                </p14:cNvPr>
                <p14:cNvContentPartPr/>
                <p14:nvPr/>
              </p14:nvContentPartPr>
              <p14:xfrm>
                <a:off x="3167601" y="462764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443903-4306-480A-B2D5-D333EF9F4E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58601" y="4537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F8E539-127A-420D-ADE6-80038C83EC66}"/>
                    </a:ext>
                  </a:extLst>
                </p14:cNvPr>
                <p14:cNvContentPartPr/>
                <p14:nvPr/>
              </p14:nvContentPartPr>
              <p14:xfrm>
                <a:off x="2994801" y="411644"/>
                <a:ext cx="202320" cy="29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F8E539-127A-420D-ADE6-80038C83EC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86161" y="402644"/>
                  <a:ext cx="219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CF57C1-7BF5-4EE1-9B34-F7B9823D83C4}"/>
                    </a:ext>
                  </a:extLst>
                </p14:cNvPr>
                <p14:cNvContentPartPr/>
                <p14:nvPr/>
              </p14:nvContentPartPr>
              <p14:xfrm>
                <a:off x="3086601" y="602444"/>
                <a:ext cx="10080" cy="25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CF57C1-7BF5-4EE1-9B34-F7B9823D83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7601" y="593804"/>
                  <a:ext cx="277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A8C725A-BB3F-44D9-B963-CE503B2E2644}"/>
                  </a:ext>
                </a:extLst>
              </p14:cNvPr>
              <p14:cNvContentPartPr/>
              <p14:nvPr/>
            </p14:nvContentPartPr>
            <p14:xfrm>
              <a:off x="3089481" y="2173844"/>
              <a:ext cx="182160" cy="149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A8C725A-BB3F-44D9-B963-CE503B2E264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80841" y="2164844"/>
                <a:ext cx="199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1BF83DF-2080-4BA1-82E6-BC297DD87B05}"/>
                  </a:ext>
                </a:extLst>
              </p14:cNvPr>
              <p14:cNvContentPartPr/>
              <p14:nvPr/>
            </p14:nvContentPartPr>
            <p14:xfrm>
              <a:off x="3156441" y="3299204"/>
              <a:ext cx="134640" cy="113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1BF83DF-2080-4BA1-82E6-BC297DD87B0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47801" y="3290204"/>
                <a:ext cx="1522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3F2C486-9928-49D4-8068-AA53692389BD}"/>
                  </a:ext>
                </a:extLst>
              </p14:cNvPr>
              <p14:cNvContentPartPr/>
              <p14:nvPr/>
            </p14:nvContentPartPr>
            <p14:xfrm>
              <a:off x="3127281" y="5978324"/>
              <a:ext cx="134640" cy="150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3F2C486-9928-49D4-8068-AA5369238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18281" y="5969324"/>
                <a:ext cx="152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F8E826D-FCC9-4500-B11E-63F405F62293}"/>
                  </a:ext>
                </a:extLst>
              </p14:cNvPr>
              <p14:cNvContentPartPr/>
              <p14:nvPr/>
            </p14:nvContentPartPr>
            <p14:xfrm>
              <a:off x="3074001" y="3955844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F8E826D-FCC9-4500-B11E-63F405F6229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65001" y="39468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905E2936-6DC8-49B3-8866-F2ACA121CD3C}"/>
              </a:ext>
            </a:extLst>
          </p:cNvPr>
          <p:cNvGrpSpPr/>
          <p:nvPr/>
        </p:nvGrpSpPr>
        <p:grpSpPr>
          <a:xfrm>
            <a:off x="2451201" y="2027684"/>
            <a:ext cx="1565640" cy="1169640"/>
            <a:chOff x="2451201" y="2027684"/>
            <a:chExt cx="1565640" cy="11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AB52EB-2A55-4F45-9A3A-EA612F4602CE}"/>
                    </a:ext>
                  </a:extLst>
                </p14:cNvPr>
                <p14:cNvContentPartPr/>
                <p14:nvPr/>
              </p14:nvContentPartPr>
              <p14:xfrm>
                <a:off x="3195321" y="2236124"/>
                <a:ext cx="6480" cy="4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AB52EB-2A55-4F45-9A3A-EA612F4602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86321" y="2227124"/>
                  <a:ext cx="24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6F4144-19C7-417E-AEB9-934DDDCA58AE}"/>
                    </a:ext>
                  </a:extLst>
                </p14:cNvPr>
                <p14:cNvContentPartPr/>
                <p14:nvPr/>
              </p14:nvContentPartPr>
              <p14:xfrm>
                <a:off x="3212601" y="2607644"/>
                <a:ext cx="62640" cy="4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6F4144-19C7-417E-AEB9-934DDDCA58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03601" y="2598644"/>
                  <a:ext cx="8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D5C879-E929-47BF-B8D6-1B5C855D5C99}"/>
                    </a:ext>
                  </a:extLst>
                </p14:cNvPr>
                <p14:cNvContentPartPr/>
                <p14:nvPr/>
              </p14:nvContentPartPr>
              <p14:xfrm>
                <a:off x="3159681" y="2120204"/>
                <a:ext cx="46800" cy="1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D5C879-E929-47BF-B8D6-1B5C855D5C9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50681" y="2111204"/>
                  <a:ext cx="64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90B4BB-F644-4505-8230-11088418DE12}"/>
                    </a:ext>
                  </a:extLst>
                </p14:cNvPr>
                <p14:cNvContentPartPr/>
                <p14:nvPr/>
              </p14:nvContentPartPr>
              <p14:xfrm>
                <a:off x="3170481" y="2161244"/>
                <a:ext cx="10800" cy="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90B4BB-F644-4505-8230-11088418DE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61841" y="2152604"/>
                  <a:ext cx="28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8B4EBC-B064-40C9-A140-CFCF71FAD9D3}"/>
                    </a:ext>
                  </a:extLst>
                </p14:cNvPr>
                <p14:cNvContentPartPr/>
                <p14:nvPr/>
              </p14:nvContentPartPr>
              <p14:xfrm>
                <a:off x="3137721" y="2295524"/>
                <a:ext cx="1800" cy="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8B4EBC-B064-40C9-A140-CFCF71FAD9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8721" y="2286884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AFBD22-3ED7-4AE3-AB37-C40EAC2B7D37}"/>
                    </a:ext>
                  </a:extLst>
                </p14:cNvPr>
                <p14:cNvContentPartPr/>
                <p14:nvPr/>
              </p14:nvContentPartPr>
              <p14:xfrm>
                <a:off x="3108561" y="2201564"/>
                <a:ext cx="122760" cy="8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AFBD22-3ED7-4AE3-AB37-C40EAC2B7D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99561" y="2192924"/>
                  <a:ext cx="140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E5EDE5-B04D-4200-B9D0-8927931BF67D}"/>
                    </a:ext>
                  </a:extLst>
                </p14:cNvPr>
                <p14:cNvContentPartPr/>
                <p14:nvPr/>
              </p14:nvContentPartPr>
              <p14:xfrm>
                <a:off x="3138081" y="2215244"/>
                <a:ext cx="113760" cy="9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E5EDE5-B04D-4200-B9D0-8927931BF6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29081" y="2206604"/>
                  <a:ext cx="131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3C5690-1B26-4659-920D-17608F9CA01D}"/>
                    </a:ext>
                  </a:extLst>
                </p14:cNvPr>
                <p14:cNvContentPartPr/>
                <p14:nvPr/>
              </p14:nvContentPartPr>
              <p14:xfrm>
                <a:off x="2451201" y="2027684"/>
                <a:ext cx="1565640" cy="1169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3C5690-1B26-4659-920D-17608F9CA0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42201" y="2018684"/>
                  <a:ext cx="1583280" cy="11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ECAA899-0A9C-4523-AE9D-98D9121A0481}"/>
                  </a:ext>
                </a:extLst>
              </p14:cNvPr>
              <p14:cNvContentPartPr/>
              <p14:nvPr/>
            </p14:nvContentPartPr>
            <p14:xfrm>
              <a:off x="2413761" y="2977004"/>
              <a:ext cx="1890360" cy="1544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ECAA899-0A9C-4523-AE9D-98D9121A04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5121" y="2968364"/>
                <a:ext cx="1908000" cy="15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4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64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</vt:lpstr>
      <vt:lpstr>Calibri Light</vt:lpstr>
      <vt:lpstr>Office Theme</vt:lpstr>
      <vt:lpstr>AWS Global Infrastructure</vt:lpstr>
      <vt:lpstr>PowerPoint Presentation</vt:lpstr>
      <vt:lpstr>PowerPoint Presentation</vt:lpstr>
      <vt:lpstr>24 Regions + 3 Announced Region  76 Availability Zones  205 Edge Location  11 Regional Cache  212 + Services </vt:lpstr>
      <vt:lpstr>Region = Independent Geographic area  Availability Zone = Multiple isolated location / datacentre within a region </vt:lpstr>
      <vt:lpstr>Edge 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Rajat goyal</cp:lastModifiedBy>
  <cp:revision>23</cp:revision>
  <dcterms:created xsi:type="dcterms:W3CDTF">2020-07-02T15:36:32Z</dcterms:created>
  <dcterms:modified xsi:type="dcterms:W3CDTF">2022-02-24T14:58:59Z</dcterms:modified>
</cp:coreProperties>
</file>