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4"/>
  </p:notesMasterIdLst>
  <p:sldIdLst>
    <p:sldId id="256" r:id="rId2"/>
    <p:sldId id="285" r:id="rId3"/>
    <p:sldId id="286" r:id="rId4"/>
    <p:sldId id="287" r:id="rId5"/>
    <p:sldId id="288" r:id="rId6"/>
    <p:sldId id="257" r:id="rId7"/>
    <p:sldId id="258" r:id="rId8"/>
    <p:sldId id="261" r:id="rId9"/>
    <p:sldId id="260"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9144000" cy="5143500" type="screen16x9"/>
  <p:notesSz cx="6858000" cy="9144000"/>
  <p:embeddedFontLst>
    <p:embeddedFont>
      <p:font typeface="Raleway" panose="020B0604020202020204" charset="0"/>
      <p:regular r:id="rId35"/>
      <p:bold r:id="rId36"/>
      <p:italic r:id="rId37"/>
      <p:boldItalic r:id="rId38"/>
    </p:embeddedFont>
    <p:embeddedFont>
      <p:font typeface="Bradley Hand ITC" panose="03070402050302030203" pitchFamily="66" charset="0"/>
      <p:regular r:id="rId39"/>
    </p:embeddedFont>
    <p:embeddedFont>
      <p:font typeface="Raleway ExtraBold" panose="020B0604020202020204" charset="0"/>
      <p:bold r:id="rId40"/>
      <p:boldItalic r:id="rId41"/>
    </p:embeddedFont>
    <p:embeddedFont>
      <p:font typeface="Calibri" panose="020F0502020204030204" pitchFamily="34" charset="0"/>
      <p:regular r:id="rId42"/>
      <p:bold r:id="rId43"/>
      <p:italic r:id="rId44"/>
      <p:boldItalic r:id="rId45"/>
    </p:embeddedFont>
    <p:embeddedFont>
      <p:font typeface="Work Sans Light" panose="020B0604020202020204" charset="0"/>
      <p:regular r:id="rId46"/>
      <p:bold r:id="rId47"/>
    </p:embeddedFont>
    <p:embeddedFont>
      <p:font typeface="Montserrat" panose="020B0604020202020204" charset="0"/>
      <p:regular r:id="rId48"/>
      <p:bold r:id="rId49"/>
      <p:italic r:id="rId50"/>
      <p:boldItalic r:id="rId51"/>
    </p:embeddedFont>
    <p:embeddedFont>
      <p:font typeface="Work Sans" panose="020B0604020202020204" charset="0"/>
      <p:regular r:id="rId52"/>
      <p:bold r:id="rId53"/>
    </p:embeddedFont>
    <p:embeddedFont>
      <p:font typeface="PMingLiU-ExtB" panose="02020500000000000000" pitchFamily="18" charset="-12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903D23-4A8B-4EE3-BF02-5479D0FB696B}">
  <a:tblStyle styleId="{6E903D23-4A8B-4EE3-BF02-5479D0FB696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956"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54"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77a2db5b9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77a2db5b9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5694cd56_0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35694cd56_0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6fbe0f23cc_53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6fbe0f23cc_53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53775" y="3795498"/>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6654971" y="-410153"/>
            <a:ext cx="2805957" cy="2661973"/>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017770" y="693100"/>
            <a:ext cx="1910145" cy="170122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rot="986735">
            <a:off x="654370" y="3671524"/>
            <a:ext cx="2361497" cy="1160970"/>
          </a:xfrm>
          <a:custGeom>
            <a:avLst/>
            <a:gdLst/>
            <a:ahLst/>
            <a:cxnLst/>
            <a:rect l="l" t="t" r="r" b="b"/>
            <a:pathLst>
              <a:path w="2728778" h="1341534" extrusionOk="0">
                <a:moveTo>
                  <a:pt x="2727858" y="971865"/>
                </a:moveTo>
                <a:cubicBezTo>
                  <a:pt x="2662022" y="811650"/>
                  <a:pt x="2599698" y="650061"/>
                  <a:pt x="2540889" y="487098"/>
                </a:cubicBezTo>
                <a:cubicBezTo>
                  <a:pt x="2509539" y="400203"/>
                  <a:pt x="2479196" y="312951"/>
                  <a:pt x="2449860" y="225343"/>
                </a:cubicBezTo>
                <a:cubicBezTo>
                  <a:pt x="2433572" y="176691"/>
                  <a:pt x="2413699" y="33711"/>
                  <a:pt x="2369261" y="7263"/>
                </a:cubicBezTo>
                <a:cubicBezTo>
                  <a:pt x="2220183" y="-81480"/>
                  <a:pt x="2022959" y="670486"/>
                  <a:pt x="2005088" y="766409"/>
                </a:cubicBezTo>
                <a:lnTo>
                  <a:pt x="1865337" y="330248"/>
                </a:lnTo>
                <a:cubicBezTo>
                  <a:pt x="1847733" y="275297"/>
                  <a:pt x="1832638" y="161377"/>
                  <a:pt x="1794493" y="120269"/>
                </a:cubicBezTo>
                <a:cubicBezTo>
                  <a:pt x="1743936" y="65765"/>
                  <a:pt x="1696730" y="134449"/>
                  <a:pt x="1673636" y="175317"/>
                </a:cubicBezTo>
                <a:cubicBezTo>
                  <a:pt x="1532725" y="424648"/>
                  <a:pt x="1433672" y="703337"/>
                  <a:pt x="1369342" y="981741"/>
                </a:cubicBezTo>
                <a:cubicBezTo>
                  <a:pt x="1335812" y="807258"/>
                  <a:pt x="1310689" y="631297"/>
                  <a:pt x="1288321" y="455076"/>
                </a:cubicBezTo>
                <a:cubicBezTo>
                  <a:pt x="1277775" y="371868"/>
                  <a:pt x="1286240" y="249841"/>
                  <a:pt x="1254234" y="172978"/>
                </a:cubicBezTo>
                <a:cubicBezTo>
                  <a:pt x="1238347" y="134825"/>
                  <a:pt x="1212978" y="119984"/>
                  <a:pt x="1171917" y="143412"/>
                </a:cubicBezTo>
                <a:cubicBezTo>
                  <a:pt x="1121936" y="171928"/>
                  <a:pt x="1103360" y="253710"/>
                  <a:pt x="1079994" y="303625"/>
                </a:cubicBezTo>
                <a:lnTo>
                  <a:pt x="960796" y="558322"/>
                </a:lnTo>
                <a:cubicBezTo>
                  <a:pt x="886287" y="717505"/>
                  <a:pt x="811785" y="876689"/>
                  <a:pt x="737289" y="1035876"/>
                </a:cubicBezTo>
                <a:cubicBezTo>
                  <a:pt x="703260" y="851023"/>
                  <a:pt x="694251" y="662703"/>
                  <a:pt x="693045" y="475089"/>
                </a:cubicBezTo>
                <a:cubicBezTo>
                  <a:pt x="692644" y="412762"/>
                  <a:pt x="744004" y="92719"/>
                  <a:pt x="611649" y="163840"/>
                </a:cubicBezTo>
                <a:cubicBezTo>
                  <a:pt x="556749" y="193334"/>
                  <a:pt x="524198" y="292679"/>
                  <a:pt x="502867" y="347332"/>
                </a:cubicBezTo>
                <a:cubicBezTo>
                  <a:pt x="477349" y="414675"/>
                  <a:pt x="457547" y="484047"/>
                  <a:pt x="443669" y="554712"/>
                </a:cubicBezTo>
                <a:cubicBezTo>
                  <a:pt x="409499" y="720246"/>
                  <a:pt x="400346" y="890485"/>
                  <a:pt x="355630" y="1053919"/>
                </a:cubicBezTo>
                <a:cubicBezTo>
                  <a:pt x="285715" y="780155"/>
                  <a:pt x="210959" y="507689"/>
                  <a:pt x="131364" y="236523"/>
                </a:cubicBezTo>
                <a:cubicBezTo>
                  <a:pt x="118161" y="191558"/>
                  <a:pt x="113027" y="129290"/>
                  <a:pt x="50577" y="143198"/>
                </a:cubicBezTo>
                <a:cubicBezTo>
                  <a:pt x="-12470" y="157242"/>
                  <a:pt x="-3279" y="216354"/>
                  <a:pt x="8446" y="263094"/>
                </a:cubicBezTo>
                <a:cubicBezTo>
                  <a:pt x="43940" y="404564"/>
                  <a:pt x="90024" y="544084"/>
                  <a:pt x="128772" y="684757"/>
                </a:cubicBezTo>
                <a:cubicBezTo>
                  <a:pt x="166036" y="820038"/>
                  <a:pt x="202099" y="955643"/>
                  <a:pt x="236957" y="1091572"/>
                </a:cubicBezTo>
                <a:cubicBezTo>
                  <a:pt x="252616" y="1152628"/>
                  <a:pt x="281531" y="1400183"/>
                  <a:pt x="388193" y="1271824"/>
                </a:cubicBezTo>
                <a:cubicBezTo>
                  <a:pt x="462849" y="1181987"/>
                  <a:pt x="485276" y="1020568"/>
                  <a:pt x="504863" y="909402"/>
                </a:cubicBezTo>
                <a:cubicBezTo>
                  <a:pt x="529163" y="771484"/>
                  <a:pt x="540778" y="631070"/>
                  <a:pt x="574004" y="494803"/>
                </a:cubicBezTo>
                <a:cubicBezTo>
                  <a:pt x="575241" y="655256"/>
                  <a:pt x="582170" y="816046"/>
                  <a:pt x="604136" y="975125"/>
                </a:cubicBezTo>
                <a:cubicBezTo>
                  <a:pt x="613522" y="1043173"/>
                  <a:pt x="625027" y="1339795"/>
                  <a:pt x="745391" y="1256853"/>
                </a:cubicBezTo>
                <a:cubicBezTo>
                  <a:pt x="794464" y="1223043"/>
                  <a:pt x="818465" y="1123043"/>
                  <a:pt x="843860" y="1068779"/>
                </a:cubicBezTo>
                <a:cubicBezTo>
                  <a:pt x="878736" y="994262"/>
                  <a:pt x="913612" y="919746"/>
                  <a:pt x="948488" y="845229"/>
                </a:cubicBezTo>
                <a:cubicBezTo>
                  <a:pt x="1018243" y="696170"/>
                  <a:pt x="1087996" y="547134"/>
                  <a:pt x="1157748" y="398122"/>
                </a:cubicBezTo>
                <a:cubicBezTo>
                  <a:pt x="1180978" y="586423"/>
                  <a:pt x="1206639" y="774517"/>
                  <a:pt x="1240610" y="961223"/>
                </a:cubicBezTo>
                <a:cubicBezTo>
                  <a:pt x="1257080" y="1051741"/>
                  <a:pt x="1275481" y="1141916"/>
                  <a:pt x="1296488" y="1231474"/>
                </a:cubicBezTo>
                <a:cubicBezTo>
                  <a:pt x="1309192" y="1285680"/>
                  <a:pt x="1339526" y="1397462"/>
                  <a:pt x="1413974" y="1319763"/>
                </a:cubicBezTo>
                <a:cubicBezTo>
                  <a:pt x="1458277" y="1273529"/>
                  <a:pt x="1452573" y="1149479"/>
                  <a:pt x="1464648" y="1088092"/>
                </a:cubicBezTo>
                <a:cubicBezTo>
                  <a:pt x="1481578" y="1002001"/>
                  <a:pt x="1502116" y="916717"/>
                  <a:pt x="1526262" y="832241"/>
                </a:cubicBezTo>
                <a:cubicBezTo>
                  <a:pt x="1577535" y="652900"/>
                  <a:pt x="1644666" y="478475"/>
                  <a:pt x="1726863" y="311033"/>
                </a:cubicBezTo>
                <a:cubicBezTo>
                  <a:pt x="1780566" y="478649"/>
                  <a:pt x="1834269" y="646261"/>
                  <a:pt x="1887972" y="813868"/>
                </a:cubicBezTo>
                <a:cubicBezTo>
                  <a:pt x="1906483" y="871638"/>
                  <a:pt x="1954500" y="1194715"/>
                  <a:pt x="2067072" y="1089466"/>
                </a:cubicBezTo>
                <a:cubicBezTo>
                  <a:pt x="2107505" y="1051663"/>
                  <a:pt x="2094354" y="971930"/>
                  <a:pt x="2100077" y="920070"/>
                </a:cubicBezTo>
                <a:cubicBezTo>
                  <a:pt x="2109631" y="833719"/>
                  <a:pt x="2124428" y="748029"/>
                  <a:pt x="2144386" y="663474"/>
                </a:cubicBezTo>
                <a:cubicBezTo>
                  <a:pt x="2181645" y="504832"/>
                  <a:pt x="2237334" y="351093"/>
                  <a:pt x="2310317" y="205388"/>
                </a:cubicBezTo>
                <a:cubicBezTo>
                  <a:pt x="2376062" y="406506"/>
                  <a:pt x="2447122" y="605783"/>
                  <a:pt x="2523499" y="803220"/>
                </a:cubicBezTo>
                <a:cubicBezTo>
                  <a:pt x="2540467" y="847078"/>
                  <a:pt x="2557696" y="890835"/>
                  <a:pt x="2575183" y="934490"/>
                </a:cubicBezTo>
                <a:cubicBezTo>
                  <a:pt x="2586772" y="963420"/>
                  <a:pt x="2601525" y="1035053"/>
                  <a:pt x="2630783" y="1052519"/>
                </a:cubicBezTo>
                <a:cubicBezTo>
                  <a:pt x="2676789" y="1079978"/>
                  <a:pt x="2749669" y="1024878"/>
                  <a:pt x="2727858" y="9718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rot="7283088">
            <a:off x="8001790" y="3285780"/>
            <a:ext cx="1578088" cy="1381267"/>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rot="-10155561">
            <a:off x="-945733" y="1047694"/>
            <a:ext cx="3985308" cy="1963944"/>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271725" y="550602"/>
            <a:ext cx="1123676" cy="1157073"/>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txBox="1">
            <a:spLocks noGrp="1"/>
          </p:cNvSpPr>
          <p:nvPr>
            <p:ph type="ctrTitle"/>
          </p:nvPr>
        </p:nvSpPr>
        <p:spPr>
          <a:xfrm>
            <a:off x="1216025" y="1991825"/>
            <a:ext cx="6711900" cy="1159800"/>
          </a:xfrm>
          <a:prstGeom prst="rect">
            <a:avLst/>
          </a:prstGeom>
        </p:spPr>
        <p:txBody>
          <a:bodyPr spcFirstLastPara="1" wrap="square" lIns="0" tIns="0" rIns="0" bIns="0"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with scribbles 1">
  <p:cSld name="BLANK_1">
    <p:spTree>
      <p:nvGrpSpPr>
        <p:cNvPr id="1" name="Shape 86"/>
        <p:cNvGrpSpPr/>
        <p:nvPr/>
      </p:nvGrpSpPr>
      <p:grpSpPr>
        <a:xfrm>
          <a:off x="0" y="0"/>
          <a:ext cx="0" cy="0"/>
          <a:chOff x="0" y="0"/>
          <a:chExt cx="0" cy="0"/>
        </a:xfrm>
      </p:grpSpPr>
      <p:sp>
        <p:nvSpPr>
          <p:cNvPr id="87" name="Google Shape;87;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8" name="Google Shape;88;p11"/>
          <p:cNvSpPr/>
          <p:nvPr/>
        </p:nvSpPr>
        <p:spPr>
          <a:xfrm>
            <a:off x="-296625" y="-263875"/>
            <a:ext cx="2030379" cy="2001770"/>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1"/>
          <p:cNvSpPr/>
          <p:nvPr/>
        </p:nvSpPr>
        <p:spPr>
          <a:xfrm rot="1832534">
            <a:off x="8091114" y="518904"/>
            <a:ext cx="1576304" cy="1379706"/>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1"/>
          <p:cNvSpPr/>
          <p:nvPr/>
        </p:nvSpPr>
        <p:spPr>
          <a:xfrm rot="-2178819">
            <a:off x="7229719" y="2940743"/>
            <a:ext cx="2971008" cy="1464977"/>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1"/>
          <p:cNvSpPr/>
          <p:nvPr/>
        </p:nvSpPr>
        <p:spPr>
          <a:xfrm>
            <a:off x="6757725" y="3704750"/>
            <a:ext cx="1568804" cy="1615431"/>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1"/>
          <p:cNvSpPr/>
          <p:nvPr/>
        </p:nvSpPr>
        <p:spPr>
          <a:xfrm>
            <a:off x="-494451" y="1212725"/>
            <a:ext cx="1262060" cy="112402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with scribbles 2">
  <p:cSld name="BLANK_1_1">
    <p:spTree>
      <p:nvGrpSpPr>
        <p:cNvPr id="1" name="Shape 93"/>
        <p:cNvGrpSpPr/>
        <p:nvPr/>
      </p:nvGrpSpPr>
      <p:grpSpPr>
        <a:xfrm>
          <a:off x="0" y="0"/>
          <a:ext cx="0" cy="0"/>
          <a:chOff x="0" y="0"/>
          <a:chExt cx="0" cy="0"/>
        </a:xfrm>
      </p:grpSpPr>
      <p:sp>
        <p:nvSpPr>
          <p:cNvPr id="94" name="Google Shape;94;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5" name="Google Shape;95;p12"/>
          <p:cNvSpPr/>
          <p:nvPr/>
        </p:nvSpPr>
        <p:spPr>
          <a:xfrm>
            <a:off x="-363975" y="-139378"/>
            <a:ext cx="1725952" cy="1537174"/>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833250" y="989836"/>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rot="3883627">
            <a:off x="5783707" y="3854784"/>
            <a:ext cx="1547313" cy="1912394"/>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rot="-10111965">
            <a:off x="7102246" y="-359891"/>
            <a:ext cx="2575201" cy="1264627"/>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4738425" y="4133800"/>
            <a:ext cx="1416809" cy="1458918"/>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rot="-1859643">
            <a:off x="7847841" y="325734"/>
            <a:ext cx="945912" cy="1176986"/>
          </a:xfrm>
          <a:custGeom>
            <a:avLst/>
            <a:gdLst/>
            <a:ahLst/>
            <a:cxnLst/>
            <a:rect l="l" t="t" r="r" b="b"/>
            <a:pathLst>
              <a:path w="1166698" h="1451708" extrusionOk="0">
                <a:moveTo>
                  <a:pt x="1104371" y="837588"/>
                </a:moveTo>
                <a:cubicBezTo>
                  <a:pt x="1157339" y="839253"/>
                  <a:pt x="1194466" y="769072"/>
                  <a:pt x="1156120" y="730764"/>
                </a:cubicBezTo>
                <a:cubicBezTo>
                  <a:pt x="1131024" y="705703"/>
                  <a:pt x="1056796" y="697790"/>
                  <a:pt x="1025113" y="689689"/>
                </a:cubicBezTo>
                <a:cubicBezTo>
                  <a:pt x="976107" y="677159"/>
                  <a:pt x="926719" y="666291"/>
                  <a:pt x="876948" y="657083"/>
                </a:cubicBezTo>
                <a:cubicBezTo>
                  <a:pt x="677677" y="619877"/>
                  <a:pt x="474788" y="606805"/>
                  <a:pt x="272508" y="599333"/>
                </a:cubicBezTo>
                <a:cubicBezTo>
                  <a:pt x="414956" y="553740"/>
                  <a:pt x="571313" y="560979"/>
                  <a:pt x="717526" y="532275"/>
                </a:cubicBezTo>
                <a:cubicBezTo>
                  <a:pt x="794658" y="517136"/>
                  <a:pt x="1076999" y="472088"/>
                  <a:pt x="1093897" y="375770"/>
                </a:cubicBezTo>
                <a:cubicBezTo>
                  <a:pt x="1113789" y="262426"/>
                  <a:pt x="822127" y="319425"/>
                  <a:pt x="765977" y="325964"/>
                </a:cubicBezTo>
                <a:cubicBezTo>
                  <a:pt x="606897" y="344506"/>
                  <a:pt x="447882" y="374454"/>
                  <a:pt x="287053" y="368537"/>
                </a:cubicBezTo>
                <a:cubicBezTo>
                  <a:pt x="439431" y="292342"/>
                  <a:pt x="597233" y="251823"/>
                  <a:pt x="756649" y="195920"/>
                </a:cubicBezTo>
                <a:cubicBezTo>
                  <a:pt x="814693" y="175563"/>
                  <a:pt x="895694" y="138493"/>
                  <a:pt x="910718" y="70515"/>
                </a:cubicBezTo>
                <a:cubicBezTo>
                  <a:pt x="930876" y="-20754"/>
                  <a:pt x="835343" y="1047"/>
                  <a:pt x="776717" y="5383"/>
                </a:cubicBezTo>
                <a:cubicBezTo>
                  <a:pt x="687594" y="11976"/>
                  <a:pt x="598499" y="18960"/>
                  <a:pt x="509432" y="26335"/>
                </a:cubicBezTo>
                <a:cubicBezTo>
                  <a:pt x="431931" y="32752"/>
                  <a:pt x="306479" y="19855"/>
                  <a:pt x="236334" y="53937"/>
                </a:cubicBezTo>
                <a:cubicBezTo>
                  <a:pt x="208463" y="67482"/>
                  <a:pt x="182471" y="96160"/>
                  <a:pt x="192129" y="129919"/>
                </a:cubicBezTo>
                <a:cubicBezTo>
                  <a:pt x="204289" y="172414"/>
                  <a:pt x="242686" y="162822"/>
                  <a:pt x="276281" y="161610"/>
                </a:cubicBezTo>
                <a:cubicBezTo>
                  <a:pt x="372209" y="158143"/>
                  <a:pt x="468786" y="144812"/>
                  <a:pt x="564475" y="137119"/>
                </a:cubicBezTo>
                <a:cubicBezTo>
                  <a:pt x="412228" y="187543"/>
                  <a:pt x="265424" y="253112"/>
                  <a:pt x="126269" y="332840"/>
                </a:cubicBezTo>
                <a:cubicBezTo>
                  <a:pt x="90944" y="353093"/>
                  <a:pt x="24111" y="392030"/>
                  <a:pt x="52047" y="444674"/>
                </a:cubicBezTo>
                <a:cubicBezTo>
                  <a:pt x="77365" y="492392"/>
                  <a:pt x="227551" y="483676"/>
                  <a:pt x="273435" y="484376"/>
                </a:cubicBezTo>
                <a:cubicBezTo>
                  <a:pt x="220065" y="499314"/>
                  <a:pt x="-60435" y="618289"/>
                  <a:pt x="47225" y="703305"/>
                </a:cubicBezTo>
                <a:cubicBezTo>
                  <a:pt x="88559" y="735949"/>
                  <a:pt x="224823" y="715074"/>
                  <a:pt x="277084" y="717213"/>
                </a:cubicBezTo>
                <a:cubicBezTo>
                  <a:pt x="367380" y="720900"/>
                  <a:pt x="457637" y="725897"/>
                  <a:pt x="547655" y="733998"/>
                </a:cubicBezTo>
                <a:cubicBezTo>
                  <a:pt x="432420" y="747080"/>
                  <a:pt x="319072" y="773366"/>
                  <a:pt x="209844" y="812339"/>
                </a:cubicBezTo>
                <a:cubicBezTo>
                  <a:pt x="152455" y="833395"/>
                  <a:pt x="3869" y="871742"/>
                  <a:pt x="78" y="949979"/>
                </a:cubicBezTo>
                <a:cubicBezTo>
                  <a:pt x="-4226" y="1038941"/>
                  <a:pt x="171193" y="998229"/>
                  <a:pt x="226618" y="998585"/>
                </a:cubicBezTo>
                <a:cubicBezTo>
                  <a:pt x="358205" y="999423"/>
                  <a:pt x="489566" y="1006593"/>
                  <a:pt x="620703" y="1020095"/>
                </a:cubicBezTo>
                <a:lnTo>
                  <a:pt x="343859" y="1065701"/>
                </a:lnTo>
                <a:cubicBezTo>
                  <a:pt x="293567" y="1073983"/>
                  <a:pt x="218970" y="1068449"/>
                  <a:pt x="193776" y="1122952"/>
                </a:cubicBezTo>
                <a:cubicBezTo>
                  <a:pt x="159896" y="1196238"/>
                  <a:pt x="239990" y="1199050"/>
                  <a:pt x="288304" y="1207126"/>
                </a:cubicBezTo>
                <a:lnTo>
                  <a:pt x="693829" y="1274915"/>
                </a:lnTo>
                <a:cubicBezTo>
                  <a:pt x="633090" y="1284831"/>
                  <a:pt x="504240" y="1280385"/>
                  <a:pt x="458545" y="1324364"/>
                </a:cubicBezTo>
                <a:cubicBezTo>
                  <a:pt x="416096" y="1365193"/>
                  <a:pt x="436721" y="1406761"/>
                  <a:pt x="481807" y="1429710"/>
                </a:cubicBezTo>
                <a:cubicBezTo>
                  <a:pt x="540629" y="1459645"/>
                  <a:pt x="629803" y="1468154"/>
                  <a:pt x="683076" y="1426418"/>
                </a:cubicBezTo>
                <a:lnTo>
                  <a:pt x="693220" y="1408239"/>
                </a:lnTo>
                <a:cubicBezTo>
                  <a:pt x="691327" y="1385228"/>
                  <a:pt x="703536" y="1376803"/>
                  <a:pt x="729848" y="1382964"/>
                </a:cubicBezTo>
                <a:cubicBezTo>
                  <a:pt x="766793" y="1367650"/>
                  <a:pt x="820934" y="1368097"/>
                  <a:pt x="860544" y="1361635"/>
                </a:cubicBezTo>
                <a:cubicBezTo>
                  <a:pt x="920823" y="1351797"/>
                  <a:pt x="1017030" y="1355505"/>
                  <a:pt x="1070673" y="1324837"/>
                </a:cubicBezTo>
                <a:cubicBezTo>
                  <a:pt x="1105855" y="1304746"/>
                  <a:pt x="1127621" y="1251267"/>
                  <a:pt x="1092185" y="1222155"/>
                </a:cubicBezTo>
                <a:cubicBezTo>
                  <a:pt x="1051435" y="1188675"/>
                  <a:pt x="922048" y="1190891"/>
                  <a:pt x="872393" y="1182622"/>
                </a:cubicBezTo>
                <a:lnTo>
                  <a:pt x="601180" y="1137256"/>
                </a:lnTo>
                <a:lnTo>
                  <a:pt x="936334" y="1082045"/>
                </a:lnTo>
                <a:cubicBezTo>
                  <a:pt x="979858" y="1074878"/>
                  <a:pt x="1108889" y="1042376"/>
                  <a:pt x="1044312" y="968747"/>
                </a:cubicBezTo>
                <a:cubicBezTo>
                  <a:pt x="1020517" y="941618"/>
                  <a:pt x="933320" y="941716"/>
                  <a:pt x="899997" y="936343"/>
                </a:cubicBezTo>
                <a:cubicBezTo>
                  <a:pt x="841490" y="926881"/>
                  <a:pt x="782803" y="918642"/>
                  <a:pt x="723936" y="911625"/>
                </a:cubicBezTo>
                <a:cubicBezTo>
                  <a:pt x="600353" y="896901"/>
                  <a:pt x="476300" y="887594"/>
                  <a:pt x="351779" y="883706"/>
                </a:cubicBezTo>
                <a:cubicBezTo>
                  <a:pt x="597012" y="821094"/>
                  <a:pt x="853485" y="829701"/>
                  <a:pt x="1104371" y="8375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with scribbles 3">
  <p:cSld name="BLANK_1_1_1">
    <p:spTree>
      <p:nvGrpSpPr>
        <p:cNvPr id="1" name="Shape 101"/>
        <p:cNvGrpSpPr/>
        <p:nvPr/>
      </p:nvGrpSpPr>
      <p:grpSpPr>
        <a:xfrm>
          <a:off x="0" y="0"/>
          <a:ext cx="0" cy="0"/>
          <a:chOff x="0" y="0"/>
          <a:chExt cx="0" cy="0"/>
        </a:xfrm>
      </p:grpSpPr>
      <p:sp>
        <p:nvSpPr>
          <p:cNvPr id="102" name="Google Shape;102;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3" name="Google Shape;103;p13"/>
          <p:cNvSpPr/>
          <p:nvPr/>
        </p:nvSpPr>
        <p:spPr>
          <a:xfrm flipH="1">
            <a:off x="7835213" y="3361850"/>
            <a:ext cx="1568804" cy="1615431"/>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3"/>
          <p:cNvSpPr/>
          <p:nvPr/>
        </p:nvSpPr>
        <p:spPr>
          <a:xfrm rot="-5400000" flipH="1">
            <a:off x="161815" y="3378547"/>
            <a:ext cx="1825737" cy="2198998"/>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3"/>
          <p:cNvSpPr/>
          <p:nvPr/>
        </p:nvSpPr>
        <p:spPr>
          <a:xfrm flipH="1">
            <a:off x="6793464" y="-380376"/>
            <a:ext cx="1780528" cy="158578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3"/>
          <p:cNvSpPr/>
          <p:nvPr/>
        </p:nvSpPr>
        <p:spPr>
          <a:xfrm flipH="1">
            <a:off x="-544275" y="645938"/>
            <a:ext cx="1566292" cy="1544222"/>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rgbClr val="1D1D1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3"/>
          <p:cNvSpPr/>
          <p:nvPr/>
        </p:nvSpPr>
        <p:spPr>
          <a:xfrm flipH="1">
            <a:off x="6244184" y="4423655"/>
            <a:ext cx="2574272" cy="1045975"/>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ubtitle">
  <p:cSld name="TITLE_1">
    <p:spTree>
      <p:nvGrpSpPr>
        <p:cNvPr id="1" name="Shape 18"/>
        <p:cNvGrpSpPr/>
        <p:nvPr/>
      </p:nvGrpSpPr>
      <p:grpSpPr>
        <a:xfrm>
          <a:off x="0" y="0"/>
          <a:ext cx="0" cy="0"/>
          <a:chOff x="0" y="0"/>
          <a:chExt cx="0" cy="0"/>
        </a:xfrm>
      </p:grpSpPr>
      <p:sp>
        <p:nvSpPr>
          <p:cNvPr id="19" name="Google Shape;19;p3"/>
          <p:cNvSpPr/>
          <p:nvPr/>
        </p:nvSpPr>
        <p:spPr>
          <a:xfrm>
            <a:off x="-363974" y="-139386"/>
            <a:ext cx="2380859" cy="2120450"/>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3"/>
          <p:cNvSpPr/>
          <p:nvPr/>
        </p:nvSpPr>
        <p:spPr>
          <a:xfrm>
            <a:off x="538350" y="1180336"/>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3886626">
            <a:off x="5504907" y="3800569"/>
            <a:ext cx="2184896" cy="1912394"/>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10114520">
            <a:off x="6110162" y="-457878"/>
            <a:ext cx="3531172" cy="1733961"/>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6891075" y="3047950"/>
            <a:ext cx="1416809" cy="1458918"/>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txBox="1">
            <a:spLocks noGrp="1"/>
          </p:cNvSpPr>
          <p:nvPr>
            <p:ph type="ctrTitle"/>
          </p:nvPr>
        </p:nvSpPr>
        <p:spPr>
          <a:xfrm>
            <a:off x="1216025" y="1888150"/>
            <a:ext cx="6711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5" name="Google Shape;25;p3"/>
          <p:cNvSpPr txBox="1">
            <a:spLocks noGrp="1"/>
          </p:cNvSpPr>
          <p:nvPr>
            <p:ph type="subTitle" idx="1"/>
          </p:nvPr>
        </p:nvSpPr>
        <p:spPr>
          <a:xfrm>
            <a:off x="1216025" y="3144854"/>
            <a:ext cx="6711900" cy="7848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lt1"/>
                </a:solidFill>
              </a:defRPr>
            </a:lvl1pPr>
            <a:lvl2pPr lvl="1" rtl="0">
              <a:spcBef>
                <a:spcPts val="0"/>
              </a:spcBef>
              <a:spcAft>
                <a:spcPts val="0"/>
              </a:spcAft>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26" name="Google Shape;26;p3"/>
          <p:cNvSpPr/>
          <p:nvPr/>
        </p:nvSpPr>
        <p:spPr>
          <a:xfrm rot="-1859257">
            <a:off x="7432020" y="368594"/>
            <a:ext cx="1201023" cy="1494418"/>
          </a:xfrm>
          <a:custGeom>
            <a:avLst/>
            <a:gdLst/>
            <a:ahLst/>
            <a:cxnLst/>
            <a:rect l="l" t="t" r="r" b="b"/>
            <a:pathLst>
              <a:path w="1166698" h="1451708" extrusionOk="0">
                <a:moveTo>
                  <a:pt x="1104371" y="837588"/>
                </a:moveTo>
                <a:cubicBezTo>
                  <a:pt x="1157339" y="839253"/>
                  <a:pt x="1194466" y="769072"/>
                  <a:pt x="1156120" y="730764"/>
                </a:cubicBezTo>
                <a:cubicBezTo>
                  <a:pt x="1131024" y="705703"/>
                  <a:pt x="1056796" y="697790"/>
                  <a:pt x="1025113" y="689689"/>
                </a:cubicBezTo>
                <a:cubicBezTo>
                  <a:pt x="976107" y="677159"/>
                  <a:pt x="926719" y="666291"/>
                  <a:pt x="876948" y="657083"/>
                </a:cubicBezTo>
                <a:cubicBezTo>
                  <a:pt x="677677" y="619877"/>
                  <a:pt x="474788" y="606805"/>
                  <a:pt x="272508" y="599333"/>
                </a:cubicBezTo>
                <a:cubicBezTo>
                  <a:pt x="414956" y="553740"/>
                  <a:pt x="571313" y="560979"/>
                  <a:pt x="717526" y="532275"/>
                </a:cubicBezTo>
                <a:cubicBezTo>
                  <a:pt x="794658" y="517136"/>
                  <a:pt x="1076999" y="472088"/>
                  <a:pt x="1093897" y="375770"/>
                </a:cubicBezTo>
                <a:cubicBezTo>
                  <a:pt x="1113789" y="262426"/>
                  <a:pt x="822127" y="319425"/>
                  <a:pt x="765977" y="325964"/>
                </a:cubicBezTo>
                <a:cubicBezTo>
                  <a:pt x="606897" y="344506"/>
                  <a:pt x="447882" y="374454"/>
                  <a:pt x="287053" y="368537"/>
                </a:cubicBezTo>
                <a:cubicBezTo>
                  <a:pt x="439431" y="292342"/>
                  <a:pt x="597233" y="251823"/>
                  <a:pt x="756649" y="195920"/>
                </a:cubicBezTo>
                <a:cubicBezTo>
                  <a:pt x="814693" y="175563"/>
                  <a:pt x="895694" y="138493"/>
                  <a:pt x="910718" y="70515"/>
                </a:cubicBezTo>
                <a:cubicBezTo>
                  <a:pt x="930876" y="-20754"/>
                  <a:pt x="835343" y="1047"/>
                  <a:pt x="776717" y="5383"/>
                </a:cubicBezTo>
                <a:cubicBezTo>
                  <a:pt x="687594" y="11976"/>
                  <a:pt x="598499" y="18960"/>
                  <a:pt x="509432" y="26335"/>
                </a:cubicBezTo>
                <a:cubicBezTo>
                  <a:pt x="431931" y="32752"/>
                  <a:pt x="306479" y="19855"/>
                  <a:pt x="236334" y="53937"/>
                </a:cubicBezTo>
                <a:cubicBezTo>
                  <a:pt x="208463" y="67482"/>
                  <a:pt x="182471" y="96160"/>
                  <a:pt x="192129" y="129919"/>
                </a:cubicBezTo>
                <a:cubicBezTo>
                  <a:pt x="204289" y="172414"/>
                  <a:pt x="242686" y="162822"/>
                  <a:pt x="276281" y="161610"/>
                </a:cubicBezTo>
                <a:cubicBezTo>
                  <a:pt x="372209" y="158143"/>
                  <a:pt x="468786" y="144812"/>
                  <a:pt x="564475" y="137119"/>
                </a:cubicBezTo>
                <a:cubicBezTo>
                  <a:pt x="412228" y="187543"/>
                  <a:pt x="265424" y="253112"/>
                  <a:pt x="126269" y="332840"/>
                </a:cubicBezTo>
                <a:cubicBezTo>
                  <a:pt x="90944" y="353093"/>
                  <a:pt x="24111" y="392030"/>
                  <a:pt x="52047" y="444674"/>
                </a:cubicBezTo>
                <a:cubicBezTo>
                  <a:pt x="77365" y="492392"/>
                  <a:pt x="227551" y="483676"/>
                  <a:pt x="273435" y="484376"/>
                </a:cubicBezTo>
                <a:cubicBezTo>
                  <a:pt x="220065" y="499314"/>
                  <a:pt x="-60435" y="618289"/>
                  <a:pt x="47225" y="703305"/>
                </a:cubicBezTo>
                <a:cubicBezTo>
                  <a:pt x="88559" y="735949"/>
                  <a:pt x="224823" y="715074"/>
                  <a:pt x="277084" y="717213"/>
                </a:cubicBezTo>
                <a:cubicBezTo>
                  <a:pt x="367380" y="720900"/>
                  <a:pt x="457637" y="725897"/>
                  <a:pt x="547655" y="733998"/>
                </a:cubicBezTo>
                <a:cubicBezTo>
                  <a:pt x="432420" y="747080"/>
                  <a:pt x="319072" y="773366"/>
                  <a:pt x="209844" y="812339"/>
                </a:cubicBezTo>
                <a:cubicBezTo>
                  <a:pt x="152455" y="833395"/>
                  <a:pt x="3869" y="871742"/>
                  <a:pt x="78" y="949979"/>
                </a:cubicBezTo>
                <a:cubicBezTo>
                  <a:pt x="-4226" y="1038941"/>
                  <a:pt x="171193" y="998229"/>
                  <a:pt x="226618" y="998585"/>
                </a:cubicBezTo>
                <a:cubicBezTo>
                  <a:pt x="358205" y="999423"/>
                  <a:pt x="489566" y="1006593"/>
                  <a:pt x="620703" y="1020095"/>
                </a:cubicBezTo>
                <a:lnTo>
                  <a:pt x="343859" y="1065701"/>
                </a:lnTo>
                <a:cubicBezTo>
                  <a:pt x="293567" y="1073983"/>
                  <a:pt x="218970" y="1068449"/>
                  <a:pt x="193776" y="1122952"/>
                </a:cubicBezTo>
                <a:cubicBezTo>
                  <a:pt x="159896" y="1196238"/>
                  <a:pt x="239990" y="1199050"/>
                  <a:pt x="288304" y="1207126"/>
                </a:cubicBezTo>
                <a:lnTo>
                  <a:pt x="693829" y="1274915"/>
                </a:lnTo>
                <a:cubicBezTo>
                  <a:pt x="633090" y="1284831"/>
                  <a:pt x="504240" y="1280385"/>
                  <a:pt x="458545" y="1324364"/>
                </a:cubicBezTo>
                <a:cubicBezTo>
                  <a:pt x="416096" y="1365193"/>
                  <a:pt x="436721" y="1406761"/>
                  <a:pt x="481807" y="1429710"/>
                </a:cubicBezTo>
                <a:cubicBezTo>
                  <a:pt x="540629" y="1459645"/>
                  <a:pt x="629803" y="1468154"/>
                  <a:pt x="683076" y="1426418"/>
                </a:cubicBezTo>
                <a:lnTo>
                  <a:pt x="693220" y="1408239"/>
                </a:lnTo>
                <a:cubicBezTo>
                  <a:pt x="691327" y="1385228"/>
                  <a:pt x="703536" y="1376803"/>
                  <a:pt x="729848" y="1382964"/>
                </a:cubicBezTo>
                <a:cubicBezTo>
                  <a:pt x="766793" y="1367650"/>
                  <a:pt x="820934" y="1368097"/>
                  <a:pt x="860544" y="1361635"/>
                </a:cubicBezTo>
                <a:cubicBezTo>
                  <a:pt x="920823" y="1351797"/>
                  <a:pt x="1017030" y="1355505"/>
                  <a:pt x="1070673" y="1324837"/>
                </a:cubicBezTo>
                <a:cubicBezTo>
                  <a:pt x="1105855" y="1304746"/>
                  <a:pt x="1127621" y="1251267"/>
                  <a:pt x="1092185" y="1222155"/>
                </a:cubicBezTo>
                <a:cubicBezTo>
                  <a:pt x="1051435" y="1188675"/>
                  <a:pt x="922048" y="1190891"/>
                  <a:pt x="872393" y="1182622"/>
                </a:cubicBezTo>
                <a:lnTo>
                  <a:pt x="601180" y="1137256"/>
                </a:lnTo>
                <a:lnTo>
                  <a:pt x="936334" y="1082045"/>
                </a:lnTo>
                <a:cubicBezTo>
                  <a:pt x="979858" y="1074878"/>
                  <a:pt x="1108889" y="1042376"/>
                  <a:pt x="1044312" y="968747"/>
                </a:cubicBezTo>
                <a:cubicBezTo>
                  <a:pt x="1020517" y="941618"/>
                  <a:pt x="933320" y="941716"/>
                  <a:pt x="899997" y="936343"/>
                </a:cubicBezTo>
                <a:cubicBezTo>
                  <a:pt x="841490" y="926881"/>
                  <a:pt x="782803" y="918642"/>
                  <a:pt x="723936" y="911625"/>
                </a:cubicBezTo>
                <a:cubicBezTo>
                  <a:pt x="600353" y="896901"/>
                  <a:pt x="476300" y="887594"/>
                  <a:pt x="351779" y="883706"/>
                </a:cubicBezTo>
                <a:cubicBezTo>
                  <a:pt x="597012" y="821094"/>
                  <a:pt x="853485" y="829701"/>
                  <a:pt x="1104371" y="8375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Quote">
  <p:cSld name="TITLE_1_1">
    <p:spTree>
      <p:nvGrpSpPr>
        <p:cNvPr id="1" name="Shape 27"/>
        <p:cNvGrpSpPr/>
        <p:nvPr/>
      </p:nvGrpSpPr>
      <p:grpSpPr>
        <a:xfrm>
          <a:off x="0" y="0"/>
          <a:ext cx="0" cy="0"/>
          <a:chOff x="0" y="0"/>
          <a:chExt cx="0" cy="0"/>
        </a:xfrm>
      </p:grpSpPr>
      <p:sp>
        <p:nvSpPr>
          <p:cNvPr id="28" name="Google Shape;28;p4"/>
          <p:cNvSpPr/>
          <p:nvPr/>
        </p:nvSpPr>
        <p:spPr>
          <a:xfrm>
            <a:off x="841169" y="534700"/>
            <a:ext cx="1445085" cy="1017492"/>
          </a:xfrm>
          <a:custGeom>
            <a:avLst/>
            <a:gdLst/>
            <a:ahLst/>
            <a:cxnLst/>
            <a:rect l="l" t="t" r="r" b="b"/>
            <a:pathLst>
              <a:path w="3176012" h="1017492" extrusionOk="0">
                <a:moveTo>
                  <a:pt x="3132430" y="666969"/>
                </a:moveTo>
                <a:cubicBezTo>
                  <a:pt x="3048872" y="666537"/>
                  <a:pt x="2965324" y="665692"/>
                  <a:pt x="2881784" y="664435"/>
                </a:cubicBezTo>
                <a:cubicBezTo>
                  <a:pt x="2911457" y="560567"/>
                  <a:pt x="2629330" y="585051"/>
                  <a:pt x="2573160" y="581778"/>
                </a:cubicBezTo>
                <a:cubicBezTo>
                  <a:pt x="2431445" y="573528"/>
                  <a:pt x="2289782" y="566179"/>
                  <a:pt x="2148177" y="556069"/>
                </a:cubicBezTo>
                <a:cubicBezTo>
                  <a:pt x="2240727" y="555874"/>
                  <a:pt x="2333276" y="556663"/>
                  <a:pt x="2425825" y="558434"/>
                </a:cubicBezTo>
                <a:cubicBezTo>
                  <a:pt x="2478456" y="559458"/>
                  <a:pt x="2566166" y="581688"/>
                  <a:pt x="2608316" y="544824"/>
                </a:cubicBezTo>
                <a:cubicBezTo>
                  <a:pt x="2634593" y="521856"/>
                  <a:pt x="2642475" y="479653"/>
                  <a:pt x="2616256" y="454663"/>
                </a:cubicBezTo>
                <a:cubicBezTo>
                  <a:pt x="2579265" y="419407"/>
                  <a:pt x="2438011" y="441313"/>
                  <a:pt x="2389146" y="440574"/>
                </a:cubicBezTo>
                <a:lnTo>
                  <a:pt x="2590602" y="434326"/>
                </a:lnTo>
                <a:cubicBezTo>
                  <a:pt x="2632162" y="433030"/>
                  <a:pt x="2693051" y="443302"/>
                  <a:pt x="2728454" y="417158"/>
                </a:cubicBezTo>
                <a:cubicBezTo>
                  <a:pt x="2747899" y="402816"/>
                  <a:pt x="2767078" y="370360"/>
                  <a:pt x="2757894" y="345130"/>
                </a:cubicBezTo>
                <a:cubicBezTo>
                  <a:pt x="2742714" y="303452"/>
                  <a:pt x="2686115" y="313698"/>
                  <a:pt x="2651477" y="312804"/>
                </a:cubicBezTo>
                <a:cubicBezTo>
                  <a:pt x="2660837" y="294068"/>
                  <a:pt x="2663839" y="264911"/>
                  <a:pt x="2646986" y="248728"/>
                </a:cubicBezTo>
                <a:cubicBezTo>
                  <a:pt x="2680120" y="248423"/>
                  <a:pt x="3024562" y="270607"/>
                  <a:pt x="2933268" y="147860"/>
                </a:cubicBezTo>
                <a:cubicBezTo>
                  <a:pt x="2897146" y="99292"/>
                  <a:pt x="2784741" y="141185"/>
                  <a:pt x="2733730" y="129746"/>
                </a:cubicBezTo>
                <a:cubicBezTo>
                  <a:pt x="2687191" y="119318"/>
                  <a:pt x="2712340" y="113978"/>
                  <a:pt x="2674228" y="92714"/>
                </a:cubicBezTo>
                <a:cubicBezTo>
                  <a:pt x="2645243" y="76512"/>
                  <a:pt x="2577937" y="90329"/>
                  <a:pt x="2545541" y="90608"/>
                </a:cubicBezTo>
                <a:cubicBezTo>
                  <a:pt x="2178679" y="93790"/>
                  <a:pt x="1798168" y="126162"/>
                  <a:pt x="1433755" y="84322"/>
                </a:cubicBezTo>
                <a:cubicBezTo>
                  <a:pt x="1250435" y="63272"/>
                  <a:pt x="1068009" y="35204"/>
                  <a:pt x="884694" y="14329"/>
                </a:cubicBezTo>
                <a:cubicBezTo>
                  <a:pt x="735538" y="-2670"/>
                  <a:pt x="577346" y="-17628"/>
                  <a:pt x="437822" y="50816"/>
                </a:cubicBezTo>
                <a:cubicBezTo>
                  <a:pt x="408273" y="65313"/>
                  <a:pt x="379241" y="98372"/>
                  <a:pt x="350878" y="109668"/>
                </a:cubicBezTo>
                <a:cubicBezTo>
                  <a:pt x="319765" y="122060"/>
                  <a:pt x="256894" y="110485"/>
                  <a:pt x="223021" y="110776"/>
                </a:cubicBezTo>
                <a:cubicBezTo>
                  <a:pt x="169871" y="111243"/>
                  <a:pt x="91482" y="94445"/>
                  <a:pt x="65516" y="156032"/>
                </a:cubicBezTo>
                <a:cubicBezTo>
                  <a:pt x="14771" y="276459"/>
                  <a:pt x="346820" y="226382"/>
                  <a:pt x="407333" y="225857"/>
                </a:cubicBezTo>
                <a:cubicBezTo>
                  <a:pt x="382988" y="261223"/>
                  <a:pt x="391356" y="241942"/>
                  <a:pt x="371547" y="263673"/>
                </a:cubicBezTo>
                <a:cubicBezTo>
                  <a:pt x="362285" y="273835"/>
                  <a:pt x="349860" y="279920"/>
                  <a:pt x="342859" y="293031"/>
                </a:cubicBezTo>
                <a:cubicBezTo>
                  <a:pt x="330422" y="316362"/>
                  <a:pt x="329650" y="341741"/>
                  <a:pt x="348609" y="360995"/>
                </a:cubicBezTo>
                <a:cubicBezTo>
                  <a:pt x="372423" y="385175"/>
                  <a:pt x="435347" y="372596"/>
                  <a:pt x="466199" y="373400"/>
                </a:cubicBezTo>
                <a:lnTo>
                  <a:pt x="651867" y="378221"/>
                </a:lnTo>
                <a:cubicBezTo>
                  <a:pt x="573879" y="380645"/>
                  <a:pt x="441213" y="359583"/>
                  <a:pt x="368747" y="390892"/>
                </a:cubicBezTo>
                <a:cubicBezTo>
                  <a:pt x="343385" y="401851"/>
                  <a:pt x="318806" y="428856"/>
                  <a:pt x="321827" y="458480"/>
                </a:cubicBezTo>
                <a:cubicBezTo>
                  <a:pt x="326746" y="506685"/>
                  <a:pt x="371898" y="503503"/>
                  <a:pt x="409582" y="508026"/>
                </a:cubicBezTo>
                <a:cubicBezTo>
                  <a:pt x="386553" y="531241"/>
                  <a:pt x="371943" y="584630"/>
                  <a:pt x="411339" y="600884"/>
                </a:cubicBezTo>
                <a:cubicBezTo>
                  <a:pt x="343405" y="598350"/>
                  <a:pt x="166928" y="556814"/>
                  <a:pt x="131772" y="635880"/>
                </a:cubicBezTo>
                <a:cubicBezTo>
                  <a:pt x="90289" y="729204"/>
                  <a:pt x="255649" y="721246"/>
                  <a:pt x="307801" y="727908"/>
                </a:cubicBezTo>
                <a:cubicBezTo>
                  <a:pt x="246264" y="741738"/>
                  <a:pt x="233864" y="812043"/>
                  <a:pt x="286249" y="840461"/>
                </a:cubicBezTo>
                <a:cubicBezTo>
                  <a:pt x="316266" y="856741"/>
                  <a:pt x="382177" y="852127"/>
                  <a:pt x="416433" y="856054"/>
                </a:cubicBezTo>
                <a:cubicBezTo>
                  <a:pt x="459851" y="861049"/>
                  <a:pt x="503294" y="865849"/>
                  <a:pt x="546760" y="870455"/>
                </a:cubicBezTo>
                <a:lnTo>
                  <a:pt x="307074" y="867571"/>
                </a:lnTo>
                <a:cubicBezTo>
                  <a:pt x="234078" y="866696"/>
                  <a:pt x="137690" y="848886"/>
                  <a:pt x="67396" y="864693"/>
                </a:cubicBezTo>
                <a:cubicBezTo>
                  <a:pt x="34339" y="872127"/>
                  <a:pt x="1522" y="890137"/>
                  <a:pt x="64" y="929676"/>
                </a:cubicBezTo>
                <a:cubicBezTo>
                  <a:pt x="-1912" y="983266"/>
                  <a:pt x="42072" y="980823"/>
                  <a:pt x="83198" y="981970"/>
                </a:cubicBezTo>
                <a:cubicBezTo>
                  <a:pt x="403995" y="990907"/>
                  <a:pt x="725407" y="989695"/>
                  <a:pt x="1046308" y="993552"/>
                </a:cubicBezTo>
                <a:lnTo>
                  <a:pt x="2007104" y="1005107"/>
                </a:lnTo>
                <a:lnTo>
                  <a:pt x="2216500" y="1007628"/>
                </a:lnTo>
                <a:cubicBezTo>
                  <a:pt x="2281116" y="1008406"/>
                  <a:pt x="2380661" y="1029870"/>
                  <a:pt x="2442301" y="1008062"/>
                </a:cubicBezTo>
                <a:cubicBezTo>
                  <a:pt x="2472610" y="997343"/>
                  <a:pt x="2504525" y="959819"/>
                  <a:pt x="2492366" y="924777"/>
                </a:cubicBezTo>
                <a:cubicBezTo>
                  <a:pt x="2474159" y="872366"/>
                  <a:pt x="2381750" y="891530"/>
                  <a:pt x="2340339" y="890376"/>
                </a:cubicBezTo>
                <a:cubicBezTo>
                  <a:pt x="2462000" y="767804"/>
                  <a:pt x="2123203" y="781913"/>
                  <a:pt x="2079834" y="779146"/>
                </a:cubicBezTo>
                <a:cubicBezTo>
                  <a:pt x="2324102" y="782416"/>
                  <a:pt x="2568385" y="784145"/>
                  <a:pt x="2812683" y="784331"/>
                </a:cubicBezTo>
                <a:cubicBezTo>
                  <a:pt x="2871480" y="784361"/>
                  <a:pt x="2930277" y="784307"/>
                  <a:pt x="2989075" y="784168"/>
                </a:cubicBezTo>
                <a:cubicBezTo>
                  <a:pt x="3032100" y="784065"/>
                  <a:pt x="3097105" y="797474"/>
                  <a:pt x="3136247" y="778206"/>
                </a:cubicBezTo>
                <a:cubicBezTo>
                  <a:pt x="3182345" y="755575"/>
                  <a:pt x="3205465" y="667332"/>
                  <a:pt x="3132430" y="666969"/>
                </a:cubicBezTo>
                <a:close/>
                <a:moveTo>
                  <a:pt x="587432" y="607728"/>
                </a:moveTo>
                <a:cubicBezTo>
                  <a:pt x="565083" y="606864"/>
                  <a:pt x="542732" y="605999"/>
                  <a:pt x="520380" y="605135"/>
                </a:cubicBezTo>
                <a:lnTo>
                  <a:pt x="750245" y="605135"/>
                </a:lnTo>
                <a:cubicBezTo>
                  <a:pt x="745967" y="625232"/>
                  <a:pt x="610922" y="608687"/>
                  <a:pt x="587432" y="607728"/>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4"/>
          <p:cNvSpPr txBox="1">
            <a:spLocks noGrp="1"/>
          </p:cNvSpPr>
          <p:nvPr>
            <p:ph type="body" idx="1"/>
          </p:nvPr>
        </p:nvSpPr>
        <p:spPr>
          <a:xfrm>
            <a:off x="1216025" y="1552200"/>
            <a:ext cx="5456700" cy="2304000"/>
          </a:xfrm>
          <a:prstGeom prst="rect">
            <a:avLst/>
          </a:prstGeom>
        </p:spPr>
        <p:txBody>
          <a:bodyPr spcFirstLastPara="1" wrap="square" lIns="0" tIns="0" rIns="0" bIns="0" anchor="t" anchorCtr="0">
            <a:noAutofit/>
          </a:bodyPr>
          <a:lstStyle>
            <a:lvl1pPr marL="457200" lvl="0" indent="-419100" rtl="0">
              <a:lnSpc>
                <a:spcPct val="115000"/>
              </a:lnSpc>
              <a:spcBef>
                <a:spcPts val="600"/>
              </a:spcBef>
              <a:spcAft>
                <a:spcPts val="0"/>
              </a:spcAft>
              <a:buSzPts val="3000"/>
              <a:buChar char="✘"/>
              <a:defRPr sz="3000"/>
            </a:lvl1pPr>
            <a:lvl2pPr marL="914400" lvl="1" indent="-419100" rtl="0">
              <a:lnSpc>
                <a:spcPct val="115000"/>
              </a:lnSpc>
              <a:spcBef>
                <a:spcPts val="0"/>
              </a:spcBef>
              <a:spcAft>
                <a:spcPts val="0"/>
              </a:spcAft>
              <a:buSzPts val="3000"/>
              <a:buChar char="✗"/>
              <a:defRPr sz="3000"/>
            </a:lvl2pPr>
            <a:lvl3pPr marL="1371600" lvl="2" indent="-419100" rtl="0">
              <a:lnSpc>
                <a:spcPct val="115000"/>
              </a:lnSpc>
              <a:spcBef>
                <a:spcPts val="0"/>
              </a:spcBef>
              <a:spcAft>
                <a:spcPts val="0"/>
              </a:spcAft>
              <a:buSzPts val="3000"/>
              <a:buChar char="■"/>
              <a:defRPr sz="3000"/>
            </a:lvl3pPr>
            <a:lvl4pPr marL="1828800" lvl="3" indent="-419100" rtl="0">
              <a:lnSpc>
                <a:spcPct val="115000"/>
              </a:lnSpc>
              <a:spcBef>
                <a:spcPts val="0"/>
              </a:spcBef>
              <a:spcAft>
                <a:spcPts val="0"/>
              </a:spcAft>
              <a:buSzPts val="3000"/>
              <a:buChar char="●"/>
              <a:defRPr sz="3000"/>
            </a:lvl4pPr>
            <a:lvl5pPr marL="2286000" lvl="4" indent="-419100" rtl="0">
              <a:lnSpc>
                <a:spcPct val="115000"/>
              </a:lnSpc>
              <a:spcBef>
                <a:spcPts val="0"/>
              </a:spcBef>
              <a:spcAft>
                <a:spcPts val="0"/>
              </a:spcAft>
              <a:buSzPts val="3000"/>
              <a:buChar char="○"/>
              <a:defRPr sz="3000"/>
            </a:lvl5pPr>
            <a:lvl6pPr marL="2743200" lvl="5" indent="-419100" rtl="0">
              <a:lnSpc>
                <a:spcPct val="115000"/>
              </a:lnSpc>
              <a:spcBef>
                <a:spcPts val="0"/>
              </a:spcBef>
              <a:spcAft>
                <a:spcPts val="0"/>
              </a:spcAft>
              <a:buSzPts val="3000"/>
              <a:buChar char="■"/>
              <a:defRPr sz="3000"/>
            </a:lvl6pPr>
            <a:lvl7pPr marL="3200400" lvl="6" indent="-419100" rtl="0">
              <a:lnSpc>
                <a:spcPct val="115000"/>
              </a:lnSpc>
              <a:spcBef>
                <a:spcPts val="0"/>
              </a:spcBef>
              <a:spcAft>
                <a:spcPts val="0"/>
              </a:spcAft>
              <a:buSzPts val="3000"/>
              <a:buChar char="●"/>
              <a:defRPr sz="3000"/>
            </a:lvl7pPr>
            <a:lvl8pPr marL="3657600" lvl="7" indent="-419100" rtl="0">
              <a:lnSpc>
                <a:spcPct val="115000"/>
              </a:lnSpc>
              <a:spcBef>
                <a:spcPts val="0"/>
              </a:spcBef>
              <a:spcAft>
                <a:spcPts val="0"/>
              </a:spcAft>
              <a:buSzPts val="3000"/>
              <a:buChar char="○"/>
              <a:defRPr sz="3000"/>
            </a:lvl8pPr>
            <a:lvl9pPr marL="4114800" lvl="8" indent="-419100">
              <a:lnSpc>
                <a:spcPct val="115000"/>
              </a:lnSpc>
              <a:spcBef>
                <a:spcPts val="0"/>
              </a:spcBef>
              <a:spcAft>
                <a:spcPts val="0"/>
              </a:spcAft>
              <a:buSzPts val="3000"/>
              <a:buChar char="■"/>
              <a:defRPr sz="3000"/>
            </a:lvl9pPr>
          </a:lstStyle>
          <a:p>
            <a:endParaRPr/>
          </a:p>
        </p:txBody>
      </p:sp>
      <p:sp>
        <p:nvSpPr>
          <p:cNvPr id="30" name="Google Shape;30;p4"/>
          <p:cNvSpPr txBox="1"/>
          <p:nvPr/>
        </p:nvSpPr>
        <p:spPr>
          <a:xfrm>
            <a:off x="1216025" y="628969"/>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dk1"/>
                </a:solidFill>
                <a:latin typeface="Raleway"/>
                <a:ea typeface="Raleway"/>
                <a:cs typeface="Raleway"/>
                <a:sym typeface="Raleway"/>
              </a:rPr>
              <a:t>“</a:t>
            </a:r>
            <a:endParaRPr sz="9600" b="1">
              <a:solidFill>
                <a:schemeClr val="dk1"/>
              </a:solidFill>
              <a:latin typeface="Raleway"/>
              <a:ea typeface="Raleway"/>
              <a:cs typeface="Raleway"/>
              <a:sym typeface="Raleway"/>
            </a:endParaRPr>
          </a:p>
        </p:txBody>
      </p:sp>
      <p:sp>
        <p:nvSpPr>
          <p:cNvPr id="31" name="Google Shape;3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4"/>
          <p:cNvSpPr/>
          <p:nvPr/>
        </p:nvSpPr>
        <p:spPr>
          <a:xfrm>
            <a:off x="1482850" y="-478441"/>
            <a:ext cx="1691129" cy="1577178"/>
          </a:xfrm>
          <a:custGeom>
            <a:avLst/>
            <a:gdLst/>
            <a:ahLst/>
            <a:cxnLst/>
            <a:rect l="l" t="t" r="r" b="b"/>
            <a:pathLst>
              <a:path w="1445409" h="1348015" extrusionOk="0">
                <a:moveTo>
                  <a:pt x="492691" y="421259"/>
                </a:moveTo>
                <a:cubicBezTo>
                  <a:pt x="546736" y="374376"/>
                  <a:pt x="506550" y="328822"/>
                  <a:pt x="452240" y="325297"/>
                </a:cubicBezTo>
                <a:cubicBezTo>
                  <a:pt x="437703" y="338522"/>
                  <a:pt x="422750" y="340218"/>
                  <a:pt x="407380" y="330384"/>
                </a:cubicBezTo>
                <a:cubicBezTo>
                  <a:pt x="394322" y="328376"/>
                  <a:pt x="380960" y="330411"/>
                  <a:pt x="369093" y="336217"/>
                </a:cubicBezTo>
                <a:cubicBezTo>
                  <a:pt x="343775" y="347837"/>
                  <a:pt x="325854" y="378907"/>
                  <a:pt x="318620" y="404493"/>
                </a:cubicBezTo>
                <a:cubicBezTo>
                  <a:pt x="300510" y="468556"/>
                  <a:pt x="338610" y="526138"/>
                  <a:pt x="406304" y="529061"/>
                </a:cubicBezTo>
                <a:cubicBezTo>
                  <a:pt x="452084" y="531070"/>
                  <a:pt x="546853" y="474829"/>
                  <a:pt x="492691" y="421259"/>
                </a:cubicBezTo>
                <a:close/>
                <a:moveTo>
                  <a:pt x="806093" y="553403"/>
                </a:moveTo>
                <a:cubicBezTo>
                  <a:pt x="864032" y="564265"/>
                  <a:pt x="924124" y="521524"/>
                  <a:pt x="930392" y="462341"/>
                </a:cubicBezTo>
                <a:cubicBezTo>
                  <a:pt x="934747" y="421194"/>
                  <a:pt x="911524" y="390637"/>
                  <a:pt x="888008" y="360229"/>
                </a:cubicBezTo>
                <a:cubicBezTo>
                  <a:pt x="878512" y="347947"/>
                  <a:pt x="852689" y="315763"/>
                  <a:pt x="837541" y="307306"/>
                </a:cubicBezTo>
                <a:cubicBezTo>
                  <a:pt x="745236" y="255777"/>
                  <a:pt x="651032" y="524324"/>
                  <a:pt x="806093" y="553403"/>
                </a:cubicBezTo>
                <a:close/>
                <a:moveTo>
                  <a:pt x="1083826" y="830258"/>
                </a:moveTo>
                <a:cubicBezTo>
                  <a:pt x="1079801" y="791969"/>
                  <a:pt x="1070117" y="727213"/>
                  <a:pt x="1030106" y="713603"/>
                </a:cubicBezTo>
                <a:cubicBezTo>
                  <a:pt x="977941" y="695852"/>
                  <a:pt x="917837" y="748911"/>
                  <a:pt x="900705" y="794225"/>
                </a:cubicBezTo>
                <a:cubicBezTo>
                  <a:pt x="846674" y="937153"/>
                  <a:pt x="1095414" y="940497"/>
                  <a:pt x="1083826" y="830258"/>
                </a:cubicBezTo>
                <a:close/>
                <a:moveTo>
                  <a:pt x="1153723" y="365685"/>
                </a:moveTo>
                <a:cubicBezTo>
                  <a:pt x="1227757" y="443844"/>
                  <a:pt x="1373575" y="337889"/>
                  <a:pt x="1313756" y="244001"/>
                </a:cubicBezTo>
                <a:cubicBezTo>
                  <a:pt x="1284024" y="197339"/>
                  <a:pt x="1207625" y="187534"/>
                  <a:pt x="1172242" y="234928"/>
                </a:cubicBezTo>
                <a:cubicBezTo>
                  <a:pt x="1156005" y="256658"/>
                  <a:pt x="1134000" y="344869"/>
                  <a:pt x="1153698" y="365685"/>
                </a:cubicBezTo>
                <a:close/>
                <a:moveTo>
                  <a:pt x="879329" y="119990"/>
                </a:moveTo>
                <a:cubicBezTo>
                  <a:pt x="929335" y="186030"/>
                  <a:pt x="1042129" y="103270"/>
                  <a:pt x="1010012" y="32615"/>
                </a:cubicBezTo>
                <a:cubicBezTo>
                  <a:pt x="971816" y="-51422"/>
                  <a:pt x="822401" y="44832"/>
                  <a:pt x="879329" y="119990"/>
                </a:cubicBezTo>
                <a:close/>
                <a:moveTo>
                  <a:pt x="523622" y="127566"/>
                </a:moveTo>
                <a:cubicBezTo>
                  <a:pt x="522857" y="127800"/>
                  <a:pt x="557437" y="154870"/>
                  <a:pt x="565559" y="156471"/>
                </a:cubicBezTo>
                <a:cubicBezTo>
                  <a:pt x="587395" y="160774"/>
                  <a:pt x="606490" y="152505"/>
                  <a:pt x="622597" y="138039"/>
                </a:cubicBezTo>
                <a:cubicBezTo>
                  <a:pt x="666672" y="98383"/>
                  <a:pt x="639345" y="41475"/>
                  <a:pt x="595666" y="13140"/>
                </a:cubicBezTo>
                <a:cubicBezTo>
                  <a:pt x="560846" y="-9439"/>
                  <a:pt x="521859" y="-469"/>
                  <a:pt x="490417" y="26446"/>
                </a:cubicBezTo>
                <a:cubicBezTo>
                  <a:pt x="450398" y="60671"/>
                  <a:pt x="448746" y="150612"/>
                  <a:pt x="523622" y="127566"/>
                </a:cubicBezTo>
                <a:close/>
                <a:moveTo>
                  <a:pt x="1427224" y="708794"/>
                </a:moveTo>
                <a:cubicBezTo>
                  <a:pt x="1434178" y="634064"/>
                  <a:pt x="1341050" y="658957"/>
                  <a:pt x="1307585" y="686759"/>
                </a:cubicBezTo>
                <a:cubicBezTo>
                  <a:pt x="1271567" y="716669"/>
                  <a:pt x="1247578" y="769125"/>
                  <a:pt x="1256166" y="816000"/>
                </a:cubicBezTo>
                <a:cubicBezTo>
                  <a:pt x="1289651" y="998565"/>
                  <a:pt x="1512373" y="774315"/>
                  <a:pt x="1427224" y="708794"/>
                </a:cubicBezTo>
                <a:close/>
                <a:moveTo>
                  <a:pt x="1181737" y="1055117"/>
                </a:moveTo>
                <a:cubicBezTo>
                  <a:pt x="1114776" y="1051559"/>
                  <a:pt x="1076540" y="1066018"/>
                  <a:pt x="1070292" y="1134780"/>
                </a:cubicBezTo>
                <a:cubicBezTo>
                  <a:pt x="1065670" y="1185693"/>
                  <a:pt x="1064543" y="1219899"/>
                  <a:pt x="1124971" y="1237274"/>
                </a:cubicBezTo>
                <a:cubicBezTo>
                  <a:pt x="1250274" y="1273295"/>
                  <a:pt x="1271132" y="1059868"/>
                  <a:pt x="1181763" y="1055117"/>
                </a:cubicBezTo>
                <a:close/>
                <a:moveTo>
                  <a:pt x="732396" y="1179401"/>
                </a:moveTo>
                <a:cubicBezTo>
                  <a:pt x="721326" y="1189770"/>
                  <a:pt x="679246" y="1175058"/>
                  <a:pt x="656710" y="1194683"/>
                </a:cubicBezTo>
                <a:cubicBezTo>
                  <a:pt x="638768" y="1211590"/>
                  <a:pt x="628956" y="1235391"/>
                  <a:pt x="629772" y="1260029"/>
                </a:cubicBezTo>
                <a:cubicBezTo>
                  <a:pt x="631860" y="1326295"/>
                  <a:pt x="702678" y="1364435"/>
                  <a:pt x="761467" y="1341577"/>
                </a:cubicBezTo>
                <a:cubicBezTo>
                  <a:pt x="880171" y="1295421"/>
                  <a:pt x="820541" y="1096925"/>
                  <a:pt x="732423" y="1179401"/>
                </a:cubicBezTo>
                <a:close/>
                <a:moveTo>
                  <a:pt x="666147" y="797511"/>
                </a:moveTo>
                <a:cubicBezTo>
                  <a:pt x="619045" y="714984"/>
                  <a:pt x="442154" y="856720"/>
                  <a:pt x="477628" y="933744"/>
                </a:cubicBezTo>
                <a:cubicBezTo>
                  <a:pt x="526973" y="1040905"/>
                  <a:pt x="725468" y="901457"/>
                  <a:pt x="666147" y="797511"/>
                </a:cubicBezTo>
                <a:close/>
                <a:moveTo>
                  <a:pt x="224876" y="726668"/>
                </a:moveTo>
                <a:cubicBezTo>
                  <a:pt x="153539" y="650557"/>
                  <a:pt x="11694" y="902481"/>
                  <a:pt x="177748" y="925099"/>
                </a:cubicBezTo>
                <a:cubicBezTo>
                  <a:pt x="298255" y="941515"/>
                  <a:pt x="318212" y="719377"/>
                  <a:pt x="224876" y="726668"/>
                </a:cubicBezTo>
                <a:close/>
                <a:moveTo>
                  <a:pt x="389620" y="1116932"/>
                </a:moveTo>
                <a:cubicBezTo>
                  <a:pt x="327863" y="1101682"/>
                  <a:pt x="237470" y="1169608"/>
                  <a:pt x="295092" y="1232129"/>
                </a:cubicBezTo>
                <a:cubicBezTo>
                  <a:pt x="371640" y="1315187"/>
                  <a:pt x="485089" y="1140515"/>
                  <a:pt x="389627" y="1116932"/>
                </a:cubicBezTo>
                <a:close/>
                <a:moveTo>
                  <a:pt x="161057" y="487078"/>
                </a:moveTo>
                <a:cubicBezTo>
                  <a:pt x="183374" y="457480"/>
                  <a:pt x="208373" y="385089"/>
                  <a:pt x="166748" y="360118"/>
                </a:cubicBezTo>
                <a:cubicBezTo>
                  <a:pt x="135896" y="341603"/>
                  <a:pt x="54616" y="373333"/>
                  <a:pt x="32487" y="391738"/>
                </a:cubicBezTo>
                <a:cubicBezTo>
                  <a:pt x="-65321" y="473164"/>
                  <a:pt x="81391" y="592716"/>
                  <a:pt x="161057" y="487078"/>
                </a:cubicBezTo>
                <a:close/>
                <a:moveTo>
                  <a:pt x="76699" y="484486"/>
                </a:moveTo>
                <a:cubicBezTo>
                  <a:pt x="84953" y="481244"/>
                  <a:pt x="92788" y="477021"/>
                  <a:pt x="100032" y="471906"/>
                </a:cubicBezTo>
                <a:cubicBezTo>
                  <a:pt x="93565" y="478172"/>
                  <a:pt x="85489" y="482526"/>
                  <a:pt x="76699" y="484486"/>
                </a:cubicBezTo>
                <a:close/>
                <a:moveTo>
                  <a:pt x="254484" y="173049"/>
                </a:moveTo>
                <a:cubicBezTo>
                  <a:pt x="323242" y="173049"/>
                  <a:pt x="356337" y="56199"/>
                  <a:pt x="274351" y="56199"/>
                </a:cubicBezTo>
                <a:cubicBezTo>
                  <a:pt x="205587" y="56173"/>
                  <a:pt x="172491" y="173023"/>
                  <a:pt x="254484" y="1730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4"/>
          <p:cNvSpPr/>
          <p:nvPr/>
        </p:nvSpPr>
        <p:spPr>
          <a:xfrm>
            <a:off x="7524748" y="2004302"/>
            <a:ext cx="2169605" cy="2139034"/>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4"/>
          <p:cNvSpPr/>
          <p:nvPr/>
        </p:nvSpPr>
        <p:spPr>
          <a:xfrm rot="5828734">
            <a:off x="6579602" y="3865726"/>
            <a:ext cx="2358243" cy="1159370"/>
          </a:xfrm>
          <a:custGeom>
            <a:avLst/>
            <a:gdLst/>
            <a:ahLst/>
            <a:cxnLst/>
            <a:rect l="l" t="t" r="r" b="b"/>
            <a:pathLst>
              <a:path w="2728778" h="1341534" extrusionOk="0">
                <a:moveTo>
                  <a:pt x="2727858" y="971865"/>
                </a:moveTo>
                <a:cubicBezTo>
                  <a:pt x="2662022" y="811650"/>
                  <a:pt x="2599698" y="650061"/>
                  <a:pt x="2540889" y="487098"/>
                </a:cubicBezTo>
                <a:cubicBezTo>
                  <a:pt x="2509539" y="400203"/>
                  <a:pt x="2479196" y="312951"/>
                  <a:pt x="2449860" y="225343"/>
                </a:cubicBezTo>
                <a:cubicBezTo>
                  <a:pt x="2433572" y="176691"/>
                  <a:pt x="2413699" y="33711"/>
                  <a:pt x="2369261" y="7263"/>
                </a:cubicBezTo>
                <a:cubicBezTo>
                  <a:pt x="2220183" y="-81480"/>
                  <a:pt x="2022959" y="670486"/>
                  <a:pt x="2005088" y="766409"/>
                </a:cubicBezTo>
                <a:lnTo>
                  <a:pt x="1865337" y="330248"/>
                </a:lnTo>
                <a:cubicBezTo>
                  <a:pt x="1847733" y="275297"/>
                  <a:pt x="1832638" y="161377"/>
                  <a:pt x="1794493" y="120269"/>
                </a:cubicBezTo>
                <a:cubicBezTo>
                  <a:pt x="1743936" y="65765"/>
                  <a:pt x="1696730" y="134449"/>
                  <a:pt x="1673636" y="175317"/>
                </a:cubicBezTo>
                <a:cubicBezTo>
                  <a:pt x="1532725" y="424648"/>
                  <a:pt x="1433672" y="703337"/>
                  <a:pt x="1369342" y="981741"/>
                </a:cubicBezTo>
                <a:cubicBezTo>
                  <a:pt x="1335812" y="807258"/>
                  <a:pt x="1310689" y="631297"/>
                  <a:pt x="1288321" y="455076"/>
                </a:cubicBezTo>
                <a:cubicBezTo>
                  <a:pt x="1277775" y="371868"/>
                  <a:pt x="1286240" y="249841"/>
                  <a:pt x="1254234" y="172978"/>
                </a:cubicBezTo>
                <a:cubicBezTo>
                  <a:pt x="1238347" y="134825"/>
                  <a:pt x="1212978" y="119984"/>
                  <a:pt x="1171917" y="143412"/>
                </a:cubicBezTo>
                <a:cubicBezTo>
                  <a:pt x="1121936" y="171928"/>
                  <a:pt x="1103360" y="253710"/>
                  <a:pt x="1079994" y="303625"/>
                </a:cubicBezTo>
                <a:lnTo>
                  <a:pt x="960796" y="558322"/>
                </a:lnTo>
                <a:cubicBezTo>
                  <a:pt x="886287" y="717505"/>
                  <a:pt x="811785" y="876689"/>
                  <a:pt x="737289" y="1035876"/>
                </a:cubicBezTo>
                <a:cubicBezTo>
                  <a:pt x="703260" y="851023"/>
                  <a:pt x="694251" y="662703"/>
                  <a:pt x="693045" y="475089"/>
                </a:cubicBezTo>
                <a:cubicBezTo>
                  <a:pt x="692644" y="412762"/>
                  <a:pt x="744004" y="92719"/>
                  <a:pt x="611649" y="163840"/>
                </a:cubicBezTo>
                <a:cubicBezTo>
                  <a:pt x="556749" y="193334"/>
                  <a:pt x="524198" y="292679"/>
                  <a:pt x="502867" y="347332"/>
                </a:cubicBezTo>
                <a:cubicBezTo>
                  <a:pt x="477349" y="414675"/>
                  <a:pt x="457547" y="484047"/>
                  <a:pt x="443669" y="554712"/>
                </a:cubicBezTo>
                <a:cubicBezTo>
                  <a:pt x="409499" y="720246"/>
                  <a:pt x="400346" y="890485"/>
                  <a:pt x="355630" y="1053919"/>
                </a:cubicBezTo>
                <a:cubicBezTo>
                  <a:pt x="285715" y="780155"/>
                  <a:pt x="210959" y="507689"/>
                  <a:pt x="131364" y="236523"/>
                </a:cubicBezTo>
                <a:cubicBezTo>
                  <a:pt x="118161" y="191558"/>
                  <a:pt x="113027" y="129290"/>
                  <a:pt x="50577" y="143198"/>
                </a:cubicBezTo>
                <a:cubicBezTo>
                  <a:pt x="-12470" y="157242"/>
                  <a:pt x="-3279" y="216354"/>
                  <a:pt x="8446" y="263094"/>
                </a:cubicBezTo>
                <a:cubicBezTo>
                  <a:pt x="43940" y="404564"/>
                  <a:pt x="90024" y="544084"/>
                  <a:pt x="128772" y="684757"/>
                </a:cubicBezTo>
                <a:cubicBezTo>
                  <a:pt x="166036" y="820038"/>
                  <a:pt x="202099" y="955643"/>
                  <a:pt x="236957" y="1091572"/>
                </a:cubicBezTo>
                <a:cubicBezTo>
                  <a:pt x="252616" y="1152628"/>
                  <a:pt x="281531" y="1400183"/>
                  <a:pt x="388193" y="1271824"/>
                </a:cubicBezTo>
                <a:cubicBezTo>
                  <a:pt x="462849" y="1181987"/>
                  <a:pt x="485276" y="1020568"/>
                  <a:pt x="504863" y="909402"/>
                </a:cubicBezTo>
                <a:cubicBezTo>
                  <a:pt x="529163" y="771484"/>
                  <a:pt x="540778" y="631070"/>
                  <a:pt x="574004" y="494803"/>
                </a:cubicBezTo>
                <a:cubicBezTo>
                  <a:pt x="575241" y="655256"/>
                  <a:pt x="582170" y="816046"/>
                  <a:pt x="604136" y="975125"/>
                </a:cubicBezTo>
                <a:cubicBezTo>
                  <a:pt x="613522" y="1043173"/>
                  <a:pt x="625027" y="1339795"/>
                  <a:pt x="745391" y="1256853"/>
                </a:cubicBezTo>
                <a:cubicBezTo>
                  <a:pt x="794464" y="1223043"/>
                  <a:pt x="818465" y="1123043"/>
                  <a:pt x="843860" y="1068779"/>
                </a:cubicBezTo>
                <a:cubicBezTo>
                  <a:pt x="878736" y="994262"/>
                  <a:pt x="913612" y="919746"/>
                  <a:pt x="948488" y="845229"/>
                </a:cubicBezTo>
                <a:cubicBezTo>
                  <a:pt x="1018243" y="696170"/>
                  <a:pt x="1087996" y="547134"/>
                  <a:pt x="1157748" y="398122"/>
                </a:cubicBezTo>
                <a:cubicBezTo>
                  <a:pt x="1180978" y="586423"/>
                  <a:pt x="1206639" y="774517"/>
                  <a:pt x="1240610" y="961223"/>
                </a:cubicBezTo>
                <a:cubicBezTo>
                  <a:pt x="1257080" y="1051741"/>
                  <a:pt x="1275481" y="1141916"/>
                  <a:pt x="1296488" y="1231474"/>
                </a:cubicBezTo>
                <a:cubicBezTo>
                  <a:pt x="1309192" y="1285680"/>
                  <a:pt x="1339526" y="1397462"/>
                  <a:pt x="1413974" y="1319763"/>
                </a:cubicBezTo>
                <a:cubicBezTo>
                  <a:pt x="1458277" y="1273529"/>
                  <a:pt x="1452573" y="1149479"/>
                  <a:pt x="1464648" y="1088092"/>
                </a:cubicBezTo>
                <a:cubicBezTo>
                  <a:pt x="1481578" y="1002001"/>
                  <a:pt x="1502116" y="916717"/>
                  <a:pt x="1526262" y="832241"/>
                </a:cubicBezTo>
                <a:cubicBezTo>
                  <a:pt x="1577535" y="652900"/>
                  <a:pt x="1644666" y="478475"/>
                  <a:pt x="1726863" y="311033"/>
                </a:cubicBezTo>
                <a:cubicBezTo>
                  <a:pt x="1780566" y="478649"/>
                  <a:pt x="1834269" y="646261"/>
                  <a:pt x="1887972" y="813868"/>
                </a:cubicBezTo>
                <a:cubicBezTo>
                  <a:pt x="1906483" y="871638"/>
                  <a:pt x="1954500" y="1194715"/>
                  <a:pt x="2067072" y="1089466"/>
                </a:cubicBezTo>
                <a:cubicBezTo>
                  <a:pt x="2107505" y="1051663"/>
                  <a:pt x="2094354" y="971930"/>
                  <a:pt x="2100077" y="920070"/>
                </a:cubicBezTo>
                <a:cubicBezTo>
                  <a:pt x="2109631" y="833719"/>
                  <a:pt x="2124428" y="748029"/>
                  <a:pt x="2144386" y="663474"/>
                </a:cubicBezTo>
                <a:cubicBezTo>
                  <a:pt x="2181645" y="504832"/>
                  <a:pt x="2237334" y="351093"/>
                  <a:pt x="2310317" y="205388"/>
                </a:cubicBezTo>
                <a:cubicBezTo>
                  <a:pt x="2376062" y="406506"/>
                  <a:pt x="2447122" y="605783"/>
                  <a:pt x="2523499" y="803220"/>
                </a:cubicBezTo>
                <a:cubicBezTo>
                  <a:pt x="2540467" y="847078"/>
                  <a:pt x="2557696" y="890835"/>
                  <a:pt x="2575183" y="934490"/>
                </a:cubicBezTo>
                <a:cubicBezTo>
                  <a:pt x="2586772" y="963420"/>
                  <a:pt x="2601525" y="1035053"/>
                  <a:pt x="2630783" y="1052519"/>
                </a:cubicBezTo>
                <a:cubicBezTo>
                  <a:pt x="2676789" y="1079978"/>
                  <a:pt x="2749669" y="1024878"/>
                  <a:pt x="2727858" y="9718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rot="2087446">
            <a:off x="-347111" y="4074972"/>
            <a:ext cx="1577102" cy="1380404"/>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6000753" y="-218972"/>
            <a:ext cx="3409660" cy="862777"/>
          </a:xfrm>
          <a:custGeom>
            <a:avLst/>
            <a:gdLst/>
            <a:ahLst/>
            <a:cxnLst/>
            <a:rect l="l" t="t" r="r" b="b"/>
            <a:pathLst>
              <a:path w="2638035" h="667526" extrusionOk="0">
                <a:moveTo>
                  <a:pt x="2614056" y="386173"/>
                </a:moveTo>
                <a:cubicBezTo>
                  <a:pt x="2582330" y="367859"/>
                  <a:pt x="2547380" y="355809"/>
                  <a:pt x="2511108" y="350678"/>
                </a:cubicBezTo>
                <a:cubicBezTo>
                  <a:pt x="2532912" y="324404"/>
                  <a:pt x="2525140" y="291132"/>
                  <a:pt x="2535271" y="268099"/>
                </a:cubicBezTo>
                <a:cubicBezTo>
                  <a:pt x="2546231" y="243173"/>
                  <a:pt x="2566966" y="212876"/>
                  <a:pt x="2577557" y="192273"/>
                </a:cubicBezTo>
                <a:cubicBezTo>
                  <a:pt x="2607425" y="134179"/>
                  <a:pt x="2605040" y="100005"/>
                  <a:pt x="2530948" y="82747"/>
                </a:cubicBezTo>
                <a:cubicBezTo>
                  <a:pt x="2625295" y="-34453"/>
                  <a:pt x="2357434" y="6215"/>
                  <a:pt x="2316521" y="9280"/>
                </a:cubicBezTo>
                <a:cubicBezTo>
                  <a:pt x="2196974" y="18245"/>
                  <a:pt x="2077344" y="26022"/>
                  <a:pt x="1957632" y="32611"/>
                </a:cubicBezTo>
                <a:cubicBezTo>
                  <a:pt x="1700276" y="46752"/>
                  <a:pt x="1442701" y="55413"/>
                  <a:pt x="1184908" y="58593"/>
                </a:cubicBezTo>
                <a:cubicBezTo>
                  <a:pt x="935792" y="61639"/>
                  <a:pt x="686680" y="59500"/>
                  <a:pt x="437573" y="52177"/>
                </a:cubicBezTo>
                <a:cubicBezTo>
                  <a:pt x="373888" y="50306"/>
                  <a:pt x="310213" y="48100"/>
                  <a:pt x="246545" y="45560"/>
                </a:cubicBezTo>
                <a:cubicBezTo>
                  <a:pt x="207137" y="43991"/>
                  <a:pt x="146670" y="27835"/>
                  <a:pt x="111299" y="48424"/>
                </a:cubicBezTo>
                <a:cubicBezTo>
                  <a:pt x="49237" y="84574"/>
                  <a:pt x="71333" y="155650"/>
                  <a:pt x="138418" y="158637"/>
                </a:cubicBezTo>
                <a:cubicBezTo>
                  <a:pt x="99716" y="164742"/>
                  <a:pt x="46158" y="162228"/>
                  <a:pt x="23233" y="200439"/>
                </a:cubicBezTo>
                <a:cubicBezTo>
                  <a:pt x="9829" y="222772"/>
                  <a:pt x="11177" y="257529"/>
                  <a:pt x="33189" y="274081"/>
                </a:cubicBezTo>
                <a:cubicBezTo>
                  <a:pt x="8053" y="287639"/>
                  <a:pt x="-8294" y="323478"/>
                  <a:pt x="4404" y="350503"/>
                </a:cubicBezTo>
                <a:cubicBezTo>
                  <a:pt x="22649" y="389343"/>
                  <a:pt x="69654" y="380405"/>
                  <a:pt x="105893" y="381131"/>
                </a:cubicBezTo>
                <a:cubicBezTo>
                  <a:pt x="78554" y="411630"/>
                  <a:pt x="85431" y="461008"/>
                  <a:pt x="129493" y="470100"/>
                </a:cubicBezTo>
                <a:cubicBezTo>
                  <a:pt x="30324" y="574221"/>
                  <a:pt x="252722" y="571545"/>
                  <a:pt x="300291" y="574662"/>
                </a:cubicBezTo>
                <a:cubicBezTo>
                  <a:pt x="419601" y="582478"/>
                  <a:pt x="538942" y="589806"/>
                  <a:pt x="658312" y="596645"/>
                </a:cubicBezTo>
                <a:cubicBezTo>
                  <a:pt x="914956" y="611335"/>
                  <a:pt x="1171711" y="623813"/>
                  <a:pt x="1428580" y="634079"/>
                </a:cubicBezTo>
                <a:cubicBezTo>
                  <a:pt x="1676698" y="643964"/>
                  <a:pt x="1924882" y="651741"/>
                  <a:pt x="2173134" y="657409"/>
                </a:cubicBezTo>
                <a:cubicBezTo>
                  <a:pt x="2236097" y="658844"/>
                  <a:pt x="2299066" y="660140"/>
                  <a:pt x="2362042" y="661298"/>
                </a:cubicBezTo>
                <a:cubicBezTo>
                  <a:pt x="2407880" y="662147"/>
                  <a:pt x="2474480" y="677060"/>
                  <a:pt x="2517388" y="661298"/>
                </a:cubicBezTo>
                <a:cubicBezTo>
                  <a:pt x="2542524" y="652043"/>
                  <a:pt x="2566299" y="628136"/>
                  <a:pt x="2567206" y="599620"/>
                </a:cubicBezTo>
                <a:cubicBezTo>
                  <a:pt x="2567939" y="576639"/>
                  <a:pt x="2558184" y="577792"/>
                  <a:pt x="2552357" y="558829"/>
                </a:cubicBezTo>
                <a:lnTo>
                  <a:pt x="2537818" y="550625"/>
                </a:lnTo>
                <a:cubicBezTo>
                  <a:pt x="2546054" y="533870"/>
                  <a:pt x="2545541" y="514141"/>
                  <a:pt x="2536444" y="497838"/>
                </a:cubicBezTo>
                <a:cubicBezTo>
                  <a:pt x="2581900" y="495376"/>
                  <a:pt x="2691492" y="432621"/>
                  <a:pt x="2614056" y="3861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 1 column" type="tx">
  <p:cSld name="TITLE_AND_BODY">
    <p:spTree>
      <p:nvGrpSpPr>
        <p:cNvPr id="1" name="Shape 37"/>
        <p:cNvGrpSpPr/>
        <p:nvPr/>
      </p:nvGrpSpPr>
      <p:grpSpPr>
        <a:xfrm>
          <a:off x="0" y="0"/>
          <a:ext cx="0" cy="0"/>
          <a:chOff x="0" y="0"/>
          <a:chExt cx="0" cy="0"/>
        </a:xfrm>
      </p:grpSpPr>
      <p:sp>
        <p:nvSpPr>
          <p:cNvPr id="38" name="Google Shape;38;p5"/>
          <p:cNvSpPr/>
          <p:nvPr/>
        </p:nvSpPr>
        <p:spPr>
          <a:xfrm>
            <a:off x="-258525" y="-549627"/>
            <a:ext cx="2337836" cy="230489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5"/>
          <p:cNvSpPr/>
          <p:nvPr/>
        </p:nvSpPr>
        <p:spPr>
          <a:xfrm rot="1832534">
            <a:off x="8091114" y="518904"/>
            <a:ext cx="1576304" cy="1379706"/>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5"/>
          <p:cNvSpPr/>
          <p:nvPr/>
        </p:nvSpPr>
        <p:spPr>
          <a:xfrm rot="-2178819">
            <a:off x="7229719" y="2940743"/>
            <a:ext cx="2971008" cy="1464977"/>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5"/>
          <p:cNvSpPr/>
          <p:nvPr/>
        </p:nvSpPr>
        <p:spPr>
          <a:xfrm>
            <a:off x="6757725" y="3704750"/>
            <a:ext cx="1568804" cy="1615431"/>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5"/>
          <p:cNvSpPr/>
          <p:nvPr/>
        </p:nvSpPr>
        <p:spPr>
          <a:xfrm>
            <a:off x="-608751" y="1003175"/>
            <a:ext cx="1262060" cy="112402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5"/>
          <p:cNvSpPr txBox="1">
            <a:spLocks noGrp="1"/>
          </p:cNvSpPr>
          <p:nvPr>
            <p:ph type="title"/>
          </p:nvPr>
        </p:nvSpPr>
        <p:spPr>
          <a:xfrm>
            <a:off x="1216025" y="1003175"/>
            <a:ext cx="6711900" cy="623100"/>
          </a:xfrm>
          <a:prstGeom prst="rect">
            <a:avLst/>
          </a:prstGeom>
        </p:spPr>
        <p:txBody>
          <a:bodyPr spcFirstLastPara="1" wrap="square" lIns="0" tIns="0" rIns="0" bIns="0"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44" name="Google Shape;44;p5"/>
          <p:cNvSpPr txBox="1">
            <a:spLocks noGrp="1"/>
          </p:cNvSpPr>
          <p:nvPr>
            <p:ph type="body" idx="1"/>
          </p:nvPr>
        </p:nvSpPr>
        <p:spPr>
          <a:xfrm>
            <a:off x="1216025" y="1863126"/>
            <a:ext cx="6711900" cy="24942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5" name="Google Shape;4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 2 columns" type="twoColTx">
  <p:cSld name="TITLE_AND_TWO_COLUMNS">
    <p:spTree>
      <p:nvGrpSpPr>
        <p:cNvPr id="1" name="Shape 46"/>
        <p:cNvGrpSpPr/>
        <p:nvPr/>
      </p:nvGrpSpPr>
      <p:grpSpPr>
        <a:xfrm>
          <a:off x="0" y="0"/>
          <a:ext cx="0" cy="0"/>
          <a:chOff x="0" y="0"/>
          <a:chExt cx="0" cy="0"/>
        </a:xfrm>
      </p:grpSpPr>
      <p:sp>
        <p:nvSpPr>
          <p:cNvPr id="47" name="Google Shape;47;p6"/>
          <p:cNvSpPr/>
          <p:nvPr/>
        </p:nvSpPr>
        <p:spPr>
          <a:xfrm>
            <a:off x="-544275" y="3228500"/>
            <a:ext cx="1568804" cy="1615431"/>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6"/>
          <p:cNvSpPr/>
          <p:nvPr/>
        </p:nvSpPr>
        <p:spPr>
          <a:xfrm rot="5400000">
            <a:off x="7272240" y="3378547"/>
            <a:ext cx="1825737" cy="2198998"/>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6"/>
          <p:cNvSpPr/>
          <p:nvPr/>
        </p:nvSpPr>
        <p:spPr>
          <a:xfrm>
            <a:off x="685804" y="-380379"/>
            <a:ext cx="2346749" cy="209007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6"/>
          <p:cNvSpPr/>
          <p:nvPr/>
        </p:nvSpPr>
        <p:spPr>
          <a:xfrm>
            <a:off x="8237775" y="436811"/>
            <a:ext cx="1780932" cy="1755838"/>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rgbClr val="1D1D1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6"/>
          <p:cNvSpPr/>
          <p:nvPr/>
        </p:nvSpPr>
        <p:spPr>
          <a:xfrm>
            <a:off x="602736" y="4310518"/>
            <a:ext cx="2574272" cy="1045975"/>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6"/>
          <p:cNvSpPr txBox="1">
            <a:spLocks noGrp="1"/>
          </p:cNvSpPr>
          <p:nvPr>
            <p:ph type="title"/>
          </p:nvPr>
        </p:nvSpPr>
        <p:spPr>
          <a:xfrm>
            <a:off x="1216025" y="1003175"/>
            <a:ext cx="6711900" cy="623100"/>
          </a:xfrm>
          <a:prstGeom prst="rect">
            <a:avLst/>
          </a:prstGeom>
        </p:spPr>
        <p:txBody>
          <a:bodyPr spcFirstLastPara="1" wrap="square" lIns="0" tIns="0" rIns="0" bIns="0"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53" name="Google Shape;53;p6"/>
          <p:cNvSpPr txBox="1">
            <a:spLocks noGrp="1"/>
          </p:cNvSpPr>
          <p:nvPr>
            <p:ph type="body" idx="1"/>
          </p:nvPr>
        </p:nvSpPr>
        <p:spPr>
          <a:xfrm>
            <a:off x="1216025" y="1863125"/>
            <a:ext cx="2988000" cy="306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4" name="Google Shape;54;p6"/>
          <p:cNvSpPr txBox="1">
            <a:spLocks noGrp="1"/>
          </p:cNvSpPr>
          <p:nvPr>
            <p:ph type="body" idx="2"/>
          </p:nvPr>
        </p:nvSpPr>
        <p:spPr>
          <a:xfrm>
            <a:off x="4939920" y="1863125"/>
            <a:ext cx="2988000" cy="306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5" name="Google Shape;55;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 3 columns">
  <p:cSld name="TITLE_AND_TWO_COLUMNS_1">
    <p:spTree>
      <p:nvGrpSpPr>
        <p:cNvPr id="1" name="Shape 56"/>
        <p:cNvGrpSpPr/>
        <p:nvPr/>
      </p:nvGrpSpPr>
      <p:grpSpPr>
        <a:xfrm>
          <a:off x="0" y="0"/>
          <a:ext cx="0" cy="0"/>
          <a:chOff x="0" y="0"/>
          <a:chExt cx="0" cy="0"/>
        </a:xfrm>
      </p:grpSpPr>
      <p:sp>
        <p:nvSpPr>
          <p:cNvPr id="57" name="Google Shape;57;p7"/>
          <p:cNvSpPr/>
          <p:nvPr/>
        </p:nvSpPr>
        <p:spPr>
          <a:xfrm>
            <a:off x="7685537" y="1390705"/>
            <a:ext cx="2138785" cy="2202352"/>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7"/>
          <p:cNvSpPr/>
          <p:nvPr/>
        </p:nvSpPr>
        <p:spPr>
          <a:xfrm>
            <a:off x="-628647" y="-96447"/>
            <a:ext cx="3409660" cy="862777"/>
          </a:xfrm>
          <a:custGeom>
            <a:avLst/>
            <a:gdLst/>
            <a:ahLst/>
            <a:cxnLst/>
            <a:rect l="l" t="t" r="r" b="b"/>
            <a:pathLst>
              <a:path w="2638035" h="667526" extrusionOk="0">
                <a:moveTo>
                  <a:pt x="2614056" y="386173"/>
                </a:moveTo>
                <a:cubicBezTo>
                  <a:pt x="2582330" y="367859"/>
                  <a:pt x="2547380" y="355809"/>
                  <a:pt x="2511108" y="350678"/>
                </a:cubicBezTo>
                <a:cubicBezTo>
                  <a:pt x="2532912" y="324404"/>
                  <a:pt x="2525140" y="291132"/>
                  <a:pt x="2535271" y="268099"/>
                </a:cubicBezTo>
                <a:cubicBezTo>
                  <a:pt x="2546231" y="243173"/>
                  <a:pt x="2566966" y="212876"/>
                  <a:pt x="2577557" y="192273"/>
                </a:cubicBezTo>
                <a:cubicBezTo>
                  <a:pt x="2607425" y="134179"/>
                  <a:pt x="2605040" y="100005"/>
                  <a:pt x="2530948" y="82747"/>
                </a:cubicBezTo>
                <a:cubicBezTo>
                  <a:pt x="2625295" y="-34453"/>
                  <a:pt x="2357434" y="6215"/>
                  <a:pt x="2316521" y="9280"/>
                </a:cubicBezTo>
                <a:cubicBezTo>
                  <a:pt x="2196974" y="18245"/>
                  <a:pt x="2077344" y="26022"/>
                  <a:pt x="1957632" y="32611"/>
                </a:cubicBezTo>
                <a:cubicBezTo>
                  <a:pt x="1700276" y="46752"/>
                  <a:pt x="1442701" y="55413"/>
                  <a:pt x="1184908" y="58593"/>
                </a:cubicBezTo>
                <a:cubicBezTo>
                  <a:pt x="935792" y="61639"/>
                  <a:pt x="686680" y="59500"/>
                  <a:pt x="437573" y="52177"/>
                </a:cubicBezTo>
                <a:cubicBezTo>
                  <a:pt x="373888" y="50306"/>
                  <a:pt x="310213" y="48100"/>
                  <a:pt x="246545" y="45560"/>
                </a:cubicBezTo>
                <a:cubicBezTo>
                  <a:pt x="207137" y="43991"/>
                  <a:pt x="146670" y="27835"/>
                  <a:pt x="111299" y="48424"/>
                </a:cubicBezTo>
                <a:cubicBezTo>
                  <a:pt x="49237" y="84574"/>
                  <a:pt x="71333" y="155650"/>
                  <a:pt x="138418" y="158637"/>
                </a:cubicBezTo>
                <a:cubicBezTo>
                  <a:pt x="99716" y="164742"/>
                  <a:pt x="46158" y="162228"/>
                  <a:pt x="23233" y="200439"/>
                </a:cubicBezTo>
                <a:cubicBezTo>
                  <a:pt x="9829" y="222772"/>
                  <a:pt x="11177" y="257529"/>
                  <a:pt x="33189" y="274081"/>
                </a:cubicBezTo>
                <a:cubicBezTo>
                  <a:pt x="8053" y="287639"/>
                  <a:pt x="-8294" y="323478"/>
                  <a:pt x="4404" y="350503"/>
                </a:cubicBezTo>
                <a:cubicBezTo>
                  <a:pt x="22649" y="389343"/>
                  <a:pt x="69654" y="380405"/>
                  <a:pt x="105893" y="381131"/>
                </a:cubicBezTo>
                <a:cubicBezTo>
                  <a:pt x="78554" y="411630"/>
                  <a:pt x="85431" y="461008"/>
                  <a:pt x="129493" y="470100"/>
                </a:cubicBezTo>
                <a:cubicBezTo>
                  <a:pt x="30324" y="574221"/>
                  <a:pt x="252722" y="571545"/>
                  <a:pt x="300291" y="574662"/>
                </a:cubicBezTo>
                <a:cubicBezTo>
                  <a:pt x="419601" y="582478"/>
                  <a:pt x="538942" y="589806"/>
                  <a:pt x="658312" y="596645"/>
                </a:cubicBezTo>
                <a:cubicBezTo>
                  <a:pt x="914956" y="611335"/>
                  <a:pt x="1171711" y="623813"/>
                  <a:pt x="1428580" y="634079"/>
                </a:cubicBezTo>
                <a:cubicBezTo>
                  <a:pt x="1676698" y="643964"/>
                  <a:pt x="1924882" y="651741"/>
                  <a:pt x="2173134" y="657409"/>
                </a:cubicBezTo>
                <a:cubicBezTo>
                  <a:pt x="2236097" y="658844"/>
                  <a:pt x="2299066" y="660140"/>
                  <a:pt x="2362042" y="661298"/>
                </a:cubicBezTo>
                <a:cubicBezTo>
                  <a:pt x="2407880" y="662147"/>
                  <a:pt x="2474480" y="677060"/>
                  <a:pt x="2517388" y="661298"/>
                </a:cubicBezTo>
                <a:cubicBezTo>
                  <a:pt x="2542524" y="652043"/>
                  <a:pt x="2566299" y="628136"/>
                  <a:pt x="2567206" y="599620"/>
                </a:cubicBezTo>
                <a:cubicBezTo>
                  <a:pt x="2567939" y="576639"/>
                  <a:pt x="2558184" y="577792"/>
                  <a:pt x="2552357" y="558829"/>
                </a:cubicBezTo>
                <a:lnTo>
                  <a:pt x="2537818" y="550625"/>
                </a:lnTo>
                <a:cubicBezTo>
                  <a:pt x="2546054" y="533870"/>
                  <a:pt x="2545541" y="514141"/>
                  <a:pt x="2536444" y="497838"/>
                </a:cubicBezTo>
                <a:cubicBezTo>
                  <a:pt x="2581900" y="495376"/>
                  <a:pt x="2691492" y="432621"/>
                  <a:pt x="2614056" y="386173"/>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7"/>
          <p:cNvSpPr/>
          <p:nvPr/>
        </p:nvSpPr>
        <p:spPr>
          <a:xfrm>
            <a:off x="1183975" y="-519363"/>
            <a:ext cx="1832056" cy="1708609"/>
          </a:xfrm>
          <a:custGeom>
            <a:avLst/>
            <a:gdLst/>
            <a:ahLst/>
            <a:cxnLst/>
            <a:rect l="l" t="t" r="r" b="b"/>
            <a:pathLst>
              <a:path w="1445409" h="1348015" extrusionOk="0">
                <a:moveTo>
                  <a:pt x="492691" y="421259"/>
                </a:moveTo>
                <a:cubicBezTo>
                  <a:pt x="546736" y="374376"/>
                  <a:pt x="506550" y="328822"/>
                  <a:pt x="452240" y="325297"/>
                </a:cubicBezTo>
                <a:cubicBezTo>
                  <a:pt x="437703" y="338522"/>
                  <a:pt x="422750" y="340218"/>
                  <a:pt x="407380" y="330384"/>
                </a:cubicBezTo>
                <a:cubicBezTo>
                  <a:pt x="394322" y="328376"/>
                  <a:pt x="380960" y="330411"/>
                  <a:pt x="369093" y="336217"/>
                </a:cubicBezTo>
                <a:cubicBezTo>
                  <a:pt x="343775" y="347837"/>
                  <a:pt x="325854" y="378907"/>
                  <a:pt x="318620" y="404493"/>
                </a:cubicBezTo>
                <a:cubicBezTo>
                  <a:pt x="300510" y="468556"/>
                  <a:pt x="338610" y="526138"/>
                  <a:pt x="406304" y="529061"/>
                </a:cubicBezTo>
                <a:cubicBezTo>
                  <a:pt x="452084" y="531070"/>
                  <a:pt x="546853" y="474829"/>
                  <a:pt x="492691" y="421259"/>
                </a:cubicBezTo>
                <a:close/>
                <a:moveTo>
                  <a:pt x="806093" y="553403"/>
                </a:moveTo>
                <a:cubicBezTo>
                  <a:pt x="864032" y="564265"/>
                  <a:pt x="924124" y="521524"/>
                  <a:pt x="930392" y="462341"/>
                </a:cubicBezTo>
                <a:cubicBezTo>
                  <a:pt x="934747" y="421194"/>
                  <a:pt x="911524" y="390637"/>
                  <a:pt x="888008" y="360229"/>
                </a:cubicBezTo>
                <a:cubicBezTo>
                  <a:pt x="878512" y="347947"/>
                  <a:pt x="852689" y="315763"/>
                  <a:pt x="837541" y="307306"/>
                </a:cubicBezTo>
                <a:cubicBezTo>
                  <a:pt x="745236" y="255777"/>
                  <a:pt x="651032" y="524324"/>
                  <a:pt x="806093" y="553403"/>
                </a:cubicBezTo>
                <a:close/>
                <a:moveTo>
                  <a:pt x="1083826" y="830258"/>
                </a:moveTo>
                <a:cubicBezTo>
                  <a:pt x="1079801" y="791969"/>
                  <a:pt x="1070117" y="727213"/>
                  <a:pt x="1030106" y="713603"/>
                </a:cubicBezTo>
                <a:cubicBezTo>
                  <a:pt x="977941" y="695852"/>
                  <a:pt x="917837" y="748911"/>
                  <a:pt x="900705" y="794225"/>
                </a:cubicBezTo>
                <a:cubicBezTo>
                  <a:pt x="846674" y="937153"/>
                  <a:pt x="1095414" y="940497"/>
                  <a:pt x="1083826" y="830258"/>
                </a:cubicBezTo>
                <a:close/>
                <a:moveTo>
                  <a:pt x="1153723" y="365685"/>
                </a:moveTo>
                <a:cubicBezTo>
                  <a:pt x="1227757" y="443844"/>
                  <a:pt x="1373575" y="337889"/>
                  <a:pt x="1313756" y="244001"/>
                </a:cubicBezTo>
                <a:cubicBezTo>
                  <a:pt x="1284024" y="197339"/>
                  <a:pt x="1207625" y="187534"/>
                  <a:pt x="1172242" y="234928"/>
                </a:cubicBezTo>
                <a:cubicBezTo>
                  <a:pt x="1156005" y="256658"/>
                  <a:pt x="1134000" y="344869"/>
                  <a:pt x="1153698" y="365685"/>
                </a:cubicBezTo>
                <a:close/>
                <a:moveTo>
                  <a:pt x="879329" y="119990"/>
                </a:moveTo>
                <a:cubicBezTo>
                  <a:pt x="929335" y="186030"/>
                  <a:pt x="1042129" y="103270"/>
                  <a:pt x="1010012" y="32615"/>
                </a:cubicBezTo>
                <a:cubicBezTo>
                  <a:pt x="971816" y="-51422"/>
                  <a:pt x="822401" y="44832"/>
                  <a:pt x="879329" y="119990"/>
                </a:cubicBezTo>
                <a:close/>
                <a:moveTo>
                  <a:pt x="523622" y="127566"/>
                </a:moveTo>
                <a:cubicBezTo>
                  <a:pt x="522857" y="127800"/>
                  <a:pt x="557437" y="154870"/>
                  <a:pt x="565559" y="156471"/>
                </a:cubicBezTo>
                <a:cubicBezTo>
                  <a:pt x="587395" y="160774"/>
                  <a:pt x="606490" y="152505"/>
                  <a:pt x="622597" y="138039"/>
                </a:cubicBezTo>
                <a:cubicBezTo>
                  <a:pt x="666672" y="98383"/>
                  <a:pt x="639345" y="41475"/>
                  <a:pt x="595666" y="13140"/>
                </a:cubicBezTo>
                <a:cubicBezTo>
                  <a:pt x="560846" y="-9439"/>
                  <a:pt x="521859" y="-469"/>
                  <a:pt x="490417" y="26446"/>
                </a:cubicBezTo>
                <a:cubicBezTo>
                  <a:pt x="450398" y="60671"/>
                  <a:pt x="448746" y="150612"/>
                  <a:pt x="523622" y="127566"/>
                </a:cubicBezTo>
                <a:close/>
                <a:moveTo>
                  <a:pt x="1427224" y="708794"/>
                </a:moveTo>
                <a:cubicBezTo>
                  <a:pt x="1434178" y="634064"/>
                  <a:pt x="1341050" y="658957"/>
                  <a:pt x="1307585" y="686759"/>
                </a:cubicBezTo>
                <a:cubicBezTo>
                  <a:pt x="1271567" y="716669"/>
                  <a:pt x="1247578" y="769125"/>
                  <a:pt x="1256166" y="816000"/>
                </a:cubicBezTo>
                <a:cubicBezTo>
                  <a:pt x="1289651" y="998565"/>
                  <a:pt x="1512373" y="774315"/>
                  <a:pt x="1427224" y="708794"/>
                </a:cubicBezTo>
                <a:close/>
                <a:moveTo>
                  <a:pt x="1181737" y="1055117"/>
                </a:moveTo>
                <a:cubicBezTo>
                  <a:pt x="1114776" y="1051559"/>
                  <a:pt x="1076540" y="1066018"/>
                  <a:pt x="1070292" y="1134780"/>
                </a:cubicBezTo>
                <a:cubicBezTo>
                  <a:pt x="1065670" y="1185693"/>
                  <a:pt x="1064543" y="1219899"/>
                  <a:pt x="1124971" y="1237274"/>
                </a:cubicBezTo>
                <a:cubicBezTo>
                  <a:pt x="1250274" y="1273295"/>
                  <a:pt x="1271132" y="1059868"/>
                  <a:pt x="1181763" y="1055117"/>
                </a:cubicBezTo>
                <a:close/>
                <a:moveTo>
                  <a:pt x="732396" y="1179401"/>
                </a:moveTo>
                <a:cubicBezTo>
                  <a:pt x="721326" y="1189770"/>
                  <a:pt x="679246" y="1175058"/>
                  <a:pt x="656710" y="1194683"/>
                </a:cubicBezTo>
                <a:cubicBezTo>
                  <a:pt x="638768" y="1211590"/>
                  <a:pt x="628956" y="1235391"/>
                  <a:pt x="629772" y="1260029"/>
                </a:cubicBezTo>
                <a:cubicBezTo>
                  <a:pt x="631860" y="1326295"/>
                  <a:pt x="702678" y="1364435"/>
                  <a:pt x="761467" y="1341577"/>
                </a:cubicBezTo>
                <a:cubicBezTo>
                  <a:pt x="880171" y="1295421"/>
                  <a:pt x="820541" y="1096925"/>
                  <a:pt x="732423" y="1179401"/>
                </a:cubicBezTo>
                <a:close/>
                <a:moveTo>
                  <a:pt x="666147" y="797511"/>
                </a:moveTo>
                <a:cubicBezTo>
                  <a:pt x="619045" y="714984"/>
                  <a:pt x="442154" y="856720"/>
                  <a:pt x="477628" y="933744"/>
                </a:cubicBezTo>
                <a:cubicBezTo>
                  <a:pt x="526973" y="1040905"/>
                  <a:pt x="725468" y="901457"/>
                  <a:pt x="666147" y="797511"/>
                </a:cubicBezTo>
                <a:close/>
                <a:moveTo>
                  <a:pt x="224876" y="726668"/>
                </a:moveTo>
                <a:cubicBezTo>
                  <a:pt x="153539" y="650557"/>
                  <a:pt x="11694" y="902481"/>
                  <a:pt x="177748" y="925099"/>
                </a:cubicBezTo>
                <a:cubicBezTo>
                  <a:pt x="298255" y="941515"/>
                  <a:pt x="318212" y="719377"/>
                  <a:pt x="224876" y="726668"/>
                </a:cubicBezTo>
                <a:close/>
                <a:moveTo>
                  <a:pt x="389620" y="1116932"/>
                </a:moveTo>
                <a:cubicBezTo>
                  <a:pt x="327863" y="1101682"/>
                  <a:pt x="237470" y="1169608"/>
                  <a:pt x="295092" y="1232129"/>
                </a:cubicBezTo>
                <a:cubicBezTo>
                  <a:pt x="371640" y="1315187"/>
                  <a:pt x="485089" y="1140515"/>
                  <a:pt x="389627" y="1116932"/>
                </a:cubicBezTo>
                <a:close/>
                <a:moveTo>
                  <a:pt x="161057" y="487078"/>
                </a:moveTo>
                <a:cubicBezTo>
                  <a:pt x="183374" y="457480"/>
                  <a:pt x="208373" y="385089"/>
                  <a:pt x="166748" y="360118"/>
                </a:cubicBezTo>
                <a:cubicBezTo>
                  <a:pt x="135896" y="341603"/>
                  <a:pt x="54616" y="373333"/>
                  <a:pt x="32487" y="391738"/>
                </a:cubicBezTo>
                <a:cubicBezTo>
                  <a:pt x="-65321" y="473164"/>
                  <a:pt x="81391" y="592716"/>
                  <a:pt x="161057" y="487078"/>
                </a:cubicBezTo>
                <a:close/>
                <a:moveTo>
                  <a:pt x="76699" y="484486"/>
                </a:moveTo>
                <a:cubicBezTo>
                  <a:pt x="84953" y="481244"/>
                  <a:pt x="92788" y="477021"/>
                  <a:pt x="100032" y="471906"/>
                </a:cubicBezTo>
                <a:cubicBezTo>
                  <a:pt x="93565" y="478172"/>
                  <a:pt x="85489" y="482526"/>
                  <a:pt x="76699" y="484486"/>
                </a:cubicBezTo>
                <a:close/>
                <a:moveTo>
                  <a:pt x="254484" y="173049"/>
                </a:moveTo>
                <a:cubicBezTo>
                  <a:pt x="323242" y="173049"/>
                  <a:pt x="356337" y="56199"/>
                  <a:pt x="274351" y="56199"/>
                </a:cubicBezTo>
                <a:cubicBezTo>
                  <a:pt x="205587" y="56173"/>
                  <a:pt x="172491" y="173023"/>
                  <a:pt x="254484" y="1730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7"/>
          <p:cNvSpPr/>
          <p:nvPr/>
        </p:nvSpPr>
        <p:spPr>
          <a:xfrm>
            <a:off x="133349" y="3953347"/>
            <a:ext cx="1543088" cy="15213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7"/>
          <p:cNvSpPr/>
          <p:nvPr/>
        </p:nvSpPr>
        <p:spPr>
          <a:xfrm rot="4213030">
            <a:off x="-435731" y="3147919"/>
            <a:ext cx="1834203" cy="901739"/>
          </a:xfrm>
          <a:custGeom>
            <a:avLst/>
            <a:gdLst/>
            <a:ahLst/>
            <a:cxnLst/>
            <a:rect l="l" t="t" r="r" b="b"/>
            <a:pathLst>
              <a:path w="2728778" h="1341534" extrusionOk="0">
                <a:moveTo>
                  <a:pt x="2727858" y="971865"/>
                </a:moveTo>
                <a:cubicBezTo>
                  <a:pt x="2662022" y="811650"/>
                  <a:pt x="2599698" y="650061"/>
                  <a:pt x="2540889" y="487098"/>
                </a:cubicBezTo>
                <a:cubicBezTo>
                  <a:pt x="2509539" y="400203"/>
                  <a:pt x="2479196" y="312951"/>
                  <a:pt x="2449860" y="225343"/>
                </a:cubicBezTo>
                <a:cubicBezTo>
                  <a:pt x="2433572" y="176691"/>
                  <a:pt x="2413699" y="33711"/>
                  <a:pt x="2369261" y="7263"/>
                </a:cubicBezTo>
                <a:cubicBezTo>
                  <a:pt x="2220183" y="-81480"/>
                  <a:pt x="2022959" y="670486"/>
                  <a:pt x="2005088" y="766409"/>
                </a:cubicBezTo>
                <a:lnTo>
                  <a:pt x="1865337" y="330248"/>
                </a:lnTo>
                <a:cubicBezTo>
                  <a:pt x="1847733" y="275297"/>
                  <a:pt x="1832638" y="161377"/>
                  <a:pt x="1794493" y="120269"/>
                </a:cubicBezTo>
                <a:cubicBezTo>
                  <a:pt x="1743936" y="65765"/>
                  <a:pt x="1696730" y="134449"/>
                  <a:pt x="1673636" y="175317"/>
                </a:cubicBezTo>
                <a:cubicBezTo>
                  <a:pt x="1532725" y="424648"/>
                  <a:pt x="1433672" y="703337"/>
                  <a:pt x="1369342" y="981741"/>
                </a:cubicBezTo>
                <a:cubicBezTo>
                  <a:pt x="1335812" y="807258"/>
                  <a:pt x="1310689" y="631297"/>
                  <a:pt x="1288321" y="455076"/>
                </a:cubicBezTo>
                <a:cubicBezTo>
                  <a:pt x="1277775" y="371868"/>
                  <a:pt x="1286240" y="249841"/>
                  <a:pt x="1254234" y="172978"/>
                </a:cubicBezTo>
                <a:cubicBezTo>
                  <a:pt x="1238347" y="134825"/>
                  <a:pt x="1212978" y="119984"/>
                  <a:pt x="1171917" y="143412"/>
                </a:cubicBezTo>
                <a:cubicBezTo>
                  <a:pt x="1121936" y="171928"/>
                  <a:pt x="1103360" y="253710"/>
                  <a:pt x="1079994" y="303625"/>
                </a:cubicBezTo>
                <a:lnTo>
                  <a:pt x="960796" y="558322"/>
                </a:lnTo>
                <a:cubicBezTo>
                  <a:pt x="886287" y="717505"/>
                  <a:pt x="811785" y="876689"/>
                  <a:pt x="737289" y="1035876"/>
                </a:cubicBezTo>
                <a:cubicBezTo>
                  <a:pt x="703260" y="851023"/>
                  <a:pt x="694251" y="662703"/>
                  <a:pt x="693045" y="475089"/>
                </a:cubicBezTo>
                <a:cubicBezTo>
                  <a:pt x="692644" y="412762"/>
                  <a:pt x="744004" y="92719"/>
                  <a:pt x="611649" y="163840"/>
                </a:cubicBezTo>
                <a:cubicBezTo>
                  <a:pt x="556749" y="193334"/>
                  <a:pt x="524198" y="292679"/>
                  <a:pt x="502867" y="347332"/>
                </a:cubicBezTo>
                <a:cubicBezTo>
                  <a:pt x="477349" y="414675"/>
                  <a:pt x="457547" y="484047"/>
                  <a:pt x="443669" y="554712"/>
                </a:cubicBezTo>
                <a:cubicBezTo>
                  <a:pt x="409499" y="720246"/>
                  <a:pt x="400346" y="890485"/>
                  <a:pt x="355630" y="1053919"/>
                </a:cubicBezTo>
                <a:cubicBezTo>
                  <a:pt x="285715" y="780155"/>
                  <a:pt x="210959" y="507689"/>
                  <a:pt x="131364" y="236523"/>
                </a:cubicBezTo>
                <a:cubicBezTo>
                  <a:pt x="118161" y="191558"/>
                  <a:pt x="113027" y="129290"/>
                  <a:pt x="50577" y="143198"/>
                </a:cubicBezTo>
                <a:cubicBezTo>
                  <a:pt x="-12470" y="157242"/>
                  <a:pt x="-3279" y="216354"/>
                  <a:pt x="8446" y="263094"/>
                </a:cubicBezTo>
                <a:cubicBezTo>
                  <a:pt x="43940" y="404564"/>
                  <a:pt x="90024" y="544084"/>
                  <a:pt x="128772" y="684757"/>
                </a:cubicBezTo>
                <a:cubicBezTo>
                  <a:pt x="166036" y="820038"/>
                  <a:pt x="202099" y="955643"/>
                  <a:pt x="236957" y="1091572"/>
                </a:cubicBezTo>
                <a:cubicBezTo>
                  <a:pt x="252616" y="1152628"/>
                  <a:pt x="281531" y="1400183"/>
                  <a:pt x="388193" y="1271824"/>
                </a:cubicBezTo>
                <a:cubicBezTo>
                  <a:pt x="462849" y="1181987"/>
                  <a:pt x="485276" y="1020568"/>
                  <a:pt x="504863" y="909402"/>
                </a:cubicBezTo>
                <a:cubicBezTo>
                  <a:pt x="529163" y="771484"/>
                  <a:pt x="540778" y="631070"/>
                  <a:pt x="574004" y="494803"/>
                </a:cubicBezTo>
                <a:cubicBezTo>
                  <a:pt x="575241" y="655256"/>
                  <a:pt x="582170" y="816046"/>
                  <a:pt x="604136" y="975125"/>
                </a:cubicBezTo>
                <a:cubicBezTo>
                  <a:pt x="613522" y="1043173"/>
                  <a:pt x="625027" y="1339795"/>
                  <a:pt x="745391" y="1256853"/>
                </a:cubicBezTo>
                <a:cubicBezTo>
                  <a:pt x="794464" y="1223043"/>
                  <a:pt x="818465" y="1123043"/>
                  <a:pt x="843860" y="1068779"/>
                </a:cubicBezTo>
                <a:cubicBezTo>
                  <a:pt x="878736" y="994262"/>
                  <a:pt x="913612" y="919746"/>
                  <a:pt x="948488" y="845229"/>
                </a:cubicBezTo>
                <a:cubicBezTo>
                  <a:pt x="1018243" y="696170"/>
                  <a:pt x="1087996" y="547134"/>
                  <a:pt x="1157748" y="398122"/>
                </a:cubicBezTo>
                <a:cubicBezTo>
                  <a:pt x="1180978" y="586423"/>
                  <a:pt x="1206639" y="774517"/>
                  <a:pt x="1240610" y="961223"/>
                </a:cubicBezTo>
                <a:cubicBezTo>
                  <a:pt x="1257080" y="1051741"/>
                  <a:pt x="1275481" y="1141916"/>
                  <a:pt x="1296488" y="1231474"/>
                </a:cubicBezTo>
                <a:cubicBezTo>
                  <a:pt x="1309192" y="1285680"/>
                  <a:pt x="1339526" y="1397462"/>
                  <a:pt x="1413974" y="1319763"/>
                </a:cubicBezTo>
                <a:cubicBezTo>
                  <a:pt x="1458277" y="1273529"/>
                  <a:pt x="1452573" y="1149479"/>
                  <a:pt x="1464648" y="1088092"/>
                </a:cubicBezTo>
                <a:cubicBezTo>
                  <a:pt x="1481578" y="1002001"/>
                  <a:pt x="1502116" y="916717"/>
                  <a:pt x="1526262" y="832241"/>
                </a:cubicBezTo>
                <a:cubicBezTo>
                  <a:pt x="1577535" y="652900"/>
                  <a:pt x="1644666" y="478475"/>
                  <a:pt x="1726863" y="311033"/>
                </a:cubicBezTo>
                <a:cubicBezTo>
                  <a:pt x="1780566" y="478649"/>
                  <a:pt x="1834269" y="646261"/>
                  <a:pt x="1887972" y="813868"/>
                </a:cubicBezTo>
                <a:cubicBezTo>
                  <a:pt x="1906483" y="871638"/>
                  <a:pt x="1954500" y="1194715"/>
                  <a:pt x="2067072" y="1089466"/>
                </a:cubicBezTo>
                <a:cubicBezTo>
                  <a:pt x="2107505" y="1051663"/>
                  <a:pt x="2094354" y="971930"/>
                  <a:pt x="2100077" y="920070"/>
                </a:cubicBezTo>
                <a:cubicBezTo>
                  <a:pt x="2109631" y="833719"/>
                  <a:pt x="2124428" y="748029"/>
                  <a:pt x="2144386" y="663474"/>
                </a:cubicBezTo>
                <a:cubicBezTo>
                  <a:pt x="2181645" y="504832"/>
                  <a:pt x="2237334" y="351093"/>
                  <a:pt x="2310317" y="205388"/>
                </a:cubicBezTo>
                <a:cubicBezTo>
                  <a:pt x="2376062" y="406506"/>
                  <a:pt x="2447122" y="605783"/>
                  <a:pt x="2523499" y="803220"/>
                </a:cubicBezTo>
                <a:cubicBezTo>
                  <a:pt x="2540467" y="847078"/>
                  <a:pt x="2557696" y="890835"/>
                  <a:pt x="2575183" y="934490"/>
                </a:cubicBezTo>
                <a:cubicBezTo>
                  <a:pt x="2586772" y="963420"/>
                  <a:pt x="2601525" y="1035053"/>
                  <a:pt x="2630783" y="1052519"/>
                </a:cubicBezTo>
                <a:cubicBezTo>
                  <a:pt x="2676789" y="1079978"/>
                  <a:pt x="2749669" y="1024878"/>
                  <a:pt x="2727858" y="9718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7"/>
          <p:cNvSpPr txBox="1">
            <a:spLocks noGrp="1"/>
          </p:cNvSpPr>
          <p:nvPr>
            <p:ph type="title"/>
          </p:nvPr>
        </p:nvSpPr>
        <p:spPr>
          <a:xfrm>
            <a:off x="1216025" y="1003175"/>
            <a:ext cx="6711900" cy="6231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3" name="Google Shape;63;p7"/>
          <p:cNvSpPr txBox="1">
            <a:spLocks noGrp="1"/>
          </p:cNvSpPr>
          <p:nvPr>
            <p:ph type="body" idx="1"/>
          </p:nvPr>
        </p:nvSpPr>
        <p:spPr>
          <a:xfrm>
            <a:off x="1183975" y="1863125"/>
            <a:ext cx="2031300" cy="3062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4" name="Google Shape;64;p7"/>
          <p:cNvSpPr txBox="1">
            <a:spLocks noGrp="1"/>
          </p:cNvSpPr>
          <p:nvPr>
            <p:ph type="body" idx="2"/>
          </p:nvPr>
        </p:nvSpPr>
        <p:spPr>
          <a:xfrm>
            <a:off x="3542027" y="1863125"/>
            <a:ext cx="2031300" cy="3062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5" name="Google Shape;65;p7"/>
          <p:cNvSpPr txBox="1">
            <a:spLocks noGrp="1"/>
          </p:cNvSpPr>
          <p:nvPr>
            <p:ph type="body" idx="3"/>
          </p:nvPr>
        </p:nvSpPr>
        <p:spPr>
          <a:xfrm>
            <a:off x="5900079" y="1863125"/>
            <a:ext cx="2031300" cy="3062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6" name="Google Shape;6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7"/>
        <p:cNvGrpSpPr/>
        <p:nvPr/>
      </p:nvGrpSpPr>
      <p:grpSpPr>
        <a:xfrm>
          <a:off x="0" y="0"/>
          <a:ext cx="0" cy="0"/>
          <a:chOff x="0" y="0"/>
          <a:chExt cx="0" cy="0"/>
        </a:xfrm>
      </p:grpSpPr>
      <p:sp>
        <p:nvSpPr>
          <p:cNvPr id="68" name="Google Shape;68;p8"/>
          <p:cNvSpPr/>
          <p:nvPr/>
        </p:nvSpPr>
        <p:spPr>
          <a:xfrm rot="3886626">
            <a:off x="-462593" y="-88356"/>
            <a:ext cx="2184896" cy="1912394"/>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8"/>
          <p:cNvSpPr/>
          <p:nvPr/>
        </p:nvSpPr>
        <p:spPr>
          <a:xfrm rot="-1859020">
            <a:off x="564045" y="369917"/>
            <a:ext cx="1439126" cy="1790687"/>
          </a:xfrm>
          <a:custGeom>
            <a:avLst/>
            <a:gdLst/>
            <a:ahLst/>
            <a:cxnLst/>
            <a:rect l="l" t="t" r="r" b="b"/>
            <a:pathLst>
              <a:path w="1166698" h="1451708" extrusionOk="0">
                <a:moveTo>
                  <a:pt x="1104371" y="837588"/>
                </a:moveTo>
                <a:cubicBezTo>
                  <a:pt x="1157339" y="839253"/>
                  <a:pt x="1194466" y="769072"/>
                  <a:pt x="1156120" y="730764"/>
                </a:cubicBezTo>
                <a:cubicBezTo>
                  <a:pt x="1131024" y="705703"/>
                  <a:pt x="1056796" y="697790"/>
                  <a:pt x="1025113" y="689689"/>
                </a:cubicBezTo>
                <a:cubicBezTo>
                  <a:pt x="976107" y="677159"/>
                  <a:pt x="926719" y="666291"/>
                  <a:pt x="876948" y="657083"/>
                </a:cubicBezTo>
                <a:cubicBezTo>
                  <a:pt x="677677" y="619877"/>
                  <a:pt x="474788" y="606805"/>
                  <a:pt x="272508" y="599333"/>
                </a:cubicBezTo>
                <a:cubicBezTo>
                  <a:pt x="414956" y="553740"/>
                  <a:pt x="571313" y="560979"/>
                  <a:pt x="717526" y="532275"/>
                </a:cubicBezTo>
                <a:cubicBezTo>
                  <a:pt x="794658" y="517136"/>
                  <a:pt x="1076999" y="472088"/>
                  <a:pt x="1093897" y="375770"/>
                </a:cubicBezTo>
                <a:cubicBezTo>
                  <a:pt x="1113789" y="262426"/>
                  <a:pt x="822127" y="319425"/>
                  <a:pt x="765977" y="325964"/>
                </a:cubicBezTo>
                <a:cubicBezTo>
                  <a:pt x="606897" y="344506"/>
                  <a:pt x="447882" y="374454"/>
                  <a:pt x="287053" y="368537"/>
                </a:cubicBezTo>
                <a:cubicBezTo>
                  <a:pt x="439431" y="292342"/>
                  <a:pt x="597233" y="251823"/>
                  <a:pt x="756649" y="195920"/>
                </a:cubicBezTo>
                <a:cubicBezTo>
                  <a:pt x="814693" y="175563"/>
                  <a:pt x="895694" y="138493"/>
                  <a:pt x="910718" y="70515"/>
                </a:cubicBezTo>
                <a:cubicBezTo>
                  <a:pt x="930876" y="-20754"/>
                  <a:pt x="835343" y="1047"/>
                  <a:pt x="776717" y="5383"/>
                </a:cubicBezTo>
                <a:cubicBezTo>
                  <a:pt x="687594" y="11976"/>
                  <a:pt x="598499" y="18960"/>
                  <a:pt x="509432" y="26335"/>
                </a:cubicBezTo>
                <a:cubicBezTo>
                  <a:pt x="431931" y="32752"/>
                  <a:pt x="306479" y="19855"/>
                  <a:pt x="236334" y="53937"/>
                </a:cubicBezTo>
                <a:cubicBezTo>
                  <a:pt x="208463" y="67482"/>
                  <a:pt x="182471" y="96160"/>
                  <a:pt x="192129" y="129919"/>
                </a:cubicBezTo>
                <a:cubicBezTo>
                  <a:pt x="204289" y="172414"/>
                  <a:pt x="242686" y="162822"/>
                  <a:pt x="276281" y="161610"/>
                </a:cubicBezTo>
                <a:cubicBezTo>
                  <a:pt x="372209" y="158143"/>
                  <a:pt x="468786" y="144812"/>
                  <a:pt x="564475" y="137119"/>
                </a:cubicBezTo>
                <a:cubicBezTo>
                  <a:pt x="412228" y="187543"/>
                  <a:pt x="265424" y="253112"/>
                  <a:pt x="126269" y="332840"/>
                </a:cubicBezTo>
                <a:cubicBezTo>
                  <a:pt x="90944" y="353093"/>
                  <a:pt x="24111" y="392030"/>
                  <a:pt x="52047" y="444674"/>
                </a:cubicBezTo>
                <a:cubicBezTo>
                  <a:pt x="77365" y="492392"/>
                  <a:pt x="227551" y="483676"/>
                  <a:pt x="273435" y="484376"/>
                </a:cubicBezTo>
                <a:cubicBezTo>
                  <a:pt x="220065" y="499314"/>
                  <a:pt x="-60435" y="618289"/>
                  <a:pt x="47225" y="703305"/>
                </a:cubicBezTo>
                <a:cubicBezTo>
                  <a:pt x="88559" y="735949"/>
                  <a:pt x="224823" y="715074"/>
                  <a:pt x="277084" y="717213"/>
                </a:cubicBezTo>
                <a:cubicBezTo>
                  <a:pt x="367380" y="720900"/>
                  <a:pt x="457637" y="725897"/>
                  <a:pt x="547655" y="733998"/>
                </a:cubicBezTo>
                <a:cubicBezTo>
                  <a:pt x="432420" y="747080"/>
                  <a:pt x="319072" y="773366"/>
                  <a:pt x="209844" y="812339"/>
                </a:cubicBezTo>
                <a:cubicBezTo>
                  <a:pt x="152455" y="833395"/>
                  <a:pt x="3869" y="871742"/>
                  <a:pt x="78" y="949979"/>
                </a:cubicBezTo>
                <a:cubicBezTo>
                  <a:pt x="-4226" y="1038941"/>
                  <a:pt x="171193" y="998229"/>
                  <a:pt x="226618" y="998585"/>
                </a:cubicBezTo>
                <a:cubicBezTo>
                  <a:pt x="358205" y="999423"/>
                  <a:pt x="489566" y="1006593"/>
                  <a:pt x="620703" y="1020095"/>
                </a:cubicBezTo>
                <a:lnTo>
                  <a:pt x="343859" y="1065701"/>
                </a:lnTo>
                <a:cubicBezTo>
                  <a:pt x="293567" y="1073983"/>
                  <a:pt x="218970" y="1068449"/>
                  <a:pt x="193776" y="1122952"/>
                </a:cubicBezTo>
                <a:cubicBezTo>
                  <a:pt x="159896" y="1196238"/>
                  <a:pt x="239990" y="1199050"/>
                  <a:pt x="288304" y="1207126"/>
                </a:cubicBezTo>
                <a:lnTo>
                  <a:pt x="693829" y="1274915"/>
                </a:lnTo>
                <a:cubicBezTo>
                  <a:pt x="633090" y="1284831"/>
                  <a:pt x="504240" y="1280385"/>
                  <a:pt x="458545" y="1324364"/>
                </a:cubicBezTo>
                <a:cubicBezTo>
                  <a:pt x="416096" y="1365193"/>
                  <a:pt x="436721" y="1406761"/>
                  <a:pt x="481807" y="1429710"/>
                </a:cubicBezTo>
                <a:cubicBezTo>
                  <a:pt x="540629" y="1459645"/>
                  <a:pt x="629803" y="1468154"/>
                  <a:pt x="683076" y="1426418"/>
                </a:cubicBezTo>
                <a:lnTo>
                  <a:pt x="693220" y="1408239"/>
                </a:lnTo>
                <a:cubicBezTo>
                  <a:pt x="691327" y="1385228"/>
                  <a:pt x="703536" y="1376803"/>
                  <a:pt x="729848" y="1382964"/>
                </a:cubicBezTo>
                <a:cubicBezTo>
                  <a:pt x="766793" y="1367650"/>
                  <a:pt x="820934" y="1368097"/>
                  <a:pt x="860544" y="1361635"/>
                </a:cubicBezTo>
                <a:cubicBezTo>
                  <a:pt x="920823" y="1351797"/>
                  <a:pt x="1017030" y="1355505"/>
                  <a:pt x="1070673" y="1324837"/>
                </a:cubicBezTo>
                <a:cubicBezTo>
                  <a:pt x="1105855" y="1304746"/>
                  <a:pt x="1127621" y="1251267"/>
                  <a:pt x="1092185" y="1222155"/>
                </a:cubicBezTo>
                <a:cubicBezTo>
                  <a:pt x="1051435" y="1188675"/>
                  <a:pt x="922048" y="1190891"/>
                  <a:pt x="872393" y="1182622"/>
                </a:cubicBezTo>
                <a:lnTo>
                  <a:pt x="601180" y="1137256"/>
                </a:lnTo>
                <a:lnTo>
                  <a:pt x="936334" y="1082045"/>
                </a:lnTo>
                <a:cubicBezTo>
                  <a:pt x="979858" y="1074878"/>
                  <a:pt x="1108889" y="1042376"/>
                  <a:pt x="1044312" y="968747"/>
                </a:cubicBezTo>
                <a:cubicBezTo>
                  <a:pt x="1020517" y="941618"/>
                  <a:pt x="933320" y="941716"/>
                  <a:pt x="899997" y="936343"/>
                </a:cubicBezTo>
                <a:cubicBezTo>
                  <a:pt x="841490" y="926881"/>
                  <a:pt x="782803" y="918642"/>
                  <a:pt x="723936" y="911625"/>
                </a:cubicBezTo>
                <a:cubicBezTo>
                  <a:pt x="600353" y="896901"/>
                  <a:pt x="476300" y="887594"/>
                  <a:pt x="351779" y="883706"/>
                </a:cubicBezTo>
                <a:cubicBezTo>
                  <a:pt x="597012" y="821094"/>
                  <a:pt x="853485" y="829701"/>
                  <a:pt x="1104371" y="8375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8"/>
          <p:cNvSpPr txBox="1">
            <a:spLocks noGrp="1"/>
          </p:cNvSpPr>
          <p:nvPr>
            <p:ph type="title"/>
          </p:nvPr>
        </p:nvSpPr>
        <p:spPr>
          <a:xfrm>
            <a:off x="1216025" y="1003175"/>
            <a:ext cx="6711900" cy="623100"/>
          </a:xfrm>
          <a:prstGeom prst="rect">
            <a:avLst/>
          </a:prstGeom>
        </p:spPr>
        <p:txBody>
          <a:bodyPr spcFirstLastPara="1" wrap="square" lIns="0" tIns="0" rIns="0" bIns="0"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71" name="Google Shape;71;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2" name="Google Shape;72;p8"/>
          <p:cNvSpPr/>
          <p:nvPr/>
        </p:nvSpPr>
        <p:spPr>
          <a:xfrm>
            <a:off x="630174" y="4286374"/>
            <a:ext cx="2080693" cy="1853115"/>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8"/>
          <p:cNvSpPr/>
          <p:nvPr/>
        </p:nvSpPr>
        <p:spPr>
          <a:xfrm>
            <a:off x="-327075" y="4286376"/>
            <a:ext cx="1543088" cy="15213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8"/>
          <p:cNvSpPr/>
          <p:nvPr/>
        </p:nvSpPr>
        <p:spPr>
          <a:xfrm rot="10039177">
            <a:off x="6208704" y="4295609"/>
            <a:ext cx="2660802" cy="1303235"/>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8"/>
          <p:cNvSpPr/>
          <p:nvPr/>
        </p:nvSpPr>
        <p:spPr>
          <a:xfrm>
            <a:off x="7826250" y="448624"/>
            <a:ext cx="1857351" cy="1732199"/>
          </a:xfrm>
          <a:custGeom>
            <a:avLst/>
            <a:gdLst/>
            <a:ahLst/>
            <a:cxnLst/>
            <a:rect l="l" t="t" r="r" b="b"/>
            <a:pathLst>
              <a:path w="1445409" h="1348015" extrusionOk="0">
                <a:moveTo>
                  <a:pt x="492691" y="421259"/>
                </a:moveTo>
                <a:cubicBezTo>
                  <a:pt x="546736" y="374376"/>
                  <a:pt x="506550" y="328822"/>
                  <a:pt x="452240" y="325297"/>
                </a:cubicBezTo>
                <a:cubicBezTo>
                  <a:pt x="437703" y="338522"/>
                  <a:pt x="422750" y="340218"/>
                  <a:pt x="407380" y="330384"/>
                </a:cubicBezTo>
                <a:cubicBezTo>
                  <a:pt x="394322" y="328376"/>
                  <a:pt x="380960" y="330411"/>
                  <a:pt x="369093" y="336217"/>
                </a:cubicBezTo>
                <a:cubicBezTo>
                  <a:pt x="343775" y="347837"/>
                  <a:pt x="325854" y="378907"/>
                  <a:pt x="318620" y="404493"/>
                </a:cubicBezTo>
                <a:cubicBezTo>
                  <a:pt x="300510" y="468556"/>
                  <a:pt x="338610" y="526138"/>
                  <a:pt x="406304" y="529061"/>
                </a:cubicBezTo>
                <a:cubicBezTo>
                  <a:pt x="452084" y="531070"/>
                  <a:pt x="546853" y="474829"/>
                  <a:pt x="492691" y="421259"/>
                </a:cubicBezTo>
                <a:close/>
                <a:moveTo>
                  <a:pt x="806093" y="553403"/>
                </a:moveTo>
                <a:cubicBezTo>
                  <a:pt x="864032" y="564265"/>
                  <a:pt x="924124" y="521524"/>
                  <a:pt x="930392" y="462341"/>
                </a:cubicBezTo>
                <a:cubicBezTo>
                  <a:pt x="934747" y="421194"/>
                  <a:pt x="911524" y="390637"/>
                  <a:pt x="888008" y="360229"/>
                </a:cubicBezTo>
                <a:cubicBezTo>
                  <a:pt x="878512" y="347947"/>
                  <a:pt x="852689" y="315763"/>
                  <a:pt x="837541" y="307306"/>
                </a:cubicBezTo>
                <a:cubicBezTo>
                  <a:pt x="745236" y="255777"/>
                  <a:pt x="651032" y="524324"/>
                  <a:pt x="806093" y="553403"/>
                </a:cubicBezTo>
                <a:close/>
                <a:moveTo>
                  <a:pt x="1083826" y="830258"/>
                </a:moveTo>
                <a:cubicBezTo>
                  <a:pt x="1079801" y="791969"/>
                  <a:pt x="1070117" y="727213"/>
                  <a:pt x="1030106" y="713603"/>
                </a:cubicBezTo>
                <a:cubicBezTo>
                  <a:pt x="977941" y="695852"/>
                  <a:pt x="917837" y="748911"/>
                  <a:pt x="900705" y="794225"/>
                </a:cubicBezTo>
                <a:cubicBezTo>
                  <a:pt x="846674" y="937153"/>
                  <a:pt x="1095414" y="940497"/>
                  <a:pt x="1083826" y="830258"/>
                </a:cubicBezTo>
                <a:close/>
                <a:moveTo>
                  <a:pt x="1153723" y="365685"/>
                </a:moveTo>
                <a:cubicBezTo>
                  <a:pt x="1227757" y="443844"/>
                  <a:pt x="1373575" y="337889"/>
                  <a:pt x="1313756" y="244001"/>
                </a:cubicBezTo>
                <a:cubicBezTo>
                  <a:pt x="1284024" y="197339"/>
                  <a:pt x="1207625" y="187534"/>
                  <a:pt x="1172242" y="234928"/>
                </a:cubicBezTo>
                <a:cubicBezTo>
                  <a:pt x="1156005" y="256658"/>
                  <a:pt x="1134000" y="344869"/>
                  <a:pt x="1153698" y="365685"/>
                </a:cubicBezTo>
                <a:close/>
                <a:moveTo>
                  <a:pt x="879329" y="119990"/>
                </a:moveTo>
                <a:cubicBezTo>
                  <a:pt x="929335" y="186030"/>
                  <a:pt x="1042129" y="103270"/>
                  <a:pt x="1010012" y="32615"/>
                </a:cubicBezTo>
                <a:cubicBezTo>
                  <a:pt x="971816" y="-51422"/>
                  <a:pt x="822401" y="44832"/>
                  <a:pt x="879329" y="119990"/>
                </a:cubicBezTo>
                <a:close/>
                <a:moveTo>
                  <a:pt x="523622" y="127566"/>
                </a:moveTo>
                <a:cubicBezTo>
                  <a:pt x="522857" y="127800"/>
                  <a:pt x="557437" y="154870"/>
                  <a:pt x="565559" y="156471"/>
                </a:cubicBezTo>
                <a:cubicBezTo>
                  <a:pt x="587395" y="160774"/>
                  <a:pt x="606490" y="152505"/>
                  <a:pt x="622597" y="138039"/>
                </a:cubicBezTo>
                <a:cubicBezTo>
                  <a:pt x="666672" y="98383"/>
                  <a:pt x="639345" y="41475"/>
                  <a:pt x="595666" y="13140"/>
                </a:cubicBezTo>
                <a:cubicBezTo>
                  <a:pt x="560846" y="-9439"/>
                  <a:pt x="521859" y="-469"/>
                  <a:pt x="490417" y="26446"/>
                </a:cubicBezTo>
                <a:cubicBezTo>
                  <a:pt x="450398" y="60671"/>
                  <a:pt x="448746" y="150612"/>
                  <a:pt x="523622" y="127566"/>
                </a:cubicBezTo>
                <a:close/>
                <a:moveTo>
                  <a:pt x="1427224" y="708794"/>
                </a:moveTo>
                <a:cubicBezTo>
                  <a:pt x="1434178" y="634064"/>
                  <a:pt x="1341050" y="658957"/>
                  <a:pt x="1307585" y="686759"/>
                </a:cubicBezTo>
                <a:cubicBezTo>
                  <a:pt x="1271567" y="716669"/>
                  <a:pt x="1247578" y="769125"/>
                  <a:pt x="1256166" y="816000"/>
                </a:cubicBezTo>
                <a:cubicBezTo>
                  <a:pt x="1289651" y="998565"/>
                  <a:pt x="1512373" y="774315"/>
                  <a:pt x="1427224" y="708794"/>
                </a:cubicBezTo>
                <a:close/>
                <a:moveTo>
                  <a:pt x="1181737" y="1055117"/>
                </a:moveTo>
                <a:cubicBezTo>
                  <a:pt x="1114776" y="1051559"/>
                  <a:pt x="1076540" y="1066018"/>
                  <a:pt x="1070292" y="1134780"/>
                </a:cubicBezTo>
                <a:cubicBezTo>
                  <a:pt x="1065670" y="1185693"/>
                  <a:pt x="1064543" y="1219899"/>
                  <a:pt x="1124971" y="1237274"/>
                </a:cubicBezTo>
                <a:cubicBezTo>
                  <a:pt x="1250274" y="1273295"/>
                  <a:pt x="1271132" y="1059868"/>
                  <a:pt x="1181763" y="1055117"/>
                </a:cubicBezTo>
                <a:close/>
                <a:moveTo>
                  <a:pt x="732396" y="1179401"/>
                </a:moveTo>
                <a:cubicBezTo>
                  <a:pt x="721326" y="1189770"/>
                  <a:pt x="679246" y="1175058"/>
                  <a:pt x="656710" y="1194683"/>
                </a:cubicBezTo>
                <a:cubicBezTo>
                  <a:pt x="638768" y="1211590"/>
                  <a:pt x="628956" y="1235391"/>
                  <a:pt x="629772" y="1260029"/>
                </a:cubicBezTo>
                <a:cubicBezTo>
                  <a:pt x="631860" y="1326295"/>
                  <a:pt x="702678" y="1364435"/>
                  <a:pt x="761467" y="1341577"/>
                </a:cubicBezTo>
                <a:cubicBezTo>
                  <a:pt x="880171" y="1295421"/>
                  <a:pt x="820541" y="1096925"/>
                  <a:pt x="732423" y="1179401"/>
                </a:cubicBezTo>
                <a:close/>
                <a:moveTo>
                  <a:pt x="666147" y="797511"/>
                </a:moveTo>
                <a:cubicBezTo>
                  <a:pt x="619045" y="714984"/>
                  <a:pt x="442154" y="856720"/>
                  <a:pt x="477628" y="933744"/>
                </a:cubicBezTo>
                <a:cubicBezTo>
                  <a:pt x="526973" y="1040905"/>
                  <a:pt x="725468" y="901457"/>
                  <a:pt x="666147" y="797511"/>
                </a:cubicBezTo>
                <a:close/>
                <a:moveTo>
                  <a:pt x="224876" y="726668"/>
                </a:moveTo>
                <a:cubicBezTo>
                  <a:pt x="153539" y="650557"/>
                  <a:pt x="11694" y="902481"/>
                  <a:pt x="177748" y="925099"/>
                </a:cubicBezTo>
                <a:cubicBezTo>
                  <a:pt x="298255" y="941515"/>
                  <a:pt x="318212" y="719377"/>
                  <a:pt x="224876" y="726668"/>
                </a:cubicBezTo>
                <a:close/>
                <a:moveTo>
                  <a:pt x="389620" y="1116932"/>
                </a:moveTo>
                <a:cubicBezTo>
                  <a:pt x="327863" y="1101682"/>
                  <a:pt x="237470" y="1169608"/>
                  <a:pt x="295092" y="1232129"/>
                </a:cubicBezTo>
                <a:cubicBezTo>
                  <a:pt x="371640" y="1315187"/>
                  <a:pt x="485089" y="1140515"/>
                  <a:pt x="389627" y="1116932"/>
                </a:cubicBezTo>
                <a:close/>
                <a:moveTo>
                  <a:pt x="161057" y="487078"/>
                </a:moveTo>
                <a:cubicBezTo>
                  <a:pt x="183374" y="457480"/>
                  <a:pt x="208373" y="385089"/>
                  <a:pt x="166748" y="360118"/>
                </a:cubicBezTo>
                <a:cubicBezTo>
                  <a:pt x="135896" y="341603"/>
                  <a:pt x="54616" y="373333"/>
                  <a:pt x="32487" y="391738"/>
                </a:cubicBezTo>
                <a:cubicBezTo>
                  <a:pt x="-65321" y="473164"/>
                  <a:pt x="81391" y="592716"/>
                  <a:pt x="161057" y="487078"/>
                </a:cubicBezTo>
                <a:close/>
                <a:moveTo>
                  <a:pt x="76699" y="484486"/>
                </a:moveTo>
                <a:cubicBezTo>
                  <a:pt x="84953" y="481244"/>
                  <a:pt x="92788" y="477021"/>
                  <a:pt x="100032" y="471906"/>
                </a:cubicBezTo>
                <a:cubicBezTo>
                  <a:pt x="93565" y="478172"/>
                  <a:pt x="85489" y="482526"/>
                  <a:pt x="76699" y="484486"/>
                </a:cubicBezTo>
                <a:close/>
                <a:moveTo>
                  <a:pt x="254484" y="173049"/>
                </a:moveTo>
                <a:cubicBezTo>
                  <a:pt x="323242" y="173049"/>
                  <a:pt x="356337" y="56199"/>
                  <a:pt x="274351" y="56199"/>
                </a:cubicBezTo>
                <a:cubicBezTo>
                  <a:pt x="205587" y="56173"/>
                  <a:pt x="172491" y="173023"/>
                  <a:pt x="254484" y="1730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76"/>
        <p:cNvGrpSpPr/>
        <p:nvPr/>
      </p:nvGrpSpPr>
      <p:grpSpPr>
        <a:xfrm>
          <a:off x="0" y="0"/>
          <a:ext cx="0" cy="0"/>
          <a:chOff x="0" y="0"/>
          <a:chExt cx="0" cy="0"/>
        </a:xfrm>
      </p:grpSpPr>
      <p:sp>
        <p:nvSpPr>
          <p:cNvPr id="77" name="Google Shape;77;p9"/>
          <p:cNvSpPr/>
          <p:nvPr/>
        </p:nvSpPr>
        <p:spPr>
          <a:xfrm>
            <a:off x="-628647" y="-96447"/>
            <a:ext cx="3409660" cy="862777"/>
          </a:xfrm>
          <a:custGeom>
            <a:avLst/>
            <a:gdLst/>
            <a:ahLst/>
            <a:cxnLst/>
            <a:rect l="l" t="t" r="r" b="b"/>
            <a:pathLst>
              <a:path w="2638035" h="667526" extrusionOk="0">
                <a:moveTo>
                  <a:pt x="2614056" y="386173"/>
                </a:moveTo>
                <a:cubicBezTo>
                  <a:pt x="2582330" y="367859"/>
                  <a:pt x="2547380" y="355809"/>
                  <a:pt x="2511108" y="350678"/>
                </a:cubicBezTo>
                <a:cubicBezTo>
                  <a:pt x="2532912" y="324404"/>
                  <a:pt x="2525140" y="291132"/>
                  <a:pt x="2535271" y="268099"/>
                </a:cubicBezTo>
                <a:cubicBezTo>
                  <a:pt x="2546231" y="243173"/>
                  <a:pt x="2566966" y="212876"/>
                  <a:pt x="2577557" y="192273"/>
                </a:cubicBezTo>
                <a:cubicBezTo>
                  <a:pt x="2607425" y="134179"/>
                  <a:pt x="2605040" y="100005"/>
                  <a:pt x="2530948" y="82747"/>
                </a:cubicBezTo>
                <a:cubicBezTo>
                  <a:pt x="2625295" y="-34453"/>
                  <a:pt x="2357434" y="6215"/>
                  <a:pt x="2316521" y="9280"/>
                </a:cubicBezTo>
                <a:cubicBezTo>
                  <a:pt x="2196974" y="18245"/>
                  <a:pt x="2077344" y="26022"/>
                  <a:pt x="1957632" y="32611"/>
                </a:cubicBezTo>
                <a:cubicBezTo>
                  <a:pt x="1700276" y="46752"/>
                  <a:pt x="1442701" y="55413"/>
                  <a:pt x="1184908" y="58593"/>
                </a:cubicBezTo>
                <a:cubicBezTo>
                  <a:pt x="935792" y="61639"/>
                  <a:pt x="686680" y="59500"/>
                  <a:pt x="437573" y="52177"/>
                </a:cubicBezTo>
                <a:cubicBezTo>
                  <a:pt x="373888" y="50306"/>
                  <a:pt x="310213" y="48100"/>
                  <a:pt x="246545" y="45560"/>
                </a:cubicBezTo>
                <a:cubicBezTo>
                  <a:pt x="207137" y="43991"/>
                  <a:pt x="146670" y="27835"/>
                  <a:pt x="111299" y="48424"/>
                </a:cubicBezTo>
                <a:cubicBezTo>
                  <a:pt x="49237" y="84574"/>
                  <a:pt x="71333" y="155650"/>
                  <a:pt x="138418" y="158637"/>
                </a:cubicBezTo>
                <a:cubicBezTo>
                  <a:pt x="99716" y="164742"/>
                  <a:pt x="46158" y="162228"/>
                  <a:pt x="23233" y="200439"/>
                </a:cubicBezTo>
                <a:cubicBezTo>
                  <a:pt x="9829" y="222772"/>
                  <a:pt x="11177" y="257529"/>
                  <a:pt x="33189" y="274081"/>
                </a:cubicBezTo>
                <a:cubicBezTo>
                  <a:pt x="8053" y="287639"/>
                  <a:pt x="-8294" y="323478"/>
                  <a:pt x="4404" y="350503"/>
                </a:cubicBezTo>
                <a:cubicBezTo>
                  <a:pt x="22649" y="389343"/>
                  <a:pt x="69654" y="380405"/>
                  <a:pt x="105893" y="381131"/>
                </a:cubicBezTo>
                <a:cubicBezTo>
                  <a:pt x="78554" y="411630"/>
                  <a:pt x="85431" y="461008"/>
                  <a:pt x="129493" y="470100"/>
                </a:cubicBezTo>
                <a:cubicBezTo>
                  <a:pt x="30324" y="574221"/>
                  <a:pt x="252722" y="571545"/>
                  <a:pt x="300291" y="574662"/>
                </a:cubicBezTo>
                <a:cubicBezTo>
                  <a:pt x="419601" y="582478"/>
                  <a:pt x="538942" y="589806"/>
                  <a:pt x="658312" y="596645"/>
                </a:cubicBezTo>
                <a:cubicBezTo>
                  <a:pt x="914956" y="611335"/>
                  <a:pt x="1171711" y="623813"/>
                  <a:pt x="1428580" y="634079"/>
                </a:cubicBezTo>
                <a:cubicBezTo>
                  <a:pt x="1676698" y="643964"/>
                  <a:pt x="1924882" y="651741"/>
                  <a:pt x="2173134" y="657409"/>
                </a:cubicBezTo>
                <a:cubicBezTo>
                  <a:pt x="2236097" y="658844"/>
                  <a:pt x="2299066" y="660140"/>
                  <a:pt x="2362042" y="661298"/>
                </a:cubicBezTo>
                <a:cubicBezTo>
                  <a:pt x="2407880" y="662147"/>
                  <a:pt x="2474480" y="677060"/>
                  <a:pt x="2517388" y="661298"/>
                </a:cubicBezTo>
                <a:cubicBezTo>
                  <a:pt x="2542524" y="652043"/>
                  <a:pt x="2566299" y="628136"/>
                  <a:pt x="2567206" y="599620"/>
                </a:cubicBezTo>
                <a:cubicBezTo>
                  <a:pt x="2567939" y="576639"/>
                  <a:pt x="2558184" y="577792"/>
                  <a:pt x="2552357" y="558829"/>
                </a:cubicBezTo>
                <a:lnTo>
                  <a:pt x="2537818" y="550625"/>
                </a:lnTo>
                <a:cubicBezTo>
                  <a:pt x="2546054" y="533870"/>
                  <a:pt x="2545541" y="514141"/>
                  <a:pt x="2536444" y="497838"/>
                </a:cubicBezTo>
                <a:cubicBezTo>
                  <a:pt x="2581900" y="495376"/>
                  <a:pt x="2691492" y="432621"/>
                  <a:pt x="2614056" y="386173"/>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9"/>
          <p:cNvSpPr/>
          <p:nvPr/>
        </p:nvSpPr>
        <p:spPr>
          <a:xfrm>
            <a:off x="991200" y="-435573"/>
            <a:ext cx="1542974" cy="1439006"/>
          </a:xfrm>
          <a:custGeom>
            <a:avLst/>
            <a:gdLst/>
            <a:ahLst/>
            <a:cxnLst/>
            <a:rect l="l" t="t" r="r" b="b"/>
            <a:pathLst>
              <a:path w="1445409" h="1348015" extrusionOk="0">
                <a:moveTo>
                  <a:pt x="492691" y="421259"/>
                </a:moveTo>
                <a:cubicBezTo>
                  <a:pt x="546736" y="374376"/>
                  <a:pt x="506550" y="328822"/>
                  <a:pt x="452240" y="325297"/>
                </a:cubicBezTo>
                <a:cubicBezTo>
                  <a:pt x="437703" y="338522"/>
                  <a:pt x="422750" y="340218"/>
                  <a:pt x="407380" y="330384"/>
                </a:cubicBezTo>
                <a:cubicBezTo>
                  <a:pt x="394322" y="328376"/>
                  <a:pt x="380960" y="330411"/>
                  <a:pt x="369093" y="336217"/>
                </a:cubicBezTo>
                <a:cubicBezTo>
                  <a:pt x="343775" y="347837"/>
                  <a:pt x="325854" y="378907"/>
                  <a:pt x="318620" y="404493"/>
                </a:cubicBezTo>
                <a:cubicBezTo>
                  <a:pt x="300510" y="468556"/>
                  <a:pt x="338610" y="526138"/>
                  <a:pt x="406304" y="529061"/>
                </a:cubicBezTo>
                <a:cubicBezTo>
                  <a:pt x="452084" y="531070"/>
                  <a:pt x="546853" y="474829"/>
                  <a:pt x="492691" y="421259"/>
                </a:cubicBezTo>
                <a:close/>
                <a:moveTo>
                  <a:pt x="806093" y="553403"/>
                </a:moveTo>
                <a:cubicBezTo>
                  <a:pt x="864032" y="564265"/>
                  <a:pt x="924124" y="521524"/>
                  <a:pt x="930392" y="462341"/>
                </a:cubicBezTo>
                <a:cubicBezTo>
                  <a:pt x="934747" y="421194"/>
                  <a:pt x="911524" y="390637"/>
                  <a:pt x="888008" y="360229"/>
                </a:cubicBezTo>
                <a:cubicBezTo>
                  <a:pt x="878512" y="347947"/>
                  <a:pt x="852689" y="315763"/>
                  <a:pt x="837541" y="307306"/>
                </a:cubicBezTo>
                <a:cubicBezTo>
                  <a:pt x="745236" y="255777"/>
                  <a:pt x="651032" y="524324"/>
                  <a:pt x="806093" y="553403"/>
                </a:cubicBezTo>
                <a:close/>
                <a:moveTo>
                  <a:pt x="1083826" y="830258"/>
                </a:moveTo>
                <a:cubicBezTo>
                  <a:pt x="1079801" y="791969"/>
                  <a:pt x="1070117" y="727213"/>
                  <a:pt x="1030106" y="713603"/>
                </a:cubicBezTo>
                <a:cubicBezTo>
                  <a:pt x="977941" y="695852"/>
                  <a:pt x="917837" y="748911"/>
                  <a:pt x="900705" y="794225"/>
                </a:cubicBezTo>
                <a:cubicBezTo>
                  <a:pt x="846674" y="937153"/>
                  <a:pt x="1095414" y="940497"/>
                  <a:pt x="1083826" y="830258"/>
                </a:cubicBezTo>
                <a:close/>
                <a:moveTo>
                  <a:pt x="1153723" y="365685"/>
                </a:moveTo>
                <a:cubicBezTo>
                  <a:pt x="1227757" y="443844"/>
                  <a:pt x="1373575" y="337889"/>
                  <a:pt x="1313756" y="244001"/>
                </a:cubicBezTo>
                <a:cubicBezTo>
                  <a:pt x="1284024" y="197339"/>
                  <a:pt x="1207625" y="187534"/>
                  <a:pt x="1172242" y="234928"/>
                </a:cubicBezTo>
                <a:cubicBezTo>
                  <a:pt x="1156005" y="256658"/>
                  <a:pt x="1134000" y="344869"/>
                  <a:pt x="1153698" y="365685"/>
                </a:cubicBezTo>
                <a:close/>
                <a:moveTo>
                  <a:pt x="879329" y="119990"/>
                </a:moveTo>
                <a:cubicBezTo>
                  <a:pt x="929335" y="186030"/>
                  <a:pt x="1042129" y="103270"/>
                  <a:pt x="1010012" y="32615"/>
                </a:cubicBezTo>
                <a:cubicBezTo>
                  <a:pt x="971816" y="-51422"/>
                  <a:pt x="822401" y="44832"/>
                  <a:pt x="879329" y="119990"/>
                </a:cubicBezTo>
                <a:close/>
                <a:moveTo>
                  <a:pt x="523622" y="127566"/>
                </a:moveTo>
                <a:cubicBezTo>
                  <a:pt x="522857" y="127800"/>
                  <a:pt x="557437" y="154870"/>
                  <a:pt x="565559" y="156471"/>
                </a:cubicBezTo>
                <a:cubicBezTo>
                  <a:pt x="587395" y="160774"/>
                  <a:pt x="606490" y="152505"/>
                  <a:pt x="622597" y="138039"/>
                </a:cubicBezTo>
                <a:cubicBezTo>
                  <a:pt x="666672" y="98383"/>
                  <a:pt x="639345" y="41475"/>
                  <a:pt x="595666" y="13140"/>
                </a:cubicBezTo>
                <a:cubicBezTo>
                  <a:pt x="560846" y="-9439"/>
                  <a:pt x="521859" y="-469"/>
                  <a:pt x="490417" y="26446"/>
                </a:cubicBezTo>
                <a:cubicBezTo>
                  <a:pt x="450398" y="60671"/>
                  <a:pt x="448746" y="150612"/>
                  <a:pt x="523622" y="127566"/>
                </a:cubicBezTo>
                <a:close/>
                <a:moveTo>
                  <a:pt x="1427224" y="708794"/>
                </a:moveTo>
                <a:cubicBezTo>
                  <a:pt x="1434178" y="634064"/>
                  <a:pt x="1341050" y="658957"/>
                  <a:pt x="1307585" y="686759"/>
                </a:cubicBezTo>
                <a:cubicBezTo>
                  <a:pt x="1271567" y="716669"/>
                  <a:pt x="1247578" y="769125"/>
                  <a:pt x="1256166" y="816000"/>
                </a:cubicBezTo>
                <a:cubicBezTo>
                  <a:pt x="1289651" y="998565"/>
                  <a:pt x="1512373" y="774315"/>
                  <a:pt x="1427224" y="708794"/>
                </a:cubicBezTo>
                <a:close/>
                <a:moveTo>
                  <a:pt x="1181737" y="1055117"/>
                </a:moveTo>
                <a:cubicBezTo>
                  <a:pt x="1114776" y="1051559"/>
                  <a:pt x="1076540" y="1066018"/>
                  <a:pt x="1070292" y="1134780"/>
                </a:cubicBezTo>
                <a:cubicBezTo>
                  <a:pt x="1065670" y="1185693"/>
                  <a:pt x="1064543" y="1219899"/>
                  <a:pt x="1124971" y="1237274"/>
                </a:cubicBezTo>
                <a:cubicBezTo>
                  <a:pt x="1250274" y="1273295"/>
                  <a:pt x="1271132" y="1059868"/>
                  <a:pt x="1181763" y="1055117"/>
                </a:cubicBezTo>
                <a:close/>
                <a:moveTo>
                  <a:pt x="732396" y="1179401"/>
                </a:moveTo>
                <a:cubicBezTo>
                  <a:pt x="721326" y="1189770"/>
                  <a:pt x="679246" y="1175058"/>
                  <a:pt x="656710" y="1194683"/>
                </a:cubicBezTo>
                <a:cubicBezTo>
                  <a:pt x="638768" y="1211590"/>
                  <a:pt x="628956" y="1235391"/>
                  <a:pt x="629772" y="1260029"/>
                </a:cubicBezTo>
                <a:cubicBezTo>
                  <a:pt x="631860" y="1326295"/>
                  <a:pt x="702678" y="1364435"/>
                  <a:pt x="761467" y="1341577"/>
                </a:cubicBezTo>
                <a:cubicBezTo>
                  <a:pt x="880171" y="1295421"/>
                  <a:pt x="820541" y="1096925"/>
                  <a:pt x="732423" y="1179401"/>
                </a:cubicBezTo>
                <a:close/>
                <a:moveTo>
                  <a:pt x="666147" y="797511"/>
                </a:moveTo>
                <a:cubicBezTo>
                  <a:pt x="619045" y="714984"/>
                  <a:pt x="442154" y="856720"/>
                  <a:pt x="477628" y="933744"/>
                </a:cubicBezTo>
                <a:cubicBezTo>
                  <a:pt x="526973" y="1040905"/>
                  <a:pt x="725468" y="901457"/>
                  <a:pt x="666147" y="797511"/>
                </a:cubicBezTo>
                <a:close/>
                <a:moveTo>
                  <a:pt x="224876" y="726668"/>
                </a:moveTo>
                <a:cubicBezTo>
                  <a:pt x="153539" y="650557"/>
                  <a:pt x="11694" y="902481"/>
                  <a:pt x="177748" y="925099"/>
                </a:cubicBezTo>
                <a:cubicBezTo>
                  <a:pt x="298255" y="941515"/>
                  <a:pt x="318212" y="719377"/>
                  <a:pt x="224876" y="726668"/>
                </a:cubicBezTo>
                <a:close/>
                <a:moveTo>
                  <a:pt x="389620" y="1116932"/>
                </a:moveTo>
                <a:cubicBezTo>
                  <a:pt x="327863" y="1101682"/>
                  <a:pt x="237470" y="1169608"/>
                  <a:pt x="295092" y="1232129"/>
                </a:cubicBezTo>
                <a:cubicBezTo>
                  <a:pt x="371640" y="1315187"/>
                  <a:pt x="485089" y="1140515"/>
                  <a:pt x="389627" y="1116932"/>
                </a:cubicBezTo>
                <a:close/>
                <a:moveTo>
                  <a:pt x="161057" y="487078"/>
                </a:moveTo>
                <a:cubicBezTo>
                  <a:pt x="183374" y="457480"/>
                  <a:pt x="208373" y="385089"/>
                  <a:pt x="166748" y="360118"/>
                </a:cubicBezTo>
                <a:cubicBezTo>
                  <a:pt x="135896" y="341603"/>
                  <a:pt x="54616" y="373333"/>
                  <a:pt x="32487" y="391738"/>
                </a:cubicBezTo>
                <a:cubicBezTo>
                  <a:pt x="-65321" y="473164"/>
                  <a:pt x="81391" y="592716"/>
                  <a:pt x="161057" y="487078"/>
                </a:cubicBezTo>
                <a:close/>
                <a:moveTo>
                  <a:pt x="76699" y="484486"/>
                </a:moveTo>
                <a:cubicBezTo>
                  <a:pt x="84953" y="481244"/>
                  <a:pt x="92788" y="477021"/>
                  <a:pt x="100032" y="471906"/>
                </a:cubicBezTo>
                <a:cubicBezTo>
                  <a:pt x="93565" y="478172"/>
                  <a:pt x="85489" y="482526"/>
                  <a:pt x="76699" y="484486"/>
                </a:cubicBezTo>
                <a:close/>
                <a:moveTo>
                  <a:pt x="254484" y="173049"/>
                </a:moveTo>
                <a:cubicBezTo>
                  <a:pt x="323242" y="173049"/>
                  <a:pt x="356337" y="56199"/>
                  <a:pt x="274351" y="56199"/>
                </a:cubicBezTo>
                <a:cubicBezTo>
                  <a:pt x="205587" y="56173"/>
                  <a:pt x="172491" y="173023"/>
                  <a:pt x="254484" y="1730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9"/>
          <p:cNvSpPr/>
          <p:nvPr/>
        </p:nvSpPr>
        <p:spPr>
          <a:xfrm>
            <a:off x="133349" y="3953347"/>
            <a:ext cx="1543088" cy="15213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9"/>
          <p:cNvSpPr/>
          <p:nvPr/>
        </p:nvSpPr>
        <p:spPr>
          <a:xfrm rot="4213030">
            <a:off x="-435731" y="3147919"/>
            <a:ext cx="1834203" cy="901739"/>
          </a:xfrm>
          <a:custGeom>
            <a:avLst/>
            <a:gdLst/>
            <a:ahLst/>
            <a:cxnLst/>
            <a:rect l="l" t="t" r="r" b="b"/>
            <a:pathLst>
              <a:path w="2728778" h="1341534" extrusionOk="0">
                <a:moveTo>
                  <a:pt x="2727858" y="971865"/>
                </a:moveTo>
                <a:cubicBezTo>
                  <a:pt x="2662022" y="811650"/>
                  <a:pt x="2599698" y="650061"/>
                  <a:pt x="2540889" y="487098"/>
                </a:cubicBezTo>
                <a:cubicBezTo>
                  <a:pt x="2509539" y="400203"/>
                  <a:pt x="2479196" y="312951"/>
                  <a:pt x="2449860" y="225343"/>
                </a:cubicBezTo>
                <a:cubicBezTo>
                  <a:pt x="2433572" y="176691"/>
                  <a:pt x="2413699" y="33711"/>
                  <a:pt x="2369261" y="7263"/>
                </a:cubicBezTo>
                <a:cubicBezTo>
                  <a:pt x="2220183" y="-81480"/>
                  <a:pt x="2022959" y="670486"/>
                  <a:pt x="2005088" y="766409"/>
                </a:cubicBezTo>
                <a:lnTo>
                  <a:pt x="1865337" y="330248"/>
                </a:lnTo>
                <a:cubicBezTo>
                  <a:pt x="1847733" y="275297"/>
                  <a:pt x="1832638" y="161377"/>
                  <a:pt x="1794493" y="120269"/>
                </a:cubicBezTo>
                <a:cubicBezTo>
                  <a:pt x="1743936" y="65765"/>
                  <a:pt x="1696730" y="134449"/>
                  <a:pt x="1673636" y="175317"/>
                </a:cubicBezTo>
                <a:cubicBezTo>
                  <a:pt x="1532725" y="424648"/>
                  <a:pt x="1433672" y="703337"/>
                  <a:pt x="1369342" y="981741"/>
                </a:cubicBezTo>
                <a:cubicBezTo>
                  <a:pt x="1335812" y="807258"/>
                  <a:pt x="1310689" y="631297"/>
                  <a:pt x="1288321" y="455076"/>
                </a:cubicBezTo>
                <a:cubicBezTo>
                  <a:pt x="1277775" y="371868"/>
                  <a:pt x="1286240" y="249841"/>
                  <a:pt x="1254234" y="172978"/>
                </a:cubicBezTo>
                <a:cubicBezTo>
                  <a:pt x="1238347" y="134825"/>
                  <a:pt x="1212978" y="119984"/>
                  <a:pt x="1171917" y="143412"/>
                </a:cubicBezTo>
                <a:cubicBezTo>
                  <a:pt x="1121936" y="171928"/>
                  <a:pt x="1103360" y="253710"/>
                  <a:pt x="1079994" y="303625"/>
                </a:cubicBezTo>
                <a:lnTo>
                  <a:pt x="960796" y="558322"/>
                </a:lnTo>
                <a:cubicBezTo>
                  <a:pt x="886287" y="717505"/>
                  <a:pt x="811785" y="876689"/>
                  <a:pt x="737289" y="1035876"/>
                </a:cubicBezTo>
                <a:cubicBezTo>
                  <a:pt x="703260" y="851023"/>
                  <a:pt x="694251" y="662703"/>
                  <a:pt x="693045" y="475089"/>
                </a:cubicBezTo>
                <a:cubicBezTo>
                  <a:pt x="692644" y="412762"/>
                  <a:pt x="744004" y="92719"/>
                  <a:pt x="611649" y="163840"/>
                </a:cubicBezTo>
                <a:cubicBezTo>
                  <a:pt x="556749" y="193334"/>
                  <a:pt x="524198" y="292679"/>
                  <a:pt x="502867" y="347332"/>
                </a:cubicBezTo>
                <a:cubicBezTo>
                  <a:pt x="477349" y="414675"/>
                  <a:pt x="457547" y="484047"/>
                  <a:pt x="443669" y="554712"/>
                </a:cubicBezTo>
                <a:cubicBezTo>
                  <a:pt x="409499" y="720246"/>
                  <a:pt x="400346" y="890485"/>
                  <a:pt x="355630" y="1053919"/>
                </a:cubicBezTo>
                <a:cubicBezTo>
                  <a:pt x="285715" y="780155"/>
                  <a:pt x="210959" y="507689"/>
                  <a:pt x="131364" y="236523"/>
                </a:cubicBezTo>
                <a:cubicBezTo>
                  <a:pt x="118161" y="191558"/>
                  <a:pt x="113027" y="129290"/>
                  <a:pt x="50577" y="143198"/>
                </a:cubicBezTo>
                <a:cubicBezTo>
                  <a:pt x="-12470" y="157242"/>
                  <a:pt x="-3279" y="216354"/>
                  <a:pt x="8446" y="263094"/>
                </a:cubicBezTo>
                <a:cubicBezTo>
                  <a:pt x="43940" y="404564"/>
                  <a:pt x="90024" y="544084"/>
                  <a:pt x="128772" y="684757"/>
                </a:cubicBezTo>
                <a:cubicBezTo>
                  <a:pt x="166036" y="820038"/>
                  <a:pt x="202099" y="955643"/>
                  <a:pt x="236957" y="1091572"/>
                </a:cubicBezTo>
                <a:cubicBezTo>
                  <a:pt x="252616" y="1152628"/>
                  <a:pt x="281531" y="1400183"/>
                  <a:pt x="388193" y="1271824"/>
                </a:cubicBezTo>
                <a:cubicBezTo>
                  <a:pt x="462849" y="1181987"/>
                  <a:pt x="485276" y="1020568"/>
                  <a:pt x="504863" y="909402"/>
                </a:cubicBezTo>
                <a:cubicBezTo>
                  <a:pt x="529163" y="771484"/>
                  <a:pt x="540778" y="631070"/>
                  <a:pt x="574004" y="494803"/>
                </a:cubicBezTo>
                <a:cubicBezTo>
                  <a:pt x="575241" y="655256"/>
                  <a:pt x="582170" y="816046"/>
                  <a:pt x="604136" y="975125"/>
                </a:cubicBezTo>
                <a:cubicBezTo>
                  <a:pt x="613522" y="1043173"/>
                  <a:pt x="625027" y="1339795"/>
                  <a:pt x="745391" y="1256853"/>
                </a:cubicBezTo>
                <a:cubicBezTo>
                  <a:pt x="794464" y="1223043"/>
                  <a:pt x="818465" y="1123043"/>
                  <a:pt x="843860" y="1068779"/>
                </a:cubicBezTo>
                <a:cubicBezTo>
                  <a:pt x="878736" y="994262"/>
                  <a:pt x="913612" y="919746"/>
                  <a:pt x="948488" y="845229"/>
                </a:cubicBezTo>
                <a:cubicBezTo>
                  <a:pt x="1018243" y="696170"/>
                  <a:pt x="1087996" y="547134"/>
                  <a:pt x="1157748" y="398122"/>
                </a:cubicBezTo>
                <a:cubicBezTo>
                  <a:pt x="1180978" y="586423"/>
                  <a:pt x="1206639" y="774517"/>
                  <a:pt x="1240610" y="961223"/>
                </a:cubicBezTo>
                <a:cubicBezTo>
                  <a:pt x="1257080" y="1051741"/>
                  <a:pt x="1275481" y="1141916"/>
                  <a:pt x="1296488" y="1231474"/>
                </a:cubicBezTo>
                <a:cubicBezTo>
                  <a:pt x="1309192" y="1285680"/>
                  <a:pt x="1339526" y="1397462"/>
                  <a:pt x="1413974" y="1319763"/>
                </a:cubicBezTo>
                <a:cubicBezTo>
                  <a:pt x="1458277" y="1273529"/>
                  <a:pt x="1452573" y="1149479"/>
                  <a:pt x="1464648" y="1088092"/>
                </a:cubicBezTo>
                <a:cubicBezTo>
                  <a:pt x="1481578" y="1002001"/>
                  <a:pt x="1502116" y="916717"/>
                  <a:pt x="1526262" y="832241"/>
                </a:cubicBezTo>
                <a:cubicBezTo>
                  <a:pt x="1577535" y="652900"/>
                  <a:pt x="1644666" y="478475"/>
                  <a:pt x="1726863" y="311033"/>
                </a:cubicBezTo>
                <a:cubicBezTo>
                  <a:pt x="1780566" y="478649"/>
                  <a:pt x="1834269" y="646261"/>
                  <a:pt x="1887972" y="813868"/>
                </a:cubicBezTo>
                <a:cubicBezTo>
                  <a:pt x="1906483" y="871638"/>
                  <a:pt x="1954500" y="1194715"/>
                  <a:pt x="2067072" y="1089466"/>
                </a:cubicBezTo>
                <a:cubicBezTo>
                  <a:pt x="2107505" y="1051663"/>
                  <a:pt x="2094354" y="971930"/>
                  <a:pt x="2100077" y="920070"/>
                </a:cubicBezTo>
                <a:cubicBezTo>
                  <a:pt x="2109631" y="833719"/>
                  <a:pt x="2124428" y="748029"/>
                  <a:pt x="2144386" y="663474"/>
                </a:cubicBezTo>
                <a:cubicBezTo>
                  <a:pt x="2181645" y="504832"/>
                  <a:pt x="2237334" y="351093"/>
                  <a:pt x="2310317" y="205388"/>
                </a:cubicBezTo>
                <a:cubicBezTo>
                  <a:pt x="2376062" y="406506"/>
                  <a:pt x="2447122" y="605783"/>
                  <a:pt x="2523499" y="803220"/>
                </a:cubicBezTo>
                <a:cubicBezTo>
                  <a:pt x="2540467" y="847078"/>
                  <a:pt x="2557696" y="890835"/>
                  <a:pt x="2575183" y="934490"/>
                </a:cubicBezTo>
                <a:cubicBezTo>
                  <a:pt x="2586772" y="963420"/>
                  <a:pt x="2601525" y="1035053"/>
                  <a:pt x="2630783" y="1052519"/>
                </a:cubicBezTo>
                <a:cubicBezTo>
                  <a:pt x="2676789" y="1079978"/>
                  <a:pt x="2749669" y="1024878"/>
                  <a:pt x="2727858" y="9718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9"/>
          <p:cNvSpPr txBox="1">
            <a:spLocks noGrp="1"/>
          </p:cNvSpPr>
          <p:nvPr>
            <p:ph type="body" idx="1"/>
          </p:nvPr>
        </p:nvSpPr>
        <p:spPr>
          <a:xfrm>
            <a:off x="1216025" y="0"/>
            <a:ext cx="1415700" cy="5143500"/>
          </a:xfrm>
          <a:prstGeom prst="rect">
            <a:avLst/>
          </a:prstGeom>
        </p:spPr>
        <p:txBody>
          <a:bodyPr spcFirstLastPara="1" wrap="square" lIns="0" tIns="0" rIns="0" bIns="0" anchor="ctr" anchorCtr="0">
            <a:noAutofit/>
          </a:bodyPr>
          <a:lstStyle>
            <a:lvl1pPr marL="457200" lvl="0" indent="-228600">
              <a:spcBef>
                <a:spcPts val="360"/>
              </a:spcBef>
              <a:spcAft>
                <a:spcPts val="0"/>
              </a:spcAft>
              <a:buSzPts val="1400"/>
              <a:buNone/>
              <a:defRPr sz="1400"/>
            </a:lvl1pPr>
          </a:lstStyle>
          <a:p>
            <a:endParaRPr/>
          </a:p>
        </p:txBody>
      </p:sp>
      <p:sp>
        <p:nvSpPr>
          <p:cNvPr id="82" name="Google Shape;82;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3" name="Google Shape;83;p9"/>
          <p:cNvSpPr/>
          <p:nvPr/>
        </p:nvSpPr>
        <p:spPr>
          <a:xfrm rot="-5400000">
            <a:off x="7814124" y="1453499"/>
            <a:ext cx="2080693" cy="1853115"/>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4"/>
        <p:cNvGrpSpPr/>
        <p:nvPr/>
      </p:nvGrpSpPr>
      <p:grpSpPr>
        <a:xfrm>
          <a:off x="0" y="0"/>
          <a:ext cx="0" cy="0"/>
          <a:chOff x="0" y="0"/>
          <a:chExt cx="0" cy="0"/>
        </a:xfrm>
      </p:grpSpPr>
      <p:sp>
        <p:nvSpPr>
          <p:cNvPr id="85" name="Google Shape;85;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dpi="0" rotWithShape="1">
          <a:blip r:embed="rId14"/>
          <a:srcRect/>
          <a:tile tx="0" ty="0" sx="100000" sy="100000" flip="none" algn="tl"/>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16025" y="1003175"/>
            <a:ext cx="6711900" cy="6231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4200"/>
              <a:buFont typeface="Raleway ExtraBold"/>
              <a:buNone/>
              <a:defRPr sz="42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1216025" y="1863126"/>
            <a:ext cx="6711900" cy="2494200"/>
          </a:xfrm>
          <a:prstGeom prst="rect">
            <a:avLst/>
          </a:prstGeom>
          <a:noFill/>
          <a:ln>
            <a:noFill/>
          </a:ln>
        </p:spPr>
        <p:txBody>
          <a:bodyPr spcFirstLastPara="1" wrap="square" lIns="0" tIns="0" rIns="0" bIns="0" anchor="t" anchorCtr="0">
            <a:noAutofit/>
          </a:bodyPr>
          <a:lstStyle>
            <a:lvl1pPr marL="457200" lvl="0" indent="-342900">
              <a:spcBef>
                <a:spcPts val="600"/>
              </a:spcBef>
              <a:spcAft>
                <a:spcPts val="0"/>
              </a:spcAft>
              <a:buClr>
                <a:schemeClr val="lt1"/>
              </a:buClr>
              <a:buSzPts val="1800"/>
              <a:buFont typeface="Work Sans Light"/>
              <a:buChar char="✘"/>
              <a:defRPr sz="2400">
                <a:solidFill>
                  <a:schemeClr val="dk1"/>
                </a:solidFill>
                <a:latin typeface="Work Sans Light"/>
                <a:ea typeface="Work Sans Light"/>
                <a:cs typeface="Work Sans Light"/>
                <a:sym typeface="Work Sans Light"/>
              </a:defRPr>
            </a:lvl1pPr>
            <a:lvl2pPr marL="914400" lvl="1" indent="-342900">
              <a:spcBef>
                <a:spcPts val="0"/>
              </a:spcBef>
              <a:spcAft>
                <a:spcPts val="0"/>
              </a:spcAft>
              <a:buClr>
                <a:schemeClr val="lt1"/>
              </a:buClr>
              <a:buSzPts val="1800"/>
              <a:buFont typeface="Work Sans Light"/>
              <a:buChar char="✗"/>
              <a:defRPr sz="2400">
                <a:solidFill>
                  <a:schemeClr val="dk1"/>
                </a:solidFill>
                <a:latin typeface="Work Sans Light"/>
                <a:ea typeface="Work Sans Light"/>
                <a:cs typeface="Work Sans Light"/>
                <a:sym typeface="Work Sans Light"/>
              </a:defRPr>
            </a:lvl2pPr>
            <a:lvl3pPr marL="1371600" lvl="2" indent="-381000">
              <a:spcBef>
                <a:spcPts val="0"/>
              </a:spcBef>
              <a:spcAft>
                <a:spcPts val="0"/>
              </a:spcAft>
              <a:buClr>
                <a:schemeClr val="dk1"/>
              </a:buClr>
              <a:buSzPts val="2400"/>
              <a:buFont typeface="Work Sans Light"/>
              <a:buChar char="■"/>
              <a:defRPr sz="2400">
                <a:solidFill>
                  <a:schemeClr val="dk1"/>
                </a:solidFill>
                <a:latin typeface="Work Sans Light"/>
                <a:ea typeface="Work Sans Light"/>
                <a:cs typeface="Work Sans Light"/>
                <a:sym typeface="Work Sans Light"/>
              </a:defRPr>
            </a:lvl3pPr>
            <a:lvl4pPr marL="1828800" lvl="3" indent="-381000">
              <a:spcBef>
                <a:spcPts val="0"/>
              </a:spcBef>
              <a:spcAft>
                <a:spcPts val="0"/>
              </a:spcAft>
              <a:buClr>
                <a:schemeClr val="dk1"/>
              </a:buClr>
              <a:buSzPts val="2400"/>
              <a:buFont typeface="Work Sans Light"/>
              <a:buChar char="●"/>
              <a:defRPr sz="2400">
                <a:solidFill>
                  <a:schemeClr val="dk1"/>
                </a:solidFill>
                <a:latin typeface="Work Sans Light"/>
                <a:ea typeface="Work Sans Light"/>
                <a:cs typeface="Work Sans Light"/>
                <a:sym typeface="Work Sans Light"/>
              </a:defRPr>
            </a:lvl4pPr>
            <a:lvl5pPr marL="2286000" lvl="4" indent="-381000">
              <a:spcBef>
                <a:spcPts val="0"/>
              </a:spcBef>
              <a:spcAft>
                <a:spcPts val="0"/>
              </a:spcAft>
              <a:buClr>
                <a:schemeClr val="dk1"/>
              </a:buClr>
              <a:buSzPts val="2400"/>
              <a:buFont typeface="Work Sans Light"/>
              <a:buChar char="○"/>
              <a:defRPr sz="2400">
                <a:solidFill>
                  <a:schemeClr val="dk1"/>
                </a:solidFill>
                <a:latin typeface="Work Sans Light"/>
                <a:ea typeface="Work Sans Light"/>
                <a:cs typeface="Work Sans Light"/>
                <a:sym typeface="Work Sans Light"/>
              </a:defRPr>
            </a:lvl5pPr>
            <a:lvl6pPr marL="2743200" lvl="5" indent="-381000">
              <a:spcBef>
                <a:spcPts val="0"/>
              </a:spcBef>
              <a:spcAft>
                <a:spcPts val="0"/>
              </a:spcAft>
              <a:buClr>
                <a:schemeClr val="dk1"/>
              </a:buClr>
              <a:buSzPts val="2400"/>
              <a:buFont typeface="Work Sans Light"/>
              <a:buChar char="■"/>
              <a:defRPr sz="2400">
                <a:solidFill>
                  <a:schemeClr val="dk1"/>
                </a:solidFill>
                <a:latin typeface="Work Sans Light"/>
                <a:ea typeface="Work Sans Light"/>
                <a:cs typeface="Work Sans Light"/>
                <a:sym typeface="Work Sans Light"/>
              </a:defRPr>
            </a:lvl6pPr>
            <a:lvl7pPr marL="3200400" lvl="6" indent="-381000">
              <a:spcBef>
                <a:spcPts val="0"/>
              </a:spcBef>
              <a:spcAft>
                <a:spcPts val="0"/>
              </a:spcAft>
              <a:buClr>
                <a:schemeClr val="dk1"/>
              </a:buClr>
              <a:buSzPts val="2400"/>
              <a:buFont typeface="Work Sans Light"/>
              <a:buChar char="●"/>
              <a:defRPr sz="2400">
                <a:solidFill>
                  <a:schemeClr val="dk1"/>
                </a:solidFill>
                <a:latin typeface="Work Sans Light"/>
                <a:ea typeface="Work Sans Light"/>
                <a:cs typeface="Work Sans Light"/>
                <a:sym typeface="Work Sans Light"/>
              </a:defRPr>
            </a:lvl7pPr>
            <a:lvl8pPr marL="3657600" lvl="7" indent="-381000">
              <a:spcBef>
                <a:spcPts val="0"/>
              </a:spcBef>
              <a:spcAft>
                <a:spcPts val="0"/>
              </a:spcAft>
              <a:buClr>
                <a:schemeClr val="dk1"/>
              </a:buClr>
              <a:buSzPts val="2400"/>
              <a:buFont typeface="Work Sans Light"/>
              <a:buChar char="○"/>
              <a:defRPr sz="2400">
                <a:solidFill>
                  <a:schemeClr val="dk1"/>
                </a:solidFill>
                <a:latin typeface="Work Sans Light"/>
                <a:ea typeface="Work Sans Light"/>
                <a:cs typeface="Work Sans Light"/>
                <a:sym typeface="Work Sans Light"/>
              </a:defRPr>
            </a:lvl8pPr>
            <a:lvl9pPr marL="4114800" lvl="8" indent="-381000">
              <a:spcBef>
                <a:spcPts val="0"/>
              </a:spcBef>
              <a:spcAft>
                <a:spcPts val="0"/>
              </a:spcAft>
              <a:buClr>
                <a:schemeClr val="dk1"/>
              </a:buClr>
              <a:buSzPts val="2400"/>
              <a:buFont typeface="Work Sans Light"/>
              <a:buChar char="■"/>
              <a:defRPr sz="24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dk1"/>
                </a:solidFill>
                <a:latin typeface="Work Sans Light"/>
                <a:ea typeface="Work Sans Light"/>
                <a:cs typeface="Work Sans Light"/>
                <a:sym typeface="Work Sans Light"/>
              </a:defRPr>
            </a:lvl1pPr>
            <a:lvl2pPr lvl="1" algn="r">
              <a:buNone/>
              <a:defRPr sz="1300">
                <a:solidFill>
                  <a:schemeClr val="dk1"/>
                </a:solidFill>
                <a:latin typeface="Work Sans Light"/>
                <a:ea typeface="Work Sans Light"/>
                <a:cs typeface="Work Sans Light"/>
                <a:sym typeface="Work Sans Light"/>
              </a:defRPr>
            </a:lvl2pPr>
            <a:lvl3pPr lvl="2" algn="r">
              <a:buNone/>
              <a:defRPr sz="1300">
                <a:solidFill>
                  <a:schemeClr val="dk1"/>
                </a:solidFill>
                <a:latin typeface="Work Sans Light"/>
                <a:ea typeface="Work Sans Light"/>
                <a:cs typeface="Work Sans Light"/>
                <a:sym typeface="Work Sans Light"/>
              </a:defRPr>
            </a:lvl3pPr>
            <a:lvl4pPr lvl="3" algn="r">
              <a:buNone/>
              <a:defRPr sz="1300">
                <a:solidFill>
                  <a:schemeClr val="dk1"/>
                </a:solidFill>
                <a:latin typeface="Work Sans Light"/>
                <a:ea typeface="Work Sans Light"/>
                <a:cs typeface="Work Sans Light"/>
                <a:sym typeface="Work Sans Light"/>
              </a:defRPr>
            </a:lvl4pPr>
            <a:lvl5pPr lvl="4" algn="r">
              <a:buNone/>
              <a:defRPr sz="1300">
                <a:solidFill>
                  <a:schemeClr val="dk1"/>
                </a:solidFill>
                <a:latin typeface="Work Sans Light"/>
                <a:ea typeface="Work Sans Light"/>
                <a:cs typeface="Work Sans Light"/>
                <a:sym typeface="Work Sans Light"/>
              </a:defRPr>
            </a:lvl5pPr>
            <a:lvl6pPr lvl="5" algn="r">
              <a:buNone/>
              <a:defRPr sz="1300">
                <a:solidFill>
                  <a:schemeClr val="dk1"/>
                </a:solidFill>
                <a:latin typeface="Work Sans Light"/>
                <a:ea typeface="Work Sans Light"/>
                <a:cs typeface="Work Sans Light"/>
                <a:sym typeface="Work Sans Light"/>
              </a:defRPr>
            </a:lvl6pPr>
            <a:lvl7pPr lvl="6" algn="r">
              <a:buNone/>
              <a:defRPr sz="1300">
                <a:solidFill>
                  <a:schemeClr val="dk1"/>
                </a:solidFill>
                <a:latin typeface="Work Sans Light"/>
                <a:ea typeface="Work Sans Light"/>
                <a:cs typeface="Work Sans Light"/>
                <a:sym typeface="Work Sans Light"/>
              </a:defRPr>
            </a:lvl7pPr>
            <a:lvl8pPr lvl="7" algn="r">
              <a:buNone/>
              <a:defRPr sz="1300">
                <a:solidFill>
                  <a:schemeClr val="dk1"/>
                </a:solidFill>
                <a:latin typeface="Work Sans Light"/>
                <a:ea typeface="Work Sans Light"/>
                <a:cs typeface="Work Sans Light"/>
                <a:sym typeface="Work Sans Light"/>
              </a:defRPr>
            </a:lvl8pPr>
            <a:lvl9pPr lvl="8" algn="r">
              <a:buNone/>
              <a:defRPr sz="1300">
                <a:solidFill>
                  <a:schemeClr val="dk1"/>
                </a:solidFill>
                <a:latin typeface="Work Sans Light"/>
                <a:ea typeface="Work Sans Light"/>
                <a:cs typeface="Work Sans Light"/>
                <a:sym typeface="Work Sa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fontsquirrel.com/fonts/raleway"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s://www.fontsquirrel.com/fonts/work-san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ctrTitle"/>
          </p:nvPr>
        </p:nvSpPr>
        <p:spPr>
          <a:xfrm>
            <a:off x="1216025" y="1991825"/>
            <a:ext cx="67119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  </a:t>
            </a:r>
            <a:r>
              <a:rPr lang="en" b="1" dirty="0" smtClean="0">
                <a:latin typeface="Bradley Hand ITC" panose="03070402050302030203" pitchFamily="66" charset="0"/>
              </a:rPr>
              <a:t>STRAY ANIMAL</a:t>
            </a:r>
            <a:br>
              <a:rPr lang="en" b="1" dirty="0" smtClean="0">
                <a:latin typeface="Bradley Hand ITC" panose="03070402050302030203" pitchFamily="66" charset="0"/>
              </a:rPr>
            </a:br>
            <a:r>
              <a:rPr lang="en" b="1" dirty="0" smtClean="0">
                <a:latin typeface="Bradley Hand ITC" panose="03070402050302030203" pitchFamily="66" charset="0"/>
              </a:rPr>
              <a:t>   MANAGEMENT</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Google Shape;153;p20"/>
          <p:cNvSpPr/>
          <p:nvPr/>
        </p:nvSpPr>
        <p:spPr>
          <a:xfrm>
            <a:off x="3133310" y="111782"/>
            <a:ext cx="2938896" cy="2788091"/>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20"/>
          <p:cNvSpPr/>
          <p:nvPr/>
        </p:nvSpPr>
        <p:spPr>
          <a:xfrm>
            <a:off x="2113112" y="2435894"/>
            <a:ext cx="4979291" cy="1159826"/>
          </a:xfrm>
          <a:custGeom>
            <a:avLst/>
            <a:gdLst/>
            <a:ahLst/>
            <a:cxnLst/>
            <a:rect l="l" t="t" r="r" b="b"/>
            <a:pathLst>
              <a:path w="2638035" h="667526" extrusionOk="0">
                <a:moveTo>
                  <a:pt x="2614056" y="386173"/>
                </a:moveTo>
                <a:cubicBezTo>
                  <a:pt x="2582330" y="367859"/>
                  <a:pt x="2547380" y="355809"/>
                  <a:pt x="2511108" y="350678"/>
                </a:cubicBezTo>
                <a:cubicBezTo>
                  <a:pt x="2532912" y="324404"/>
                  <a:pt x="2525140" y="291132"/>
                  <a:pt x="2535271" y="268099"/>
                </a:cubicBezTo>
                <a:cubicBezTo>
                  <a:pt x="2546231" y="243173"/>
                  <a:pt x="2566966" y="212876"/>
                  <a:pt x="2577557" y="192273"/>
                </a:cubicBezTo>
                <a:cubicBezTo>
                  <a:pt x="2607425" y="134179"/>
                  <a:pt x="2605040" y="100005"/>
                  <a:pt x="2530948" y="82747"/>
                </a:cubicBezTo>
                <a:cubicBezTo>
                  <a:pt x="2625295" y="-34453"/>
                  <a:pt x="2357434" y="6215"/>
                  <a:pt x="2316521" y="9280"/>
                </a:cubicBezTo>
                <a:cubicBezTo>
                  <a:pt x="2196974" y="18245"/>
                  <a:pt x="2077344" y="26022"/>
                  <a:pt x="1957632" y="32611"/>
                </a:cubicBezTo>
                <a:cubicBezTo>
                  <a:pt x="1700276" y="46752"/>
                  <a:pt x="1442701" y="55413"/>
                  <a:pt x="1184908" y="58593"/>
                </a:cubicBezTo>
                <a:cubicBezTo>
                  <a:pt x="935792" y="61639"/>
                  <a:pt x="686680" y="59500"/>
                  <a:pt x="437573" y="52177"/>
                </a:cubicBezTo>
                <a:cubicBezTo>
                  <a:pt x="373888" y="50306"/>
                  <a:pt x="310213" y="48100"/>
                  <a:pt x="246545" y="45560"/>
                </a:cubicBezTo>
                <a:cubicBezTo>
                  <a:pt x="207137" y="43991"/>
                  <a:pt x="146670" y="27835"/>
                  <a:pt x="111299" y="48424"/>
                </a:cubicBezTo>
                <a:cubicBezTo>
                  <a:pt x="49237" y="84574"/>
                  <a:pt x="71333" y="155650"/>
                  <a:pt x="138418" y="158637"/>
                </a:cubicBezTo>
                <a:cubicBezTo>
                  <a:pt x="99716" y="164742"/>
                  <a:pt x="46158" y="162228"/>
                  <a:pt x="23233" y="200439"/>
                </a:cubicBezTo>
                <a:cubicBezTo>
                  <a:pt x="9829" y="222772"/>
                  <a:pt x="11177" y="257529"/>
                  <a:pt x="33189" y="274081"/>
                </a:cubicBezTo>
                <a:cubicBezTo>
                  <a:pt x="8053" y="287639"/>
                  <a:pt x="-8294" y="323478"/>
                  <a:pt x="4404" y="350503"/>
                </a:cubicBezTo>
                <a:cubicBezTo>
                  <a:pt x="22649" y="389343"/>
                  <a:pt x="69654" y="380405"/>
                  <a:pt x="105893" y="381131"/>
                </a:cubicBezTo>
                <a:cubicBezTo>
                  <a:pt x="78554" y="411630"/>
                  <a:pt x="85431" y="461008"/>
                  <a:pt x="129493" y="470100"/>
                </a:cubicBezTo>
                <a:cubicBezTo>
                  <a:pt x="30324" y="574221"/>
                  <a:pt x="252722" y="571545"/>
                  <a:pt x="300291" y="574662"/>
                </a:cubicBezTo>
                <a:cubicBezTo>
                  <a:pt x="419601" y="582478"/>
                  <a:pt x="538942" y="589806"/>
                  <a:pt x="658312" y="596645"/>
                </a:cubicBezTo>
                <a:cubicBezTo>
                  <a:pt x="914956" y="611335"/>
                  <a:pt x="1171711" y="623813"/>
                  <a:pt x="1428580" y="634079"/>
                </a:cubicBezTo>
                <a:cubicBezTo>
                  <a:pt x="1676698" y="643964"/>
                  <a:pt x="1924882" y="651741"/>
                  <a:pt x="2173134" y="657409"/>
                </a:cubicBezTo>
                <a:cubicBezTo>
                  <a:pt x="2236097" y="658844"/>
                  <a:pt x="2299066" y="660140"/>
                  <a:pt x="2362042" y="661298"/>
                </a:cubicBezTo>
                <a:cubicBezTo>
                  <a:pt x="2407880" y="662147"/>
                  <a:pt x="2474480" y="677060"/>
                  <a:pt x="2517388" y="661298"/>
                </a:cubicBezTo>
                <a:cubicBezTo>
                  <a:pt x="2542524" y="652043"/>
                  <a:pt x="2566299" y="628136"/>
                  <a:pt x="2567206" y="599620"/>
                </a:cubicBezTo>
                <a:cubicBezTo>
                  <a:pt x="2567939" y="576639"/>
                  <a:pt x="2558184" y="577792"/>
                  <a:pt x="2552357" y="558829"/>
                </a:cubicBezTo>
                <a:lnTo>
                  <a:pt x="2537818" y="550625"/>
                </a:lnTo>
                <a:cubicBezTo>
                  <a:pt x="2546054" y="533870"/>
                  <a:pt x="2545541" y="514141"/>
                  <a:pt x="2536444" y="497838"/>
                </a:cubicBezTo>
                <a:cubicBezTo>
                  <a:pt x="2581900" y="495376"/>
                  <a:pt x="2691492" y="432621"/>
                  <a:pt x="2614056" y="3861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20"/>
          <p:cNvSpPr txBox="1">
            <a:spLocks noGrp="1"/>
          </p:cNvSpPr>
          <p:nvPr>
            <p:ph type="ctrTitle" idx="4294967295"/>
          </p:nvPr>
        </p:nvSpPr>
        <p:spPr>
          <a:xfrm>
            <a:off x="1438142" y="2263960"/>
            <a:ext cx="60789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b="1" dirty="0" smtClean="0">
                <a:latin typeface="Bradley Hand ITC" panose="03070402050302030203" pitchFamily="66" charset="0"/>
              </a:rPr>
              <a:t>Know it all</a:t>
            </a:r>
            <a:endParaRPr sz="6000" b="1" dirty="0">
              <a:latin typeface="Bradley Hand ITC" panose="03070402050302030203" pitchFamily="66" charset="0"/>
            </a:endParaRPr>
          </a:p>
        </p:txBody>
      </p:sp>
      <p:sp>
        <p:nvSpPr>
          <p:cNvPr id="156" name="Google Shape;156;p20"/>
          <p:cNvSpPr txBox="1">
            <a:spLocks noGrp="1"/>
          </p:cNvSpPr>
          <p:nvPr>
            <p:ph type="subTitle" idx="4294967295"/>
          </p:nvPr>
        </p:nvSpPr>
        <p:spPr>
          <a:xfrm>
            <a:off x="1329423" y="3371369"/>
            <a:ext cx="6078900" cy="1466792"/>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b="1" dirty="0" smtClean="0">
                <a:latin typeface="Bradley Hand ITC" panose="03070402050302030203" pitchFamily="66" charset="0"/>
              </a:rPr>
              <a:t>What do we know about the Indian breeds of dogs and cats? All the curious pet lovers will now know everything they seek!</a:t>
            </a:r>
            <a:endParaRPr b="1" dirty="0">
              <a:latin typeface="Bradley Hand ITC" panose="03070402050302030203" pitchFamily="66" charset="0"/>
            </a:endParaRPr>
          </a:p>
        </p:txBody>
      </p:sp>
      <p:sp>
        <p:nvSpPr>
          <p:cNvPr id="157" name="Google Shape;157;p20"/>
          <p:cNvSpPr/>
          <p:nvPr/>
        </p:nvSpPr>
        <p:spPr>
          <a:xfrm>
            <a:off x="4571950" y="612530"/>
            <a:ext cx="1455284" cy="147466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58" name="Google Shape;158;p20"/>
          <p:cNvSpPr/>
          <p:nvPr/>
        </p:nvSpPr>
        <p:spPr>
          <a:xfrm rot="1473012">
            <a:off x="3249604" y="1511667"/>
            <a:ext cx="850851" cy="82881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59" name="Google Shape;159;p20"/>
          <p:cNvSpPr/>
          <p:nvPr/>
        </p:nvSpPr>
        <p:spPr>
          <a:xfrm>
            <a:off x="4291348" y="634450"/>
            <a:ext cx="372489" cy="36196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0" name="Google Shape;160;p20"/>
          <p:cNvSpPr/>
          <p:nvPr/>
        </p:nvSpPr>
        <p:spPr>
          <a:xfrm rot="2487327">
            <a:off x="4051770" y="2276952"/>
            <a:ext cx="265047" cy="257558"/>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 name="Google Shape;161;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65"/>
        <p:cNvGrpSpPr/>
        <p:nvPr/>
      </p:nvGrpSpPr>
      <p:grpSpPr>
        <a:xfrm>
          <a:off x="0" y="0"/>
          <a:ext cx="0" cy="0"/>
          <a:chOff x="0" y="0"/>
          <a:chExt cx="0" cy="0"/>
        </a:xfrm>
      </p:grpSpPr>
      <p:sp>
        <p:nvSpPr>
          <p:cNvPr id="166" name="Google Shape;166;p21"/>
          <p:cNvSpPr txBox="1">
            <a:spLocks noGrp="1"/>
          </p:cNvSpPr>
          <p:nvPr>
            <p:ph type="body" idx="1"/>
          </p:nvPr>
        </p:nvSpPr>
        <p:spPr>
          <a:xfrm>
            <a:off x="1216025" y="1863125"/>
            <a:ext cx="2988000" cy="3062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smtClean="0">
                <a:latin typeface="Work Sans"/>
                <a:ea typeface="Work Sans"/>
                <a:cs typeface="Work Sans"/>
                <a:sym typeface="Work Sans"/>
              </a:rPr>
              <a:t>Contact us:</a:t>
            </a:r>
          </a:p>
          <a:p>
            <a:pPr marL="0" lvl="0" indent="0" algn="l" rtl="0">
              <a:spcBef>
                <a:spcPts val="600"/>
              </a:spcBef>
              <a:spcAft>
                <a:spcPts val="0"/>
              </a:spcAft>
              <a:buNone/>
            </a:pPr>
            <a:r>
              <a:rPr lang="en-US" b="1" dirty="0" smtClean="0">
                <a:latin typeface="Work Sans"/>
                <a:ea typeface="Work Sans"/>
                <a:cs typeface="Work Sans"/>
                <a:sym typeface="Work Sans"/>
              </a:rPr>
              <a:t>RAJ KUMAR GOEL INSTITUTE OF TECHNOLOGY</a:t>
            </a:r>
          </a:p>
          <a:p>
            <a:pPr marL="0" lvl="0" indent="0" algn="l" rtl="0">
              <a:spcBef>
                <a:spcPts val="600"/>
              </a:spcBef>
              <a:spcAft>
                <a:spcPts val="0"/>
              </a:spcAft>
              <a:buNone/>
            </a:pPr>
            <a:r>
              <a:rPr lang="en-US" dirty="0" smtClean="0">
                <a:latin typeface="Work Sans"/>
                <a:ea typeface="Work Sans"/>
                <a:cs typeface="Work Sans"/>
                <a:sym typeface="Work Sans"/>
              </a:rPr>
              <a:t>9876543210</a:t>
            </a:r>
            <a:endParaRPr dirty="0">
              <a:latin typeface="Work Sans"/>
              <a:ea typeface="Work Sans"/>
              <a:cs typeface="Work Sans"/>
              <a:sym typeface="Work Sans"/>
            </a:endParaRPr>
          </a:p>
          <a:p>
            <a:pPr marL="0" lvl="0" indent="0" algn="l" rtl="0">
              <a:spcBef>
                <a:spcPts val="600"/>
              </a:spcBef>
              <a:spcAft>
                <a:spcPts val="0"/>
              </a:spcAft>
              <a:buNone/>
            </a:pPr>
            <a:r>
              <a:rPr lang="en" dirty="0" smtClean="0"/>
              <a:t>Bhagatpreet Singh Nagi</a:t>
            </a:r>
          </a:p>
          <a:p>
            <a:pPr marL="0" lvl="0" indent="0" algn="l" rtl="0">
              <a:spcBef>
                <a:spcPts val="600"/>
              </a:spcBef>
              <a:spcAft>
                <a:spcPts val="0"/>
              </a:spcAft>
              <a:buNone/>
            </a:pPr>
            <a:r>
              <a:rPr lang="en" dirty="0" smtClean="0"/>
              <a:t>Founder</a:t>
            </a:r>
            <a:endParaRPr dirty="0"/>
          </a:p>
        </p:txBody>
      </p:sp>
      <p:sp>
        <p:nvSpPr>
          <p:cNvPr id="167" name="Google Shape;167;p21"/>
          <p:cNvSpPr txBox="1">
            <a:spLocks noGrp="1"/>
          </p:cNvSpPr>
          <p:nvPr>
            <p:ph type="title"/>
          </p:nvPr>
        </p:nvSpPr>
        <p:spPr>
          <a:xfrm>
            <a:off x="1216025" y="10031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Thank You !!</a:t>
            </a:r>
            <a:endParaRPr dirty="0"/>
          </a:p>
        </p:txBody>
      </p:sp>
      <p:sp>
        <p:nvSpPr>
          <p:cNvPr id="168" name="Google Shape;168;p21"/>
          <p:cNvSpPr txBox="1">
            <a:spLocks noGrp="1"/>
          </p:cNvSpPr>
          <p:nvPr>
            <p:ph type="body" idx="2"/>
          </p:nvPr>
        </p:nvSpPr>
        <p:spPr>
          <a:xfrm>
            <a:off x="4939920" y="1863125"/>
            <a:ext cx="2988000" cy="3062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smtClean="0">
                <a:latin typeface="Work Sans"/>
                <a:ea typeface="Work Sans"/>
                <a:cs typeface="Work Sans"/>
                <a:sym typeface="Work Sans"/>
              </a:rPr>
              <a:t>For further queries:</a:t>
            </a:r>
            <a:endParaRPr b="1" dirty="0">
              <a:latin typeface="Work Sans"/>
              <a:ea typeface="Work Sans"/>
              <a:cs typeface="Work Sans"/>
              <a:sym typeface="Work Sans"/>
            </a:endParaRPr>
          </a:p>
          <a:p>
            <a:pPr marL="0" lvl="0" indent="0" algn="l" rtl="0">
              <a:spcBef>
                <a:spcPts val="600"/>
              </a:spcBef>
              <a:spcAft>
                <a:spcPts val="0"/>
              </a:spcAft>
              <a:buNone/>
            </a:pPr>
            <a:r>
              <a:rPr lang="en" dirty="0" smtClean="0"/>
              <a:t>Samyak Jain</a:t>
            </a:r>
          </a:p>
          <a:p>
            <a:pPr marL="0" lvl="0" indent="0" algn="l" rtl="0">
              <a:spcBef>
                <a:spcPts val="600"/>
              </a:spcBef>
              <a:spcAft>
                <a:spcPts val="0"/>
              </a:spcAft>
              <a:buNone/>
            </a:pPr>
            <a:r>
              <a:rPr lang="en" dirty="0" smtClean="0"/>
              <a:t>Ashi Gupta</a:t>
            </a:r>
          </a:p>
          <a:p>
            <a:pPr marL="0" lvl="0" indent="0" algn="l" rtl="0">
              <a:spcBef>
                <a:spcPts val="600"/>
              </a:spcBef>
              <a:spcAft>
                <a:spcPts val="0"/>
              </a:spcAft>
              <a:buNone/>
            </a:pPr>
            <a:r>
              <a:rPr lang="en" dirty="0" smtClean="0"/>
              <a:t>Aayushi Pandey</a:t>
            </a:r>
          </a:p>
          <a:p>
            <a:pPr marL="0" lvl="0" indent="0" algn="l" rtl="0">
              <a:spcBef>
                <a:spcPts val="600"/>
              </a:spcBef>
              <a:spcAft>
                <a:spcPts val="0"/>
              </a:spcAft>
              <a:buNone/>
            </a:pPr>
            <a:r>
              <a:rPr lang="en" dirty="0" smtClean="0"/>
              <a:t>Co-Founders</a:t>
            </a:r>
          </a:p>
          <a:p>
            <a:pPr marL="0" lvl="0" indent="0" algn="l" rtl="0">
              <a:spcBef>
                <a:spcPts val="600"/>
              </a:spcBef>
              <a:spcAft>
                <a:spcPts val="0"/>
              </a:spcAft>
              <a:buNone/>
            </a:pPr>
            <a:r>
              <a:rPr lang="en" dirty="0" smtClean="0"/>
              <a:t>24*7 chat service @</a:t>
            </a:r>
          </a:p>
          <a:p>
            <a:pPr marL="0" lvl="0" indent="0" algn="l" rtl="0">
              <a:spcBef>
                <a:spcPts val="600"/>
              </a:spcBef>
              <a:spcAft>
                <a:spcPts val="0"/>
              </a:spcAft>
              <a:buNone/>
            </a:pPr>
            <a:r>
              <a:rPr lang="en" dirty="0" smtClean="0"/>
              <a:t>www.fosterastray.com</a:t>
            </a:r>
          </a:p>
          <a:p>
            <a:pPr marL="0" lvl="0" indent="0" algn="l" rtl="0">
              <a:spcBef>
                <a:spcPts val="600"/>
              </a:spcBef>
              <a:spcAft>
                <a:spcPts val="0"/>
              </a:spcAft>
              <a:buNone/>
            </a:pPr>
            <a:endParaRPr dirty="0"/>
          </a:p>
        </p:txBody>
      </p:sp>
      <p:sp>
        <p:nvSpPr>
          <p:cNvPr id="169" name="Google Shape;16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1216025" y="10031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 two or three columns</a:t>
            </a:r>
            <a:endParaRPr/>
          </a:p>
        </p:txBody>
      </p:sp>
      <p:sp>
        <p:nvSpPr>
          <p:cNvPr id="175" name="Google Shape;175;p22"/>
          <p:cNvSpPr txBox="1">
            <a:spLocks noGrp="1"/>
          </p:cNvSpPr>
          <p:nvPr>
            <p:ph type="body" idx="1"/>
          </p:nvPr>
        </p:nvSpPr>
        <p:spPr>
          <a:xfrm>
            <a:off x="1183975" y="1863125"/>
            <a:ext cx="2031300" cy="3062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latin typeface="Work Sans"/>
                <a:ea typeface="Work Sans"/>
                <a:cs typeface="Work Sans"/>
                <a:sym typeface="Work Sans"/>
              </a:rPr>
              <a:t>Yellow</a:t>
            </a:r>
            <a:endParaRPr b="1">
              <a:latin typeface="Work Sans"/>
              <a:ea typeface="Work Sans"/>
              <a:cs typeface="Work Sans"/>
              <a:sym typeface="Work Sans"/>
            </a:endParaRPr>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6" name="Google Shape;176;p22"/>
          <p:cNvSpPr txBox="1">
            <a:spLocks noGrp="1"/>
          </p:cNvSpPr>
          <p:nvPr>
            <p:ph type="body" idx="2"/>
          </p:nvPr>
        </p:nvSpPr>
        <p:spPr>
          <a:xfrm>
            <a:off x="3542027" y="1863125"/>
            <a:ext cx="2031300" cy="3062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latin typeface="Work Sans"/>
                <a:ea typeface="Work Sans"/>
                <a:cs typeface="Work Sans"/>
                <a:sym typeface="Work Sans"/>
              </a:rPr>
              <a:t>Blue</a:t>
            </a:r>
            <a:endParaRPr b="1">
              <a:latin typeface="Work Sans"/>
              <a:ea typeface="Work Sans"/>
              <a:cs typeface="Work Sans"/>
              <a:sym typeface="Work Sans"/>
            </a:endParaRPr>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77" name="Google Shape;177;p22"/>
          <p:cNvSpPr txBox="1">
            <a:spLocks noGrp="1"/>
          </p:cNvSpPr>
          <p:nvPr>
            <p:ph type="body" idx="3"/>
          </p:nvPr>
        </p:nvSpPr>
        <p:spPr>
          <a:xfrm>
            <a:off x="5900079" y="1863125"/>
            <a:ext cx="2031300" cy="3062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latin typeface="Work Sans"/>
                <a:ea typeface="Work Sans"/>
                <a:cs typeface="Work Sans"/>
                <a:sym typeface="Work Sans"/>
              </a:rPr>
              <a:t>Red</a:t>
            </a:r>
            <a:endParaRPr b="1">
              <a:latin typeface="Work Sans"/>
              <a:ea typeface="Work Sans"/>
              <a:cs typeface="Work Sans"/>
              <a:sym typeface="Work Sans"/>
            </a:endParaRPr>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78" name="Google Shape;178;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1216025" y="1536575"/>
            <a:ext cx="37410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400"/>
              <a:t>A picture is worth a thousand words</a:t>
            </a:r>
            <a:endParaRPr sz="3400"/>
          </a:p>
        </p:txBody>
      </p:sp>
      <p:sp>
        <p:nvSpPr>
          <p:cNvPr id="184" name="Google Shape;184;p23"/>
          <p:cNvSpPr txBox="1">
            <a:spLocks noGrp="1"/>
          </p:cNvSpPr>
          <p:nvPr>
            <p:ph type="body" idx="1"/>
          </p:nvPr>
        </p:nvSpPr>
        <p:spPr>
          <a:xfrm>
            <a:off x="1216025" y="2396525"/>
            <a:ext cx="3741000" cy="1872900"/>
          </a:xfrm>
          <a:prstGeom prst="rect">
            <a:avLst/>
          </a:prstGeom>
        </p:spPr>
        <p:txBody>
          <a:bodyPr spcFirstLastPara="1" wrap="square" lIns="0" tIns="0" rIns="0" bIns="0" anchor="t" anchorCtr="0">
            <a:noAutofit/>
          </a:bodyPr>
          <a:lstStyle/>
          <a:p>
            <a:pPr marL="0" lvl="0" indent="0" algn="l" rtl="0">
              <a:lnSpc>
                <a:spcPct val="115000"/>
              </a:lnSpc>
              <a:spcBef>
                <a:spcPts val="600"/>
              </a:spcBef>
              <a:spcAft>
                <a:spcPts val="0"/>
              </a:spcAft>
              <a:buNone/>
            </a:pPr>
            <a:r>
              <a:rPr lang="en" sz="2000"/>
              <a:t>A complex idea can be conveyed with just a single still image, namely making it possible to absorb large amounts of data quickly.</a:t>
            </a:r>
            <a:endParaRPr sz="2000"/>
          </a:p>
        </p:txBody>
      </p:sp>
      <p:pic>
        <p:nvPicPr>
          <p:cNvPr id="185" name="Google Shape;185;p23"/>
          <p:cNvPicPr preferRelativeResize="0"/>
          <p:nvPr/>
        </p:nvPicPr>
        <p:blipFill rotWithShape="1">
          <a:blip r:embed="rId3">
            <a:alphaModFix/>
          </a:blip>
          <a:srcRect/>
          <a:stretch/>
        </p:blipFill>
        <p:spPr>
          <a:xfrm>
            <a:off x="5222825" y="902025"/>
            <a:ext cx="3339600" cy="3339600"/>
          </a:xfrm>
          <a:prstGeom prst="ellipse">
            <a:avLst/>
          </a:prstGeom>
          <a:noFill/>
          <a:ln>
            <a:noFill/>
          </a:ln>
        </p:spPr>
      </p:pic>
      <p:sp>
        <p:nvSpPr>
          <p:cNvPr id="186" name="Google Shape;186;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24"/>
          <p:cNvSpPr txBox="1">
            <a:spLocks noGrp="1"/>
          </p:cNvSpPr>
          <p:nvPr>
            <p:ph type="title" idx="4294967295"/>
          </p:nvPr>
        </p:nvSpPr>
        <p:spPr>
          <a:xfrm>
            <a:off x="1131700" y="0"/>
            <a:ext cx="2712600" cy="5143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b="0">
                <a:solidFill>
                  <a:srgbClr val="FFFFFF"/>
                </a:solidFill>
              </a:rPr>
              <a:t>Want big impact?</a:t>
            </a:r>
            <a:endParaRPr sz="2400" b="0">
              <a:solidFill>
                <a:srgbClr val="FFFFFF"/>
              </a:solidFill>
            </a:endParaRPr>
          </a:p>
          <a:p>
            <a:pPr marL="0" lvl="0" indent="0" algn="l" rtl="0">
              <a:spcBef>
                <a:spcPts val="0"/>
              </a:spcBef>
              <a:spcAft>
                <a:spcPts val="0"/>
              </a:spcAft>
              <a:buNone/>
            </a:pPr>
            <a:r>
              <a:rPr lang="en" sz="2400">
                <a:solidFill>
                  <a:srgbClr val="FFFFFF"/>
                </a:solidFill>
              </a:rPr>
              <a:t>Use big image.</a:t>
            </a:r>
            <a:endParaRPr sz="2400">
              <a:solidFill>
                <a:srgbClr val="FFFFFF"/>
              </a:solidFill>
            </a:endParaRPr>
          </a:p>
        </p:txBody>
      </p:sp>
      <p:sp>
        <p:nvSpPr>
          <p:cNvPr id="192" name="Google Shape;19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1216025" y="14603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Use diagrams to explain your ideas</a:t>
            </a:r>
            <a:endParaRPr/>
          </a:p>
        </p:txBody>
      </p:sp>
      <p:sp>
        <p:nvSpPr>
          <p:cNvPr id="198" name="Google Shape;198;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cxnSp>
        <p:nvCxnSpPr>
          <p:cNvPr id="199" name="Google Shape;199;p25"/>
          <p:cNvCxnSpPr>
            <a:stCxn id="200" idx="6"/>
            <a:endCxn id="201" idx="2"/>
          </p:cNvCxnSpPr>
          <p:nvPr/>
        </p:nvCxnSpPr>
        <p:spPr>
          <a:xfrm>
            <a:off x="2566825" y="3333750"/>
            <a:ext cx="702300" cy="936000"/>
          </a:xfrm>
          <a:prstGeom prst="bentConnector3">
            <a:avLst>
              <a:gd name="adj1" fmla="val 49995"/>
            </a:avLst>
          </a:prstGeom>
          <a:noFill/>
          <a:ln w="9525" cap="flat" cmpd="sng">
            <a:solidFill>
              <a:schemeClr val="lt1"/>
            </a:solidFill>
            <a:prstDash val="solid"/>
            <a:round/>
            <a:headEnd type="none" w="sm" len="sm"/>
            <a:tailEnd type="none" w="sm" len="sm"/>
          </a:ln>
        </p:spPr>
      </p:cxnSp>
      <p:cxnSp>
        <p:nvCxnSpPr>
          <p:cNvPr id="202" name="Google Shape;202;p25"/>
          <p:cNvCxnSpPr>
            <a:stCxn id="200" idx="6"/>
            <a:endCxn id="203" idx="2"/>
          </p:cNvCxnSpPr>
          <p:nvPr/>
        </p:nvCxnSpPr>
        <p:spPr>
          <a:xfrm rot="10800000" flipH="1">
            <a:off x="2566825" y="2397750"/>
            <a:ext cx="702300" cy="936000"/>
          </a:xfrm>
          <a:prstGeom prst="bentConnector3">
            <a:avLst>
              <a:gd name="adj1" fmla="val 49995"/>
            </a:avLst>
          </a:prstGeom>
          <a:noFill/>
          <a:ln w="9525" cap="flat" cmpd="sng">
            <a:solidFill>
              <a:schemeClr val="lt1"/>
            </a:solidFill>
            <a:prstDash val="solid"/>
            <a:round/>
            <a:headEnd type="none" w="sm" len="sm"/>
            <a:tailEnd type="none" w="sm" len="sm"/>
          </a:ln>
        </p:spPr>
      </p:cxnSp>
      <p:cxnSp>
        <p:nvCxnSpPr>
          <p:cNvPr id="204" name="Google Shape;204;p25"/>
          <p:cNvCxnSpPr>
            <a:stCxn id="205" idx="3"/>
            <a:endCxn id="206" idx="2"/>
          </p:cNvCxnSpPr>
          <p:nvPr/>
        </p:nvCxnSpPr>
        <p:spPr>
          <a:xfrm rot="10800000" flipH="1">
            <a:off x="4625350" y="1940550"/>
            <a:ext cx="586200" cy="457200"/>
          </a:xfrm>
          <a:prstGeom prst="bentConnector3">
            <a:avLst>
              <a:gd name="adj1" fmla="val 50000"/>
            </a:avLst>
          </a:prstGeom>
          <a:noFill/>
          <a:ln w="9525" cap="flat" cmpd="sng">
            <a:solidFill>
              <a:schemeClr val="lt1"/>
            </a:solidFill>
            <a:prstDash val="solid"/>
            <a:round/>
            <a:headEnd type="none" w="sm" len="sm"/>
            <a:tailEnd type="none" w="sm" len="sm"/>
          </a:ln>
        </p:spPr>
      </p:cxnSp>
      <p:cxnSp>
        <p:nvCxnSpPr>
          <p:cNvPr id="207" name="Google Shape;207;p25"/>
          <p:cNvCxnSpPr>
            <a:stCxn id="205" idx="3"/>
            <a:endCxn id="208" idx="2"/>
          </p:cNvCxnSpPr>
          <p:nvPr/>
        </p:nvCxnSpPr>
        <p:spPr>
          <a:xfrm>
            <a:off x="4625350" y="2397750"/>
            <a:ext cx="586200" cy="442500"/>
          </a:xfrm>
          <a:prstGeom prst="bentConnector3">
            <a:avLst>
              <a:gd name="adj1" fmla="val 50000"/>
            </a:avLst>
          </a:prstGeom>
          <a:noFill/>
          <a:ln w="9525" cap="flat" cmpd="sng">
            <a:solidFill>
              <a:schemeClr val="lt1"/>
            </a:solidFill>
            <a:prstDash val="solid"/>
            <a:round/>
            <a:headEnd type="none" w="sm" len="sm"/>
            <a:tailEnd type="none" w="sm" len="sm"/>
          </a:ln>
        </p:spPr>
      </p:cxnSp>
      <p:cxnSp>
        <p:nvCxnSpPr>
          <p:cNvPr id="209" name="Google Shape;209;p25"/>
          <p:cNvCxnSpPr>
            <a:stCxn id="210" idx="3"/>
            <a:endCxn id="211" idx="2"/>
          </p:cNvCxnSpPr>
          <p:nvPr/>
        </p:nvCxnSpPr>
        <p:spPr>
          <a:xfrm rot="10800000" flipH="1">
            <a:off x="4625350" y="3812550"/>
            <a:ext cx="586200" cy="457200"/>
          </a:xfrm>
          <a:prstGeom prst="bentConnector3">
            <a:avLst>
              <a:gd name="adj1" fmla="val 50000"/>
            </a:avLst>
          </a:prstGeom>
          <a:noFill/>
          <a:ln w="9525" cap="flat" cmpd="sng">
            <a:solidFill>
              <a:schemeClr val="lt1"/>
            </a:solidFill>
            <a:prstDash val="solid"/>
            <a:round/>
            <a:headEnd type="none" w="sm" len="sm"/>
            <a:tailEnd type="none" w="sm" len="sm"/>
          </a:ln>
        </p:spPr>
      </p:cxnSp>
      <p:cxnSp>
        <p:nvCxnSpPr>
          <p:cNvPr id="212" name="Google Shape;212;p25"/>
          <p:cNvCxnSpPr>
            <a:stCxn id="210" idx="3"/>
            <a:endCxn id="213" idx="2"/>
          </p:cNvCxnSpPr>
          <p:nvPr/>
        </p:nvCxnSpPr>
        <p:spPr>
          <a:xfrm>
            <a:off x="4625350" y="4269750"/>
            <a:ext cx="586200" cy="457200"/>
          </a:xfrm>
          <a:prstGeom prst="bentConnector3">
            <a:avLst>
              <a:gd name="adj1" fmla="val 50000"/>
            </a:avLst>
          </a:prstGeom>
          <a:noFill/>
          <a:ln w="9525" cap="flat" cmpd="sng">
            <a:solidFill>
              <a:schemeClr val="lt1"/>
            </a:solidFill>
            <a:prstDash val="solid"/>
            <a:round/>
            <a:headEnd type="none" w="sm" len="sm"/>
            <a:tailEnd type="none" w="sm" len="sm"/>
          </a:ln>
        </p:spPr>
      </p:cxnSp>
      <p:grpSp>
        <p:nvGrpSpPr>
          <p:cNvPr id="214" name="Google Shape;214;p25"/>
          <p:cNvGrpSpPr/>
          <p:nvPr/>
        </p:nvGrpSpPr>
        <p:grpSpPr>
          <a:xfrm>
            <a:off x="5211550" y="1780950"/>
            <a:ext cx="1356300" cy="319200"/>
            <a:chOff x="5592550" y="1018950"/>
            <a:chExt cx="1356300" cy="319200"/>
          </a:xfrm>
        </p:grpSpPr>
        <p:sp>
          <p:nvSpPr>
            <p:cNvPr id="215" name="Google Shape;215;p25"/>
            <p:cNvSpPr/>
            <p:nvPr/>
          </p:nvSpPr>
          <p:spPr>
            <a:xfrm>
              <a:off x="5766550" y="10189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1"/>
                  </a:solidFill>
                  <a:latin typeface="Work Sans Light"/>
                  <a:ea typeface="Work Sans Light"/>
                  <a:cs typeface="Work Sans Light"/>
                  <a:sym typeface="Work Sans Light"/>
                </a:rPr>
                <a:t>Lorem Ipsum</a:t>
              </a:r>
              <a:endParaRPr sz="1100">
                <a:solidFill>
                  <a:schemeClr val="dk1"/>
                </a:solidFill>
                <a:latin typeface="Work Sans Light"/>
                <a:ea typeface="Work Sans Light"/>
                <a:cs typeface="Work Sans Light"/>
                <a:sym typeface="Work Sans Light"/>
              </a:endParaRPr>
            </a:p>
          </p:txBody>
        </p:sp>
        <p:sp>
          <p:nvSpPr>
            <p:cNvPr id="206" name="Google Shape;206;p25"/>
            <p:cNvSpPr/>
            <p:nvPr/>
          </p:nvSpPr>
          <p:spPr>
            <a:xfrm>
              <a:off x="5592550" y="1091550"/>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Work Sans Light"/>
                <a:ea typeface="Work Sans Light"/>
                <a:cs typeface="Work Sans Light"/>
                <a:sym typeface="Work Sans Light"/>
              </a:endParaRPr>
            </a:p>
          </p:txBody>
        </p:sp>
      </p:grpSp>
      <p:grpSp>
        <p:nvGrpSpPr>
          <p:cNvPr id="216" name="Google Shape;216;p25"/>
          <p:cNvGrpSpPr/>
          <p:nvPr/>
        </p:nvGrpSpPr>
        <p:grpSpPr>
          <a:xfrm>
            <a:off x="3269050" y="2238150"/>
            <a:ext cx="1356300" cy="319200"/>
            <a:chOff x="3650050" y="1476150"/>
            <a:chExt cx="1356300" cy="319200"/>
          </a:xfrm>
        </p:grpSpPr>
        <p:sp>
          <p:nvSpPr>
            <p:cNvPr id="205" name="Google Shape;205;p25"/>
            <p:cNvSpPr/>
            <p:nvPr/>
          </p:nvSpPr>
          <p:spPr>
            <a:xfrm>
              <a:off x="3824050" y="1476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1"/>
                  </a:solidFill>
                  <a:latin typeface="Work Sans Light"/>
                  <a:ea typeface="Work Sans Light"/>
                  <a:cs typeface="Work Sans Light"/>
                  <a:sym typeface="Work Sans Light"/>
                </a:rPr>
                <a:t>Lorem Ipsum</a:t>
              </a:r>
              <a:endParaRPr sz="1100">
                <a:solidFill>
                  <a:schemeClr val="dk1"/>
                </a:solidFill>
                <a:latin typeface="Work Sans Light"/>
                <a:ea typeface="Work Sans Light"/>
                <a:cs typeface="Work Sans Light"/>
                <a:sym typeface="Work Sans Light"/>
              </a:endParaRPr>
            </a:p>
          </p:txBody>
        </p:sp>
        <p:sp>
          <p:nvSpPr>
            <p:cNvPr id="203" name="Google Shape;203;p25"/>
            <p:cNvSpPr/>
            <p:nvPr/>
          </p:nvSpPr>
          <p:spPr>
            <a:xfrm>
              <a:off x="3650050" y="1548750"/>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Work Sans Light"/>
                <a:ea typeface="Work Sans Light"/>
                <a:cs typeface="Work Sans Light"/>
                <a:sym typeface="Work Sans Light"/>
              </a:endParaRPr>
            </a:p>
          </p:txBody>
        </p:sp>
      </p:grpSp>
      <p:grpSp>
        <p:nvGrpSpPr>
          <p:cNvPr id="217" name="Google Shape;217;p25"/>
          <p:cNvGrpSpPr/>
          <p:nvPr/>
        </p:nvGrpSpPr>
        <p:grpSpPr>
          <a:xfrm>
            <a:off x="1204550" y="3174150"/>
            <a:ext cx="1362275" cy="319200"/>
            <a:chOff x="1596750" y="2412150"/>
            <a:chExt cx="1362275" cy="319200"/>
          </a:xfrm>
        </p:grpSpPr>
        <p:sp>
          <p:nvSpPr>
            <p:cNvPr id="218" name="Google Shape;218;p25"/>
            <p:cNvSpPr/>
            <p:nvPr/>
          </p:nvSpPr>
          <p:spPr>
            <a:xfrm>
              <a:off x="1596750" y="2412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chemeClr val="dk1"/>
                  </a:solidFill>
                  <a:latin typeface="Work Sans Light"/>
                  <a:ea typeface="Work Sans Light"/>
                  <a:cs typeface="Work Sans Light"/>
                  <a:sym typeface="Work Sans Light"/>
                </a:rPr>
                <a:t>Lorem Ipsum</a:t>
              </a:r>
              <a:endParaRPr sz="1100">
                <a:solidFill>
                  <a:schemeClr val="dk1"/>
                </a:solidFill>
                <a:latin typeface="Work Sans Light"/>
                <a:ea typeface="Work Sans Light"/>
                <a:cs typeface="Work Sans Light"/>
                <a:sym typeface="Work Sans Light"/>
              </a:endParaRPr>
            </a:p>
          </p:txBody>
        </p:sp>
        <p:sp>
          <p:nvSpPr>
            <p:cNvPr id="200" name="Google Shape;200;p25"/>
            <p:cNvSpPr/>
            <p:nvPr/>
          </p:nvSpPr>
          <p:spPr>
            <a:xfrm>
              <a:off x="2785025" y="2484750"/>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Work Sans Light"/>
                <a:ea typeface="Work Sans Light"/>
                <a:cs typeface="Work Sans Light"/>
                <a:sym typeface="Work Sans Light"/>
              </a:endParaRPr>
            </a:p>
          </p:txBody>
        </p:sp>
      </p:grpSp>
      <p:grpSp>
        <p:nvGrpSpPr>
          <p:cNvPr id="219" name="Google Shape;219;p25"/>
          <p:cNvGrpSpPr/>
          <p:nvPr/>
        </p:nvGrpSpPr>
        <p:grpSpPr>
          <a:xfrm>
            <a:off x="3269050" y="4110150"/>
            <a:ext cx="1356300" cy="319200"/>
            <a:chOff x="3650050" y="3348150"/>
            <a:chExt cx="1356300" cy="319200"/>
          </a:xfrm>
        </p:grpSpPr>
        <p:sp>
          <p:nvSpPr>
            <p:cNvPr id="210" name="Google Shape;210;p25"/>
            <p:cNvSpPr/>
            <p:nvPr/>
          </p:nvSpPr>
          <p:spPr>
            <a:xfrm>
              <a:off x="3824050" y="3348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1"/>
                  </a:solidFill>
                  <a:latin typeface="Work Sans Light"/>
                  <a:ea typeface="Work Sans Light"/>
                  <a:cs typeface="Work Sans Light"/>
                  <a:sym typeface="Work Sans Light"/>
                </a:rPr>
                <a:t>Lorem Ipsum</a:t>
              </a:r>
              <a:endParaRPr sz="1100">
                <a:solidFill>
                  <a:schemeClr val="dk1"/>
                </a:solidFill>
                <a:latin typeface="Work Sans Light"/>
                <a:ea typeface="Work Sans Light"/>
                <a:cs typeface="Work Sans Light"/>
                <a:sym typeface="Work Sans Light"/>
              </a:endParaRPr>
            </a:p>
          </p:txBody>
        </p:sp>
        <p:sp>
          <p:nvSpPr>
            <p:cNvPr id="201" name="Google Shape;201;p25"/>
            <p:cNvSpPr/>
            <p:nvPr/>
          </p:nvSpPr>
          <p:spPr>
            <a:xfrm>
              <a:off x="3650050" y="3420750"/>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Work Sans Light"/>
                <a:ea typeface="Work Sans Light"/>
                <a:cs typeface="Work Sans Light"/>
                <a:sym typeface="Work Sans Light"/>
              </a:endParaRPr>
            </a:p>
          </p:txBody>
        </p:sp>
      </p:grpSp>
      <p:grpSp>
        <p:nvGrpSpPr>
          <p:cNvPr id="220" name="Google Shape;220;p25"/>
          <p:cNvGrpSpPr/>
          <p:nvPr/>
        </p:nvGrpSpPr>
        <p:grpSpPr>
          <a:xfrm>
            <a:off x="5211550" y="2695350"/>
            <a:ext cx="1356300" cy="319200"/>
            <a:chOff x="5592550" y="1933350"/>
            <a:chExt cx="1356300" cy="319200"/>
          </a:xfrm>
        </p:grpSpPr>
        <p:sp>
          <p:nvSpPr>
            <p:cNvPr id="221" name="Google Shape;221;p25"/>
            <p:cNvSpPr/>
            <p:nvPr/>
          </p:nvSpPr>
          <p:spPr>
            <a:xfrm>
              <a:off x="5766550" y="19333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1"/>
                  </a:solidFill>
                  <a:latin typeface="Work Sans Light"/>
                  <a:ea typeface="Work Sans Light"/>
                  <a:cs typeface="Work Sans Light"/>
                  <a:sym typeface="Work Sans Light"/>
                </a:rPr>
                <a:t>Lorem Ipsum</a:t>
              </a:r>
              <a:endParaRPr sz="1100">
                <a:solidFill>
                  <a:schemeClr val="dk1"/>
                </a:solidFill>
                <a:latin typeface="Work Sans Light"/>
                <a:ea typeface="Work Sans Light"/>
                <a:cs typeface="Work Sans Light"/>
                <a:sym typeface="Work Sans Light"/>
              </a:endParaRPr>
            </a:p>
          </p:txBody>
        </p:sp>
        <p:sp>
          <p:nvSpPr>
            <p:cNvPr id="208" name="Google Shape;208;p25"/>
            <p:cNvSpPr/>
            <p:nvPr/>
          </p:nvSpPr>
          <p:spPr>
            <a:xfrm>
              <a:off x="5592550" y="1991250"/>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Work Sans Light"/>
                <a:ea typeface="Work Sans Light"/>
                <a:cs typeface="Work Sans Light"/>
                <a:sym typeface="Work Sans Light"/>
              </a:endParaRPr>
            </a:p>
          </p:txBody>
        </p:sp>
      </p:grpSp>
      <p:grpSp>
        <p:nvGrpSpPr>
          <p:cNvPr id="222" name="Google Shape;222;p25"/>
          <p:cNvGrpSpPr/>
          <p:nvPr/>
        </p:nvGrpSpPr>
        <p:grpSpPr>
          <a:xfrm>
            <a:off x="5211550" y="3652950"/>
            <a:ext cx="1356300" cy="319200"/>
            <a:chOff x="5592550" y="2890950"/>
            <a:chExt cx="1356300" cy="319200"/>
          </a:xfrm>
        </p:grpSpPr>
        <p:sp>
          <p:nvSpPr>
            <p:cNvPr id="223" name="Google Shape;223;p25"/>
            <p:cNvSpPr/>
            <p:nvPr/>
          </p:nvSpPr>
          <p:spPr>
            <a:xfrm>
              <a:off x="5766550" y="28909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1"/>
                  </a:solidFill>
                  <a:latin typeface="Work Sans Light"/>
                  <a:ea typeface="Work Sans Light"/>
                  <a:cs typeface="Work Sans Light"/>
                  <a:sym typeface="Work Sans Light"/>
                </a:rPr>
                <a:t>Lorem Ipsum</a:t>
              </a:r>
              <a:endParaRPr sz="1100">
                <a:solidFill>
                  <a:schemeClr val="dk1"/>
                </a:solidFill>
                <a:latin typeface="Work Sans Light"/>
                <a:ea typeface="Work Sans Light"/>
                <a:cs typeface="Work Sans Light"/>
                <a:sym typeface="Work Sans Light"/>
              </a:endParaRPr>
            </a:p>
          </p:txBody>
        </p:sp>
        <p:sp>
          <p:nvSpPr>
            <p:cNvPr id="211" name="Google Shape;211;p25"/>
            <p:cNvSpPr/>
            <p:nvPr/>
          </p:nvSpPr>
          <p:spPr>
            <a:xfrm>
              <a:off x="5592550" y="2963550"/>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Work Sans Light"/>
                <a:ea typeface="Work Sans Light"/>
                <a:cs typeface="Work Sans Light"/>
                <a:sym typeface="Work Sans Light"/>
              </a:endParaRPr>
            </a:p>
          </p:txBody>
        </p:sp>
      </p:grpSp>
      <p:grpSp>
        <p:nvGrpSpPr>
          <p:cNvPr id="224" name="Google Shape;224;p25"/>
          <p:cNvGrpSpPr/>
          <p:nvPr/>
        </p:nvGrpSpPr>
        <p:grpSpPr>
          <a:xfrm>
            <a:off x="5211550" y="4567350"/>
            <a:ext cx="1356300" cy="319200"/>
            <a:chOff x="5592550" y="3805350"/>
            <a:chExt cx="1356300" cy="319200"/>
          </a:xfrm>
        </p:grpSpPr>
        <p:sp>
          <p:nvSpPr>
            <p:cNvPr id="225" name="Google Shape;225;p25"/>
            <p:cNvSpPr/>
            <p:nvPr/>
          </p:nvSpPr>
          <p:spPr>
            <a:xfrm>
              <a:off x="5766550" y="38053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1"/>
                  </a:solidFill>
                  <a:latin typeface="Work Sans Light"/>
                  <a:ea typeface="Work Sans Light"/>
                  <a:cs typeface="Work Sans Light"/>
                  <a:sym typeface="Work Sans Light"/>
                </a:rPr>
                <a:t>Lorem Ipsum</a:t>
              </a:r>
              <a:endParaRPr sz="1100">
                <a:solidFill>
                  <a:schemeClr val="dk1"/>
                </a:solidFill>
                <a:latin typeface="Work Sans Light"/>
                <a:ea typeface="Work Sans Light"/>
                <a:cs typeface="Work Sans Light"/>
                <a:sym typeface="Work Sans Light"/>
              </a:endParaRPr>
            </a:p>
          </p:txBody>
        </p:sp>
        <p:sp>
          <p:nvSpPr>
            <p:cNvPr id="213" name="Google Shape;213;p25"/>
            <p:cNvSpPr/>
            <p:nvPr/>
          </p:nvSpPr>
          <p:spPr>
            <a:xfrm>
              <a:off x="5592550" y="3877950"/>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Work Sans Light"/>
                <a:ea typeface="Work Sans Light"/>
                <a:cs typeface="Work Sans Light"/>
                <a:sym typeface="Work Sans Light"/>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sp>
        <p:nvSpPr>
          <p:cNvPr id="230" name="Google Shape;230;p26"/>
          <p:cNvSpPr txBox="1">
            <a:spLocks noGrp="1"/>
          </p:cNvSpPr>
          <p:nvPr>
            <p:ph type="title"/>
          </p:nvPr>
        </p:nvSpPr>
        <p:spPr>
          <a:xfrm>
            <a:off x="1216025" y="14603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And tables to compare data</a:t>
            </a:r>
            <a:endParaRPr/>
          </a:p>
        </p:txBody>
      </p:sp>
      <p:graphicFrame>
        <p:nvGraphicFramePr>
          <p:cNvPr id="231" name="Google Shape;231;p26"/>
          <p:cNvGraphicFramePr/>
          <p:nvPr/>
        </p:nvGraphicFramePr>
        <p:xfrm>
          <a:off x="1216000" y="2326481"/>
          <a:ext cx="5867800" cy="2004100"/>
        </p:xfrm>
        <a:graphic>
          <a:graphicData uri="http://schemas.openxmlformats.org/drawingml/2006/table">
            <a:tbl>
              <a:tblPr>
                <a:noFill/>
                <a:tableStyleId>{6E903D23-4A8B-4EE3-BF02-5479D0FB696B}</a:tableStyleId>
              </a:tblPr>
              <a:tblGrid>
                <a:gridCol w="1466950">
                  <a:extLst>
                    <a:ext uri="{9D8B030D-6E8A-4147-A177-3AD203B41FA5}">
                      <a16:colId xmlns:a16="http://schemas.microsoft.com/office/drawing/2014/main" val="20000"/>
                    </a:ext>
                  </a:extLst>
                </a:gridCol>
                <a:gridCol w="1466950">
                  <a:extLst>
                    <a:ext uri="{9D8B030D-6E8A-4147-A177-3AD203B41FA5}">
                      <a16:colId xmlns:a16="http://schemas.microsoft.com/office/drawing/2014/main" val="20001"/>
                    </a:ext>
                  </a:extLst>
                </a:gridCol>
                <a:gridCol w="1466950">
                  <a:extLst>
                    <a:ext uri="{9D8B030D-6E8A-4147-A177-3AD203B41FA5}">
                      <a16:colId xmlns:a16="http://schemas.microsoft.com/office/drawing/2014/main" val="20002"/>
                    </a:ext>
                  </a:extLst>
                </a:gridCol>
                <a:gridCol w="1466950">
                  <a:extLst>
                    <a:ext uri="{9D8B030D-6E8A-4147-A177-3AD203B41FA5}">
                      <a16:colId xmlns:a16="http://schemas.microsoft.com/office/drawing/2014/main" val="20003"/>
                    </a:ext>
                  </a:extLst>
                </a:gridCol>
              </a:tblGrid>
              <a:tr h="501025">
                <a:tc>
                  <a:txBody>
                    <a:bodyPr/>
                    <a:lstStyle/>
                    <a:p>
                      <a:pPr marL="0" lvl="0" indent="0" algn="l" rtl="0">
                        <a:spcBef>
                          <a:spcPts val="0"/>
                        </a:spcBef>
                        <a:spcAft>
                          <a:spcPts val="0"/>
                        </a:spcAft>
                        <a:buNone/>
                      </a:pPr>
                      <a:endParaRPr>
                        <a:solidFill>
                          <a:schemeClr val="dk1"/>
                        </a:solidFill>
                        <a:latin typeface="Work Sans Light"/>
                        <a:ea typeface="Work Sans Light"/>
                        <a:cs typeface="Work Sans Light"/>
                        <a:sym typeface="Work Sans Light"/>
                      </a:endParaRPr>
                    </a:p>
                  </a:txBody>
                  <a:tcPr marL="91425" marR="91425" marT="68575" marB="68575" anchor="ctr">
                    <a:lnL w="381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latin typeface="Work Sans Light"/>
                          <a:ea typeface="Work Sans Light"/>
                          <a:cs typeface="Work Sans Light"/>
                          <a:sym typeface="Work Sans Light"/>
                        </a:rPr>
                        <a:t>A</a:t>
                      </a:r>
                      <a:endParaRPr sz="1100">
                        <a:solidFill>
                          <a:schemeClr val="dk1"/>
                        </a:solidFill>
                        <a:latin typeface="Work Sans Light"/>
                        <a:ea typeface="Work Sans Light"/>
                        <a:cs typeface="Work Sans Light"/>
                        <a:sym typeface="Work Sans Ligh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latin typeface="Work Sans Light"/>
                          <a:ea typeface="Work Sans Light"/>
                          <a:cs typeface="Work Sans Light"/>
                          <a:sym typeface="Work Sans Light"/>
                        </a:rPr>
                        <a:t>B</a:t>
                      </a:r>
                      <a:endParaRPr sz="1100">
                        <a:solidFill>
                          <a:schemeClr val="dk1"/>
                        </a:solidFill>
                        <a:latin typeface="Work Sans Light"/>
                        <a:ea typeface="Work Sans Light"/>
                        <a:cs typeface="Work Sans Light"/>
                        <a:sym typeface="Work Sans Ligh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latin typeface="Work Sans Light"/>
                          <a:ea typeface="Work Sans Light"/>
                          <a:cs typeface="Work Sans Light"/>
                          <a:sym typeface="Work Sans Light"/>
                        </a:rPr>
                        <a:t>C</a:t>
                      </a:r>
                      <a:endParaRPr sz="1100">
                        <a:solidFill>
                          <a:schemeClr val="dk1"/>
                        </a:solidFill>
                        <a:latin typeface="Work Sans Light"/>
                        <a:ea typeface="Work Sans Light"/>
                        <a:cs typeface="Work Sans Light"/>
                        <a:sym typeface="Work Sans Light"/>
                      </a:endParaRPr>
                    </a:p>
                  </a:txBody>
                  <a:tcPr marL="91425" marR="91425" marT="68575" marB="68575" anchor="ctr">
                    <a:lnL w="9525"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1025">
                <a:tc>
                  <a:txBody>
                    <a:bodyPr/>
                    <a:lstStyle/>
                    <a:p>
                      <a:pPr marL="0" lvl="0" indent="0" algn="r" rtl="0">
                        <a:spcBef>
                          <a:spcPts val="0"/>
                        </a:spcBef>
                        <a:spcAft>
                          <a:spcPts val="0"/>
                        </a:spcAft>
                        <a:buNone/>
                      </a:pPr>
                      <a:r>
                        <a:rPr lang="en" sz="1100">
                          <a:solidFill>
                            <a:schemeClr val="dk1"/>
                          </a:solidFill>
                          <a:latin typeface="Work Sans Light"/>
                          <a:ea typeface="Work Sans Light"/>
                          <a:cs typeface="Work Sans Light"/>
                          <a:sym typeface="Work Sans Light"/>
                        </a:rPr>
                        <a:t>Yellow</a:t>
                      </a:r>
                      <a:endParaRPr sz="1100">
                        <a:solidFill>
                          <a:schemeClr val="dk1"/>
                        </a:solidFill>
                        <a:latin typeface="Work Sans Light"/>
                        <a:ea typeface="Work Sans Light"/>
                        <a:cs typeface="Work Sans Light"/>
                        <a:sym typeface="Work Sans Light"/>
                      </a:endParaRPr>
                    </a:p>
                  </a:txBody>
                  <a:tcPr marL="91425" marR="91425" marT="68575" marB="68575" anchor="ctr">
                    <a:lnL w="381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Work Sans"/>
                          <a:ea typeface="Work Sans"/>
                          <a:cs typeface="Work Sans"/>
                          <a:sym typeface="Work Sans"/>
                        </a:rPr>
                        <a:t>10</a:t>
                      </a:r>
                      <a:endParaRPr sz="1800" b="1">
                        <a:solidFill>
                          <a:schemeClr val="dk1"/>
                        </a:solidFill>
                        <a:latin typeface="Work Sans"/>
                        <a:ea typeface="Work Sans"/>
                        <a:cs typeface="Work Sans"/>
                        <a:sym typeface="Work Sans"/>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Work Sans"/>
                          <a:ea typeface="Work Sans"/>
                          <a:cs typeface="Work Sans"/>
                          <a:sym typeface="Work Sans"/>
                        </a:rPr>
                        <a:t>20</a:t>
                      </a:r>
                      <a:endParaRPr sz="1800" b="1">
                        <a:solidFill>
                          <a:schemeClr val="dk1"/>
                        </a:solidFill>
                        <a:latin typeface="Work Sans"/>
                        <a:ea typeface="Work Sans"/>
                        <a:cs typeface="Work Sans"/>
                        <a:sym typeface="Work Sans"/>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Work Sans"/>
                          <a:ea typeface="Work Sans"/>
                          <a:cs typeface="Work Sans"/>
                          <a:sym typeface="Work Sans"/>
                        </a:rPr>
                        <a:t>7</a:t>
                      </a:r>
                      <a:endParaRPr sz="1800" b="1">
                        <a:solidFill>
                          <a:schemeClr val="dk1"/>
                        </a:solidFill>
                        <a:latin typeface="Work Sans"/>
                        <a:ea typeface="Work Sans"/>
                        <a:cs typeface="Work Sans"/>
                        <a:sym typeface="Work Sans"/>
                      </a:endParaRPr>
                    </a:p>
                  </a:txBody>
                  <a:tcPr marL="91425" marR="91425" marT="68575" marB="68575" anchor="ctr">
                    <a:lnL w="9525"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01025">
                <a:tc>
                  <a:txBody>
                    <a:bodyPr/>
                    <a:lstStyle/>
                    <a:p>
                      <a:pPr marL="0" lvl="0" indent="0" algn="r" rtl="0">
                        <a:spcBef>
                          <a:spcPts val="0"/>
                        </a:spcBef>
                        <a:spcAft>
                          <a:spcPts val="0"/>
                        </a:spcAft>
                        <a:buNone/>
                      </a:pPr>
                      <a:r>
                        <a:rPr lang="en" sz="1100">
                          <a:solidFill>
                            <a:schemeClr val="dk1"/>
                          </a:solidFill>
                          <a:latin typeface="Work Sans Light"/>
                          <a:ea typeface="Work Sans Light"/>
                          <a:cs typeface="Work Sans Light"/>
                          <a:sym typeface="Work Sans Light"/>
                        </a:rPr>
                        <a:t>Blue</a:t>
                      </a:r>
                      <a:endParaRPr sz="1100">
                        <a:solidFill>
                          <a:schemeClr val="dk1"/>
                        </a:solidFill>
                        <a:latin typeface="Work Sans Light"/>
                        <a:ea typeface="Work Sans Light"/>
                        <a:cs typeface="Work Sans Light"/>
                        <a:sym typeface="Work Sans Light"/>
                      </a:endParaRPr>
                    </a:p>
                  </a:txBody>
                  <a:tcPr marL="91425" marR="91425" marT="68575" marB="68575" anchor="ctr">
                    <a:lnL w="381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Work Sans"/>
                          <a:ea typeface="Work Sans"/>
                          <a:cs typeface="Work Sans"/>
                          <a:sym typeface="Work Sans"/>
                        </a:rPr>
                        <a:t>30</a:t>
                      </a:r>
                      <a:endParaRPr sz="1800" b="1">
                        <a:solidFill>
                          <a:schemeClr val="dk1"/>
                        </a:solidFill>
                        <a:latin typeface="Work Sans"/>
                        <a:ea typeface="Work Sans"/>
                        <a:cs typeface="Work Sans"/>
                        <a:sym typeface="Work Sans"/>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Work Sans"/>
                          <a:ea typeface="Work Sans"/>
                          <a:cs typeface="Work Sans"/>
                          <a:sym typeface="Work Sans"/>
                        </a:rPr>
                        <a:t>15</a:t>
                      </a:r>
                      <a:endParaRPr sz="1800" b="1">
                        <a:solidFill>
                          <a:schemeClr val="dk1"/>
                        </a:solidFill>
                        <a:latin typeface="Work Sans"/>
                        <a:ea typeface="Work Sans"/>
                        <a:cs typeface="Work Sans"/>
                        <a:sym typeface="Work Sans"/>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Work Sans"/>
                          <a:ea typeface="Work Sans"/>
                          <a:cs typeface="Work Sans"/>
                          <a:sym typeface="Work Sans"/>
                        </a:rPr>
                        <a:t>10</a:t>
                      </a:r>
                      <a:endParaRPr sz="1800" b="1">
                        <a:solidFill>
                          <a:schemeClr val="dk1"/>
                        </a:solidFill>
                        <a:latin typeface="Work Sans"/>
                        <a:ea typeface="Work Sans"/>
                        <a:cs typeface="Work Sans"/>
                        <a:sym typeface="Work Sans"/>
                      </a:endParaRPr>
                    </a:p>
                  </a:txBody>
                  <a:tcPr marL="91425" marR="91425" marT="68575" marB="68575" anchor="ctr">
                    <a:lnL w="9525"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01025">
                <a:tc>
                  <a:txBody>
                    <a:bodyPr/>
                    <a:lstStyle/>
                    <a:p>
                      <a:pPr marL="0" lvl="0" indent="0" algn="r" rtl="0">
                        <a:spcBef>
                          <a:spcPts val="0"/>
                        </a:spcBef>
                        <a:spcAft>
                          <a:spcPts val="0"/>
                        </a:spcAft>
                        <a:buNone/>
                      </a:pPr>
                      <a:r>
                        <a:rPr lang="en" sz="1100">
                          <a:solidFill>
                            <a:schemeClr val="dk1"/>
                          </a:solidFill>
                          <a:latin typeface="Work Sans Light"/>
                          <a:ea typeface="Work Sans Light"/>
                          <a:cs typeface="Work Sans Light"/>
                          <a:sym typeface="Work Sans Light"/>
                        </a:rPr>
                        <a:t>Orange</a:t>
                      </a:r>
                      <a:endParaRPr sz="1100">
                        <a:solidFill>
                          <a:schemeClr val="dk1"/>
                        </a:solidFill>
                        <a:latin typeface="Work Sans Light"/>
                        <a:ea typeface="Work Sans Light"/>
                        <a:cs typeface="Work Sans Light"/>
                        <a:sym typeface="Work Sans Light"/>
                      </a:endParaRPr>
                    </a:p>
                  </a:txBody>
                  <a:tcPr marL="91425" marR="91425" marT="68575" marB="68575" anchor="ctr">
                    <a:lnL w="381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Work Sans"/>
                          <a:ea typeface="Work Sans"/>
                          <a:cs typeface="Work Sans"/>
                          <a:sym typeface="Work Sans"/>
                        </a:rPr>
                        <a:t>5</a:t>
                      </a:r>
                      <a:endParaRPr sz="1800" b="1">
                        <a:solidFill>
                          <a:schemeClr val="dk1"/>
                        </a:solidFill>
                        <a:latin typeface="Work Sans"/>
                        <a:ea typeface="Work Sans"/>
                        <a:cs typeface="Work Sans"/>
                        <a:sym typeface="Work Sans"/>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Work Sans"/>
                          <a:ea typeface="Work Sans"/>
                          <a:cs typeface="Work Sans"/>
                          <a:sym typeface="Work Sans"/>
                        </a:rPr>
                        <a:t>24</a:t>
                      </a:r>
                      <a:endParaRPr sz="1800" b="1">
                        <a:solidFill>
                          <a:schemeClr val="dk1"/>
                        </a:solidFill>
                        <a:latin typeface="Work Sans"/>
                        <a:ea typeface="Work Sans"/>
                        <a:cs typeface="Work Sans"/>
                        <a:sym typeface="Work Sans"/>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Work Sans"/>
                          <a:ea typeface="Work Sans"/>
                          <a:cs typeface="Work Sans"/>
                          <a:sym typeface="Work Sans"/>
                        </a:rPr>
                        <a:t>16</a:t>
                      </a:r>
                      <a:endParaRPr sz="1800" b="1">
                        <a:solidFill>
                          <a:schemeClr val="dk1"/>
                        </a:solidFill>
                        <a:latin typeface="Work Sans"/>
                        <a:ea typeface="Work Sans"/>
                        <a:cs typeface="Work Sans"/>
                        <a:sym typeface="Work Sans"/>
                      </a:endParaRPr>
                    </a:p>
                  </a:txBody>
                  <a:tcPr marL="91425" marR="91425" marT="68575" marB="68575" anchor="ctr">
                    <a:lnL w="9525"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32" name="Google Shape;232;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36"/>
        <p:cNvGrpSpPr/>
        <p:nvPr/>
      </p:nvGrpSpPr>
      <p:grpSpPr>
        <a:xfrm>
          <a:off x="0" y="0"/>
          <a:ext cx="0" cy="0"/>
          <a:chOff x="0" y="0"/>
          <a:chExt cx="0" cy="0"/>
        </a:xfrm>
      </p:grpSpPr>
      <p:sp>
        <p:nvSpPr>
          <p:cNvPr id="237" name="Google Shape;237;p27"/>
          <p:cNvSpPr/>
          <p:nvPr/>
        </p:nvSpPr>
        <p:spPr>
          <a:xfrm>
            <a:off x="514725" y="9425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lt1"/>
          </a:solidFill>
          <a:ln>
            <a:noFill/>
          </a:ln>
          <a:effectLst>
            <a:outerShdw blurRad="157163"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txBox="1">
            <a:spLocks noGrp="1"/>
          </p:cNvSpPr>
          <p:nvPr>
            <p:ph type="title" idx="4294967295"/>
          </p:nvPr>
        </p:nvSpPr>
        <p:spPr>
          <a:xfrm>
            <a:off x="1216025" y="2411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Maps</a:t>
            </a:r>
            <a:endParaRPr/>
          </a:p>
        </p:txBody>
      </p:sp>
      <p:sp>
        <p:nvSpPr>
          <p:cNvPr id="239" name="Google Shape;239;p27"/>
          <p:cNvSpPr/>
          <p:nvPr/>
        </p:nvSpPr>
        <p:spPr>
          <a:xfrm>
            <a:off x="1941350" y="1904950"/>
            <a:ext cx="756300" cy="202500"/>
          </a:xfrm>
          <a:prstGeom prst="wedgeRectCallout">
            <a:avLst>
              <a:gd name="adj1" fmla="val -21428"/>
              <a:gd name="adj2" fmla="val 84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Work Sans Light"/>
                <a:ea typeface="Work Sans Light"/>
                <a:cs typeface="Work Sans Light"/>
                <a:sym typeface="Work Sans Light"/>
              </a:rPr>
              <a:t>our office</a:t>
            </a:r>
            <a:endParaRPr sz="1000">
              <a:solidFill>
                <a:schemeClr val="lt1"/>
              </a:solidFill>
              <a:latin typeface="Work Sans Light"/>
              <a:ea typeface="Work Sans Light"/>
              <a:cs typeface="Work Sans Light"/>
              <a:sym typeface="Work Sans Light"/>
            </a:endParaRPr>
          </a:p>
        </p:txBody>
      </p:sp>
      <p:sp>
        <p:nvSpPr>
          <p:cNvPr id="240" name="Google Shape;240;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41" name="Google Shape;241;p27"/>
          <p:cNvSpPr/>
          <p:nvPr/>
        </p:nvSpPr>
        <p:spPr>
          <a:xfrm>
            <a:off x="1156533" y="2232580"/>
            <a:ext cx="132939" cy="126117"/>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7"/>
          <p:cNvSpPr/>
          <p:nvPr/>
        </p:nvSpPr>
        <p:spPr>
          <a:xfrm>
            <a:off x="2921533" y="3811730"/>
            <a:ext cx="132939" cy="126117"/>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27"/>
          <p:cNvSpPr/>
          <p:nvPr/>
        </p:nvSpPr>
        <p:spPr>
          <a:xfrm>
            <a:off x="3895208" y="1981330"/>
            <a:ext cx="132939" cy="126117"/>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7"/>
          <p:cNvSpPr/>
          <p:nvPr/>
        </p:nvSpPr>
        <p:spPr>
          <a:xfrm>
            <a:off x="4617108" y="4152505"/>
            <a:ext cx="132939" cy="126117"/>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7"/>
          <p:cNvSpPr/>
          <p:nvPr/>
        </p:nvSpPr>
        <p:spPr>
          <a:xfrm>
            <a:off x="6741783" y="2542455"/>
            <a:ext cx="132939" cy="126117"/>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7"/>
          <p:cNvSpPr/>
          <p:nvPr/>
        </p:nvSpPr>
        <p:spPr>
          <a:xfrm>
            <a:off x="7385733" y="4152505"/>
            <a:ext cx="132939" cy="126117"/>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28"/>
          <p:cNvSpPr/>
          <p:nvPr/>
        </p:nvSpPr>
        <p:spPr>
          <a:xfrm>
            <a:off x="1234925" y="1463525"/>
            <a:ext cx="6911652" cy="1551998"/>
          </a:xfrm>
          <a:custGeom>
            <a:avLst/>
            <a:gdLst/>
            <a:ahLst/>
            <a:cxnLst/>
            <a:rect l="l" t="t" r="r" b="b"/>
            <a:pathLst>
              <a:path w="2638035" h="667526" extrusionOk="0">
                <a:moveTo>
                  <a:pt x="2614056" y="386173"/>
                </a:moveTo>
                <a:cubicBezTo>
                  <a:pt x="2582330" y="367859"/>
                  <a:pt x="2547380" y="355809"/>
                  <a:pt x="2511108" y="350678"/>
                </a:cubicBezTo>
                <a:cubicBezTo>
                  <a:pt x="2532912" y="324404"/>
                  <a:pt x="2525140" y="291132"/>
                  <a:pt x="2535271" y="268099"/>
                </a:cubicBezTo>
                <a:cubicBezTo>
                  <a:pt x="2546231" y="243173"/>
                  <a:pt x="2566966" y="212876"/>
                  <a:pt x="2577557" y="192273"/>
                </a:cubicBezTo>
                <a:cubicBezTo>
                  <a:pt x="2607425" y="134179"/>
                  <a:pt x="2605040" y="100005"/>
                  <a:pt x="2530948" y="82747"/>
                </a:cubicBezTo>
                <a:cubicBezTo>
                  <a:pt x="2625295" y="-34453"/>
                  <a:pt x="2357434" y="6215"/>
                  <a:pt x="2316521" y="9280"/>
                </a:cubicBezTo>
                <a:cubicBezTo>
                  <a:pt x="2196974" y="18245"/>
                  <a:pt x="2077344" y="26022"/>
                  <a:pt x="1957632" y="32611"/>
                </a:cubicBezTo>
                <a:cubicBezTo>
                  <a:pt x="1700276" y="46752"/>
                  <a:pt x="1442701" y="55413"/>
                  <a:pt x="1184908" y="58593"/>
                </a:cubicBezTo>
                <a:cubicBezTo>
                  <a:pt x="935792" y="61639"/>
                  <a:pt x="686680" y="59500"/>
                  <a:pt x="437573" y="52177"/>
                </a:cubicBezTo>
                <a:cubicBezTo>
                  <a:pt x="373888" y="50306"/>
                  <a:pt x="310213" y="48100"/>
                  <a:pt x="246545" y="45560"/>
                </a:cubicBezTo>
                <a:cubicBezTo>
                  <a:pt x="207137" y="43991"/>
                  <a:pt x="146670" y="27835"/>
                  <a:pt x="111299" y="48424"/>
                </a:cubicBezTo>
                <a:cubicBezTo>
                  <a:pt x="49237" y="84574"/>
                  <a:pt x="71333" y="155650"/>
                  <a:pt x="138418" y="158637"/>
                </a:cubicBezTo>
                <a:cubicBezTo>
                  <a:pt x="99716" y="164742"/>
                  <a:pt x="46158" y="162228"/>
                  <a:pt x="23233" y="200439"/>
                </a:cubicBezTo>
                <a:cubicBezTo>
                  <a:pt x="9829" y="222772"/>
                  <a:pt x="11177" y="257529"/>
                  <a:pt x="33189" y="274081"/>
                </a:cubicBezTo>
                <a:cubicBezTo>
                  <a:pt x="8053" y="287639"/>
                  <a:pt x="-8294" y="323478"/>
                  <a:pt x="4404" y="350503"/>
                </a:cubicBezTo>
                <a:cubicBezTo>
                  <a:pt x="22649" y="389343"/>
                  <a:pt x="69654" y="380405"/>
                  <a:pt x="105893" y="381131"/>
                </a:cubicBezTo>
                <a:cubicBezTo>
                  <a:pt x="78554" y="411630"/>
                  <a:pt x="85431" y="461008"/>
                  <a:pt x="129493" y="470100"/>
                </a:cubicBezTo>
                <a:cubicBezTo>
                  <a:pt x="30324" y="574221"/>
                  <a:pt x="252722" y="571545"/>
                  <a:pt x="300291" y="574662"/>
                </a:cubicBezTo>
                <a:cubicBezTo>
                  <a:pt x="419601" y="582478"/>
                  <a:pt x="538942" y="589806"/>
                  <a:pt x="658312" y="596645"/>
                </a:cubicBezTo>
                <a:cubicBezTo>
                  <a:pt x="914956" y="611335"/>
                  <a:pt x="1171711" y="623813"/>
                  <a:pt x="1428580" y="634079"/>
                </a:cubicBezTo>
                <a:cubicBezTo>
                  <a:pt x="1676698" y="643964"/>
                  <a:pt x="1924882" y="651741"/>
                  <a:pt x="2173134" y="657409"/>
                </a:cubicBezTo>
                <a:cubicBezTo>
                  <a:pt x="2236097" y="658844"/>
                  <a:pt x="2299066" y="660140"/>
                  <a:pt x="2362042" y="661298"/>
                </a:cubicBezTo>
                <a:cubicBezTo>
                  <a:pt x="2407880" y="662147"/>
                  <a:pt x="2474480" y="677060"/>
                  <a:pt x="2517388" y="661298"/>
                </a:cubicBezTo>
                <a:cubicBezTo>
                  <a:pt x="2542524" y="652043"/>
                  <a:pt x="2566299" y="628136"/>
                  <a:pt x="2567206" y="599620"/>
                </a:cubicBezTo>
                <a:cubicBezTo>
                  <a:pt x="2567939" y="576639"/>
                  <a:pt x="2558184" y="577792"/>
                  <a:pt x="2552357" y="558829"/>
                </a:cubicBezTo>
                <a:lnTo>
                  <a:pt x="2537818" y="550625"/>
                </a:lnTo>
                <a:cubicBezTo>
                  <a:pt x="2546054" y="533870"/>
                  <a:pt x="2545541" y="514141"/>
                  <a:pt x="2536444" y="497838"/>
                </a:cubicBezTo>
                <a:cubicBezTo>
                  <a:pt x="2581900" y="495376"/>
                  <a:pt x="2691492" y="432621"/>
                  <a:pt x="2614056" y="3861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8"/>
          <p:cNvSpPr txBox="1">
            <a:spLocks noGrp="1"/>
          </p:cNvSpPr>
          <p:nvPr>
            <p:ph type="ctrTitle" idx="4294967295"/>
          </p:nvPr>
        </p:nvSpPr>
        <p:spPr>
          <a:xfrm>
            <a:off x="685800" y="1659542"/>
            <a:ext cx="7772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9600"/>
              <a:t>89,526,124</a:t>
            </a:r>
            <a:endParaRPr sz="9600"/>
          </a:p>
        </p:txBody>
      </p:sp>
      <p:sp>
        <p:nvSpPr>
          <p:cNvPr id="253" name="Google Shape;253;p28"/>
          <p:cNvSpPr txBox="1">
            <a:spLocks noGrp="1"/>
          </p:cNvSpPr>
          <p:nvPr>
            <p:ph type="subTitle" idx="4294967295"/>
          </p:nvPr>
        </p:nvSpPr>
        <p:spPr>
          <a:xfrm>
            <a:off x="685800" y="2840053"/>
            <a:ext cx="7772400" cy="7848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a:t>Whoa! That’s a big number, aren’t you proud?</a:t>
            </a:r>
            <a:endParaRPr/>
          </a:p>
        </p:txBody>
      </p:sp>
      <p:sp>
        <p:nvSpPr>
          <p:cNvPr id="254" name="Google Shape;254;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9"/>
          <p:cNvSpPr txBox="1">
            <a:spLocks noGrp="1"/>
          </p:cNvSpPr>
          <p:nvPr>
            <p:ph type="ctrTitle" idx="4294967295"/>
          </p:nvPr>
        </p:nvSpPr>
        <p:spPr>
          <a:xfrm>
            <a:off x="1695200" y="724200"/>
            <a:ext cx="5753700"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a:solidFill>
                  <a:schemeClr val="lt1"/>
                </a:solidFill>
              </a:rPr>
              <a:t>89,526,124$</a:t>
            </a:r>
            <a:endParaRPr sz="6000">
              <a:solidFill>
                <a:schemeClr val="lt1"/>
              </a:solidFill>
            </a:endParaRPr>
          </a:p>
        </p:txBody>
      </p:sp>
      <p:sp>
        <p:nvSpPr>
          <p:cNvPr id="260" name="Google Shape;260;p29"/>
          <p:cNvSpPr txBox="1">
            <a:spLocks noGrp="1"/>
          </p:cNvSpPr>
          <p:nvPr>
            <p:ph type="subTitle" idx="4294967295"/>
          </p:nvPr>
        </p:nvSpPr>
        <p:spPr>
          <a:xfrm>
            <a:off x="1695200" y="1487508"/>
            <a:ext cx="5753700" cy="463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800"/>
              <a:t>That’s a lot of money</a:t>
            </a:r>
            <a:endParaRPr sz="1800"/>
          </a:p>
        </p:txBody>
      </p:sp>
      <p:sp>
        <p:nvSpPr>
          <p:cNvPr id="261" name="Google Shape;261;p29"/>
          <p:cNvSpPr txBox="1">
            <a:spLocks noGrp="1"/>
          </p:cNvSpPr>
          <p:nvPr>
            <p:ph type="ctrTitle" idx="4294967295"/>
          </p:nvPr>
        </p:nvSpPr>
        <p:spPr>
          <a:xfrm>
            <a:off x="1695200" y="3353093"/>
            <a:ext cx="5753700"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a:solidFill>
                  <a:schemeClr val="lt1"/>
                </a:solidFill>
              </a:rPr>
              <a:t>100%</a:t>
            </a:r>
            <a:endParaRPr sz="6000">
              <a:solidFill>
                <a:schemeClr val="lt1"/>
              </a:solidFill>
            </a:endParaRPr>
          </a:p>
        </p:txBody>
      </p:sp>
      <p:sp>
        <p:nvSpPr>
          <p:cNvPr id="262" name="Google Shape;262;p29"/>
          <p:cNvSpPr txBox="1">
            <a:spLocks noGrp="1"/>
          </p:cNvSpPr>
          <p:nvPr>
            <p:ph type="subTitle" idx="4294967295"/>
          </p:nvPr>
        </p:nvSpPr>
        <p:spPr>
          <a:xfrm>
            <a:off x="1695200" y="4116401"/>
            <a:ext cx="5753700" cy="463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800"/>
              <a:t>Total success!</a:t>
            </a:r>
            <a:endParaRPr sz="1800"/>
          </a:p>
        </p:txBody>
      </p:sp>
      <p:sp>
        <p:nvSpPr>
          <p:cNvPr id="263" name="Google Shape;263;p29"/>
          <p:cNvSpPr txBox="1">
            <a:spLocks noGrp="1"/>
          </p:cNvSpPr>
          <p:nvPr>
            <p:ph type="ctrTitle" idx="4294967295"/>
          </p:nvPr>
        </p:nvSpPr>
        <p:spPr>
          <a:xfrm>
            <a:off x="1695200" y="2038647"/>
            <a:ext cx="5753700"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a:solidFill>
                  <a:schemeClr val="lt1"/>
                </a:solidFill>
              </a:rPr>
              <a:t>185,244 users</a:t>
            </a:r>
            <a:endParaRPr sz="6000">
              <a:solidFill>
                <a:schemeClr val="lt1"/>
              </a:solidFill>
            </a:endParaRPr>
          </a:p>
        </p:txBody>
      </p:sp>
      <p:sp>
        <p:nvSpPr>
          <p:cNvPr id="264" name="Google Shape;264;p29"/>
          <p:cNvSpPr txBox="1">
            <a:spLocks noGrp="1"/>
          </p:cNvSpPr>
          <p:nvPr>
            <p:ph type="subTitle" idx="4294967295"/>
          </p:nvPr>
        </p:nvSpPr>
        <p:spPr>
          <a:xfrm>
            <a:off x="1695200" y="2801955"/>
            <a:ext cx="5753700" cy="463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800"/>
              <a:t>And a lot of users</a:t>
            </a:r>
            <a:endParaRPr sz="1800"/>
          </a:p>
        </p:txBody>
      </p:sp>
      <p:sp>
        <p:nvSpPr>
          <p:cNvPr id="265" name="Google Shape;265;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752" y="1500098"/>
            <a:ext cx="3399838" cy="2967993"/>
          </a:xfrm>
          <a:prstGeom prst="rect">
            <a:avLst/>
          </a:prstGeom>
        </p:spPr>
      </p:pic>
      <p:sp>
        <p:nvSpPr>
          <p:cNvPr id="2" name="Title 1"/>
          <p:cNvSpPr>
            <a:spLocks noGrp="1"/>
          </p:cNvSpPr>
          <p:nvPr>
            <p:ph type="ctrTitle"/>
          </p:nvPr>
        </p:nvSpPr>
        <p:spPr>
          <a:xfrm>
            <a:off x="1091334" y="204823"/>
            <a:ext cx="5590021" cy="1159800"/>
          </a:xfrm>
        </p:spPr>
        <p:txBody>
          <a:bodyPr/>
          <a:lstStyle/>
          <a:p>
            <a:pPr algn="ctr"/>
            <a:r>
              <a:rPr lang="en-US" b="1" dirty="0" smtClean="0">
                <a:solidFill>
                  <a:schemeClr val="tx1"/>
                </a:solidFill>
                <a:latin typeface="Bradley Hand ITC" panose="03070402050302030203" pitchFamily="66" charset="0"/>
              </a:rPr>
              <a:t>INTRODUCTION</a:t>
            </a:r>
            <a:endParaRPr lang="en-US" b="1" dirty="0">
              <a:solidFill>
                <a:schemeClr val="tx1"/>
              </a:solidFill>
              <a:latin typeface="Bradley Hand ITC" panose="03070402050302030203" pitchFamily="66" charset="0"/>
            </a:endParaRPr>
          </a:p>
        </p:txBody>
      </p:sp>
      <p:sp>
        <p:nvSpPr>
          <p:cNvPr id="3" name="Subtitle 2"/>
          <p:cNvSpPr>
            <a:spLocks noGrp="1"/>
          </p:cNvSpPr>
          <p:nvPr>
            <p:ph type="subTitle" idx="1"/>
          </p:nvPr>
        </p:nvSpPr>
        <p:spPr>
          <a:xfrm>
            <a:off x="1216025" y="1454727"/>
            <a:ext cx="3553402" cy="3013364"/>
          </a:xfrm>
        </p:spPr>
        <p:txBody>
          <a:bodyPr/>
          <a:lstStyle/>
          <a:p>
            <a:r>
              <a:rPr lang="en-US" sz="1800" b="1" dirty="0" smtClean="0">
                <a:solidFill>
                  <a:schemeClr val="tx1"/>
                </a:solidFill>
                <a:latin typeface="Bradley Hand ITC" panose="03070402050302030203" pitchFamily="66" charset="0"/>
              </a:rPr>
              <a:t>     The </a:t>
            </a:r>
            <a:r>
              <a:rPr lang="en-US" sz="1800" b="1" dirty="0">
                <a:solidFill>
                  <a:schemeClr val="tx1"/>
                </a:solidFill>
                <a:latin typeface="Bradley Hand ITC" panose="03070402050302030203" pitchFamily="66" charset="0"/>
              </a:rPr>
              <a:t>streets of India are full of stray animals. There are multiple NGOs working on getting the strays out of the streets, but the involvement of the citizens is next to nothing. What if there was a way to get the masses to help out the NGOs and provide the strays a healthy environment? </a:t>
            </a:r>
            <a:endParaRPr lang="en-US" dirty="0">
              <a:latin typeface="Bradley Hand ITC" panose="03070402050302030203" pitchFamily="66" charset="0"/>
            </a:endParaRPr>
          </a:p>
        </p:txBody>
      </p:sp>
    </p:spTree>
    <p:extLst>
      <p:ext uri="{BB962C8B-B14F-4D97-AF65-F5344CB8AC3E}">
        <p14:creationId xmlns:p14="http://schemas.microsoft.com/office/powerpoint/2010/main" val="2561981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69"/>
        <p:cNvGrpSpPr/>
        <p:nvPr/>
      </p:nvGrpSpPr>
      <p:grpSpPr>
        <a:xfrm>
          <a:off x="0" y="0"/>
          <a:ext cx="0" cy="0"/>
          <a:chOff x="0" y="0"/>
          <a:chExt cx="0" cy="0"/>
        </a:xfrm>
      </p:grpSpPr>
      <p:sp>
        <p:nvSpPr>
          <p:cNvPr id="270" name="Google Shape;270;p30"/>
          <p:cNvSpPr txBox="1">
            <a:spLocks noGrp="1"/>
          </p:cNvSpPr>
          <p:nvPr>
            <p:ph type="title"/>
          </p:nvPr>
        </p:nvSpPr>
        <p:spPr>
          <a:xfrm>
            <a:off x="1216025" y="10031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Our process is easy</a:t>
            </a:r>
            <a:endParaRPr/>
          </a:p>
        </p:txBody>
      </p:sp>
      <p:sp>
        <p:nvSpPr>
          <p:cNvPr id="271" name="Google Shape;271;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272" name="Google Shape;272;p30"/>
          <p:cNvGrpSpPr/>
          <p:nvPr/>
        </p:nvGrpSpPr>
        <p:grpSpPr>
          <a:xfrm>
            <a:off x="994162" y="1932764"/>
            <a:ext cx="6346360" cy="731700"/>
            <a:chOff x="1665225" y="1323164"/>
            <a:chExt cx="6346360" cy="731700"/>
          </a:xfrm>
        </p:grpSpPr>
        <p:sp>
          <p:nvSpPr>
            <p:cNvPr id="273" name="Google Shape;273;p30"/>
            <p:cNvSpPr txBox="1"/>
            <p:nvPr/>
          </p:nvSpPr>
          <p:spPr>
            <a:xfrm>
              <a:off x="1665225" y="1373350"/>
              <a:ext cx="10497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1800" b="1">
                  <a:solidFill>
                    <a:schemeClr val="dk1"/>
                  </a:solidFill>
                  <a:latin typeface="Work Sans"/>
                  <a:ea typeface="Work Sans"/>
                  <a:cs typeface="Work Sans"/>
                  <a:sym typeface="Work Sans"/>
                </a:rPr>
                <a:t>Lorem </a:t>
              </a:r>
              <a:endParaRPr sz="1800" b="1">
                <a:solidFill>
                  <a:schemeClr val="dk1"/>
                </a:solidFill>
                <a:latin typeface="Work Sans"/>
                <a:ea typeface="Work Sans"/>
                <a:cs typeface="Work Sans"/>
                <a:sym typeface="Work Sans"/>
              </a:endParaRPr>
            </a:p>
          </p:txBody>
        </p:sp>
        <p:sp>
          <p:nvSpPr>
            <p:cNvPr id="274" name="Google Shape;274;p30"/>
            <p:cNvSpPr/>
            <p:nvPr/>
          </p:nvSpPr>
          <p:spPr>
            <a:xfrm>
              <a:off x="2789785" y="1323164"/>
              <a:ext cx="5221800" cy="731700"/>
            </a:xfrm>
            <a:prstGeom prst="rect">
              <a:avLst/>
            </a:prstGeom>
            <a:solidFill>
              <a:schemeClr val="dk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100">
                <a:latin typeface="Work Sans Light"/>
                <a:ea typeface="Work Sans Light"/>
                <a:cs typeface="Work Sans Light"/>
                <a:sym typeface="Work Sans Light"/>
              </a:endParaRPr>
            </a:p>
          </p:txBody>
        </p:sp>
        <p:sp>
          <p:nvSpPr>
            <p:cNvPr id="275" name="Google Shape;275;p30"/>
            <p:cNvSpPr txBox="1"/>
            <p:nvPr/>
          </p:nvSpPr>
          <p:spPr>
            <a:xfrm>
              <a:off x="2914389" y="1407440"/>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100">
                  <a:solidFill>
                    <a:srgbClr val="FFFFFF"/>
                  </a:solidFill>
                  <a:latin typeface="Work Sans Light"/>
                  <a:ea typeface="Work Sans Light"/>
                  <a:cs typeface="Work Sans Light"/>
                  <a:sym typeface="Work Sans Light"/>
                </a:rPr>
                <a:t>Lorem ipsum dolor sit amet, consectetur adipiscing elit. Duis sit amet odio vel purus bibendum luctus.</a:t>
              </a:r>
              <a:endParaRPr sz="1100">
                <a:solidFill>
                  <a:srgbClr val="FFFFFF"/>
                </a:solidFill>
                <a:latin typeface="Work Sans Light"/>
                <a:ea typeface="Work Sans Light"/>
                <a:cs typeface="Work Sans Light"/>
                <a:sym typeface="Work Sans Light"/>
              </a:endParaRPr>
            </a:p>
          </p:txBody>
        </p:sp>
      </p:grpSp>
      <p:grpSp>
        <p:nvGrpSpPr>
          <p:cNvPr id="276" name="Google Shape;276;p30"/>
          <p:cNvGrpSpPr/>
          <p:nvPr/>
        </p:nvGrpSpPr>
        <p:grpSpPr>
          <a:xfrm>
            <a:off x="994162" y="2817125"/>
            <a:ext cx="5984861" cy="731700"/>
            <a:chOff x="1665226" y="2207525"/>
            <a:chExt cx="5984861" cy="731700"/>
          </a:xfrm>
        </p:grpSpPr>
        <p:sp>
          <p:nvSpPr>
            <p:cNvPr id="277" name="Google Shape;277;p30"/>
            <p:cNvSpPr txBox="1"/>
            <p:nvPr/>
          </p:nvSpPr>
          <p:spPr>
            <a:xfrm>
              <a:off x="1665226" y="2257725"/>
              <a:ext cx="1050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1800" b="1">
                  <a:solidFill>
                    <a:srgbClr val="434343"/>
                  </a:solidFill>
                  <a:latin typeface="Work Sans"/>
                  <a:ea typeface="Work Sans"/>
                  <a:cs typeface="Work Sans"/>
                  <a:sym typeface="Work Sans"/>
                </a:rPr>
                <a:t>Ipsum</a:t>
              </a:r>
              <a:endParaRPr sz="1800" b="1">
                <a:solidFill>
                  <a:srgbClr val="434343"/>
                </a:solidFill>
                <a:latin typeface="Work Sans"/>
                <a:ea typeface="Work Sans"/>
                <a:cs typeface="Work Sans"/>
                <a:sym typeface="Work Sans"/>
              </a:endParaRPr>
            </a:p>
          </p:txBody>
        </p:sp>
        <p:sp>
          <p:nvSpPr>
            <p:cNvPr id="278" name="Google Shape;278;p30"/>
            <p:cNvSpPr/>
            <p:nvPr/>
          </p:nvSpPr>
          <p:spPr>
            <a:xfrm>
              <a:off x="2789787" y="2207525"/>
              <a:ext cx="4860300" cy="731700"/>
            </a:xfrm>
            <a:prstGeom prst="rect">
              <a:avLst/>
            </a:prstGeom>
            <a:solidFill>
              <a:srgbClr val="43434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100">
                <a:latin typeface="Work Sans Light"/>
                <a:ea typeface="Work Sans Light"/>
                <a:cs typeface="Work Sans Light"/>
                <a:sym typeface="Work Sans Light"/>
              </a:endParaRPr>
            </a:p>
          </p:txBody>
        </p:sp>
        <p:sp>
          <p:nvSpPr>
            <p:cNvPr id="279" name="Google Shape;279;p30"/>
            <p:cNvSpPr txBox="1"/>
            <p:nvPr/>
          </p:nvSpPr>
          <p:spPr>
            <a:xfrm>
              <a:off x="2914387" y="2414096"/>
              <a:ext cx="43731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100">
                  <a:solidFill>
                    <a:srgbClr val="FFFFFF"/>
                  </a:solidFill>
                  <a:latin typeface="Work Sans Light"/>
                  <a:ea typeface="Work Sans Light"/>
                  <a:cs typeface="Work Sans Light"/>
                  <a:sym typeface="Work Sans Light"/>
                </a:rPr>
                <a:t>Lorem ipsum dolor sit amet, consectetur adipiscing elit. Duis sit amet odio vel purus bibendum luctus.</a:t>
              </a:r>
              <a:endParaRPr sz="1100">
                <a:solidFill>
                  <a:srgbClr val="FFFFFF"/>
                </a:solidFill>
                <a:latin typeface="Work Sans Light"/>
                <a:ea typeface="Work Sans Light"/>
                <a:cs typeface="Work Sans Light"/>
                <a:sym typeface="Work Sans Light"/>
              </a:endParaRPr>
            </a:p>
          </p:txBody>
        </p:sp>
      </p:grpSp>
      <p:grpSp>
        <p:nvGrpSpPr>
          <p:cNvPr id="280" name="Google Shape;280;p30"/>
          <p:cNvGrpSpPr/>
          <p:nvPr/>
        </p:nvGrpSpPr>
        <p:grpSpPr>
          <a:xfrm>
            <a:off x="994164" y="3698225"/>
            <a:ext cx="5622160" cy="731700"/>
            <a:chOff x="1665227" y="3088625"/>
            <a:chExt cx="5622160" cy="731700"/>
          </a:xfrm>
        </p:grpSpPr>
        <p:sp>
          <p:nvSpPr>
            <p:cNvPr id="281" name="Google Shape;281;p30"/>
            <p:cNvSpPr txBox="1"/>
            <p:nvPr/>
          </p:nvSpPr>
          <p:spPr>
            <a:xfrm>
              <a:off x="1665227" y="3138825"/>
              <a:ext cx="10497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1800" b="1">
                  <a:solidFill>
                    <a:srgbClr val="666666"/>
                  </a:solidFill>
                  <a:latin typeface="Work Sans"/>
                  <a:ea typeface="Work Sans"/>
                  <a:cs typeface="Work Sans"/>
                  <a:sym typeface="Work Sans"/>
                </a:rPr>
                <a:t>Dolor</a:t>
              </a:r>
              <a:endParaRPr sz="1800" b="1">
                <a:solidFill>
                  <a:srgbClr val="666666"/>
                </a:solidFill>
                <a:latin typeface="Work Sans"/>
                <a:ea typeface="Work Sans"/>
                <a:cs typeface="Work Sans"/>
                <a:sym typeface="Work Sans"/>
              </a:endParaRPr>
            </a:p>
          </p:txBody>
        </p:sp>
        <p:sp>
          <p:nvSpPr>
            <p:cNvPr id="282" name="Google Shape;282;p30"/>
            <p:cNvSpPr/>
            <p:nvPr/>
          </p:nvSpPr>
          <p:spPr>
            <a:xfrm>
              <a:off x="2789787" y="3088625"/>
              <a:ext cx="4497600" cy="731700"/>
            </a:xfrm>
            <a:prstGeom prst="rect">
              <a:avLst/>
            </a:prstGeom>
            <a:solidFill>
              <a:srgbClr val="666666"/>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100">
                <a:latin typeface="Work Sans Light"/>
                <a:ea typeface="Work Sans Light"/>
                <a:cs typeface="Work Sans Light"/>
                <a:sym typeface="Work Sans Light"/>
              </a:endParaRPr>
            </a:p>
          </p:txBody>
        </p:sp>
        <p:sp>
          <p:nvSpPr>
            <p:cNvPr id="283" name="Google Shape;283;p30"/>
            <p:cNvSpPr txBox="1"/>
            <p:nvPr/>
          </p:nvSpPr>
          <p:spPr>
            <a:xfrm>
              <a:off x="2914388" y="3295180"/>
              <a:ext cx="38499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100">
                  <a:solidFill>
                    <a:srgbClr val="FFFFFF"/>
                  </a:solidFill>
                  <a:latin typeface="Work Sans Light"/>
                  <a:ea typeface="Work Sans Light"/>
                  <a:cs typeface="Work Sans Light"/>
                  <a:sym typeface="Work Sans Light"/>
                </a:rPr>
                <a:t>Lorem ipsum dolor sit amet, consectetur adipiscing elit. Duis sit amet odio vel purus bibendum luctus.</a:t>
              </a:r>
              <a:endParaRPr sz="1100">
                <a:solidFill>
                  <a:srgbClr val="FFFFFF"/>
                </a:solidFill>
                <a:latin typeface="Work Sans Light"/>
                <a:ea typeface="Work Sans Light"/>
                <a:cs typeface="Work Sans Light"/>
                <a:sym typeface="Work Sans Light"/>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1216025" y="8507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a:t>Let’s review some concepts</a:t>
            </a:r>
            <a:endParaRPr sz="3600"/>
          </a:p>
        </p:txBody>
      </p:sp>
      <p:sp>
        <p:nvSpPr>
          <p:cNvPr id="289" name="Google Shape;289;p31"/>
          <p:cNvSpPr txBox="1">
            <a:spLocks noGrp="1"/>
          </p:cNvSpPr>
          <p:nvPr>
            <p:ph type="body" idx="1"/>
          </p:nvPr>
        </p:nvSpPr>
        <p:spPr>
          <a:xfrm>
            <a:off x="1183975" y="1710725"/>
            <a:ext cx="2031300" cy="1211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100" b="1">
                <a:latin typeface="Work Sans"/>
                <a:ea typeface="Work Sans"/>
                <a:cs typeface="Work Sans"/>
                <a:sym typeface="Work Sans"/>
              </a:rPr>
              <a:t>Yellow</a:t>
            </a:r>
            <a:endParaRPr sz="1100" b="1">
              <a:latin typeface="Work Sans"/>
              <a:ea typeface="Work Sans"/>
              <a:cs typeface="Work Sans"/>
              <a:sym typeface="Work Sans"/>
            </a:endParaRPr>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290" name="Google Shape;290;p31"/>
          <p:cNvSpPr txBox="1">
            <a:spLocks noGrp="1"/>
          </p:cNvSpPr>
          <p:nvPr>
            <p:ph type="body" idx="2"/>
          </p:nvPr>
        </p:nvSpPr>
        <p:spPr>
          <a:xfrm>
            <a:off x="3542025" y="1710725"/>
            <a:ext cx="2031300" cy="1211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100" b="1">
                <a:latin typeface="Work Sans"/>
                <a:ea typeface="Work Sans"/>
                <a:cs typeface="Work Sans"/>
                <a:sym typeface="Work Sans"/>
              </a:rPr>
              <a:t>Blue</a:t>
            </a:r>
            <a:endParaRPr sz="1100" b="1">
              <a:latin typeface="Work Sans"/>
              <a:ea typeface="Work Sans"/>
              <a:cs typeface="Work Sans"/>
              <a:sym typeface="Work Sans"/>
            </a:endParaRPr>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291" name="Google Shape;291;p31"/>
          <p:cNvSpPr txBox="1">
            <a:spLocks noGrp="1"/>
          </p:cNvSpPr>
          <p:nvPr>
            <p:ph type="body" idx="3"/>
          </p:nvPr>
        </p:nvSpPr>
        <p:spPr>
          <a:xfrm>
            <a:off x="5900075" y="1710725"/>
            <a:ext cx="2031300" cy="1211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100" b="1">
                <a:latin typeface="Work Sans"/>
                <a:ea typeface="Work Sans"/>
                <a:cs typeface="Work Sans"/>
                <a:sym typeface="Work Sans"/>
              </a:rPr>
              <a:t>Red</a:t>
            </a:r>
            <a:endParaRPr sz="1100" b="1">
              <a:latin typeface="Work Sans"/>
              <a:ea typeface="Work Sans"/>
              <a:cs typeface="Work Sans"/>
              <a:sym typeface="Work Sans"/>
            </a:endParaRPr>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sp>
        <p:nvSpPr>
          <p:cNvPr id="292" name="Google Shape;292;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93" name="Google Shape;293;p31"/>
          <p:cNvSpPr txBox="1">
            <a:spLocks noGrp="1"/>
          </p:cNvSpPr>
          <p:nvPr>
            <p:ph type="body" idx="1"/>
          </p:nvPr>
        </p:nvSpPr>
        <p:spPr>
          <a:xfrm>
            <a:off x="1183975" y="3006125"/>
            <a:ext cx="2031300" cy="12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100" b="1">
                <a:latin typeface="Work Sans"/>
                <a:ea typeface="Work Sans"/>
                <a:cs typeface="Work Sans"/>
                <a:sym typeface="Work Sans"/>
              </a:rPr>
              <a:t>Yellow</a:t>
            </a:r>
            <a:endParaRPr sz="1100" b="1">
              <a:latin typeface="Work Sans"/>
              <a:ea typeface="Work Sans"/>
              <a:cs typeface="Work Sans"/>
              <a:sym typeface="Work Sans"/>
            </a:endParaRPr>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294" name="Google Shape;294;p31"/>
          <p:cNvSpPr txBox="1">
            <a:spLocks noGrp="1"/>
          </p:cNvSpPr>
          <p:nvPr>
            <p:ph type="body" idx="2"/>
          </p:nvPr>
        </p:nvSpPr>
        <p:spPr>
          <a:xfrm>
            <a:off x="3542025" y="3006125"/>
            <a:ext cx="2031300" cy="12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100" b="1">
                <a:latin typeface="Work Sans"/>
                <a:ea typeface="Work Sans"/>
                <a:cs typeface="Work Sans"/>
                <a:sym typeface="Work Sans"/>
              </a:rPr>
              <a:t>Blue</a:t>
            </a:r>
            <a:endParaRPr sz="1100" b="1">
              <a:latin typeface="Work Sans"/>
              <a:ea typeface="Work Sans"/>
              <a:cs typeface="Work Sans"/>
              <a:sym typeface="Work Sans"/>
            </a:endParaRPr>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295" name="Google Shape;295;p31"/>
          <p:cNvSpPr txBox="1">
            <a:spLocks noGrp="1"/>
          </p:cNvSpPr>
          <p:nvPr>
            <p:ph type="body" idx="3"/>
          </p:nvPr>
        </p:nvSpPr>
        <p:spPr>
          <a:xfrm>
            <a:off x="5900075" y="3006125"/>
            <a:ext cx="2031300" cy="12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100" b="1">
                <a:latin typeface="Work Sans"/>
                <a:ea typeface="Work Sans"/>
                <a:cs typeface="Work Sans"/>
                <a:sym typeface="Work Sans"/>
              </a:rPr>
              <a:t>Red</a:t>
            </a:r>
            <a:endParaRPr sz="1100" b="1">
              <a:latin typeface="Work Sans"/>
              <a:ea typeface="Work Sans"/>
              <a:cs typeface="Work Sans"/>
              <a:sym typeface="Work Sans"/>
            </a:endParaRPr>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99"/>
        <p:cNvGrpSpPr/>
        <p:nvPr/>
      </p:nvGrpSpPr>
      <p:grpSpPr>
        <a:xfrm>
          <a:off x="0" y="0"/>
          <a:ext cx="0" cy="0"/>
          <a:chOff x="0" y="0"/>
          <a:chExt cx="0" cy="0"/>
        </a:xfrm>
      </p:grpSpPr>
      <p:sp>
        <p:nvSpPr>
          <p:cNvPr id="300" name="Google Shape;300;p32"/>
          <p:cNvSpPr txBox="1">
            <a:spLocks noGrp="1"/>
          </p:cNvSpPr>
          <p:nvPr>
            <p:ph type="body" idx="1"/>
          </p:nvPr>
        </p:nvSpPr>
        <p:spPr>
          <a:xfrm>
            <a:off x="1216025" y="0"/>
            <a:ext cx="1415700" cy="5143500"/>
          </a:xfrm>
          <a:prstGeom prst="rect">
            <a:avLst/>
          </a:prstGeom>
        </p:spPr>
        <p:txBody>
          <a:bodyPr spcFirstLastPara="1" wrap="square" lIns="0" tIns="0" rIns="0" bIns="0" anchor="ctr" anchorCtr="0">
            <a:noAutofit/>
          </a:bodyPr>
          <a:lstStyle/>
          <a:p>
            <a:pPr marL="0" lvl="0" indent="0" algn="l" rtl="0">
              <a:spcBef>
                <a:spcPts val="360"/>
              </a:spcBef>
              <a:spcAft>
                <a:spcPts val="0"/>
              </a:spcAft>
              <a:buNone/>
            </a:pPr>
            <a:r>
              <a:rPr lang="en"/>
              <a:t>You can insert graphs from </a:t>
            </a:r>
            <a:r>
              <a:rPr lang="en" u="sng">
                <a:solidFill>
                  <a:schemeClr val="hlink"/>
                </a:solidFill>
                <a:hlinkClick r:id="rId3"/>
              </a:rPr>
              <a:t>Google Sheets</a:t>
            </a:r>
            <a:endParaRPr/>
          </a:p>
        </p:txBody>
      </p:sp>
      <p:sp>
        <p:nvSpPr>
          <p:cNvPr id="301" name="Google Shape;301;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302" name="Google Shape;302;p32" title="Chart"/>
          <p:cNvPicPr preferRelativeResize="0"/>
          <p:nvPr/>
        </p:nvPicPr>
        <p:blipFill>
          <a:blip r:embed="rId4">
            <a:alphaModFix/>
          </a:blip>
          <a:stretch>
            <a:fillRect/>
          </a:stretch>
        </p:blipFill>
        <p:spPr>
          <a:xfrm>
            <a:off x="2751913" y="425025"/>
            <a:ext cx="4686421" cy="4101499"/>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33"/>
          <p:cNvSpPr txBox="1">
            <a:spLocks noGrp="1"/>
          </p:cNvSpPr>
          <p:nvPr>
            <p:ph type="body" idx="4294967295"/>
          </p:nvPr>
        </p:nvSpPr>
        <p:spPr>
          <a:xfrm>
            <a:off x="4559063" y="0"/>
            <a:ext cx="2691000" cy="5143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1800" b="1">
                <a:latin typeface="Raleway"/>
                <a:ea typeface="Raleway"/>
                <a:cs typeface="Raleway"/>
                <a:sym typeface="Raleway"/>
              </a:rPr>
              <a:t>Mobile project</a:t>
            </a:r>
            <a:endParaRPr sz="1800" b="1">
              <a:latin typeface="Raleway"/>
              <a:ea typeface="Raleway"/>
              <a:cs typeface="Raleway"/>
              <a:sym typeface="Raleway"/>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308" name="Google Shape;308;p33"/>
          <p:cNvSpPr/>
          <p:nvPr/>
        </p:nvSpPr>
        <p:spPr>
          <a:xfrm>
            <a:off x="1953063"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Work Sans Light"/>
                <a:ea typeface="Work Sans Light"/>
                <a:cs typeface="Work Sans Light"/>
                <a:sym typeface="Work Sans Light"/>
              </a:rPr>
              <a:t>Place your screenshot here</a:t>
            </a:r>
            <a:endParaRPr sz="1000">
              <a:solidFill>
                <a:schemeClr val="lt1"/>
              </a:solidFill>
              <a:latin typeface="Work Sans Light"/>
              <a:ea typeface="Work Sans Light"/>
              <a:cs typeface="Work Sans Light"/>
              <a:sym typeface="Work Sans Light"/>
            </a:endParaRPr>
          </a:p>
        </p:txBody>
      </p:sp>
      <p:sp>
        <p:nvSpPr>
          <p:cNvPr id="309" name="Google Shape;309;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310" name="Google Shape;310;p33"/>
          <p:cNvGrpSpPr/>
          <p:nvPr/>
        </p:nvGrpSpPr>
        <p:grpSpPr>
          <a:xfrm>
            <a:off x="1893938" y="373572"/>
            <a:ext cx="2119546" cy="4396359"/>
            <a:chOff x="2547150" y="238125"/>
            <a:chExt cx="2525675" cy="5238750"/>
          </a:xfrm>
        </p:grpSpPr>
        <p:sp>
          <p:nvSpPr>
            <p:cNvPr id="311" name="Google Shape;311;p33"/>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19" name="Google Shape;319;p34"/>
          <p:cNvSpPr/>
          <p:nvPr/>
        </p:nvSpPr>
        <p:spPr>
          <a:xfrm>
            <a:off x="1671763"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Work Sans Light"/>
                <a:ea typeface="Work Sans Light"/>
                <a:cs typeface="Work Sans Light"/>
                <a:sym typeface="Work Sans Light"/>
              </a:rPr>
              <a:t>Place your screenshot here</a:t>
            </a:r>
            <a:endParaRPr sz="1000">
              <a:solidFill>
                <a:srgbClr val="FFFFFF"/>
              </a:solidFill>
              <a:latin typeface="Work Sans Light"/>
              <a:ea typeface="Work Sans Light"/>
              <a:cs typeface="Work Sans Light"/>
              <a:sym typeface="Work Sans Light"/>
            </a:endParaRPr>
          </a:p>
        </p:txBody>
      </p:sp>
      <p:sp>
        <p:nvSpPr>
          <p:cNvPr id="320" name="Google Shape;320;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321" name="Google Shape;321;p34"/>
          <p:cNvGrpSpPr/>
          <p:nvPr/>
        </p:nvGrpSpPr>
        <p:grpSpPr>
          <a:xfrm>
            <a:off x="1607064" y="465959"/>
            <a:ext cx="2736410" cy="4222433"/>
            <a:chOff x="2112475" y="238125"/>
            <a:chExt cx="3395050" cy="5238750"/>
          </a:xfrm>
        </p:grpSpPr>
        <p:sp>
          <p:nvSpPr>
            <p:cNvPr id="322" name="Google Shape;322;p34"/>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34"/>
          <p:cNvSpPr txBox="1">
            <a:spLocks noGrp="1"/>
          </p:cNvSpPr>
          <p:nvPr>
            <p:ph type="body" idx="4294967295"/>
          </p:nvPr>
        </p:nvSpPr>
        <p:spPr>
          <a:xfrm>
            <a:off x="4845925" y="0"/>
            <a:ext cx="2691000" cy="5143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1800" b="1">
                <a:latin typeface="Raleway"/>
                <a:ea typeface="Raleway"/>
                <a:cs typeface="Raleway"/>
                <a:sym typeface="Raleway"/>
              </a:rPr>
              <a:t>Tablet project</a:t>
            </a:r>
            <a:endParaRPr sz="1800" b="1">
              <a:latin typeface="Raleway"/>
              <a:ea typeface="Raleway"/>
              <a:cs typeface="Raleway"/>
              <a:sym typeface="Raleway"/>
            </a:endParaRPr>
          </a:p>
          <a:p>
            <a:pPr marL="0" lvl="0" indent="0" algn="l" rtl="0">
              <a:spcBef>
                <a:spcPts val="600"/>
              </a:spcBef>
              <a:spcAft>
                <a:spcPts val="0"/>
              </a:spcAft>
              <a:buNone/>
            </a:pPr>
            <a:r>
              <a:rPr lang="en" sz="1800"/>
              <a:t>Show and explain your web, app or software projects using these gadget templates.</a:t>
            </a:r>
            <a:endParaRPr sz="18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30"/>
        <p:cNvGrpSpPr/>
        <p:nvPr/>
      </p:nvGrpSpPr>
      <p:grpSpPr>
        <a:xfrm>
          <a:off x="0" y="0"/>
          <a:ext cx="0" cy="0"/>
          <a:chOff x="0" y="0"/>
          <a:chExt cx="0" cy="0"/>
        </a:xfrm>
      </p:grpSpPr>
      <p:sp>
        <p:nvSpPr>
          <p:cNvPr id="331" name="Google Shape;331;p35"/>
          <p:cNvSpPr/>
          <p:nvPr/>
        </p:nvSpPr>
        <p:spPr>
          <a:xfrm>
            <a:off x="858750" y="828351"/>
            <a:ext cx="4478727" cy="348674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1046173" y="1013515"/>
            <a:ext cx="4104000" cy="262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Work Sans Light"/>
                <a:ea typeface="Work Sans Light"/>
                <a:cs typeface="Work Sans Light"/>
                <a:sym typeface="Work Sans Light"/>
              </a:rPr>
              <a:t>Place your screenshot here</a:t>
            </a:r>
            <a:endParaRPr sz="1000">
              <a:solidFill>
                <a:schemeClr val="lt1"/>
              </a:solidFill>
              <a:latin typeface="Work Sans Light"/>
              <a:ea typeface="Work Sans Light"/>
              <a:cs typeface="Work Sans Light"/>
              <a:sym typeface="Work Sans Light"/>
            </a:endParaRPr>
          </a:p>
        </p:txBody>
      </p:sp>
      <p:sp>
        <p:nvSpPr>
          <p:cNvPr id="333" name="Google Shape;333;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34" name="Google Shape;334;p35"/>
          <p:cNvSpPr txBox="1">
            <a:spLocks noGrp="1"/>
          </p:cNvSpPr>
          <p:nvPr>
            <p:ph type="body" idx="4294967295"/>
          </p:nvPr>
        </p:nvSpPr>
        <p:spPr>
          <a:xfrm>
            <a:off x="5836525" y="0"/>
            <a:ext cx="2691000" cy="5143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1800" b="1">
                <a:latin typeface="Raleway"/>
                <a:ea typeface="Raleway"/>
                <a:cs typeface="Raleway"/>
                <a:sym typeface="Raleway"/>
              </a:rPr>
              <a:t>Desktop project</a:t>
            </a:r>
            <a:endParaRPr sz="1800" b="1">
              <a:latin typeface="Raleway"/>
              <a:ea typeface="Raleway"/>
              <a:cs typeface="Raleway"/>
              <a:sym typeface="Raleway"/>
            </a:endParaRPr>
          </a:p>
          <a:p>
            <a:pPr marL="0" lvl="0" indent="0" algn="l" rtl="0">
              <a:spcBef>
                <a:spcPts val="600"/>
              </a:spcBef>
              <a:spcAft>
                <a:spcPts val="0"/>
              </a:spcAft>
              <a:buNone/>
            </a:pPr>
            <a:r>
              <a:rPr lang="en" sz="1800"/>
              <a:t>Show and explain your web, app or software projects using these gadget templates.</a:t>
            </a:r>
            <a:endParaRPr sz="18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38"/>
        <p:cNvGrpSpPr/>
        <p:nvPr/>
      </p:nvGrpSpPr>
      <p:grpSpPr>
        <a:xfrm>
          <a:off x="0" y="0"/>
          <a:ext cx="0" cy="0"/>
          <a:chOff x="0" y="0"/>
          <a:chExt cx="0" cy="0"/>
        </a:xfrm>
      </p:grpSpPr>
      <p:sp>
        <p:nvSpPr>
          <p:cNvPr id="339" name="Google Shape;339;p36"/>
          <p:cNvSpPr/>
          <p:nvPr/>
        </p:nvSpPr>
        <p:spPr>
          <a:xfrm>
            <a:off x="4235751" y="1177699"/>
            <a:ext cx="2938896" cy="2788091"/>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341" name="Google Shape;341;p36"/>
          <p:cNvSpPr txBox="1">
            <a:spLocks noGrp="1"/>
          </p:cNvSpPr>
          <p:nvPr>
            <p:ph type="ctrTitle" idx="4294967295"/>
          </p:nvPr>
        </p:nvSpPr>
        <p:spPr>
          <a:xfrm>
            <a:off x="1049175" y="1265775"/>
            <a:ext cx="3590100" cy="11598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z="6000"/>
              <a:t>Thanks!</a:t>
            </a:r>
            <a:endParaRPr sz="6000"/>
          </a:p>
        </p:txBody>
      </p:sp>
      <p:sp>
        <p:nvSpPr>
          <p:cNvPr id="342" name="Google Shape;342;p36"/>
          <p:cNvSpPr txBox="1">
            <a:spLocks noGrp="1"/>
          </p:cNvSpPr>
          <p:nvPr>
            <p:ph type="subTitle" idx="4294967295"/>
          </p:nvPr>
        </p:nvSpPr>
        <p:spPr>
          <a:xfrm>
            <a:off x="1049175" y="2465400"/>
            <a:ext cx="3590100" cy="1212300"/>
          </a:xfrm>
          <a:prstGeom prst="rect">
            <a:avLst/>
          </a:prstGeom>
        </p:spPr>
        <p:txBody>
          <a:bodyPr spcFirstLastPara="1" wrap="square" lIns="0" tIns="0" rIns="0" bIns="0" anchor="t" anchorCtr="0">
            <a:noAutofit/>
          </a:bodyPr>
          <a:lstStyle/>
          <a:p>
            <a:pPr marL="0" lvl="0" indent="0" algn="r" rtl="0">
              <a:spcBef>
                <a:spcPts val="600"/>
              </a:spcBef>
              <a:spcAft>
                <a:spcPts val="0"/>
              </a:spcAft>
              <a:buNone/>
            </a:pPr>
            <a:r>
              <a:rPr lang="en" sz="2000" b="1">
                <a:latin typeface="Work Sans"/>
                <a:ea typeface="Work Sans"/>
                <a:cs typeface="Work Sans"/>
                <a:sym typeface="Work Sans"/>
              </a:rPr>
              <a:t>Any questions?</a:t>
            </a:r>
            <a:endParaRPr sz="2000" b="1">
              <a:latin typeface="Work Sans"/>
              <a:ea typeface="Work Sans"/>
              <a:cs typeface="Work Sans"/>
              <a:sym typeface="Work Sans"/>
            </a:endParaRPr>
          </a:p>
          <a:p>
            <a:pPr marL="0" lvl="0" indent="0" algn="r" rtl="0">
              <a:spcBef>
                <a:spcPts val="600"/>
              </a:spcBef>
              <a:spcAft>
                <a:spcPts val="0"/>
              </a:spcAft>
              <a:buClr>
                <a:schemeClr val="dk1"/>
              </a:buClr>
              <a:buSzPts val="1100"/>
              <a:buFont typeface="Arial"/>
              <a:buNone/>
            </a:pPr>
            <a:r>
              <a:rPr lang="en" sz="2000"/>
              <a:t>You can find me at @username &amp; user@mail.me</a:t>
            </a:r>
            <a:endParaRPr sz="2000" b="1"/>
          </a:p>
        </p:txBody>
      </p:sp>
      <p:sp>
        <p:nvSpPr>
          <p:cNvPr id="343" name="Google Shape;343;p36"/>
          <p:cNvSpPr/>
          <p:nvPr/>
        </p:nvSpPr>
        <p:spPr>
          <a:xfrm>
            <a:off x="5107580" y="2019766"/>
            <a:ext cx="1195248" cy="1103958"/>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216025" y="10031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Credits</a:t>
            </a:r>
            <a:endParaRPr/>
          </a:p>
        </p:txBody>
      </p:sp>
      <p:sp>
        <p:nvSpPr>
          <p:cNvPr id="349" name="Google Shape;349;p37"/>
          <p:cNvSpPr txBox="1">
            <a:spLocks noGrp="1"/>
          </p:cNvSpPr>
          <p:nvPr>
            <p:ph type="body" idx="1"/>
          </p:nvPr>
        </p:nvSpPr>
        <p:spPr>
          <a:xfrm>
            <a:off x="1216025" y="1863126"/>
            <a:ext cx="6711900" cy="2494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
        <p:nvSpPr>
          <p:cNvPr id="350" name="Google Shape;350;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54"/>
        <p:cNvGrpSpPr/>
        <p:nvPr/>
      </p:nvGrpSpPr>
      <p:grpSpPr>
        <a:xfrm>
          <a:off x="0" y="0"/>
          <a:ext cx="0" cy="0"/>
          <a:chOff x="0" y="0"/>
          <a:chExt cx="0" cy="0"/>
        </a:xfrm>
      </p:grpSpPr>
      <p:sp>
        <p:nvSpPr>
          <p:cNvPr id="355" name="Google Shape;355;p38"/>
          <p:cNvSpPr txBox="1">
            <a:spLocks noGrp="1"/>
          </p:cNvSpPr>
          <p:nvPr>
            <p:ph type="title"/>
          </p:nvPr>
        </p:nvSpPr>
        <p:spPr>
          <a:xfrm>
            <a:off x="1216025" y="10031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Presentation design</a:t>
            </a:r>
            <a:endParaRPr/>
          </a:p>
        </p:txBody>
      </p:sp>
      <p:sp>
        <p:nvSpPr>
          <p:cNvPr id="356" name="Google Shape;356;p38"/>
          <p:cNvSpPr txBox="1">
            <a:spLocks noGrp="1"/>
          </p:cNvSpPr>
          <p:nvPr>
            <p:ph type="body" idx="1"/>
          </p:nvPr>
        </p:nvSpPr>
        <p:spPr>
          <a:xfrm>
            <a:off x="1216025" y="1863126"/>
            <a:ext cx="6711900" cy="2494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a:t>This presentation uses the following typographies and colors:</a:t>
            </a:r>
            <a:endParaRPr sz="1400"/>
          </a:p>
          <a:p>
            <a:pPr marL="457200" lvl="0" indent="-317500" algn="l" rtl="0">
              <a:lnSpc>
                <a:spcPct val="115000"/>
              </a:lnSpc>
              <a:spcBef>
                <a:spcPts val="0"/>
              </a:spcBef>
              <a:spcAft>
                <a:spcPts val="0"/>
              </a:spcAft>
              <a:buSzPts val="1400"/>
              <a:buChar char="✘"/>
            </a:pPr>
            <a:r>
              <a:rPr lang="en" sz="1400"/>
              <a:t>Titles: </a:t>
            </a:r>
            <a:r>
              <a:rPr lang="en" sz="1400" b="1">
                <a:latin typeface="Work Sans"/>
                <a:ea typeface="Work Sans"/>
                <a:cs typeface="Work Sans"/>
                <a:sym typeface="Work Sans"/>
              </a:rPr>
              <a:t>Raleway Bold</a:t>
            </a:r>
            <a:endParaRPr sz="1400" b="1">
              <a:latin typeface="Work Sans"/>
              <a:ea typeface="Work Sans"/>
              <a:cs typeface="Work Sans"/>
              <a:sym typeface="Work Sans"/>
            </a:endParaRPr>
          </a:p>
          <a:p>
            <a:pPr marL="457200" lvl="0" indent="-317500" algn="l" rtl="0">
              <a:lnSpc>
                <a:spcPct val="115000"/>
              </a:lnSpc>
              <a:spcBef>
                <a:spcPts val="0"/>
              </a:spcBef>
              <a:spcAft>
                <a:spcPts val="0"/>
              </a:spcAft>
              <a:buSzPts val="1400"/>
              <a:buChar char="✘"/>
            </a:pPr>
            <a:r>
              <a:rPr lang="en" sz="1400"/>
              <a:t>Body copy: </a:t>
            </a:r>
            <a:r>
              <a:rPr lang="en" sz="1400" b="1">
                <a:latin typeface="Work Sans"/>
                <a:ea typeface="Work Sans"/>
                <a:cs typeface="Work Sans"/>
                <a:sym typeface="Work Sans"/>
              </a:rPr>
              <a:t>Work Sans Light</a:t>
            </a:r>
            <a:endParaRPr sz="1400" b="1">
              <a:latin typeface="Work Sans"/>
              <a:ea typeface="Work Sans"/>
              <a:cs typeface="Work Sans"/>
              <a:sym typeface="Work Sans"/>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You can download the fonts on these pages:</a:t>
            </a:r>
            <a:endParaRPr sz="1400"/>
          </a:p>
          <a:p>
            <a:pPr marL="0" lvl="0" indent="0" algn="l" rtl="0">
              <a:lnSpc>
                <a:spcPct val="115000"/>
              </a:lnSpc>
              <a:spcBef>
                <a:spcPts val="0"/>
              </a:spcBef>
              <a:spcAft>
                <a:spcPts val="0"/>
              </a:spcAft>
              <a:buNone/>
            </a:pPr>
            <a:r>
              <a:rPr lang="en" sz="1100" u="sng">
                <a:solidFill>
                  <a:schemeClr val="hlink"/>
                </a:solidFill>
                <a:hlinkClick r:id="rId3"/>
              </a:rPr>
              <a:t>https://www.fontsquirrel.com/fonts/raleway</a:t>
            </a:r>
            <a:endParaRPr sz="1400"/>
          </a:p>
          <a:p>
            <a:pPr marL="0" lvl="0" indent="0" algn="l" rtl="0">
              <a:lnSpc>
                <a:spcPct val="115000"/>
              </a:lnSpc>
              <a:spcBef>
                <a:spcPts val="0"/>
              </a:spcBef>
              <a:spcAft>
                <a:spcPts val="0"/>
              </a:spcAft>
              <a:buNone/>
            </a:pPr>
            <a:r>
              <a:rPr lang="en" sz="1100" u="sng">
                <a:solidFill>
                  <a:schemeClr val="hlink"/>
                </a:solidFill>
                <a:hlinkClick r:id="rId4"/>
              </a:rPr>
              <a:t>https://www.fontsquirrel.com/fonts/work-sans</a:t>
            </a:r>
            <a:endParaRPr sz="1400"/>
          </a:p>
          <a:p>
            <a:pPr marL="0" lvl="0" indent="0" algn="l" rtl="0">
              <a:lnSpc>
                <a:spcPct val="115000"/>
              </a:lnSpc>
              <a:spcBef>
                <a:spcPts val="0"/>
              </a:spcBef>
              <a:spcAft>
                <a:spcPts val="0"/>
              </a:spcAft>
              <a:buNone/>
            </a:pPr>
            <a:endParaRPr sz="1400"/>
          </a:p>
          <a:p>
            <a:pPr marL="457200" lvl="0" indent="-317500" algn="l" rtl="0">
              <a:lnSpc>
                <a:spcPct val="115000"/>
              </a:lnSpc>
              <a:spcBef>
                <a:spcPts val="0"/>
              </a:spcBef>
              <a:spcAft>
                <a:spcPts val="0"/>
              </a:spcAft>
              <a:buSzPts val="1400"/>
              <a:buChar char="✘"/>
            </a:pPr>
            <a:r>
              <a:rPr lang="en" sz="1400"/>
              <a:t>Yellow </a:t>
            </a:r>
            <a:r>
              <a:rPr lang="en" sz="1400">
                <a:solidFill>
                  <a:srgbClr val="FFBC00"/>
                </a:solidFill>
                <a:highlight>
                  <a:schemeClr val="dk1"/>
                </a:highlight>
              </a:rPr>
              <a:t>#ffbc00</a:t>
            </a:r>
            <a:endParaRPr sz="1400">
              <a:solidFill>
                <a:srgbClr val="FFBC00"/>
              </a:solidFill>
              <a:highlight>
                <a:schemeClr val="dk1"/>
              </a:highlight>
            </a:endParaRPr>
          </a:p>
        </p:txBody>
      </p:sp>
      <p:sp>
        <p:nvSpPr>
          <p:cNvPr id="357" name="Google Shape;357;p38"/>
          <p:cNvSpPr txBox="1"/>
          <p:nvPr/>
        </p:nvSpPr>
        <p:spPr>
          <a:xfrm>
            <a:off x="1216025" y="4476450"/>
            <a:ext cx="70806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Work Sans Light"/>
                <a:ea typeface="Work Sans Light"/>
                <a:cs typeface="Work Sans Light"/>
                <a:sym typeface="Work Sans Light"/>
              </a:rPr>
              <a:t>You don’t need to keep this slide in your presentation. It’s only here to serve you as a design guide if you need to create new slides or download the fonts to edit the presentation in PowerPoint®</a:t>
            </a:r>
            <a:endParaRPr sz="1200">
              <a:latin typeface="Work Sans Light"/>
              <a:ea typeface="Work Sans Light"/>
              <a:cs typeface="Work Sans Light"/>
              <a:sym typeface="Work Sans Light"/>
            </a:endParaRPr>
          </a:p>
          <a:p>
            <a:pPr marL="0" lvl="0" indent="0" algn="l" rtl="0">
              <a:spcBef>
                <a:spcPts val="0"/>
              </a:spcBef>
              <a:spcAft>
                <a:spcPts val="0"/>
              </a:spcAft>
              <a:buClr>
                <a:schemeClr val="dk1"/>
              </a:buClr>
              <a:buSzPts val="1100"/>
              <a:buFont typeface="Arial"/>
              <a:buNone/>
            </a:pPr>
            <a:endParaRPr sz="1200">
              <a:latin typeface="Work Sans Light"/>
              <a:ea typeface="Work Sans Light"/>
              <a:cs typeface="Work Sans Light"/>
              <a:sym typeface="Work Sans Light"/>
            </a:endParaRPr>
          </a:p>
          <a:p>
            <a:pPr marL="0" lvl="0" indent="0" algn="l" rtl="0">
              <a:spcBef>
                <a:spcPts val="0"/>
              </a:spcBef>
              <a:spcAft>
                <a:spcPts val="0"/>
              </a:spcAft>
              <a:buNone/>
            </a:pPr>
            <a:endParaRPr sz="1200">
              <a:latin typeface="Work Sans Light"/>
              <a:ea typeface="Work Sans Light"/>
              <a:cs typeface="Work Sans Light"/>
              <a:sym typeface="Work Sans Light"/>
            </a:endParaRPr>
          </a:p>
        </p:txBody>
      </p:sp>
      <p:sp>
        <p:nvSpPr>
          <p:cNvPr id="358" name="Google Shape;358;p3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62"/>
        <p:cNvGrpSpPr/>
        <p:nvPr/>
      </p:nvGrpSpPr>
      <p:grpSpPr>
        <a:xfrm>
          <a:off x="0" y="0"/>
          <a:ext cx="0" cy="0"/>
          <a:chOff x="0" y="0"/>
          <a:chExt cx="0" cy="0"/>
        </a:xfrm>
      </p:grpSpPr>
      <p:sp>
        <p:nvSpPr>
          <p:cNvPr id="363" name="Google Shape;363;p39"/>
          <p:cNvSpPr txBox="1">
            <a:spLocks noGrp="1"/>
          </p:cNvSpPr>
          <p:nvPr>
            <p:ph type="title" idx="4294967295"/>
          </p:nvPr>
        </p:nvSpPr>
        <p:spPr>
          <a:xfrm>
            <a:off x="1216025" y="4697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Extra graphics</a:t>
            </a:r>
            <a:endParaRPr/>
          </a:p>
        </p:txBody>
      </p:sp>
      <p:sp>
        <p:nvSpPr>
          <p:cNvPr id="364" name="Google Shape;364;p3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65" name="Google Shape;365;p39"/>
          <p:cNvSpPr/>
          <p:nvPr/>
        </p:nvSpPr>
        <p:spPr>
          <a:xfrm>
            <a:off x="4190882" y="1545641"/>
            <a:ext cx="552043" cy="576325"/>
          </a:xfrm>
          <a:custGeom>
            <a:avLst/>
            <a:gdLst/>
            <a:ahLst/>
            <a:cxnLst/>
            <a:rect l="l" t="t" r="r" b="b"/>
            <a:pathLst>
              <a:path w="1322258" h="1380419" extrusionOk="0">
                <a:moveTo>
                  <a:pt x="1276346" y="642194"/>
                </a:moveTo>
                <a:cubicBezTo>
                  <a:pt x="1062640" y="635771"/>
                  <a:pt x="848693" y="629012"/>
                  <a:pt x="635874" y="607437"/>
                </a:cubicBezTo>
                <a:cubicBezTo>
                  <a:pt x="724609" y="605123"/>
                  <a:pt x="823842" y="616005"/>
                  <a:pt x="910995" y="600256"/>
                </a:cubicBezTo>
                <a:cubicBezTo>
                  <a:pt x="941562" y="594735"/>
                  <a:pt x="973050" y="581565"/>
                  <a:pt x="981398" y="547476"/>
                </a:cubicBezTo>
                <a:cubicBezTo>
                  <a:pt x="995704" y="489032"/>
                  <a:pt x="941860" y="483368"/>
                  <a:pt x="899367" y="476057"/>
                </a:cubicBezTo>
                <a:cubicBezTo>
                  <a:pt x="772439" y="454243"/>
                  <a:pt x="644889" y="436546"/>
                  <a:pt x="516716" y="422966"/>
                </a:cubicBezTo>
                <a:cubicBezTo>
                  <a:pt x="642376" y="406641"/>
                  <a:pt x="768774" y="396959"/>
                  <a:pt x="895205" y="389007"/>
                </a:cubicBezTo>
                <a:cubicBezTo>
                  <a:pt x="949944" y="385565"/>
                  <a:pt x="1096092" y="405701"/>
                  <a:pt x="1100441" y="317108"/>
                </a:cubicBezTo>
                <a:cubicBezTo>
                  <a:pt x="1104557" y="233207"/>
                  <a:pt x="928858" y="252060"/>
                  <a:pt x="874691" y="246830"/>
                </a:cubicBezTo>
                <a:lnTo>
                  <a:pt x="482363" y="208949"/>
                </a:lnTo>
                <a:cubicBezTo>
                  <a:pt x="579925" y="199176"/>
                  <a:pt x="685239" y="183026"/>
                  <a:pt x="766985" y="124498"/>
                </a:cubicBezTo>
                <a:cubicBezTo>
                  <a:pt x="796639" y="103273"/>
                  <a:pt x="832774" y="69184"/>
                  <a:pt x="807010" y="30188"/>
                </a:cubicBezTo>
                <a:cubicBezTo>
                  <a:pt x="781569" y="-8314"/>
                  <a:pt x="704736" y="4103"/>
                  <a:pt x="664834" y="2807"/>
                </a:cubicBezTo>
                <a:cubicBezTo>
                  <a:pt x="541683" y="-1211"/>
                  <a:pt x="414785" y="-2728"/>
                  <a:pt x="292139" y="10979"/>
                </a:cubicBezTo>
                <a:cubicBezTo>
                  <a:pt x="180207" y="23481"/>
                  <a:pt x="151118" y="136779"/>
                  <a:pt x="283065" y="127142"/>
                </a:cubicBezTo>
                <a:cubicBezTo>
                  <a:pt x="234258" y="141873"/>
                  <a:pt x="77784" y="198872"/>
                  <a:pt x="127790" y="274186"/>
                </a:cubicBezTo>
                <a:cubicBezTo>
                  <a:pt x="164463" y="329415"/>
                  <a:pt x="359185" y="315819"/>
                  <a:pt x="422135" y="321898"/>
                </a:cubicBezTo>
                <a:cubicBezTo>
                  <a:pt x="322480" y="337827"/>
                  <a:pt x="221729" y="357082"/>
                  <a:pt x="125023" y="386421"/>
                </a:cubicBezTo>
                <a:cubicBezTo>
                  <a:pt x="89153" y="397302"/>
                  <a:pt x="-18002" y="473530"/>
                  <a:pt x="65793" y="506180"/>
                </a:cubicBezTo>
                <a:cubicBezTo>
                  <a:pt x="33255" y="509421"/>
                  <a:pt x="-3885" y="546867"/>
                  <a:pt x="328" y="581358"/>
                </a:cubicBezTo>
                <a:cubicBezTo>
                  <a:pt x="6609" y="632447"/>
                  <a:pt x="94111" y="637547"/>
                  <a:pt x="132865" y="646886"/>
                </a:cubicBezTo>
                <a:cubicBezTo>
                  <a:pt x="274663" y="680336"/>
                  <a:pt x="418456" y="704679"/>
                  <a:pt x="563364" y="719763"/>
                </a:cubicBezTo>
                <a:lnTo>
                  <a:pt x="400150" y="729776"/>
                </a:lnTo>
                <a:cubicBezTo>
                  <a:pt x="358608" y="732323"/>
                  <a:pt x="295737" y="723943"/>
                  <a:pt x="260470" y="751752"/>
                </a:cubicBezTo>
                <a:cubicBezTo>
                  <a:pt x="147041" y="841136"/>
                  <a:pt x="355238" y="866373"/>
                  <a:pt x="401070" y="872478"/>
                </a:cubicBezTo>
                <a:cubicBezTo>
                  <a:pt x="328692" y="890373"/>
                  <a:pt x="256585" y="909328"/>
                  <a:pt x="184751" y="929340"/>
                </a:cubicBezTo>
                <a:cubicBezTo>
                  <a:pt x="141012" y="941537"/>
                  <a:pt x="77233" y="945996"/>
                  <a:pt x="56362" y="994253"/>
                </a:cubicBezTo>
                <a:cubicBezTo>
                  <a:pt x="7608" y="1107019"/>
                  <a:pt x="250164" y="1069981"/>
                  <a:pt x="301369" y="1070837"/>
                </a:cubicBezTo>
                <a:cubicBezTo>
                  <a:pt x="180921" y="1178522"/>
                  <a:pt x="431229" y="1189793"/>
                  <a:pt x="485118" y="1198393"/>
                </a:cubicBezTo>
                <a:cubicBezTo>
                  <a:pt x="348854" y="1316467"/>
                  <a:pt x="526004" y="1346512"/>
                  <a:pt x="622348" y="1374023"/>
                </a:cubicBezTo>
                <a:cubicBezTo>
                  <a:pt x="660958" y="1385041"/>
                  <a:pt x="695383" y="1396058"/>
                  <a:pt x="724369" y="1357031"/>
                </a:cubicBezTo>
                <a:cubicBezTo>
                  <a:pt x="784603" y="1275910"/>
                  <a:pt x="660556" y="1256681"/>
                  <a:pt x="608418" y="1240538"/>
                </a:cubicBezTo>
                <a:cubicBezTo>
                  <a:pt x="644715" y="1222132"/>
                  <a:pt x="707659" y="1213798"/>
                  <a:pt x="712656" y="1162644"/>
                </a:cubicBezTo>
                <a:cubicBezTo>
                  <a:pt x="718166" y="1106183"/>
                  <a:pt x="665100" y="1105328"/>
                  <a:pt x="623825" y="1098743"/>
                </a:cubicBezTo>
                <a:cubicBezTo>
                  <a:pt x="666649" y="1086488"/>
                  <a:pt x="800600" y="1056456"/>
                  <a:pt x="749524" y="981991"/>
                </a:cubicBezTo>
                <a:cubicBezTo>
                  <a:pt x="717485" y="935277"/>
                  <a:pt x="576853" y="958239"/>
                  <a:pt x="526173" y="957364"/>
                </a:cubicBezTo>
                <a:cubicBezTo>
                  <a:pt x="621900" y="935290"/>
                  <a:pt x="718710" y="918304"/>
                  <a:pt x="814483" y="896703"/>
                </a:cubicBezTo>
                <a:cubicBezTo>
                  <a:pt x="875806" y="882873"/>
                  <a:pt x="862882" y="873476"/>
                  <a:pt x="898252" y="833839"/>
                </a:cubicBezTo>
                <a:cubicBezTo>
                  <a:pt x="914878" y="815206"/>
                  <a:pt x="897260" y="823735"/>
                  <a:pt x="929442" y="812906"/>
                </a:cubicBezTo>
                <a:cubicBezTo>
                  <a:pt x="951181" y="805595"/>
                  <a:pt x="982345" y="809665"/>
                  <a:pt x="1004985" y="808278"/>
                </a:cubicBezTo>
                <a:cubicBezTo>
                  <a:pt x="1090543" y="803029"/>
                  <a:pt x="1186640" y="807539"/>
                  <a:pt x="1264090" y="765505"/>
                </a:cubicBezTo>
                <a:cubicBezTo>
                  <a:pt x="1305741" y="742925"/>
                  <a:pt x="1368580" y="644961"/>
                  <a:pt x="1276346" y="642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39"/>
          <p:cNvSpPr/>
          <p:nvPr/>
        </p:nvSpPr>
        <p:spPr>
          <a:xfrm>
            <a:off x="3467466" y="1530759"/>
            <a:ext cx="487096" cy="606088"/>
          </a:xfrm>
          <a:custGeom>
            <a:avLst/>
            <a:gdLst/>
            <a:ahLst/>
            <a:cxnLst/>
            <a:rect l="l" t="t" r="r" b="b"/>
            <a:pathLst>
              <a:path w="1166698" h="1451708" extrusionOk="0">
                <a:moveTo>
                  <a:pt x="1104371" y="837588"/>
                </a:moveTo>
                <a:cubicBezTo>
                  <a:pt x="1157339" y="839253"/>
                  <a:pt x="1194466" y="769072"/>
                  <a:pt x="1156120" y="730764"/>
                </a:cubicBezTo>
                <a:cubicBezTo>
                  <a:pt x="1131024" y="705703"/>
                  <a:pt x="1056796" y="697790"/>
                  <a:pt x="1025113" y="689689"/>
                </a:cubicBezTo>
                <a:cubicBezTo>
                  <a:pt x="976107" y="677159"/>
                  <a:pt x="926719" y="666291"/>
                  <a:pt x="876948" y="657083"/>
                </a:cubicBezTo>
                <a:cubicBezTo>
                  <a:pt x="677677" y="619877"/>
                  <a:pt x="474788" y="606805"/>
                  <a:pt x="272508" y="599333"/>
                </a:cubicBezTo>
                <a:cubicBezTo>
                  <a:pt x="414956" y="553740"/>
                  <a:pt x="571313" y="560979"/>
                  <a:pt x="717526" y="532275"/>
                </a:cubicBezTo>
                <a:cubicBezTo>
                  <a:pt x="794658" y="517136"/>
                  <a:pt x="1076999" y="472088"/>
                  <a:pt x="1093897" y="375770"/>
                </a:cubicBezTo>
                <a:cubicBezTo>
                  <a:pt x="1113789" y="262426"/>
                  <a:pt x="822127" y="319425"/>
                  <a:pt x="765977" y="325964"/>
                </a:cubicBezTo>
                <a:cubicBezTo>
                  <a:pt x="606897" y="344506"/>
                  <a:pt x="447882" y="374454"/>
                  <a:pt x="287053" y="368537"/>
                </a:cubicBezTo>
                <a:cubicBezTo>
                  <a:pt x="439431" y="292342"/>
                  <a:pt x="597233" y="251823"/>
                  <a:pt x="756649" y="195920"/>
                </a:cubicBezTo>
                <a:cubicBezTo>
                  <a:pt x="814693" y="175563"/>
                  <a:pt x="895694" y="138493"/>
                  <a:pt x="910718" y="70515"/>
                </a:cubicBezTo>
                <a:cubicBezTo>
                  <a:pt x="930876" y="-20754"/>
                  <a:pt x="835343" y="1047"/>
                  <a:pt x="776717" y="5383"/>
                </a:cubicBezTo>
                <a:cubicBezTo>
                  <a:pt x="687594" y="11976"/>
                  <a:pt x="598499" y="18960"/>
                  <a:pt x="509432" y="26335"/>
                </a:cubicBezTo>
                <a:cubicBezTo>
                  <a:pt x="431931" y="32752"/>
                  <a:pt x="306479" y="19855"/>
                  <a:pt x="236334" y="53937"/>
                </a:cubicBezTo>
                <a:cubicBezTo>
                  <a:pt x="208463" y="67482"/>
                  <a:pt x="182471" y="96160"/>
                  <a:pt x="192129" y="129919"/>
                </a:cubicBezTo>
                <a:cubicBezTo>
                  <a:pt x="204289" y="172414"/>
                  <a:pt x="242686" y="162822"/>
                  <a:pt x="276281" y="161610"/>
                </a:cubicBezTo>
                <a:cubicBezTo>
                  <a:pt x="372209" y="158143"/>
                  <a:pt x="468786" y="144812"/>
                  <a:pt x="564475" y="137119"/>
                </a:cubicBezTo>
                <a:cubicBezTo>
                  <a:pt x="412228" y="187543"/>
                  <a:pt x="265424" y="253112"/>
                  <a:pt x="126269" y="332840"/>
                </a:cubicBezTo>
                <a:cubicBezTo>
                  <a:pt x="90944" y="353093"/>
                  <a:pt x="24111" y="392030"/>
                  <a:pt x="52047" y="444674"/>
                </a:cubicBezTo>
                <a:cubicBezTo>
                  <a:pt x="77365" y="492392"/>
                  <a:pt x="227551" y="483676"/>
                  <a:pt x="273435" y="484376"/>
                </a:cubicBezTo>
                <a:cubicBezTo>
                  <a:pt x="220065" y="499314"/>
                  <a:pt x="-60435" y="618289"/>
                  <a:pt x="47225" y="703305"/>
                </a:cubicBezTo>
                <a:cubicBezTo>
                  <a:pt x="88559" y="735949"/>
                  <a:pt x="224823" y="715074"/>
                  <a:pt x="277084" y="717213"/>
                </a:cubicBezTo>
                <a:cubicBezTo>
                  <a:pt x="367380" y="720900"/>
                  <a:pt x="457637" y="725897"/>
                  <a:pt x="547655" y="733998"/>
                </a:cubicBezTo>
                <a:cubicBezTo>
                  <a:pt x="432420" y="747080"/>
                  <a:pt x="319072" y="773366"/>
                  <a:pt x="209844" y="812339"/>
                </a:cubicBezTo>
                <a:cubicBezTo>
                  <a:pt x="152455" y="833395"/>
                  <a:pt x="3869" y="871742"/>
                  <a:pt x="78" y="949979"/>
                </a:cubicBezTo>
                <a:cubicBezTo>
                  <a:pt x="-4226" y="1038941"/>
                  <a:pt x="171193" y="998229"/>
                  <a:pt x="226618" y="998585"/>
                </a:cubicBezTo>
                <a:cubicBezTo>
                  <a:pt x="358205" y="999423"/>
                  <a:pt x="489566" y="1006593"/>
                  <a:pt x="620703" y="1020095"/>
                </a:cubicBezTo>
                <a:lnTo>
                  <a:pt x="343859" y="1065701"/>
                </a:lnTo>
                <a:cubicBezTo>
                  <a:pt x="293567" y="1073983"/>
                  <a:pt x="218970" y="1068449"/>
                  <a:pt x="193776" y="1122952"/>
                </a:cubicBezTo>
                <a:cubicBezTo>
                  <a:pt x="159896" y="1196238"/>
                  <a:pt x="239990" y="1199050"/>
                  <a:pt x="288304" y="1207126"/>
                </a:cubicBezTo>
                <a:lnTo>
                  <a:pt x="693829" y="1274915"/>
                </a:lnTo>
                <a:cubicBezTo>
                  <a:pt x="633090" y="1284831"/>
                  <a:pt x="504240" y="1280385"/>
                  <a:pt x="458545" y="1324364"/>
                </a:cubicBezTo>
                <a:cubicBezTo>
                  <a:pt x="416096" y="1365193"/>
                  <a:pt x="436721" y="1406761"/>
                  <a:pt x="481807" y="1429710"/>
                </a:cubicBezTo>
                <a:cubicBezTo>
                  <a:pt x="540629" y="1459645"/>
                  <a:pt x="629803" y="1468154"/>
                  <a:pt x="683076" y="1426418"/>
                </a:cubicBezTo>
                <a:lnTo>
                  <a:pt x="693220" y="1408239"/>
                </a:lnTo>
                <a:cubicBezTo>
                  <a:pt x="691327" y="1385228"/>
                  <a:pt x="703536" y="1376803"/>
                  <a:pt x="729848" y="1382964"/>
                </a:cubicBezTo>
                <a:cubicBezTo>
                  <a:pt x="766793" y="1367650"/>
                  <a:pt x="820934" y="1368097"/>
                  <a:pt x="860544" y="1361635"/>
                </a:cubicBezTo>
                <a:cubicBezTo>
                  <a:pt x="920823" y="1351797"/>
                  <a:pt x="1017030" y="1355505"/>
                  <a:pt x="1070673" y="1324837"/>
                </a:cubicBezTo>
                <a:cubicBezTo>
                  <a:pt x="1105855" y="1304746"/>
                  <a:pt x="1127621" y="1251267"/>
                  <a:pt x="1092185" y="1222155"/>
                </a:cubicBezTo>
                <a:cubicBezTo>
                  <a:pt x="1051435" y="1188675"/>
                  <a:pt x="922048" y="1190891"/>
                  <a:pt x="872393" y="1182622"/>
                </a:cubicBezTo>
                <a:lnTo>
                  <a:pt x="601180" y="1137256"/>
                </a:lnTo>
                <a:lnTo>
                  <a:pt x="936334" y="1082045"/>
                </a:lnTo>
                <a:cubicBezTo>
                  <a:pt x="979858" y="1074878"/>
                  <a:pt x="1108889" y="1042376"/>
                  <a:pt x="1044312" y="968747"/>
                </a:cubicBezTo>
                <a:cubicBezTo>
                  <a:pt x="1020517" y="941618"/>
                  <a:pt x="933320" y="941716"/>
                  <a:pt x="899997" y="936343"/>
                </a:cubicBezTo>
                <a:cubicBezTo>
                  <a:pt x="841490" y="926881"/>
                  <a:pt x="782803" y="918642"/>
                  <a:pt x="723936" y="911625"/>
                </a:cubicBezTo>
                <a:cubicBezTo>
                  <a:pt x="600353" y="896901"/>
                  <a:pt x="476300" y="887594"/>
                  <a:pt x="351779" y="883706"/>
                </a:cubicBezTo>
                <a:cubicBezTo>
                  <a:pt x="597012" y="821094"/>
                  <a:pt x="853485" y="829701"/>
                  <a:pt x="1104371" y="8375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39"/>
          <p:cNvSpPr/>
          <p:nvPr/>
        </p:nvSpPr>
        <p:spPr>
          <a:xfrm>
            <a:off x="2478853" y="1522642"/>
            <a:ext cx="752294" cy="622323"/>
          </a:xfrm>
          <a:custGeom>
            <a:avLst/>
            <a:gdLst/>
            <a:ahLst/>
            <a:cxnLst/>
            <a:rect l="l" t="t" r="r" b="b"/>
            <a:pathLst>
              <a:path w="1801901" h="1490593" extrusionOk="0">
                <a:moveTo>
                  <a:pt x="1771207" y="678500"/>
                </a:moveTo>
                <a:lnTo>
                  <a:pt x="679793" y="516654"/>
                </a:lnTo>
                <a:lnTo>
                  <a:pt x="1275379" y="490212"/>
                </a:lnTo>
                <a:cubicBezTo>
                  <a:pt x="1377621" y="485676"/>
                  <a:pt x="1480025" y="482494"/>
                  <a:pt x="1582202" y="476603"/>
                </a:cubicBezTo>
                <a:cubicBezTo>
                  <a:pt x="1624786" y="474140"/>
                  <a:pt x="1698943" y="460070"/>
                  <a:pt x="1685675" y="397031"/>
                </a:cubicBezTo>
                <a:cubicBezTo>
                  <a:pt x="1672712" y="335463"/>
                  <a:pt x="1558984" y="352520"/>
                  <a:pt x="1512783" y="349235"/>
                </a:cubicBezTo>
                <a:lnTo>
                  <a:pt x="1208294" y="327582"/>
                </a:lnTo>
                <a:cubicBezTo>
                  <a:pt x="1008880" y="313402"/>
                  <a:pt x="808687" y="303817"/>
                  <a:pt x="609784" y="283558"/>
                </a:cubicBezTo>
                <a:cubicBezTo>
                  <a:pt x="784854" y="252897"/>
                  <a:pt x="963754" y="250745"/>
                  <a:pt x="1137884" y="213565"/>
                </a:cubicBezTo>
                <a:cubicBezTo>
                  <a:pt x="1223384" y="195308"/>
                  <a:pt x="1307444" y="169074"/>
                  <a:pt x="1385360" y="128990"/>
                </a:cubicBezTo>
                <a:cubicBezTo>
                  <a:pt x="1466076" y="87467"/>
                  <a:pt x="1502283" y="-2649"/>
                  <a:pt x="1380493" y="60"/>
                </a:cubicBezTo>
                <a:cubicBezTo>
                  <a:pt x="1187002" y="4357"/>
                  <a:pt x="992889" y="21946"/>
                  <a:pt x="799645" y="32859"/>
                </a:cubicBezTo>
                <a:cubicBezTo>
                  <a:pt x="738154" y="36333"/>
                  <a:pt x="581920" y="14771"/>
                  <a:pt x="545350" y="80921"/>
                </a:cubicBezTo>
                <a:cubicBezTo>
                  <a:pt x="485816" y="188613"/>
                  <a:pt x="683215" y="155166"/>
                  <a:pt x="729747" y="152535"/>
                </a:cubicBezTo>
                <a:cubicBezTo>
                  <a:pt x="644585" y="163157"/>
                  <a:pt x="559370" y="176967"/>
                  <a:pt x="476709" y="200493"/>
                </a:cubicBezTo>
                <a:cubicBezTo>
                  <a:pt x="424208" y="215399"/>
                  <a:pt x="330794" y="231601"/>
                  <a:pt x="299883" y="279293"/>
                </a:cubicBezTo>
                <a:cubicBezTo>
                  <a:pt x="219349" y="403654"/>
                  <a:pt x="556803" y="397893"/>
                  <a:pt x="618133" y="403460"/>
                </a:cubicBezTo>
                <a:cubicBezTo>
                  <a:pt x="448546" y="410991"/>
                  <a:pt x="277379" y="412319"/>
                  <a:pt x="108182" y="426097"/>
                </a:cubicBezTo>
                <a:cubicBezTo>
                  <a:pt x="62447" y="429824"/>
                  <a:pt x="-45187" y="471645"/>
                  <a:pt x="20919" y="534788"/>
                </a:cubicBezTo>
                <a:cubicBezTo>
                  <a:pt x="60140" y="572253"/>
                  <a:pt x="201077" y="566926"/>
                  <a:pt x="254188" y="574800"/>
                </a:cubicBezTo>
                <a:lnTo>
                  <a:pt x="1327064" y="733879"/>
                </a:lnTo>
                <a:cubicBezTo>
                  <a:pt x="1138078" y="752084"/>
                  <a:pt x="948412" y="762285"/>
                  <a:pt x="758688" y="768720"/>
                </a:cubicBezTo>
                <a:cubicBezTo>
                  <a:pt x="663783" y="771961"/>
                  <a:pt x="568846" y="774170"/>
                  <a:pt x="473903" y="775998"/>
                </a:cubicBezTo>
                <a:cubicBezTo>
                  <a:pt x="398793" y="777443"/>
                  <a:pt x="271831" y="754572"/>
                  <a:pt x="202885" y="784533"/>
                </a:cubicBezTo>
                <a:cubicBezTo>
                  <a:pt x="177393" y="795616"/>
                  <a:pt x="152173" y="822051"/>
                  <a:pt x="155932" y="852310"/>
                </a:cubicBezTo>
                <a:cubicBezTo>
                  <a:pt x="161273" y="895271"/>
                  <a:pt x="189112" y="893204"/>
                  <a:pt x="225020" y="899996"/>
                </a:cubicBezTo>
                <a:cubicBezTo>
                  <a:pt x="316133" y="917235"/>
                  <a:pt x="410577" y="924072"/>
                  <a:pt x="502552" y="936010"/>
                </a:cubicBezTo>
                <a:lnTo>
                  <a:pt x="1057615" y="1008032"/>
                </a:lnTo>
                <a:cubicBezTo>
                  <a:pt x="941810" y="1018479"/>
                  <a:pt x="825706" y="1024582"/>
                  <a:pt x="709304" y="1026340"/>
                </a:cubicBezTo>
                <a:cubicBezTo>
                  <a:pt x="656962" y="1027135"/>
                  <a:pt x="604621" y="1027046"/>
                  <a:pt x="552279" y="1026074"/>
                </a:cubicBezTo>
                <a:cubicBezTo>
                  <a:pt x="506810" y="1025245"/>
                  <a:pt x="430469" y="1009166"/>
                  <a:pt x="386789" y="1021622"/>
                </a:cubicBezTo>
                <a:cubicBezTo>
                  <a:pt x="326854" y="1038712"/>
                  <a:pt x="305192" y="1101492"/>
                  <a:pt x="360733" y="1136015"/>
                </a:cubicBezTo>
                <a:cubicBezTo>
                  <a:pt x="401567" y="1161401"/>
                  <a:pt x="477928" y="1167480"/>
                  <a:pt x="525270" y="1179106"/>
                </a:cubicBezTo>
                <a:cubicBezTo>
                  <a:pt x="580304" y="1192613"/>
                  <a:pt x="635543" y="1205278"/>
                  <a:pt x="690987" y="1217104"/>
                </a:cubicBezTo>
                <a:cubicBezTo>
                  <a:pt x="634110" y="1229223"/>
                  <a:pt x="514569" y="1239566"/>
                  <a:pt x="475465" y="1287369"/>
                </a:cubicBezTo>
                <a:cubicBezTo>
                  <a:pt x="416002" y="1360052"/>
                  <a:pt x="503848" y="1381821"/>
                  <a:pt x="559895" y="1395100"/>
                </a:cubicBezTo>
                <a:lnTo>
                  <a:pt x="834808" y="1460207"/>
                </a:lnTo>
                <a:cubicBezTo>
                  <a:pt x="889124" y="1473071"/>
                  <a:pt x="973581" y="1515494"/>
                  <a:pt x="1024552" y="1479059"/>
                </a:cubicBezTo>
                <a:cubicBezTo>
                  <a:pt x="1108127" y="1419319"/>
                  <a:pt x="1022167" y="1379002"/>
                  <a:pt x="967118" y="1365962"/>
                </a:cubicBezTo>
                <a:lnTo>
                  <a:pt x="763536" y="1317745"/>
                </a:lnTo>
                <a:cubicBezTo>
                  <a:pt x="855627" y="1301854"/>
                  <a:pt x="948899" y="1293804"/>
                  <a:pt x="1042351" y="1293681"/>
                </a:cubicBezTo>
                <a:cubicBezTo>
                  <a:pt x="1106804" y="1293642"/>
                  <a:pt x="1249116" y="1334569"/>
                  <a:pt x="1290138" y="1269851"/>
                </a:cubicBezTo>
                <a:cubicBezTo>
                  <a:pt x="1340352" y="1190584"/>
                  <a:pt x="1232931" y="1185522"/>
                  <a:pt x="1183100" y="1179055"/>
                </a:cubicBezTo>
                <a:cubicBezTo>
                  <a:pt x="1088442" y="1166754"/>
                  <a:pt x="994140" y="1152023"/>
                  <a:pt x="900195" y="1134862"/>
                </a:cubicBezTo>
                <a:cubicBezTo>
                  <a:pt x="1030260" y="1126981"/>
                  <a:pt x="1159868" y="1113829"/>
                  <a:pt x="1289017" y="1095406"/>
                </a:cubicBezTo>
                <a:cubicBezTo>
                  <a:pt x="1357074" y="1085724"/>
                  <a:pt x="1522143" y="1093618"/>
                  <a:pt x="1548484" y="1011726"/>
                </a:cubicBezTo>
                <a:cubicBezTo>
                  <a:pt x="1578870" y="917248"/>
                  <a:pt x="1401415" y="932335"/>
                  <a:pt x="1344526" y="924954"/>
                </a:cubicBezTo>
                <a:lnTo>
                  <a:pt x="961077" y="875200"/>
                </a:lnTo>
                <a:cubicBezTo>
                  <a:pt x="1150990" y="864967"/>
                  <a:pt x="1340721" y="849465"/>
                  <a:pt x="1529370" y="824948"/>
                </a:cubicBezTo>
                <a:cubicBezTo>
                  <a:pt x="1594783" y="816445"/>
                  <a:pt x="1718258" y="821234"/>
                  <a:pt x="1772277" y="782116"/>
                </a:cubicBezTo>
                <a:cubicBezTo>
                  <a:pt x="1803978" y="759115"/>
                  <a:pt x="1828382" y="686925"/>
                  <a:pt x="1771207" y="678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39"/>
          <p:cNvSpPr/>
          <p:nvPr/>
        </p:nvSpPr>
        <p:spPr>
          <a:xfrm>
            <a:off x="1373878" y="1453645"/>
            <a:ext cx="868656" cy="760316"/>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39"/>
          <p:cNvSpPr/>
          <p:nvPr/>
        </p:nvSpPr>
        <p:spPr>
          <a:xfrm>
            <a:off x="3897282" y="2550761"/>
            <a:ext cx="952544" cy="892898"/>
          </a:xfrm>
          <a:custGeom>
            <a:avLst/>
            <a:gdLst/>
            <a:ahLst/>
            <a:cxnLst/>
            <a:rect l="l" t="t" r="r" b="b"/>
            <a:pathLst>
              <a:path w="2281543" h="2138677" extrusionOk="0">
                <a:moveTo>
                  <a:pt x="2228185" y="857487"/>
                </a:moveTo>
                <a:cubicBezTo>
                  <a:pt x="2305634" y="633898"/>
                  <a:pt x="2204540" y="348598"/>
                  <a:pt x="2024953" y="201477"/>
                </a:cubicBezTo>
                <a:cubicBezTo>
                  <a:pt x="1926665" y="120952"/>
                  <a:pt x="1797447" y="82009"/>
                  <a:pt x="1672350" y="114031"/>
                </a:cubicBezTo>
                <a:cubicBezTo>
                  <a:pt x="1643397" y="121445"/>
                  <a:pt x="1617632" y="137530"/>
                  <a:pt x="1589469" y="145521"/>
                </a:cubicBezTo>
                <a:cubicBezTo>
                  <a:pt x="1549069" y="156979"/>
                  <a:pt x="1559654" y="149695"/>
                  <a:pt x="1529644" y="116889"/>
                </a:cubicBezTo>
                <a:cubicBezTo>
                  <a:pt x="1488142" y="72964"/>
                  <a:pt x="1436184" y="40272"/>
                  <a:pt x="1378621" y="21867"/>
                </a:cubicBezTo>
                <a:cubicBezTo>
                  <a:pt x="1262418" y="-16902"/>
                  <a:pt x="1132895" y="-2113"/>
                  <a:pt x="1023426" y="50382"/>
                </a:cubicBezTo>
                <a:cubicBezTo>
                  <a:pt x="997050" y="63058"/>
                  <a:pt x="971730" y="77823"/>
                  <a:pt x="947708" y="94536"/>
                </a:cubicBezTo>
                <a:cubicBezTo>
                  <a:pt x="913186" y="118515"/>
                  <a:pt x="914981" y="123700"/>
                  <a:pt x="878762" y="117926"/>
                </a:cubicBezTo>
                <a:cubicBezTo>
                  <a:pt x="818269" y="108295"/>
                  <a:pt x="770395" y="77829"/>
                  <a:pt x="704976" y="79371"/>
                </a:cubicBezTo>
                <a:cubicBezTo>
                  <a:pt x="448951" y="85418"/>
                  <a:pt x="293047" y="334898"/>
                  <a:pt x="251713" y="561403"/>
                </a:cubicBezTo>
                <a:cubicBezTo>
                  <a:pt x="227349" y="694909"/>
                  <a:pt x="203017" y="835199"/>
                  <a:pt x="214295" y="971206"/>
                </a:cubicBezTo>
                <a:cubicBezTo>
                  <a:pt x="218443" y="1021148"/>
                  <a:pt x="240287" y="1111257"/>
                  <a:pt x="208889" y="1147362"/>
                </a:cubicBezTo>
                <a:cubicBezTo>
                  <a:pt x="177310" y="1183687"/>
                  <a:pt x="116448" y="1199475"/>
                  <a:pt x="81939" y="1240595"/>
                </a:cubicBezTo>
                <a:cubicBezTo>
                  <a:pt x="-80186" y="1433783"/>
                  <a:pt x="17382" y="1725110"/>
                  <a:pt x="208047" y="1855666"/>
                </a:cubicBezTo>
                <a:cubicBezTo>
                  <a:pt x="315700" y="1929386"/>
                  <a:pt x="446176" y="1963896"/>
                  <a:pt x="574092" y="1981032"/>
                </a:cubicBezTo>
                <a:cubicBezTo>
                  <a:pt x="640507" y="1989745"/>
                  <a:pt x="707353" y="1994788"/>
                  <a:pt x="774323" y="1996138"/>
                </a:cubicBezTo>
                <a:cubicBezTo>
                  <a:pt x="847332" y="1997804"/>
                  <a:pt x="921515" y="1981809"/>
                  <a:pt x="993403" y="1983981"/>
                </a:cubicBezTo>
                <a:cubicBezTo>
                  <a:pt x="1120703" y="1987811"/>
                  <a:pt x="1220021" y="2089923"/>
                  <a:pt x="1340587" y="2122178"/>
                </a:cubicBezTo>
                <a:cubicBezTo>
                  <a:pt x="1453562" y="2152398"/>
                  <a:pt x="1574173" y="2144861"/>
                  <a:pt x="1686410" y="2114978"/>
                </a:cubicBezTo>
                <a:cubicBezTo>
                  <a:pt x="1888456" y="2061141"/>
                  <a:pt x="2108968" y="1924713"/>
                  <a:pt x="2162091" y="1708759"/>
                </a:cubicBezTo>
                <a:cubicBezTo>
                  <a:pt x="2175846" y="1652848"/>
                  <a:pt x="2160413" y="1588092"/>
                  <a:pt x="2177207" y="1537664"/>
                </a:cubicBezTo>
                <a:cubicBezTo>
                  <a:pt x="2200541" y="1467516"/>
                  <a:pt x="2244545" y="1408047"/>
                  <a:pt x="2262305" y="1333518"/>
                </a:cubicBezTo>
                <a:cubicBezTo>
                  <a:pt x="2299769" y="1176448"/>
                  <a:pt x="2280493" y="1008880"/>
                  <a:pt x="2228185" y="857487"/>
                </a:cubicBezTo>
                <a:close/>
                <a:moveTo>
                  <a:pt x="1152599" y="1828551"/>
                </a:moveTo>
                <a:cubicBezTo>
                  <a:pt x="1138240" y="1810348"/>
                  <a:pt x="1148049" y="1806028"/>
                  <a:pt x="1182026" y="1815589"/>
                </a:cubicBezTo>
                <a:close/>
                <a:moveTo>
                  <a:pt x="856556" y="389155"/>
                </a:moveTo>
                <a:cubicBezTo>
                  <a:pt x="879240" y="366382"/>
                  <a:pt x="903219" y="344936"/>
                  <a:pt x="928373" y="324924"/>
                </a:cubicBezTo>
                <a:cubicBezTo>
                  <a:pt x="953675" y="358077"/>
                  <a:pt x="974725" y="394269"/>
                  <a:pt x="991031" y="432655"/>
                </a:cubicBezTo>
                <a:cubicBezTo>
                  <a:pt x="943718" y="426520"/>
                  <a:pt x="896125" y="422772"/>
                  <a:pt x="848434" y="421423"/>
                </a:cubicBezTo>
                <a:close/>
                <a:moveTo>
                  <a:pt x="1644279" y="485519"/>
                </a:moveTo>
                <a:cubicBezTo>
                  <a:pt x="1817656" y="519219"/>
                  <a:pt x="1828357" y="740806"/>
                  <a:pt x="1830814" y="880338"/>
                </a:cubicBezTo>
                <a:cubicBezTo>
                  <a:pt x="1786441" y="858090"/>
                  <a:pt x="1718033" y="846145"/>
                  <a:pt x="1685728" y="813657"/>
                </a:cubicBezTo>
                <a:cubicBezTo>
                  <a:pt x="1648050" y="775776"/>
                  <a:pt x="1622591" y="712925"/>
                  <a:pt x="1589282" y="669646"/>
                </a:cubicBezTo>
                <a:cubicBezTo>
                  <a:pt x="1573265" y="648830"/>
                  <a:pt x="1556511" y="628603"/>
                  <a:pt x="1539237" y="608824"/>
                </a:cubicBezTo>
                <a:cubicBezTo>
                  <a:pt x="1512759" y="578506"/>
                  <a:pt x="1511158" y="583898"/>
                  <a:pt x="1521736" y="551487"/>
                </a:cubicBezTo>
                <a:cubicBezTo>
                  <a:pt x="1537960" y="501967"/>
                  <a:pt x="1596982" y="476323"/>
                  <a:pt x="1644279" y="485513"/>
                </a:cubicBezTo>
                <a:close/>
                <a:moveTo>
                  <a:pt x="810283" y="1177602"/>
                </a:moveTo>
                <a:cubicBezTo>
                  <a:pt x="810867" y="1163016"/>
                  <a:pt x="811644" y="1148442"/>
                  <a:pt x="812617" y="1133882"/>
                </a:cubicBezTo>
                <a:cubicBezTo>
                  <a:pt x="824355" y="1157518"/>
                  <a:pt x="832250" y="1156228"/>
                  <a:pt x="810283" y="1177602"/>
                </a:cubicBezTo>
                <a:close/>
                <a:moveTo>
                  <a:pt x="1684348" y="1276059"/>
                </a:moveTo>
                <a:cubicBezTo>
                  <a:pt x="1692275" y="1322196"/>
                  <a:pt x="1678515" y="1318618"/>
                  <a:pt x="1633998" y="1328048"/>
                </a:cubicBezTo>
                <a:cubicBezTo>
                  <a:pt x="1650858" y="1316700"/>
                  <a:pt x="1681419" y="1258878"/>
                  <a:pt x="1684355" y="1276059"/>
                </a:cubicBezTo>
                <a:close/>
                <a:moveTo>
                  <a:pt x="1371284" y="805407"/>
                </a:moveTo>
                <a:cubicBezTo>
                  <a:pt x="1377025" y="826404"/>
                  <a:pt x="1384762" y="846804"/>
                  <a:pt x="1394391" y="866327"/>
                </a:cubicBezTo>
                <a:cubicBezTo>
                  <a:pt x="1375918" y="878284"/>
                  <a:pt x="1358538" y="891849"/>
                  <a:pt x="1342454" y="906864"/>
                </a:cubicBezTo>
                <a:cubicBezTo>
                  <a:pt x="1350633" y="873035"/>
                  <a:pt x="1356519" y="837215"/>
                  <a:pt x="1371304" y="805407"/>
                </a:cubicBezTo>
                <a:close/>
                <a:moveTo>
                  <a:pt x="1374641" y="1326305"/>
                </a:moveTo>
                <a:cubicBezTo>
                  <a:pt x="1285370" y="1303064"/>
                  <a:pt x="1297646" y="1263382"/>
                  <a:pt x="1317097" y="1181244"/>
                </a:cubicBezTo>
                <a:cubicBezTo>
                  <a:pt x="1336620" y="1098775"/>
                  <a:pt x="1352014" y="1021958"/>
                  <a:pt x="1451915" y="1023811"/>
                </a:cubicBezTo>
                <a:cubicBezTo>
                  <a:pt x="1485748" y="1023972"/>
                  <a:pt x="1518125" y="1037592"/>
                  <a:pt x="1541894" y="1061666"/>
                </a:cubicBezTo>
                <a:cubicBezTo>
                  <a:pt x="1553749" y="1073247"/>
                  <a:pt x="1572766" y="1095535"/>
                  <a:pt x="1575346" y="1111925"/>
                </a:cubicBezTo>
                <a:cubicBezTo>
                  <a:pt x="1580434" y="1144245"/>
                  <a:pt x="1578820" y="1126630"/>
                  <a:pt x="1559453" y="1150713"/>
                </a:cubicBezTo>
                <a:cubicBezTo>
                  <a:pt x="1537882" y="1177543"/>
                  <a:pt x="1496795" y="1197906"/>
                  <a:pt x="1470855" y="1221788"/>
                </a:cubicBezTo>
                <a:cubicBezTo>
                  <a:pt x="1436007" y="1253960"/>
                  <a:pt x="1403836" y="1288914"/>
                  <a:pt x="1374661" y="1326305"/>
                </a:cubicBezTo>
                <a:close/>
                <a:moveTo>
                  <a:pt x="1536437" y="1341269"/>
                </a:moveTo>
                <a:lnTo>
                  <a:pt x="1500962" y="1342209"/>
                </a:lnTo>
                <a:cubicBezTo>
                  <a:pt x="1515879" y="1325989"/>
                  <a:pt x="1531508" y="1310489"/>
                  <a:pt x="1547851" y="1295709"/>
                </a:cubicBezTo>
                <a:cubicBezTo>
                  <a:pt x="1548928" y="1313935"/>
                  <a:pt x="1560056" y="1330050"/>
                  <a:pt x="1576720" y="1337516"/>
                </a:cubicBezTo>
                <a:cubicBezTo>
                  <a:pt x="1563342" y="1339171"/>
                  <a:pt x="1549920" y="1340422"/>
                  <a:pt x="1536456" y="1341269"/>
                </a:cubicBezTo>
                <a:close/>
                <a:moveTo>
                  <a:pt x="1212853" y="959742"/>
                </a:moveTo>
                <a:cubicBezTo>
                  <a:pt x="1206591" y="990292"/>
                  <a:pt x="1209612" y="1050305"/>
                  <a:pt x="1193032" y="1076481"/>
                </a:cubicBezTo>
                <a:cubicBezTo>
                  <a:pt x="1177988" y="1054265"/>
                  <a:pt x="1100863" y="979016"/>
                  <a:pt x="1105069" y="957383"/>
                </a:cubicBezTo>
                <a:cubicBezTo>
                  <a:pt x="1106696" y="949029"/>
                  <a:pt x="1208024" y="914667"/>
                  <a:pt x="1224760" y="901084"/>
                </a:cubicBezTo>
                <a:cubicBezTo>
                  <a:pt x="1220737" y="920626"/>
                  <a:pt x="1216774" y="940178"/>
                  <a:pt x="1212873" y="959742"/>
                </a:cubicBezTo>
                <a:close/>
                <a:moveTo>
                  <a:pt x="883176" y="976002"/>
                </a:moveTo>
                <a:cubicBezTo>
                  <a:pt x="906381" y="975925"/>
                  <a:pt x="929063" y="982895"/>
                  <a:pt x="948220" y="995989"/>
                </a:cubicBezTo>
                <a:cubicBezTo>
                  <a:pt x="937918" y="1015038"/>
                  <a:pt x="926821" y="1033617"/>
                  <a:pt x="914930" y="1051724"/>
                </a:cubicBezTo>
                <a:cubicBezTo>
                  <a:pt x="903431" y="1026903"/>
                  <a:pt x="892821" y="1001595"/>
                  <a:pt x="883196" y="976002"/>
                </a:cubicBezTo>
                <a:close/>
                <a:moveTo>
                  <a:pt x="1152405" y="708991"/>
                </a:moveTo>
                <a:cubicBezTo>
                  <a:pt x="1154237" y="690845"/>
                  <a:pt x="1155414" y="672653"/>
                  <a:pt x="1155937" y="654416"/>
                </a:cubicBezTo>
                <a:cubicBezTo>
                  <a:pt x="1175894" y="683703"/>
                  <a:pt x="1182201" y="687326"/>
                  <a:pt x="1152424" y="708991"/>
                </a:cubicBezTo>
                <a:close/>
                <a:moveTo>
                  <a:pt x="1017806" y="815102"/>
                </a:moveTo>
                <a:cubicBezTo>
                  <a:pt x="993962" y="803158"/>
                  <a:pt x="971893" y="787960"/>
                  <a:pt x="952232" y="769944"/>
                </a:cubicBezTo>
                <a:cubicBezTo>
                  <a:pt x="979044" y="751408"/>
                  <a:pt x="1006373" y="733616"/>
                  <a:pt x="1034218" y="716568"/>
                </a:cubicBezTo>
                <a:cubicBezTo>
                  <a:pt x="1031117" y="749762"/>
                  <a:pt x="1025639" y="782691"/>
                  <a:pt x="1017825" y="815102"/>
                </a:cubicBezTo>
                <a:close/>
                <a:moveTo>
                  <a:pt x="985599" y="1179488"/>
                </a:moveTo>
                <a:cubicBezTo>
                  <a:pt x="965441" y="1148639"/>
                  <a:pt x="976901" y="1149967"/>
                  <a:pt x="995892" y="1122832"/>
                </a:cubicBezTo>
                <a:cubicBezTo>
                  <a:pt x="1008082" y="1169659"/>
                  <a:pt x="1028058" y="1214104"/>
                  <a:pt x="1054985" y="1254309"/>
                </a:cubicBezTo>
                <a:cubicBezTo>
                  <a:pt x="1071319" y="1278619"/>
                  <a:pt x="1126932" y="1319850"/>
                  <a:pt x="1127048" y="1345041"/>
                </a:cubicBezTo>
                <a:cubicBezTo>
                  <a:pt x="1069971" y="1323233"/>
                  <a:pt x="1018202" y="1229351"/>
                  <a:pt x="985619" y="1179488"/>
                </a:cubicBezTo>
                <a:close/>
                <a:moveTo>
                  <a:pt x="1159418" y="1554975"/>
                </a:moveTo>
                <a:cubicBezTo>
                  <a:pt x="1167150" y="1571402"/>
                  <a:pt x="1177759" y="1586314"/>
                  <a:pt x="1190744" y="1599006"/>
                </a:cubicBezTo>
                <a:cubicBezTo>
                  <a:pt x="1172213" y="1605221"/>
                  <a:pt x="1150343" y="1605085"/>
                  <a:pt x="1131028" y="1604475"/>
                </a:cubicBezTo>
                <a:cubicBezTo>
                  <a:pt x="1131242" y="1603944"/>
                  <a:pt x="1153448" y="1550419"/>
                  <a:pt x="1159438" y="1554975"/>
                </a:cubicBezTo>
                <a:close/>
                <a:moveTo>
                  <a:pt x="1375587" y="1643548"/>
                </a:moveTo>
                <a:cubicBezTo>
                  <a:pt x="1383761" y="1624566"/>
                  <a:pt x="1358781" y="1673937"/>
                  <a:pt x="1358087" y="1674851"/>
                </a:cubicBezTo>
                <a:cubicBezTo>
                  <a:pt x="1364967" y="1665034"/>
                  <a:pt x="1370837" y="1654546"/>
                  <a:pt x="1375607" y="1643548"/>
                </a:cubicBezTo>
                <a:close/>
                <a:moveTo>
                  <a:pt x="1340645" y="589433"/>
                </a:moveTo>
                <a:cubicBezTo>
                  <a:pt x="1322985" y="601721"/>
                  <a:pt x="1304883" y="613321"/>
                  <a:pt x="1286342" y="624235"/>
                </a:cubicBezTo>
                <a:cubicBezTo>
                  <a:pt x="1281260" y="612912"/>
                  <a:pt x="1275380" y="601964"/>
                  <a:pt x="1268744" y="591474"/>
                </a:cubicBezTo>
                <a:cubicBezTo>
                  <a:pt x="1303738" y="575181"/>
                  <a:pt x="1310019" y="561559"/>
                  <a:pt x="1340665" y="589433"/>
                </a:cubicBezTo>
                <a:close/>
                <a:moveTo>
                  <a:pt x="1192526" y="510185"/>
                </a:moveTo>
                <a:lnTo>
                  <a:pt x="1175979" y="498520"/>
                </a:lnTo>
                <a:cubicBezTo>
                  <a:pt x="1212160" y="497314"/>
                  <a:pt x="1217682" y="501203"/>
                  <a:pt x="1192545" y="510185"/>
                </a:cubicBezTo>
                <a:close/>
                <a:moveTo>
                  <a:pt x="1030271" y="567599"/>
                </a:moveTo>
                <a:cubicBezTo>
                  <a:pt x="1036934" y="609212"/>
                  <a:pt x="1002723" y="611908"/>
                  <a:pt x="969803" y="630943"/>
                </a:cubicBezTo>
                <a:cubicBezTo>
                  <a:pt x="987742" y="607816"/>
                  <a:pt x="1008011" y="586594"/>
                  <a:pt x="1030290" y="567612"/>
                </a:cubicBezTo>
                <a:close/>
                <a:moveTo>
                  <a:pt x="689770" y="1189442"/>
                </a:moveTo>
                <a:cubicBezTo>
                  <a:pt x="675942" y="1184448"/>
                  <a:pt x="662102" y="1179514"/>
                  <a:pt x="648248" y="1174640"/>
                </a:cubicBezTo>
                <a:cubicBezTo>
                  <a:pt x="663126" y="1155024"/>
                  <a:pt x="678634" y="1135891"/>
                  <a:pt x="694773" y="1117239"/>
                </a:cubicBezTo>
                <a:cubicBezTo>
                  <a:pt x="692510" y="1141266"/>
                  <a:pt x="690848" y="1165334"/>
                  <a:pt x="689790" y="1189442"/>
                </a:cubicBezTo>
                <a:close/>
                <a:moveTo>
                  <a:pt x="1033363" y="1444496"/>
                </a:moveTo>
                <a:cubicBezTo>
                  <a:pt x="1040356" y="1451560"/>
                  <a:pt x="1074106" y="1475636"/>
                  <a:pt x="1075111" y="1484586"/>
                </a:cubicBezTo>
                <a:cubicBezTo>
                  <a:pt x="1076038" y="1492875"/>
                  <a:pt x="1048582" y="1524009"/>
                  <a:pt x="1043818" y="1532545"/>
                </a:cubicBezTo>
                <a:cubicBezTo>
                  <a:pt x="1039345" y="1540555"/>
                  <a:pt x="1026453" y="1581261"/>
                  <a:pt x="1019466" y="1584242"/>
                </a:cubicBezTo>
                <a:cubicBezTo>
                  <a:pt x="1006224" y="1589894"/>
                  <a:pt x="958318" y="1558863"/>
                  <a:pt x="947746" y="1553315"/>
                </a:cubicBezTo>
                <a:cubicBezTo>
                  <a:pt x="918579" y="1538021"/>
                  <a:pt x="875768" y="1518358"/>
                  <a:pt x="854255" y="1492785"/>
                </a:cubicBezTo>
                <a:cubicBezTo>
                  <a:pt x="827680" y="1461177"/>
                  <a:pt x="822242" y="1408242"/>
                  <a:pt x="816726" y="1366700"/>
                </a:cubicBezTo>
                <a:close/>
                <a:moveTo>
                  <a:pt x="1513615" y="1610541"/>
                </a:moveTo>
                <a:cubicBezTo>
                  <a:pt x="1546386" y="1601825"/>
                  <a:pt x="1578918" y="1591747"/>
                  <a:pt x="1610839" y="1580354"/>
                </a:cubicBezTo>
                <a:cubicBezTo>
                  <a:pt x="1579254" y="1611313"/>
                  <a:pt x="1538893" y="1632771"/>
                  <a:pt x="1498058" y="1648908"/>
                </a:cubicBezTo>
                <a:cubicBezTo>
                  <a:pt x="1503866" y="1636361"/>
                  <a:pt x="1509058" y="1623572"/>
                  <a:pt x="1513634" y="1610541"/>
                </a:cubicBezTo>
                <a:close/>
                <a:moveTo>
                  <a:pt x="1902313" y="1290563"/>
                </a:moveTo>
                <a:cubicBezTo>
                  <a:pt x="1906358" y="1295022"/>
                  <a:pt x="1904228" y="1298601"/>
                  <a:pt x="1895922" y="1301301"/>
                </a:cubicBezTo>
                <a:close/>
                <a:moveTo>
                  <a:pt x="1385291" y="422519"/>
                </a:moveTo>
                <a:cubicBezTo>
                  <a:pt x="1327222" y="446051"/>
                  <a:pt x="1241754" y="374282"/>
                  <a:pt x="1165660" y="384509"/>
                </a:cubicBezTo>
                <a:cubicBezTo>
                  <a:pt x="1107247" y="392363"/>
                  <a:pt x="1117579" y="399415"/>
                  <a:pt x="1090220" y="344723"/>
                </a:cubicBezTo>
                <a:cubicBezTo>
                  <a:pt x="1074935" y="314168"/>
                  <a:pt x="1057133" y="284937"/>
                  <a:pt x="1036998" y="257335"/>
                </a:cubicBezTo>
                <a:cubicBezTo>
                  <a:pt x="1112757" y="222708"/>
                  <a:pt x="1199041" y="210187"/>
                  <a:pt x="1279251" y="236817"/>
                </a:cubicBezTo>
                <a:cubicBezTo>
                  <a:pt x="1315725" y="248343"/>
                  <a:pt x="1349034" y="268158"/>
                  <a:pt x="1376567" y="294710"/>
                </a:cubicBezTo>
                <a:cubicBezTo>
                  <a:pt x="1420784" y="338663"/>
                  <a:pt x="1390969" y="366803"/>
                  <a:pt x="1385310" y="422519"/>
                </a:cubicBezTo>
                <a:close/>
                <a:moveTo>
                  <a:pt x="863737" y="539893"/>
                </a:moveTo>
                <a:cubicBezTo>
                  <a:pt x="877383" y="540619"/>
                  <a:pt x="891011" y="541559"/>
                  <a:pt x="904617" y="542712"/>
                </a:cubicBezTo>
                <a:cubicBezTo>
                  <a:pt x="886665" y="562944"/>
                  <a:pt x="870047" y="584322"/>
                  <a:pt x="854870" y="606711"/>
                </a:cubicBezTo>
                <a:cubicBezTo>
                  <a:pt x="848578" y="584515"/>
                  <a:pt x="844292" y="561799"/>
                  <a:pt x="842063" y="538837"/>
                </a:cubicBezTo>
                <a:close/>
                <a:moveTo>
                  <a:pt x="778458" y="751668"/>
                </a:moveTo>
                <a:cubicBezTo>
                  <a:pt x="753783" y="812672"/>
                  <a:pt x="747010" y="894421"/>
                  <a:pt x="712858" y="947286"/>
                </a:cubicBezTo>
                <a:cubicBezTo>
                  <a:pt x="675854" y="1004557"/>
                  <a:pt x="608114" y="1052418"/>
                  <a:pt x="564882" y="1107051"/>
                </a:cubicBezTo>
                <a:cubicBezTo>
                  <a:pt x="482817" y="890669"/>
                  <a:pt x="583717" y="706043"/>
                  <a:pt x="721277" y="541274"/>
                </a:cubicBezTo>
                <a:cubicBezTo>
                  <a:pt x="725291" y="614651"/>
                  <a:pt x="744777" y="686351"/>
                  <a:pt x="778458" y="751668"/>
                </a:cubicBezTo>
                <a:close/>
                <a:moveTo>
                  <a:pt x="456806" y="1288470"/>
                </a:moveTo>
                <a:cubicBezTo>
                  <a:pt x="442274" y="1273547"/>
                  <a:pt x="429743" y="1256798"/>
                  <a:pt x="419530" y="1238645"/>
                </a:cubicBezTo>
                <a:cubicBezTo>
                  <a:pt x="437709" y="1241483"/>
                  <a:pt x="455739" y="1245070"/>
                  <a:pt x="473619" y="1249403"/>
                </a:cubicBezTo>
                <a:cubicBezTo>
                  <a:pt x="467466" y="1262187"/>
                  <a:pt x="461862" y="1275205"/>
                  <a:pt x="456806" y="1288456"/>
                </a:cubicBezTo>
                <a:close/>
                <a:moveTo>
                  <a:pt x="1777697" y="1525390"/>
                </a:moveTo>
                <a:cubicBezTo>
                  <a:pt x="1801588" y="1469959"/>
                  <a:pt x="1902994" y="1432953"/>
                  <a:pt x="1951276" y="1392578"/>
                </a:cubicBezTo>
                <a:cubicBezTo>
                  <a:pt x="1967519" y="1435915"/>
                  <a:pt x="2016449" y="1551844"/>
                  <a:pt x="1995182" y="1598189"/>
                </a:cubicBezTo>
                <a:cubicBezTo>
                  <a:pt x="1973534" y="1645363"/>
                  <a:pt x="1884346" y="1689906"/>
                  <a:pt x="1842215" y="1712582"/>
                </a:cubicBezTo>
                <a:cubicBezTo>
                  <a:pt x="1725546" y="1775356"/>
                  <a:pt x="1576843" y="1810657"/>
                  <a:pt x="1445538" y="1780534"/>
                </a:cubicBezTo>
                <a:cubicBezTo>
                  <a:pt x="1584907" y="1743716"/>
                  <a:pt x="1718747" y="1662181"/>
                  <a:pt x="1777697" y="1525377"/>
                </a:cubicBezTo>
                <a:close/>
                <a:moveTo>
                  <a:pt x="1940470" y="1131134"/>
                </a:moveTo>
                <a:lnTo>
                  <a:pt x="1942596" y="1105943"/>
                </a:lnTo>
                <a:cubicBezTo>
                  <a:pt x="1957859" y="1121825"/>
                  <a:pt x="1967673" y="1142151"/>
                  <a:pt x="1970617" y="1163979"/>
                </a:cubicBezTo>
                <a:cubicBezTo>
                  <a:pt x="1961288" y="1152387"/>
                  <a:pt x="1951218" y="1141411"/>
                  <a:pt x="1940470" y="1131121"/>
                </a:cubicBezTo>
                <a:close/>
                <a:moveTo>
                  <a:pt x="419381" y="874901"/>
                </a:moveTo>
                <a:cubicBezTo>
                  <a:pt x="405035" y="956576"/>
                  <a:pt x="410745" y="1040514"/>
                  <a:pt x="436020" y="1119495"/>
                </a:cubicBezTo>
                <a:cubicBezTo>
                  <a:pt x="377147" y="1112184"/>
                  <a:pt x="368422" y="1124297"/>
                  <a:pt x="353592" y="1063655"/>
                </a:cubicBezTo>
                <a:cubicBezTo>
                  <a:pt x="347230" y="1037079"/>
                  <a:pt x="343843" y="1009879"/>
                  <a:pt x="343494" y="982554"/>
                </a:cubicBezTo>
                <a:cubicBezTo>
                  <a:pt x="341180" y="901012"/>
                  <a:pt x="346352" y="817293"/>
                  <a:pt x="350772" y="735861"/>
                </a:cubicBezTo>
                <a:cubicBezTo>
                  <a:pt x="359620" y="573062"/>
                  <a:pt x="438924" y="516452"/>
                  <a:pt x="596226" y="527528"/>
                </a:cubicBezTo>
                <a:cubicBezTo>
                  <a:pt x="516016" y="630411"/>
                  <a:pt x="444011" y="744856"/>
                  <a:pt x="419381" y="874888"/>
                </a:cubicBezTo>
                <a:close/>
                <a:moveTo>
                  <a:pt x="389358" y="1401521"/>
                </a:moveTo>
                <a:cubicBezTo>
                  <a:pt x="411000" y="1418508"/>
                  <a:pt x="428928" y="1416349"/>
                  <a:pt x="430594" y="1444042"/>
                </a:cubicBezTo>
                <a:cubicBezTo>
                  <a:pt x="427989" y="1441878"/>
                  <a:pt x="381846" y="1395585"/>
                  <a:pt x="389358" y="1401508"/>
                </a:cubicBezTo>
                <a:close/>
                <a:moveTo>
                  <a:pt x="552884" y="1441450"/>
                </a:moveTo>
                <a:cubicBezTo>
                  <a:pt x="565095" y="1439719"/>
                  <a:pt x="597322" y="1425416"/>
                  <a:pt x="607978" y="1428773"/>
                </a:cubicBezTo>
                <a:cubicBezTo>
                  <a:pt x="624182" y="1433874"/>
                  <a:pt x="647620" y="1476083"/>
                  <a:pt x="658969" y="1488397"/>
                </a:cubicBezTo>
                <a:cubicBezTo>
                  <a:pt x="692791" y="1525176"/>
                  <a:pt x="730624" y="1552266"/>
                  <a:pt x="751657" y="1597522"/>
                </a:cubicBezTo>
                <a:cubicBezTo>
                  <a:pt x="656020" y="1568818"/>
                  <a:pt x="571940" y="1550496"/>
                  <a:pt x="552884" y="1441437"/>
                </a:cubicBezTo>
                <a:close/>
                <a:moveTo>
                  <a:pt x="870005" y="1748687"/>
                </a:moveTo>
                <a:cubicBezTo>
                  <a:pt x="895150" y="1767488"/>
                  <a:pt x="923004" y="1782362"/>
                  <a:pt x="952614" y="1792802"/>
                </a:cubicBezTo>
                <a:cubicBezTo>
                  <a:pt x="1001298" y="1810300"/>
                  <a:pt x="1003042" y="1803819"/>
                  <a:pt x="1022513" y="1851499"/>
                </a:cubicBezTo>
                <a:cubicBezTo>
                  <a:pt x="948902" y="1819560"/>
                  <a:pt x="878111" y="1781485"/>
                  <a:pt x="810886" y="1737676"/>
                </a:cubicBezTo>
                <a:cubicBezTo>
                  <a:pt x="830512" y="1741772"/>
                  <a:pt x="850219" y="1745438"/>
                  <a:pt x="870005" y="1748674"/>
                </a:cubicBezTo>
                <a:close/>
                <a:moveTo>
                  <a:pt x="1222394" y="1915569"/>
                </a:moveTo>
                <a:cubicBezTo>
                  <a:pt x="1245793" y="1904286"/>
                  <a:pt x="1287068" y="1867047"/>
                  <a:pt x="1311257" y="1864111"/>
                </a:cubicBezTo>
                <a:cubicBezTo>
                  <a:pt x="1320001" y="1863054"/>
                  <a:pt x="1360563" y="1883696"/>
                  <a:pt x="1366948" y="1885575"/>
                </a:cubicBezTo>
                <a:cubicBezTo>
                  <a:pt x="1429373" y="1904000"/>
                  <a:pt x="1498007" y="1907403"/>
                  <a:pt x="1562694" y="1904098"/>
                </a:cubicBezTo>
                <a:cubicBezTo>
                  <a:pt x="1705199" y="1896807"/>
                  <a:pt x="1844049" y="1845407"/>
                  <a:pt x="1960719" y="1764001"/>
                </a:cubicBezTo>
                <a:cubicBezTo>
                  <a:pt x="1901736" y="1881681"/>
                  <a:pt x="1767080" y="1935485"/>
                  <a:pt x="1644194" y="1954609"/>
                </a:cubicBezTo>
                <a:cubicBezTo>
                  <a:pt x="1573920" y="1964887"/>
                  <a:pt x="1502651" y="1966504"/>
                  <a:pt x="1431985" y="1959425"/>
                </a:cubicBezTo>
                <a:cubicBezTo>
                  <a:pt x="1378958" y="1954564"/>
                  <a:pt x="1261524" y="1951602"/>
                  <a:pt x="1222394" y="1915556"/>
                </a:cubicBezTo>
                <a:close/>
                <a:moveTo>
                  <a:pt x="1991190" y="975043"/>
                </a:moveTo>
                <a:cubicBezTo>
                  <a:pt x="1950913" y="945439"/>
                  <a:pt x="1950018" y="946631"/>
                  <a:pt x="1950472" y="895543"/>
                </a:cubicBezTo>
                <a:cubicBezTo>
                  <a:pt x="1950783" y="861013"/>
                  <a:pt x="1950854" y="826496"/>
                  <a:pt x="1949474" y="791985"/>
                </a:cubicBezTo>
                <a:cubicBezTo>
                  <a:pt x="1946511" y="717851"/>
                  <a:pt x="1938001" y="642926"/>
                  <a:pt x="1911647" y="573082"/>
                </a:cubicBezTo>
                <a:cubicBezTo>
                  <a:pt x="1975880" y="635142"/>
                  <a:pt x="2024311" y="713470"/>
                  <a:pt x="2063279" y="793320"/>
                </a:cubicBezTo>
                <a:cubicBezTo>
                  <a:pt x="2081117" y="829879"/>
                  <a:pt x="2101838" y="858932"/>
                  <a:pt x="2086386" y="895426"/>
                </a:cubicBezTo>
                <a:cubicBezTo>
                  <a:pt x="2071679" y="930150"/>
                  <a:pt x="2024220" y="960565"/>
                  <a:pt x="1991190" y="975030"/>
                </a:cubicBezTo>
                <a:close/>
                <a:moveTo>
                  <a:pt x="1971375" y="327853"/>
                </a:moveTo>
                <a:cubicBezTo>
                  <a:pt x="2053406" y="413629"/>
                  <a:pt x="2107361" y="522352"/>
                  <a:pt x="2126060" y="639549"/>
                </a:cubicBezTo>
                <a:cubicBezTo>
                  <a:pt x="2017537" y="458980"/>
                  <a:pt x="1825311" y="302468"/>
                  <a:pt x="1601649" y="366200"/>
                </a:cubicBezTo>
                <a:cubicBezTo>
                  <a:pt x="1605862" y="342927"/>
                  <a:pt x="1603328" y="320011"/>
                  <a:pt x="1605842" y="296855"/>
                </a:cubicBezTo>
                <a:cubicBezTo>
                  <a:pt x="1611280" y="246745"/>
                  <a:pt x="1600126" y="265799"/>
                  <a:pt x="1637654" y="241120"/>
                </a:cubicBezTo>
                <a:cubicBezTo>
                  <a:pt x="1669894" y="219921"/>
                  <a:pt x="1720205" y="215728"/>
                  <a:pt x="1757345" y="218437"/>
                </a:cubicBezTo>
                <a:cubicBezTo>
                  <a:pt x="1838851" y="224464"/>
                  <a:pt x="1915354" y="270355"/>
                  <a:pt x="1971375" y="327821"/>
                </a:cubicBezTo>
                <a:close/>
                <a:moveTo>
                  <a:pt x="500590" y="281275"/>
                </a:moveTo>
                <a:cubicBezTo>
                  <a:pt x="586219" y="198210"/>
                  <a:pt x="705844" y="169610"/>
                  <a:pt x="814030" y="226240"/>
                </a:cubicBezTo>
                <a:cubicBezTo>
                  <a:pt x="771180" y="286129"/>
                  <a:pt x="745597" y="395455"/>
                  <a:pt x="670908" y="414372"/>
                </a:cubicBezTo>
                <a:cubicBezTo>
                  <a:pt x="581403" y="437055"/>
                  <a:pt x="492708" y="392337"/>
                  <a:pt x="402191" y="437768"/>
                </a:cubicBezTo>
                <a:cubicBezTo>
                  <a:pt x="423977" y="379667"/>
                  <a:pt x="455821" y="324684"/>
                  <a:pt x="500590" y="281262"/>
                </a:cubicBezTo>
                <a:close/>
                <a:moveTo>
                  <a:pt x="647075" y="1870144"/>
                </a:moveTo>
                <a:cubicBezTo>
                  <a:pt x="499722" y="1853942"/>
                  <a:pt x="338548" y="1814928"/>
                  <a:pt x="229468" y="1707936"/>
                </a:cubicBezTo>
                <a:cubicBezTo>
                  <a:pt x="121374" y="1601909"/>
                  <a:pt x="54548" y="1352824"/>
                  <a:pt x="217335" y="1261367"/>
                </a:cubicBezTo>
                <a:cubicBezTo>
                  <a:pt x="218482" y="1427101"/>
                  <a:pt x="310703" y="1533420"/>
                  <a:pt x="451854" y="1609057"/>
                </a:cubicBezTo>
                <a:cubicBezTo>
                  <a:pt x="515116" y="1642959"/>
                  <a:pt x="546940" y="1696160"/>
                  <a:pt x="600744" y="1744306"/>
                </a:cubicBezTo>
                <a:cubicBezTo>
                  <a:pt x="661263" y="1796950"/>
                  <a:pt x="727395" y="1842774"/>
                  <a:pt x="797942" y="1880948"/>
                </a:cubicBezTo>
                <a:cubicBezTo>
                  <a:pt x="747560" y="1879561"/>
                  <a:pt x="697218" y="1875640"/>
                  <a:pt x="647101" y="1870131"/>
                </a:cubicBezTo>
                <a:close/>
                <a:moveTo>
                  <a:pt x="2058651" y="1270822"/>
                </a:moveTo>
                <a:cubicBezTo>
                  <a:pt x="2084539" y="1227829"/>
                  <a:pt x="2095705" y="1177569"/>
                  <a:pt x="2090456" y="1127660"/>
                </a:cubicBezTo>
                <a:cubicBezTo>
                  <a:pt x="2088784" y="1113552"/>
                  <a:pt x="2066299" y="1062988"/>
                  <a:pt x="2068062" y="1055931"/>
                </a:cubicBezTo>
                <a:cubicBezTo>
                  <a:pt x="2071180" y="1043416"/>
                  <a:pt x="2128342" y="1011977"/>
                  <a:pt x="2138317" y="1002217"/>
                </a:cubicBezTo>
                <a:cubicBezTo>
                  <a:pt x="2168496" y="1131802"/>
                  <a:pt x="2169527" y="1270569"/>
                  <a:pt x="2123338" y="1396615"/>
                </a:cubicBezTo>
                <a:cubicBezTo>
                  <a:pt x="2104292" y="1353437"/>
                  <a:pt x="2082692" y="1311432"/>
                  <a:pt x="2058651" y="12708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39"/>
          <p:cNvSpPr/>
          <p:nvPr/>
        </p:nvSpPr>
        <p:spPr>
          <a:xfrm>
            <a:off x="5356595" y="1460751"/>
            <a:ext cx="1204211" cy="457272"/>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39"/>
          <p:cNvSpPr/>
          <p:nvPr/>
        </p:nvSpPr>
        <p:spPr>
          <a:xfrm>
            <a:off x="5295823" y="2350831"/>
            <a:ext cx="1325985" cy="424803"/>
          </a:xfrm>
          <a:custGeom>
            <a:avLst/>
            <a:gdLst/>
            <a:ahLst/>
            <a:cxnLst/>
            <a:rect l="l" t="t" r="r" b="b"/>
            <a:pathLst>
              <a:path w="3176012" h="1017492" extrusionOk="0">
                <a:moveTo>
                  <a:pt x="3132430" y="666969"/>
                </a:moveTo>
                <a:cubicBezTo>
                  <a:pt x="3048872" y="666537"/>
                  <a:pt x="2965324" y="665692"/>
                  <a:pt x="2881784" y="664435"/>
                </a:cubicBezTo>
                <a:cubicBezTo>
                  <a:pt x="2911457" y="560567"/>
                  <a:pt x="2629330" y="585051"/>
                  <a:pt x="2573160" y="581778"/>
                </a:cubicBezTo>
                <a:cubicBezTo>
                  <a:pt x="2431445" y="573528"/>
                  <a:pt x="2289782" y="566179"/>
                  <a:pt x="2148177" y="556069"/>
                </a:cubicBezTo>
                <a:cubicBezTo>
                  <a:pt x="2240727" y="555874"/>
                  <a:pt x="2333276" y="556663"/>
                  <a:pt x="2425825" y="558434"/>
                </a:cubicBezTo>
                <a:cubicBezTo>
                  <a:pt x="2478456" y="559458"/>
                  <a:pt x="2566166" y="581688"/>
                  <a:pt x="2608316" y="544824"/>
                </a:cubicBezTo>
                <a:cubicBezTo>
                  <a:pt x="2634593" y="521856"/>
                  <a:pt x="2642475" y="479653"/>
                  <a:pt x="2616256" y="454663"/>
                </a:cubicBezTo>
                <a:cubicBezTo>
                  <a:pt x="2579265" y="419407"/>
                  <a:pt x="2438011" y="441313"/>
                  <a:pt x="2389146" y="440574"/>
                </a:cubicBezTo>
                <a:lnTo>
                  <a:pt x="2590602" y="434326"/>
                </a:lnTo>
                <a:cubicBezTo>
                  <a:pt x="2632162" y="433030"/>
                  <a:pt x="2693051" y="443302"/>
                  <a:pt x="2728454" y="417158"/>
                </a:cubicBezTo>
                <a:cubicBezTo>
                  <a:pt x="2747899" y="402816"/>
                  <a:pt x="2767078" y="370360"/>
                  <a:pt x="2757894" y="345130"/>
                </a:cubicBezTo>
                <a:cubicBezTo>
                  <a:pt x="2742714" y="303452"/>
                  <a:pt x="2686115" y="313698"/>
                  <a:pt x="2651477" y="312804"/>
                </a:cubicBezTo>
                <a:cubicBezTo>
                  <a:pt x="2660837" y="294068"/>
                  <a:pt x="2663839" y="264911"/>
                  <a:pt x="2646986" y="248728"/>
                </a:cubicBezTo>
                <a:cubicBezTo>
                  <a:pt x="2680120" y="248423"/>
                  <a:pt x="3024562" y="270607"/>
                  <a:pt x="2933268" y="147860"/>
                </a:cubicBezTo>
                <a:cubicBezTo>
                  <a:pt x="2897146" y="99292"/>
                  <a:pt x="2784741" y="141185"/>
                  <a:pt x="2733730" y="129746"/>
                </a:cubicBezTo>
                <a:cubicBezTo>
                  <a:pt x="2687191" y="119318"/>
                  <a:pt x="2712340" y="113978"/>
                  <a:pt x="2674228" y="92714"/>
                </a:cubicBezTo>
                <a:cubicBezTo>
                  <a:pt x="2645243" y="76512"/>
                  <a:pt x="2577937" y="90329"/>
                  <a:pt x="2545541" y="90608"/>
                </a:cubicBezTo>
                <a:cubicBezTo>
                  <a:pt x="2178679" y="93790"/>
                  <a:pt x="1798168" y="126162"/>
                  <a:pt x="1433755" y="84322"/>
                </a:cubicBezTo>
                <a:cubicBezTo>
                  <a:pt x="1250435" y="63272"/>
                  <a:pt x="1068009" y="35204"/>
                  <a:pt x="884694" y="14329"/>
                </a:cubicBezTo>
                <a:cubicBezTo>
                  <a:pt x="735538" y="-2670"/>
                  <a:pt x="577346" y="-17628"/>
                  <a:pt x="437822" y="50816"/>
                </a:cubicBezTo>
                <a:cubicBezTo>
                  <a:pt x="408273" y="65313"/>
                  <a:pt x="379241" y="98372"/>
                  <a:pt x="350878" y="109668"/>
                </a:cubicBezTo>
                <a:cubicBezTo>
                  <a:pt x="319765" y="122060"/>
                  <a:pt x="256894" y="110485"/>
                  <a:pt x="223021" y="110776"/>
                </a:cubicBezTo>
                <a:cubicBezTo>
                  <a:pt x="169871" y="111243"/>
                  <a:pt x="91482" y="94445"/>
                  <a:pt x="65516" y="156032"/>
                </a:cubicBezTo>
                <a:cubicBezTo>
                  <a:pt x="14771" y="276459"/>
                  <a:pt x="346820" y="226382"/>
                  <a:pt x="407333" y="225857"/>
                </a:cubicBezTo>
                <a:cubicBezTo>
                  <a:pt x="382988" y="261223"/>
                  <a:pt x="391356" y="241942"/>
                  <a:pt x="371547" y="263673"/>
                </a:cubicBezTo>
                <a:cubicBezTo>
                  <a:pt x="362285" y="273835"/>
                  <a:pt x="349860" y="279920"/>
                  <a:pt x="342859" y="293031"/>
                </a:cubicBezTo>
                <a:cubicBezTo>
                  <a:pt x="330422" y="316362"/>
                  <a:pt x="329650" y="341741"/>
                  <a:pt x="348609" y="360995"/>
                </a:cubicBezTo>
                <a:cubicBezTo>
                  <a:pt x="372423" y="385175"/>
                  <a:pt x="435347" y="372596"/>
                  <a:pt x="466199" y="373400"/>
                </a:cubicBezTo>
                <a:lnTo>
                  <a:pt x="651867" y="378221"/>
                </a:lnTo>
                <a:cubicBezTo>
                  <a:pt x="573879" y="380645"/>
                  <a:pt x="441213" y="359583"/>
                  <a:pt x="368747" y="390892"/>
                </a:cubicBezTo>
                <a:cubicBezTo>
                  <a:pt x="343385" y="401851"/>
                  <a:pt x="318806" y="428856"/>
                  <a:pt x="321827" y="458480"/>
                </a:cubicBezTo>
                <a:cubicBezTo>
                  <a:pt x="326746" y="506685"/>
                  <a:pt x="371898" y="503503"/>
                  <a:pt x="409582" y="508026"/>
                </a:cubicBezTo>
                <a:cubicBezTo>
                  <a:pt x="386553" y="531241"/>
                  <a:pt x="371943" y="584630"/>
                  <a:pt x="411339" y="600884"/>
                </a:cubicBezTo>
                <a:cubicBezTo>
                  <a:pt x="343405" y="598350"/>
                  <a:pt x="166928" y="556814"/>
                  <a:pt x="131772" y="635880"/>
                </a:cubicBezTo>
                <a:cubicBezTo>
                  <a:pt x="90289" y="729204"/>
                  <a:pt x="255649" y="721246"/>
                  <a:pt x="307801" y="727908"/>
                </a:cubicBezTo>
                <a:cubicBezTo>
                  <a:pt x="246264" y="741738"/>
                  <a:pt x="233864" y="812043"/>
                  <a:pt x="286249" y="840461"/>
                </a:cubicBezTo>
                <a:cubicBezTo>
                  <a:pt x="316266" y="856741"/>
                  <a:pt x="382177" y="852127"/>
                  <a:pt x="416433" y="856054"/>
                </a:cubicBezTo>
                <a:cubicBezTo>
                  <a:pt x="459851" y="861049"/>
                  <a:pt x="503294" y="865849"/>
                  <a:pt x="546760" y="870455"/>
                </a:cubicBezTo>
                <a:lnTo>
                  <a:pt x="307074" y="867571"/>
                </a:lnTo>
                <a:cubicBezTo>
                  <a:pt x="234078" y="866696"/>
                  <a:pt x="137690" y="848886"/>
                  <a:pt x="67396" y="864693"/>
                </a:cubicBezTo>
                <a:cubicBezTo>
                  <a:pt x="34339" y="872127"/>
                  <a:pt x="1522" y="890137"/>
                  <a:pt x="64" y="929676"/>
                </a:cubicBezTo>
                <a:cubicBezTo>
                  <a:pt x="-1912" y="983266"/>
                  <a:pt x="42072" y="980823"/>
                  <a:pt x="83198" y="981970"/>
                </a:cubicBezTo>
                <a:cubicBezTo>
                  <a:pt x="403995" y="990907"/>
                  <a:pt x="725407" y="989695"/>
                  <a:pt x="1046308" y="993552"/>
                </a:cubicBezTo>
                <a:lnTo>
                  <a:pt x="2007104" y="1005107"/>
                </a:lnTo>
                <a:lnTo>
                  <a:pt x="2216500" y="1007628"/>
                </a:lnTo>
                <a:cubicBezTo>
                  <a:pt x="2281116" y="1008406"/>
                  <a:pt x="2380661" y="1029870"/>
                  <a:pt x="2442301" y="1008062"/>
                </a:cubicBezTo>
                <a:cubicBezTo>
                  <a:pt x="2472610" y="997343"/>
                  <a:pt x="2504525" y="959819"/>
                  <a:pt x="2492366" y="924777"/>
                </a:cubicBezTo>
                <a:cubicBezTo>
                  <a:pt x="2474159" y="872366"/>
                  <a:pt x="2381750" y="891530"/>
                  <a:pt x="2340339" y="890376"/>
                </a:cubicBezTo>
                <a:cubicBezTo>
                  <a:pt x="2462000" y="767804"/>
                  <a:pt x="2123203" y="781913"/>
                  <a:pt x="2079834" y="779146"/>
                </a:cubicBezTo>
                <a:cubicBezTo>
                  <a:pt x="2324102" y="782416"/>
                  <a:pt x="2568385" y="784145"/>
                  <a:pt x="2812683" y="784331"/>
                </a:cubicBezTo>
                <a:cubicBezTo>
                  <a:pt x="2871480" y="784361"/>
                  <a:pt x="2930277" y="784307"/>
                  <a:pt x="2989075" y="784168"/>
                </a:cubicBezTo>
                <a:cubicBezTo>
                  <a:pt x="3032100" y="784065"/>
                  <a:pt x="3097105" y="797474"/>
                  <a:pt x="3136247" y="778206"/>
                </a:cubicBezTo>
                <a:cubicBezTo>
                  <a:pt x="3182345" y="755575"/>
                  <a:pt x="3205465" y="667332"/>
                  <a:pt x="3132430" y="666969"/>
                </a:cubicBezTo>
                <a:close/>
                <a:moveTo>
                  <a:pt x="587432" y="607728"/>
                </a:moveTo>
                <a:cubicBezTo>
                  <a:pt x="565083" y="606864"/>
                  <a:pt x="542732" y="605999"/>
                  <a:pt x="520380" y="605135"/>
                </a:cubicBezTo>
                <a:lnTo>
                  <a:pt x="750245" y="605135"/>
                </a:lnTo>
                <a:cubicBezTo>
                  <a:pt x="745967" y="625232"/>
                  <a:pt x="610922" y="608687"/>
                  <a:pt x="587432" y="6077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39"/>
          <p:cNvSpPr/>
          <p:nvPr/>
        </p:nvSpPr>
        <p:spPr>
          <a:xfrm>
            <a:off x="5389184" y="3208443"/>
            <a:ext cx="1139265" cy="560090"/>
          </a:xfrm>
          <a:custGeom>
            <a:avLst/>
            <a:gdLst/>
            <a:ahLst/>
            <a:cxnLst/>
            <a:rect l="l" t="t" r="r" b="b"/>
            <a:pathLst>
              <a:path w="2728778" h="1341534" extrusionOk="0">
                <a:moveTo>
                  <a:pt x="2727858" y="971865"/>
                </a:moveTo>
                <a:cubicBezTo>
                  <a:pt x="2662022" y="811650"/>
                  <a:pt x="2599698" y="650061"/>
                  <a:pt x="2540889" y="487098"/>
                </a:cubicBezTo>
                <a:cubicBezTo>
                  <a:pt x="2509539" y="400203"/>
                  <a:pt x="2479196" y="312951"/>
                  <a:pt x="2449860" y="225343"/>
                </a:cubicBezTo>
                <a:cubicBezTo>
                  <a:pt x="2433572" y="176691"/>
                  <a:pt x="2413699" y="33711"/>
                  <a:pt x="2369261" y="7263"/>
                </a:cubicBezTo>
                <a:cubicBezTo>
                  <a:pt x="2220183" y="-81480"/>
                  <a:pt x="2022959" y="670486"/>
                  <a:pt x="2005088" y="766409"/>
                </a:cubicBezTo>
                <a:lnTo>
                  <a:pt x="1865337" y="330248"/>
                </a:lnTo>
                <a:cubicBezTo>
                  <a:pt x="1847733" y="275297"/>
                  <a:pt x="1832638" y="161377"/>
                  <a:pt x="1794493" y="120269"/>
                </a:cubicBezTo>
                <a:cubicBezTo>
                  <a:pt x="1743936" y="65765"/>
                  <a:pt x="1696730" y="134449"/>
                  <a:pt x="1673636" y="175317"/>
                </a:cubicBezTo>
                <a:cubicBezTo>
                  <a:pt x="1532725" y="424648"/>
                  <a:pt x="1433672" y="703337"/>
                  <a:pt x="1369342" y="981741"/>
                </a:cubicBezTo>
                <a:cubicBezTo>
                  <a:pt x="1335812" y="807258"/>
                  <a:pt x="1310689" y="631297"/>
                  <a:pt x="1288321" y="455076"/>
                </a:cubicBezTo>
                <a:cubicBezTo>
                  <a:pt x="1277775" y="371868"/>
                  <a:pt x="1286240" y="249841"/>
                  <a:pt x="1254234" y="172978"/>
                </a:cubicBezTo>
                <a:cubicBezTo>
                  <a:pt x="1238347" y="134825"/>
                  <a:pt x="1212978" y="119984"/>
                  <a:pt x="1171917" y="143412"/>
                </a:cubicBezTo>
                <a:cubicBezTo>
                  <a:pt x="1121936" y="171928"/>
                  <a:pt x="1103360" y="253710"/>
                  <a:pt x="1079994" y="303625"/>
                </a:cubicBezTo>
                <a:lnTo>
                  <a:pt x="960796" y="558322"/>
                </a:lnTo>
                <a:cubicBezTo>
                  <a:pt x="886287" y="717505"/>
                  <a:pt x="811785" y="876689"/>
                  <a:pt x="737289" y="1035876"/>
                </a:cubicBezTo>
                <a:cubicBezTo>
                  <a:pt x="703260" y="851023"/>
                  <a:pt x="694251" y="662703"/>
                  <a:pt x="693045" y="475089"/>
                </a:cubicBezTo>
                <a:cubicBezTo>
                  <a:pt x="692644" y="412762"/>
                  <a:pt x="744004" y="92719"/>
                  <a:pt x="611649" y="163840"/>
                </a:cubicBezTo>
                <a:cubicBezTo>
                  <a:pt x="556749" y="193334"/>
                  <a:pt x="524198" y="292679"/>
                  <a:pt x="502867" y="347332"/>
                </a:cubicBezTo>
                <a:cubicBezTo>
                  <a:pt x="477349" y="414675"/>
                  <a:pt x="457547" y="484047"/>
                  <a:pt x="443669" y="554712"/>
                </a:cubicBezTo>
                <a:cubicBezTo>
                  <a:pt x="409499" y="720246"/>
                  <a:pt x="400346" y="890485"/>
                  <a:pt x="355630" y="1053919"/>
                </a:cubicBezTo>
                <a:cubicBezTo>
                  <a:pt x="285715" y="780155"/>
                  <a:pt x="210959" y="507689"/>
                  <a:pt x="131364" y="236523"/>
                </a:cubicBezTo>
                <a:cubicBezTo>
                  <a:pt x="118161" y="191558"/>
                  <a:pt x="113027" y="129290"/>
                  <a:pt x="50577" y="143198"/>
                </a:cubicBezTo>
                <a:cubicBezTo>
                  <a:pt x="-12470" y="157242"/>
                  <a:pt x="-3279" y="216354"/>
                  <a:pt x="8446" y="263094"/>
                </a:cubicBezTo>
                <a:cubicBezTo>
                  <a:pt x="43940" y="404564"/>
                  <a:pt x="90024" y="544084"/>
                  <a:pt x="128772" y="684757"/>
                </a:cubicBezTo>
                <a:cubicBezTo>
                  <a:pt x="166036" y="820038"/>
                  <a:pt x="202099" y="955643"/>
                  <a:pt x="236957" y="1091572"/>
                </a:cubicBezTo>
                <a:cubicBezTo>
                  <a:pt x="252616" y="1152628"/>
                  <a:pt x="281531" y="1400183"/>
                  <a:pt x="388193" y="1271824"/>
                </a:cubicBezTo>
                <a:cubicBezTo>
                  <a:pt x="462849" y="1181987"/>
                  <a:pt x="485276" y="1020568"/>
                  <a:pt x="504863" y="909402"/>
                </a:cubicBezTo>
                <a:cubicBezTo>
                  <a:pt x="529163" y="771484"/>
                  <a:pt x="540778" y="631070"/>
                  <a:pt x="574004" y="494803"/>
                </a:cubicBezTo>
                <a:cubicBezTo>
                  <a:pt x="575241" y="655256"/>
                  <a:pt x="582170" y="816046"/>
                  <a:pt x="604136" y="975125"/>
                </a:cubicBezTo>
                <a:cubicBezTo>
                  <a:pt x="613522" y="1043173"/>
                  <a:pt x="625027" y="1339795"/>
                  <a:pt x="745391" y="1256853"/>
                </a:cubicBezTo>
                <a:cubicBezTo>
                  <a:pt x="794464" y="1223043"/>
                  <a:pt x="818465" y="1123043"/>
                  <a:pt x="843860" y="1068779"/>
                </a:cubicBezTo>
                <a:cubicBezTo>
                  <a:pt x="878736" y="994262"/>
                  <a:pt x="913612" y="919746"/>
                  <a:pt x="948488" y="845229"/>
                </a:cubicBezTo>
                <a:cubicBezTo>
                  <a:pt x="1018243" y="696170"/>
                  <a:pt x="1087996" y="547134"/>
                  <a:pt x="1157748" y="398122"/>
                </a:cubicBezTo>
                <a:cubicBezTo>
                  <a:pt x="1180978" y="586423"/>
                  <a:pt x="1206639" y="774517"/>
                  <a:pt x="1240610" y="961223"/>
                </a:cubicBezTo>
                <a:cubicBezTo>
                  <a:pt x="1257080" y="1051741"/>
                  <a:pt x="1275481" y="1141916"/>
                  <a:pt x="1296488" y="1231474"/>
                </a:cubicBezTo>
                <a:cubicBezTo>
                  <a:pt x="1309192" y="1285680"/>
                  <a:pt x="1339526" y="1397462"/>
                  <a:pt x="1413974" y="1319763"/>
                </a:cubicBezTo>
                <a:cubicBezTo>
                  <a:pt x="1458277" y="1273529"/>
                  <a:pt x="1452573" y="1149479"/>
                  <a:pt x="1464648" y="1088092"/>
                </a:cubicBezTo>
                <a:cubicBezTo>
                  <a:pt x="1481578" y="1002001"/>
                  <a:pt x="1502116" y="916717"/>
                  <a:pt x="1526262" y="832241"/>
                </a:cubicBezTo>
                <a:cubicBezTo>
                  <a:pt x="1577535" y="652900"/>
                  <a:pt x="1644666" y="478475"/>
                  <a:pt x="1726863" y="311033"/>
                </a:cubicBezTo>
                <a:cubicBezTo>
                  <a:pt x="1780566" y="478649"/>
                  <a:pt x="1834269" y="646261"/>
                  <a:pt x="1887972" y="813868"/>
                </a:cubicBezTo>
                <a:cubicBezTo>
                  <a:pt x="1906483" y="871638"/>
                  <a:pt x="1954500" y="1194715"/>
                  <a:pt x="2067072" y="1089466"/>
                </a:cubicBezTo>
                <a:cubicBezTo>
                  <a:pt x="2107505" y="1051663"/>
                  <a:pt x="2094354" y="971930"/>
                  <a:pt x="2100077" y="920070"/>
                </a:cubicBezTo>
                <a:cubicBezTo>
                  <a:pt x="2109631" y="833719"/>
                  <a:pt x="2124428" y="748029"/>
                  <a:pt x="2144386" y="663474"/>
                </a:cubicBezTo>
                <a:cubicBezTo>
                  <a:pt x="2181645" y="504832"/>
                  <a:pt x="2237334" y="351093"/>
                  <a:pt x="2310317" y="205388"/>
                </a:cubicBezTo>
                <a:cubicBezTo>
                  <a:pt x="2376062" y="406506"/>
                  <a:pt x="2447122" y="605783"/>
                  <a:pt x="2523499" y="803220"/>
                </a:cubicBezTo>
                <a:cubicBezTo>
                  <a:pt x="2540467" y="847078"/>
                  <a:pt x="2557696" y="890835"/>
                  <a:pt x="2575183" y="934490"/>
                </a:cubicBezTo>
                <a:cubicBezTo>
                  <a:pt x="2586772" y="963420"/>
                  <a:pt x="2601525" y="1035053"/>
                  <a:pt x="2630783" y="1052519"/>
                </a:cubicBezTo>
                <a:cubicBezTo>
                  <a:pt x="2676789" y="1079978"/>
                  <a:pt x="2749669" y="1024878"/>
                  <a:pt x="2727858" y="9718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39"/>
          <p:cNvSpPr/>
          <p:nvPr/>
        </p:nvSpPr>
        <p:spPr>
          <a:xfrm>
            <a:off x="5408126" y="4201342"/>
            <a:ext cx="1101380" cy="278692"/>
          </a:xfrm>
          <a:custGeom>
            <a:avLst/>
            <a:gdLst/>
            <a:ahLst/>
            <a:cxnLst/>
            <a:rect l="l" t="t" r="r" b="b"/>
            <a:pathLst>
              <a:path w="2638035" h="667526" extrusionOk="0">
                <a:moveTo>
                  <a:pt x="2614056" y="386173"/>
                </a:moveTo>
                <a:cubicBezTo>
                  <a:pt x="2582330" y="367859"/>
                  <a:pt x="2547380" y="355809"/>
                  <a:pt x="2511108" y="350678"/>
                </a:cubicBezTo>
                <a:cubicBezTo>
                  <a:pt x="2532912" y="324404"/>
                  <a:pt x="2525140" y="291132"/>
                  <a:pt x="2535271" y="268099"/>
                </a:cubicBezTo>
                <a:cubicBezTo>
                  <a:pt x="2546231" y="243173"/>
                  <a:pt x="2566966" y="212876"/>
                  <a:pt x="2577557" y="192273"/>
                </a:cubicBezTo>
                <a:cubicBezTo>
                  <a:pt x="2607425" y="134179"/>
                  <a:pt x="2605040" y="100005"/>
                  <a:pt x="2530948" y="82747"/>
                </a:cubicBezTo>
                <a:cubicBezTo>
                  <a:pt x="2625295" y="-34453"/>
                  <a:pt x="2357434" y="6215"/>
                  <a:pt x="2316521" y="9280"/>
                </a:cubicBezTo>
                <a:cubicBezTo>
                  <a:pt x="2196974" y="18245"/>
                  <a:pt x="2077344" y="26022"/>
                  <a:pt x="1957632" y="32611"/>
                </a:cubicBezTo>
                <a:cubicBezTo>
                  <a:pt x="1700276" y="46752"/>
                  <a:pt x="1442701" y="55413"/>
                  <a:pt x="1184908" y="58593"/>
                </a:cubicBezTo>
                <a:cubicBezTo>
                  <a:pt x="935792" y="61639"/>
                  <a:pt x="686680" y="59500"/>
                  <a:pt x="437573" y="52177"/>
                </a:cubicBezTo>
                <a:cubicBezTo>
                  <a:pt x="373888" y="50306"/>
                  <a:pt x="310213" y="48100"/>
                  <a:pt x="246545" y="45560"/>
                </a:cubicBezTo>
                <a:cubicBezTo>
                  <a:pt x="207137" y="43991"/>
                  <a:pt x="146670" y="27835"/>
                  <a:pt x="111299" y="48424"/>
                </a:cubicBezTo>
                <a:cubicBezTo>
                  <a:pt x="49237" y="84574"/>
                  <a:pt x="71333" y="155650"/>
                  <a:pt x="138418" y="158637"/>
                </a:cubicBezTo>
                <a:cubicBezTo>
                  <a:pt x="99716" y="164742"/>
                  <a:pt x="46158" y="162228"/>
                  <a:pt x="23233" y="200439"/>
                </a:cubicBezTo>
                <a:cubicBezTo>
                  <a:pt x="9829" y="222772"/>
                  <a:pt x="11177" y="257529"/>
                  <a:pt x="33189" y="274081"/>
                </a:cubicBezTo>
                <a:cubicBezTo>
                  <a:pt x="8053" y="287639"/>
                  <a:pt x="-8294" y="323478"/>
                  <a:pt x="4404" y="350503"/>
                </a:cubicBezTo>
                <a:cubicBezTo>
                  <a:pt x="22649" y="389343"/>
                  <a:pt x="69654" y="380405"/>
                  <a:pt x="105893" y="381131"/>
                </a:cubicBezTo>
                <a:cubicBezTo>
                  <a:pt x="78554" y="411630"/>
                  <a:pt x="85431" y="461008"/>
                  <a:pt x="129493" y="470100"/>
                </a:cubicBezTo>
                <a:cubicBezTo>
                  <a:pt x="30324" y="574221"/>
                  <a:pt x="252722" y="571545"/>
                  <a:pt x="300291" y="574662"/>
                </a:cubicBezTo>
                <a:cubicBezTo>
                  <a:pt x="419601" y="582478"/>
                  <a:pt x="538942" y="589806"/>
                  <a:pt x="658312" y="596645"/>
                </a:cubicBezTo>
                <a:cubicBezTo>
                  <a:pt x="914956" y="611335"/>
                  <a:pt x="1171711" y="623813"/>
                  <a:pt x="1428580" y="634079"/>
                </a:cubicBezTo>
                <a:cubicBezTo>
                  <a:pt x="1676698" y="643964"/>
                  <a:pt x="1924882" y="651741"/>
                  <a:pt x="2173134" y="657409"/>
                </a:cubicBezTo>
                <a:cubicBezTo>
                  <a:pt x="2236097" y="658844"/>
                  <a:pt x="2299066" y="660140"/>
                  <a:pt x="2362042" y="661298"/>
                </a:cubicBezTo>
                <a:cubicBezTo>
                  <a:pt x="2407880" y="662147"/>
                  <a:pt x="2474480" y="677060"/>
                  <a:pt x="2517388" y="661298"/>
                </a:cubicBezTo>
                <a:cubicBezTo>
                  <a:pt x="2542524" y="652043"/>
                  <a:pt x="2566299" y="628136"/>
                  <a:pt x="2567206" y="599620"/>
                </a:cubicBezTo>
                <a:cubicBezTo>
                  <a:pt x="2567939" y="576639"/>
                  <a:pt x="2558184" y="577792"/>
                  <a:pt x="2552357" y="558829"/>
                </a:cubicBezTo>
                <a:lnTo>
                  <a:pt x="2537818" y="550625"/>
                </a:lnTo>
                <a:cubicBezTo>
                  <a:pt x="2546054" y="533870"/>
                  <a:pt x="2545541" y="514141"/>
                  <a:pt x="2536444" y="497838"/>
                </a:cubicBezTo>
                <a:cubicBezTo>
                  <a:pt x="2581900" y="495376"/>
                  <a:pt x="2691492" y="432621"/>
                  <a:pt x="2614056" y="3861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9"/>
          <p:cNvSpPr/>
          <p:nvPr/>
        </p:nvSpPr>
        <p:spPr>
          <a:xfrm>
            <a:off x="1243626" y="2519644"/>
            <a:ext cx="968781" cy="955130"/>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9"/>
          <p:cNvSpPr/>
          <p:nvPr/>
        </p:nvSpPr>
        <p:spPr>
          <a:xfrm>
            <a:off x="2658402" y="2621110"/>
            <a:ext cx="792885" cy="752199"/>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9"/>
          <p:cNvSpPr/>
          <p:nvPr/>
        </p:nvSpPr>
        <p:spPr>
          <a:xfrm>
            <a:off x="1274747" y="3660682"/>
            <a:ext cx="906541" cy="933484"/>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39"/>
          <p:cNvSpPr/>
          <p:nvPr/>
        </p:nvSpPr>
        <p:spPr>
          <a:xfrm>
            <a:off x="2585781" y="3704484"/>
            <a:ext cx="906994" cy="845879"/>
          </a:xfrm>
          <a:custGeom>
            <a:avLst/>
            <a:gdLst/>
            <a:ahLst/>
            <a:cxnLst/>
            <a:rect l="l" t="t" r="r" b="b"/>
            <a:pathLst>
              <a:path w="1445409" h="1348015" extrusionOk="0">
                <a:moveTo>
                  <a:pt x="492691" y="421259"/>
                </a:moveTo>
                <a:cubicBezTo>
                  <a:pt x="546736" y="374376"/>
                  <a:pt x="506550" y="328822"/>
                  <a:pt x="452240" y="325297"/>
                </a:cubicBezTo>
                <a:cubicBezTo>
                  <a:pt x="437703" y="338522"/>
                  <a:pt x="422750" y="340218"/>
                  <a:pt x="407380" y="330384"/>
                </a:cubicBezTo>
                <a:cubicBezTo>
                  <a:pt x="394322" y="328376"/>
                  <a:pt x="380960" y="330411"/>
                  <a:pt x="369093" y="336217"/>
                </a:cubicBezTo>
                <a:cubicBezTo>
                  <a:pt x="343775" y="347837"/>
                  <a:pt x="325854" y="378907"/>
                  <a:pt x="318620" y="404493"/>
                </a:cubicBezTo>
                <a:cubicBezTo>
                  <a:pt x="300510" y="468556"/>
                  <a:pt x="338610" y="526138"/>
                  <a:pt x="406304" y="529061"/>
                </a:cubicBezTo>
                <a:cubicBezTo>
                  <a:pt x="452084" y="531070"/>
                  <a:pt x="546853" y="474829"/>
                  <a:pt x="492691" y="421259"/>
                </a:cubicBezTo>
                <a:close/>
                <a:moveTo>
                  <a:pt x="806093" y="553403"/>
                </a:moveTo>
                <a:cubicBezTo>
                  <a:pt x="864032" y="564265"/>
                  <a:pt x="924124" y="521524"/>
                  <a:pt x="930392" y="462341"/>
                </a:cubicBezTo>
                <a:cubicBezTo>
                  <a:pt x="934747" y="421194"/>
                  <a:pt x="911524" y="390637"/>
                  <a:pt x="888008" y="360229"/>
                </a:cubicBezTo>
                <a:cubicBezTo>
                  <a:pt x="878512" y="347947"/>
                  <a:pt x="852689" y="315763"/>
                  <a:pt x="837541" y="307306"/>
                </a:cubicBezTo>
                <a:cubicBezTo>
                  <a:pt x="745236" y="255777"/>
                  <a:pt x="651032" y="524324"/>
                  <a:pt x="806093" y="553403"/>
                </a:cubicBezTo>
                <a:close/>
                <a:moveTo>
                  <a:pt x="1083826" y="830258"/>
                </a:moveTo>
                <a:cubicBezTo>
                  <a:pt x="1079801" y="791969"/>
                  <a:pt x="1070117" y="727213"/>
                  <a:pt x="1030106" y="713603"/>
                </a:cubicBezTo>
                <a:cubicBezTo>
                  <a:pt x="977941" y="695852"/>
                  <a:pt x="917837" y="748911"/>
                  <a:pt x="900705" y="794225"/>
                </a:cubicBezTo>
                <a:cubicBezTo>
                  <a:pt x="846674" y="937153"/>
                  <a:pt x="1095414" y="940497"/>
                  <a:pt x="1083826" y="830258"/>
                </a:cubicBezTo>
                <a:close/>
                <a:moveTo>
                  <a:pt x="1153723" y="365685"/>
                </a:moveTo>
                <a:cubicBezTo>
                  <a:pt x="1227757" y="443844"/>
                  <a:pt x="1373575" y="337889"/>
                  <a:pt x="1313756" y="244001"/>
                </a:cubicBezTo>
                <a:cubicBezTo>
                  <a:pt x="1284024" y="197339"/>
                  <a:pt x="1207625" y="187534"/>
                  <a:pt x="1172242" y="234928"/>
                </a:cubicBezTo>
                <a:cubicBezTo>
                  <a:pt x="1156005" y="256658"/>
                  <a:pt x="1134000" y="344869"/>
                  <a:pt x="1153698" y="365685"/>
                </a:cubicBezTo>
                <a:close/>
                <a:moveTo>
                  <a:pt x="879329" y="119990"/>
                </a:moveTo>
                <a:cubicBezTo>
                  <a:pt x="929335" y="186030"/>
                  <a:pt x="1042129" y="103270"/>
                  <a:pt x="1010012" y="32615"/>
                </a:cubicBezTo>
                <a:cubicBezTo>
                  <a:pt x="971816" y="-51422"/>
                  <a:pt x="822401" y="44832"/>
                  <a:pt x="879329" y="119990"/>
                </a:cubicBezTo>
                <a:close/>
                <a:moveTo>
                  <a:pt x="523622" y="127566"/>
                </a:moveTo>
                <a:cubicBezTo>
                  <a:pt x="522857" y="127800"/>
                  <a:pt x="557437" y="154870"/>
                  <a:pt x="565559" y="156471"/>
                </a:cubicBezTo>
                <a:cubicBezTo>
                  <a:pt x="587395" y="160774"/>
                  <a:pt x="606490" y="152505"/>
                  <a:pt x="622597" y="138039"/>
                </a:cubicBezTo>
                <a:cubicBezTo>
                  <a:pt x="666672" y="98383"/>
                  <a:pt x="639345" y="41475"/>
                  <a:pt x="595666" y="13140"/>
                </a:cubicBezTo>
                <a:cubicBezTo>
                  <a:pt x="560846" y="-9439"/>
                  <a:pt x="521859" y="-469"/>
                  <a:pt x="490417" y="26446"/>
                </a:cubicBezTo>
                <a:cubicBezTo>
                  <a:pt x="450398" y="60671"/>
                  <a:pt x="448746" y="150612"/>
                  <a:pt x="523622" y="127566"/>
                </a:cubicBezTo>
                <a:close/>
                <a:moveTo>
                  <a:pt x="1427224" y="708794"/>
                </a:moveTo>
                <a:cubicBezTo>
                  <a:pt x="1434178" y="634064"/>
                  <a:pt x="1341050" y="658957"/>
                  <a:pt x="1307585" y="686759"/>
                </a:cubicBezTo>
                <a:cubicBezTo>
                  <a:pt x="1271567" y="716669"/>
                  <a:pt x="1247578" y="769125"/>
                  <a:pt x="1256166" y="816000"/>
                </a:cubicBezTo>
                <a:cubicBezTo>
                  <a:pt x="1289651" y="998565"/>
                  <a:pt x="1512373" y="774315"/>
                  <a:pt x="1427224" y="708794"/>
                </a:cubicBezTo>
                <a:close/>
                <a:moveTo>
                  <a:pt x="1181737" y="1055117"/>
                </a:moveTo>
                <a:cubicBezTo>
                  <a:pt x="1114776" y="1051559"/>
                  <a:pt x="1076540" y="1066018"/>
                  <a:pt x="1070292" y="1134780"/>
                </a:cubicBezTo>
                <a:cubicBezTo>
                  <a:pt x="1065670" y="1185693"/>
                  <a:pt x="1064543" y="1219899"/>
                  <a:pt x="1124971" y="1237274"/>
                </a:cubicBezTo>
                <a:cubicBezTo>
                  <a:pt x="1250274" y="1273295"/>
                  <a:pt x="1271132" y="1059868"/>
                  <a:pt x="1181763" y="1055117"/>
                </a:cubicBezTo>
                <a:close/>
                <a:moveTo>
                  <a:pt x="732396" y="1179401"/>
                </a:moveTo>
                <a:cubicBezTo>
                  <a:pt x="721326" y="1189770"/>
                  <a:pt x="679246" y="1175058"/>
                  <a:pt x="656710" y="1194683"/>
                </a:cubicBezTo>
                <a:cubicBezTo>
                  <a:pt x="638768" y="1211590"/>
                  <a:pt x="628956" y="1235391"/>
                  <a:pt x="629772" y="1260029"/>
                </a:cubicBezTo>
                <a:cubicBezTo>
                  <a:pt x="631860" y="1326295"/>
                  <a:pt x="702678" y="1364435"/>
                  <a:pt x="761467" y="1341577"/>
                </a:cubicBezTo>
                <a:cubicBezTo>
                  <a:pt x="880171" y="1295421"/>
                  <a:pt x="820541" y="1096925"/>
                  <a:pt x="732423" y="1179401"/>
                </a:cubicBezTo>
                <a:close/>
                <a:moveTo>
                  <a:pt x="666147" y="797511"/>
                </a:moveTo>
                <a:cubicBezTo>
                  <a:pt x="619045" y="714984"/>
                  <a:pt x="442154" y="856720"/>
                  <a:pt x="477628" y="933744"/>
                </a:cubicBezTo>
                <a:cubicBezTo>
                  <a:pt x="526973" y="1040905"/>
                  <a:pt x="725468" y="901457"/>
                  <a:pt x="666147" y="797511"/>
                </a:cubicBezTo>
                <a:close/>
                <a:moveTo>
                  <a:pt x="224876" y="726668"/>
                </a:moveTo>
                <a:cubicBezTo>
                  <a:pt x="153539" y="650557"/>
                  <a:pt x="11694" y="902481"/>
                  <a:pt x="177748" y="925099"/>
                </a:cubicBezTo>
                <a:cubicBezTo>
                  <a:pt x="298255" y="941515"/>
                  <a:pt x="318212" y="719377"/>
                  <a:pt x="224876" y="726668"/>
                </a:cubicBezTo>
                <a:close/>
                <a:moveTo>
                  <a:pt x="389620" y="1116932"/>
                </a:moveTo>
                <a:cubicBezTo>
                  <a:pt x="327863" y="1101682"/>
                  <a:pt x="237470" y="1169608"/>
                  <a:pt x="295092" y="1232129"/>
                </a:cubicBezTo>
                <a:cubicBezTo>
                  <a:pt x="371640" y="1315187"/>
                  <a:pt x="485089" y="1140515"/>
                  <a:pt x="389627" y="1116932"/>
                </a:cubicBezTo>
                <a:close/>
                <a:moveTo>
                  <a:pt x="161057" y="487078"/>
                </a:moveTo>
                <a:cubicBezTo>
                  <a:pt x="183374" y="457480"/>
                  <a:pt x="208373" y="385089"/>
                  <a:pt x="166748" y="360118"/>
                </a:cubicBezTo>
                <a:cubicBezTo>
                  <a:pt x="135896" y="341603"/>
                  <a:pt x="54616" y="373333"/>
                  <a:pt x="32487" y="391738"/>
                </a:cubicBezTo>
                <a:cubicBezTo>
                  <a:pt x="-65321" y="473164"/>
                  <a:pt x="81391" y="592716"/>
                  <a:pt x="161057" y="487078"/>
                </a:cubicBezTo>
                <a:close/>
                <a:moveTo>
                  <a:pt x="76699" y="484486"/>
                </a:moveTo>
                <a:cubicBezTo>
                  <a:pt x="84953" y="481244"/>
                  <a:pt x="92788" y="477021"/>
                  <a:pt x="100032" y="471906"/>
                </a:cubicBezTo>
                <a:cubicBezTo>
                  <a:pt x="93565" y="478172"/>
                  <a:pt x="85489" y="482526"/>
                  <a:pt x="76699" y="484486"/>
                </a:cubicBezTo>
                <a:close/>
                <a:moveTo>
                  <a:pt x="254484" y="173049"/>
                </a:moveTo>
                <a:cubicBezTo>
                  <a:pt x="323242" y="173049"/>
                  <a:pt x="356337" y="56199"/>
                  <a:pt x="274351" y="56199"/>
                </a:cubicBezTo>
                <a:cubicBezTo>
                  <a:pt x="205587" y="56173"/>
                  <a:pt x="172491" y="173023"/>
                  <a:pt x="254484" y="1730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39"/>
          <p:cNvSpPr/>
          <p:nvPr/>
        </p:nvSpPr>
        <p:spPr>
          <a:xfrm>
            <a:off x="3897268" y="3620096"/>
            <a:ext cx="1139265" cy="1014657"/>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43814"/>
            <a:ext cx="882939" cy="148468"/>
          </a:xfrm>
        </p:spPr>
        <p:txBody>
          <a:bodyPr/>
          <a:lstStyle/>
          <a:p>
            <a:endParaRPr lang="en-US" dirty="0"/>
          </a:p>
        </p:txBody>
      </p:sp>
      <p:sp>
        <p:nvSpPr>
          <p:cNvPr id="3" name="Subtitle 2"/>
          <p:cNvSpPr>
            <a:spLocks noGrp="1"/>
          </p:cNvSpPr>
          <p:nvPr>
            <p:ph type="subTitle" idx="1"/>
          </p:nvPr>
        </p:nvSpPr>
        <p:spPr>
          <a:xfrm>
            <a:off x="882939" y="1226128"/>
            <a:ext cx="3698875" cy="3119163"/>
          </a:xfrm>
        </p:spPr>
        <p:txBody>
          <a:bodyPr/>
          <a:lstStyle/>
          <a:p>
            <a:r>
              <a:rPr lang="en-US" sz="1800" b="1" dirty="0" smtClean="0">
                <a:solidFill>
                  <a:schemeClr val="tx1"/>
                </a:solidFill>
                <a:latin typeface="Bradley Hand ITC" panose="03070402050302030203" pitchFamily="66" charset="0"/>
              </a:rPr>
              <a:t>      We </a:t>
            </a:r>
            <a:r>
              <a:rPr lang="en-US" sz="1800" b="1" dirty="0">
                <a:solidFill>
                  <a:schemeClr val="tx1"/>
                </a:solidFill>
                <a:latin typeface="Bradley Hand ITC" panose="03070402050302030203" pitchFamily="66" charset="0"/>
              </a:rPr>
              <a:t>wish to provide a solution to strays by helping  them  in the hour of need through the use of an online platform in which masses can update about a animal who needs our help. This would be an interactive and social way of dealing with strays animals, resulting in reduction of starving dogs on the streets, and providing citizens with a new pet in the house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942" y="1226128"/>
            <a:ext cx="3544956" cy="3377045"/>
          </a:xfrm>
          <a:prstGeom prst="rect">
            <a:avLst/>
          </a:prstGeom>
        </p:spPr>
      </p:pic>
    </p:spTree>
    <p:extLst>
      <p:ext uri="{BB962C8B-B14F-4D97-AF65-F5344CB8AC3E}">
        <p14:creationId xmlns:p14="http://schemas.microsoft.com/office/powerpoint/2010/main" val="34711232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82"/>
        <p:cNvGrpSpPr/>
        <p:nvPr/>
      </p:nvGrpSpPr>
      <p:grpSpPr>
        <a:xfrm>
          <a:off x="0" y="0"/>
          <a:ext cx="0" cy="0"/>
          <a:chOff x="0" y="0"/>
          <a:chExt cx="0" cy="0"/>
        </a:xfrm>
      </p:grpSpPr>
      <p:sp>
        <p:nvSpPr>
          <p:cNvPr id="383" name="Google Shape;383;p40"/>
          <p:cNvSpPr/>
          <p:nvPr/>
        </p:nvSpPr>
        <p:spPr>
          <a:xfrm>
            <a:off x="277965" y="271963"/>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0"/>
          <p:cNvSpPr/>
          <p:nvPr/>
        </p:nvSpPr>
        <p:spPr>
          <a:xfrm>
            <a:off x="852801" y="338968"/>
            <a:ext cx="398876" cy="337703"/>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0"/>
          <p:cNvSpPr/>
          <p:nvPr/>
        </p:nvSpPr>
        <p:spPr>
          <a:xfrm>
            <a:off x="1445208" y="340017"/>
            <a:ext cx="387139" cy="341965"/>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0"/>
          <p:cNvSpPr/>
          <p:nvPr/>
        </p:nvSpPr>
        <p:spPr>
          <a:xfrm>
            <a:off x="2071095" y="330991"/>
            <a:ext cx="315368" cy="354182"/>
          </a:xfrm>
          <a:custGeom>
            <a:avLst/>
            <a:gdLst/>
            <a:ahLst/>
            <a:cxnLst/>
            <a:rect l="l" t="t" r="r" b="b"/>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0"/>
          <p:cNvSpPr/>
          <p:nvPr/>
        </p:nvSpPr>
        <p:spPr>
          <a:xfrm>
            <a:off x="2678363" y="327801"/>
            <a:ext cx="268576" cy="357373"/>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p:nvPr/>
        </p:nvSpPr>
        <p:spPr>
          <a:xfrm>
            <a:off x="3190980" y="323539"/>
            <a:ext cx="414830" cy="366421"/>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3808913" y="301728"/>
            <a:ext cx="355778" cy="411093"/>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0"/>
          <p:cNvSpPr/>
          <p:nvPr/>
        </p:nvSpPr>
        <p:spPr>
          <a:xfrm>
            <a:off x="4367795" y="328325"/>
            <a:ext cx="414283" cy="362159"/>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0"/>
          <p:cNvSpPr/>
          <p:nvPr/>
        </p:nvSpPr>
        <p:spPr>
          <a:xfrm>
            <a:off x="4977729" y="334707"/>
            <a:ext cx="366421" cy="34939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5571185" y="326205"/>
            <a:ext cx="355778" cy="363230"/>
          </a:xfrm>
          <a:custGeom>
            <a:avLst/>
            <a:gdLst/>
            <a:ahLst/>
            <a:cxnLst/>
            <a:rect l="l" t="t" r="r" b="b"/>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a:off x="282226" y="865419"/>
            <a:ext cx="368541" cy="456289"/>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869825" y="865419"/>
            <a:ext cx="368541" cy="456289"/>
          </a:xfrm>
          <a:custGeom>
            <a:avLst/>
            <a:gdLst/>
            <a:ahLst/>
            <a:cxnLst/>
            <a:rect l="l" t="t" r="r" b="b"/>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a:off x="1447327" y="934019"/>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p:nvPr/>
        </p:nvSpPr>
        <p:spPr>
          <a:xfrm>
            <a:off x="2034402" y="901041"/>
            <a:ext cx="379709" cy="384495"/>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a:off x="2624667" y="926043"/>
            <a:ext cx="376518" cy="33291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3218647" y="926043"/>
            <a:ext cx="365350" cy="336633"/>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a:off x="3815818" y="9297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a:off x="4384820" y="911138"/>
            <a:ext cx="375447" cy="368016"/>
          </a:xfrm>
          <a:custGeom>
            <a:avLst/>
            <a:gdLst/>
            <a:ahLst/>
            <a:cxnLst/>
            <a:rect l="l" t="t" r="r" b="b"/>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4934129" y="870729"/>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5532896" y="886683"/>
            <a:ext cx="429691" cy="41056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a:off x="252963" y="1538097"/>
            <a:ext cx="421211" cy="298889"/>
          </a:xfrm>
          <a:custGeom>
            <a:avLst/>
            <a:gdLst/>
            <a:ahLst/>
            <a:cxnLst/>
            <a:rect l="l" t="t" r="r" b="b"/>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a:off x="842704" y="1481734"/>
            <a:ext cx="417999" cy="404711"/>
          </a:xfrm>
          <a:custGeom>
            <a:avLst/>
            <a:gdLst/>
            <a:ahLst/>
            <a:cxnLst/>
            <a:rect l="l" t="t" r="r" b="b"/>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a:off x="1445732" y="1499808"/>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a:off x="2029616" y="1488116"/>
            <a:ext cx="392472" cy="391401"/>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0"/>
          <p:cNvSpPr/>
          <p:nvPr/>
        </p:nvSpPr>
        <p:spPr>
          <a:xfrm>
            <a:off x="2629978" y="1500354"/>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a:off x="3234055" y="1457279"/>
            <a:ext cx="332917" cy="452551"/>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3777530" y="1547144"/>
            <a:ext cx="417999" cy="269625"/>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4382678" y="1489711"/>
            <a:ext cx="385041" cy="389281"/>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4969227" y="1474828"/>
            <a:ext cx="387161" cy="402569"/>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5538753" y="1486520"/>
            <a:ext cx="414283" cy="388210"/>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301895" y="209219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p:nvPr/>
        </p:nvSpPr>
        <p:spPr>
          <a:xfrm>
            <a:off x="875136" y="2092739"/>
            <a:ext cx="346227" cy="348325"/>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p:nvPr/>
        </p:nvSpPr>
        <p:spPr>
          <a:xfrm>
            <a:off x="1469663" y="2092739"/>
            <a:ext cx="346205" cy="348325"/>
          </a:xfrm>
          <a:custGeom>
            <a:avLst/>
            <a:gdLst/>
            <a:ahLst/>
            <a:cxnLst/>
            <a:rect l="l" t="t" r="r" b="b"/>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0"/>
          <p:cNvSpPr/>
          <p:nvPr/>
        </p:nvSpPr>
        <p:spPr>
          <a:xfrm>
            <a:off x="2052475" y="2092739"/>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0"/>
          <p:cNvSpPr/>
          <p:nvPr/>
        </p:nvSpPr>
        <p:spPr>
          <a:xfrm>
            <a:off x="2720367" y="2038496"/>
            <a:ext cx="186685" cy="460550"/>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a:off x="3319156" y="2041687"/>
            <a:ext cx="161683" cy="455218"/>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a:off x="3912065" y="2092193"/>
            <a:ext cx="147325" cy="348871"/>
          </a:xfrm>
          <a:custGeom>
            <a:avLst/>
            <a:gdLst/>
            <a:ahLst/>
            <a:cxnLst/>
            <a:rect l="l" t="t" r="r" b="b"/>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0"/>
          <p:cNvSpPr/>
          <p:nvPr/>
        </p:nvSpPr>
        <p:spPr>
          <a:xfrm>
            <a:off x="4402368" y="2087407"/>
            <a:ext cx="343014" cy="363230"/>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4975609" y="2096979"/>
            <a:ext cx="375993" cy="347276"/>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5570114" y="2037950"/>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400284" y="2642049"/>
            <a:ext cx="127109" cy="429713"/>
          </a:xfrm>
          <a:custGeom>
            <a:avLst/>
            <a:gdLst/>
            <a:ahLst/>
            <a:cxnLst/>
            <a:rect l="l" t="t" r="r" b="b"/>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913425" y="2626095"/>
            <a:ext cx="274958" cy="460550"/>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1461139" y="2626095"/>
            <a:ext cx="360039" cy="460550"/>
          </a:xfrm>
          <a:custGeom>
            <a:avLst/>
            <a:gdLst/>
            <a:ahLst/>
            <a:cxnLst/>
            <a:rect l="l" t="t" r="r" b="b"/>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2592213" y="2704269"/>
            <a:ext cx="434499" cy="242503"/>
          </a:xfrm>
          <a:custGeom>
            <a:avLst/>
            <a:gdLst/>
            <a:ahLst/>
            <a:cxnLst/>
            <a:rect l="l" t="t" r="r" b="b"/>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2013116" y="2653741"/>
            <a:ext cx="421736" cy="39887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3210671" y="2663860"/>
            <a:ext cx="373327" cy="37651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3796674" y="2667051"/>
            <a:ext cx="378113" cy="376518"/>
          </a:xfrm>
          <a:custGeom>
            <a:avLst/>
            <a:gdLst/>
            <a:ahLst/>
            <a:cxnLst/>
            <a:rect l="l" t="t" r="r" b="b"/>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4332172" y="2667051"/>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5012302" y="2651097"/>
            <a:ext cx="296223" cy="412142"/>
          </a:xfrm>
          <a:custGeom>
            <a:avLst/>
            <a:gdLst/>
            <a:ahLst/>
            <a:cxnLst/>
            <a:rect l="l" t="t" r="r" b="b"/>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5602568" y="2671837"/>
            <a:ext cx="289295" cy="396187"/>
          </a:xfrm>
          <a:custGeom>
            <a:avLst/>
            <a:gdLst/>
            <a:ahLst/>
            <a:cxnLst/>
            <a:rect l="l" t="t" r="r" b="b"/>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264677" y="3280175"/>
            <a:ext cx="417999" cy="330797"/>
          </a:xfrm>
          <a:custGeom>
            <a:avLst/>
            <a:gdLst/>
            <a:ahLst/>
            <a:cxnLst/>
            <a:rect l="l" t="t" r="r" b="b"/>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848015" y="3304630"/>
            <a:ext cx="407377" cy="276553"/>
          </a:xfrm>
          <a:custGeom>
            <a:avLst/>
            <a:gdLst/>
            <a:ahLst/>
            <a:cxnLst/>
            <a:rect l="l" t="t" r="r" b="b"/>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1447327" y="3292938"/>
            <a:ext cx="386615" cy="302080"/>
          </a:xfrm>
          <a:custGeom>
            <a:avLst/>
            <a:gdLst/>
            <a:ahLst/>
            <a:cxnLst/>
            <a:rect l="l" t="t" r="r" b="b"/>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2032260" y="3284961"/>
            <a:ext cx="389303" cy="316439"/>
          </a:xfrm>
          <a:custGeom>
            <a:avLst/>
            <a:gdLst/>
            <a:ahLst/>
            <a:cxnLst/>
            <a:rect l="l" t="t" r="r" b="b"/>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640621" y="3259436"/>
            <a:ext cx="351516" cy="354707"/>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3196312" y="3304106"/>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3784982" y="3304106"/>
            <a:ext cx="396734" cy="292507"/>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4383224" y="3275389"/>
            <a:ext cx="382353" cy="335037"/>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4951132" y="3234980"/>
            <a:ext cx="419616" cy="422785"/>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5569065" y="3258911"/>
            <a:ext cx="359493" cy="36427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258820" y="3831081"/>
            <a:ext cx="409497" cy="39885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828346" y="3895420"/>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1518573" y="3803959"/>
            <a:ext cx="256359" cy="437144"/>
          </a:xfrm>
          <a:custGeom>
            <a:avLst/>
            <a:gdLst/>
            <a:ahLst/>
            <a:cxnLst/>
            <a:rect l="l" t="t" r="r" b="b"/>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2069500" y="3845964"/>
            <a:ext cx="321749" cy="403662"/>
          </a:xfrm>
          <a:custGeom>
            <a:avLst/>
            <a:gdLst/>
            <a:ahLst/>
            <a:cxnLst/>
            <a:rect l="l" t="t" r="r" b="b"/>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2632644" y="3876822"/>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3218101" y="3848630"/>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3804127" y="3843844"/>
            <a:ext cx="365875" cy="374398"/>
          </a:xfrm>
          <a:custGeom>
            <a:avLst/>
            <a:gdLst/>
            <a:ahLst/>
            <a:cxnLst/>
            <a:rect l="l" t="t" r="r" b="b"/>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4363533" y="3847559"/>
            <a:ext cx="422260" cy="356848"/>
          </a:xfrm>
          <a:custGeom>
            <a:avLst/>
            <a:gdLst/>
            <a:ahLst/>
            <a:cxnLst/>
            <a:rect l="l" t="t" r="r" b="b"/>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4969227" y="3840129"/>
            <a:ext cx="384495" cy="3797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5566399" y="3822033"/>
            <a:ext cx="368541" cy="412163"/>
          </a:xfrm>
          <a:custGeom>
            <a:avLst/>
            <a:gdLst/>
            <a:ahLst/>
            <a:cxnLst/>
            <a:rect l="l" t="t" r="r" b="b"/>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230650" y="4486232"/>
            <a:ext cx="474363" cy="267505"/>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858133" y="4415489"/>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1430849" y="4392629"/>
            <a:ext cx="420643" cy="433953"/>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2039713" y="4429323"/>
            <a:ext cx="371207" cy="375993"/>
          </a:xfrm>
          <a:custGeom>
            <a:avLst/>
            <a:gdLst/>
            <a:ahLst/>
            <a:cxnLst/>
            <a:rect l="l" t="t" r="r" b="b"/>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2590093" y="4430394"/>
            <a:ext cx="446192" cy="372256"/>
          </a:xfrm>
          <a:custGeom>
            <a:avLst/>
            <a:gdLst/>
            <a:ahLst/>
            <a:cxnLst/>
            <a:rect l="l" t="t" r="r" b="b"/>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3227673" y="4398486"/>
            <a:ext cx="344085" cy="416403"/>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3742432" y="4393700"/>
            <a:ext cx="494054" cy="448312"/>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4336412" y="4386772"/>
            <a:ext cx="485006" cy="464266"/>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4946346" y="4497924"/>
            <a:ext cx="431308" cy="249956"/>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5591925" y="4452182"/>
            <a:ext cx="321749" cy="353133"/>
          </a:xfrm>
          <a:custGeom>
            <a:avLst/>
            <a:gdLst/>
            <a:ahLst/>
            <a:cxnLst/>
            <a:rect l="l" t="t" r="r" b="b"/>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6350992" y="1877604"/>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7244612" y="1877594"/>
            <a:ext cx="1104911" cy="1088368"/>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6535708" y="2088458"/>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7689847" y="2385855"/>
            <a:ext cx="1052391" cy="643569"/>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468" name="Google Shape;468;p40"/>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latin typeface="Work Sans"/>
                <a:ea typeface="Work Sans"/>
                <a:cs typeface="Work Sans"/>
                <a:sym typeface="Work Sans"/>
              </a:rPr>
              <a:t>SlidesCarnival icons are editable shapes.</a:t>
            </a:r>
            <a:r>
              <a:rPr lang="en" sz="900" b="1"/>
              <a:t> </a:t>
            </a:r>
            <a:r>
              <a:rPr lang="en" sz="900"/>
              <a:t/>
            </a:r>
            <a:br>
              <a:rPr lang="en" sz="900"/>
            </a:br>
            <a:r>
              <a:rPr lang="en" sz="900"/>
              <a:t/>
            </a:r>
            <a:br>
              <a:rPr lang="en" sz="900"/>
            </a:br>
            <a:r>
              <a:rPr lang="en" sz="900"/>
              <a:t>This means that you can:</a:t>
            </a:r>
            <a:endParaRPr sz="900"/>
          </a:p>
          <a:p>
            <a:pPr marL="457200" lvl="0" indent="-285750" algn="l" rtl="0">
              <a:spcBef>
                <a:spcPts val="600"/>
              </a:spcBef>
              <a:spcAft>
                <a:spcPts val="0"/>
              </a:spcAft>
              <a:buSzPts val="900"/>
              <a:buChar char="✘"/>
            </a:pPr>
            <a:r>
              <a:rPr lang="en" sz="900"/>
              <a:t>Resize them without losing quality.</a:t>
            </a:r>
            <a:endParaRPr sz="900"/>
          </a:p>
          <a:p>
            <a:pPr marL="457200" lvl="0" indent="-285750" algn="l" rtl="0">
              <a:spcBef>
                <a:spcPts val="0"/>
              </a:spcBef>
              <a:spcAft>
                <a:spcPts val="0"/>
              </a:spcAft>
              <a:buSzPts val="900"/>
              <a:buChar char="✘"/>
            </a:pPr>
            <a:r>
              <a:rPr lang="en" sz="900"/>
              <a:t>Change fill color and opacity.</a:t>
            </a:r>
            <a:endParaRPr sz="900"/>
          </a:p>
          <a:p>
            <a:pPr marL="457200" lvl="0" indent="-285750" algn="l" rtl="0">
              <a:spcBef>
                <a:spcPts val="0"/>
              </a:spcBef>
              <a:spcAft>
                <a:spcPts val="0"/>
              </a:spcAft>
              <a:buSzPts val="900"/>
              <a:buChar char="✘"/>
            </a:pPr>
            <a:r>
              <a:rPr lang="en" sz="900"/>
              <a:t>Change line color, width and style.</a:t>
            </a:r>
            <a:endParaRPr sz="900"/>
          </a:p>
          <a:p>
            <a:pPr marL="0" lvl="0" indent="0" algn="l" rtl="0">
              <a:spcBef>
                <a:spcPts val="600"/>
              </a:spcBef>
              <a:spcAft>
                <a:spcPts val="0"/>
              </a:spcAft>
              <a:buNone/>
            </a:pPr>
            <a:r>
              <a:rPr lang="en" sz="900"/>
              <a:t>Isn’t that nice? :)</a:t>
            </a:r>
            <a:br>
              <a:rPr lang="en" sz="900"/>
            </a:br>
            <a:r>
              <a:rPr lang="en" sz="900"/>
              <a:t/>
            </a:r>
            <a:br>
              <a:rPr lang="en" sz="900"/>
            </a:br>
            <a:r>
              <a:rPr lang="en" sz="900"/>
              <a:t>Examples:</a:t>
            </a:r>
            <a:endParaRPr sz="9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472"/>
        <p:cNvGrpSpPr/>
        <p:nvPr/>
      </p:nvGrpSpPr>
      <p:grpSpPr>
        <a:xfrm>
          <a:off x="0" y="0"/>
          <a:ext cx="0" cy="0"/>
          <a:chOff x="0" y="0"/>
          <a:chExt cx="0" cy="0"/>
        </a:xfrm>
      </p:grpSpPr>
      <p:sp>
        <p:nvSpPr>
          <p:cNvPr id="473" name="Google Shape;473;p41"/>
          <p:cNvSpPr txBox="1"/>
          <p:nvPr/>
        </p:nvSpPr>
        <p:spPr>
          <a:xfrm>
            <a:off x="7319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lt1"/>
                </a:solidFill>
                <a:latin typeface="Work Sans Light"/>
                <a:ea typeface="Work Sans Light"/>
                <a:cs typeface="Work Sans Light"/>
                <a:sym typeface="Work Sans Light"/>
              </a:rPr>
              <a:t>✋👆👉👍👤👦👧👨👩👪💃🏃💑❤😂😉😋😒😭👶😸🐟🍒🍔💣📌📖🔨🎃🎈🎨🏈🏰🌏🔌🔑</a:t>
            </a:r>
            <a:r>
              <a:rPr lang="en" sz="2400">
                <a:solidFill>
                  <a:schemeClr val="lt1"/>
                </a:solidFill>
                <a:highlight>
                  <a:schemeClr val="dk1"/>
                </a:highlight>
                <a:latin typeface="Work Sans Light"/>
                <a:ea typeface="Work Sans Light"/>
                <a:cs typeface="Work Sans Light"/>
                <a:sym typeface="Work Sans Light"/>
              </a:rPr>
              <a:t> and many more...</a:t>
            </a:r>
            <a:endParaRPr sz="2400">
              <a:solidFill>
                <a:schemeClr val="lt1"/>
              </a:solidFill>
              <a:highlight>
                <a:schemeClr val="dk1"/>
              </a:highlight>
              <a:latin typeface="Work Sans Light"/>
              <a:ea typeface="Work Sans Light"/>
              <a:cs typeface="Work Sans Light"/>
              <a:sym typeface="Work Sans Light"/>
            </a:endParaRPr>
          </a:p>
        </p:txBody>
      </p:sp>
      <p:sp>
        <p:nvSpPr>
          <p:cNvPr id="474" name="Google Shape;474;p41"/>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FFF00"/>
                </a:solidFill>
              </a:rPr>
              <a:t>😉</a:t>
            </a:r>
            <a:endParaRPr sz="9600">
              <a:solidFill>
                <a:srgbClr val="FFFF00"/>
              </a:solidFill>
            </a:endParaRPr>
          </a:p>
        </p:txBody>
      </p:sp>
      <p:sp>
        <p:nvSpPr>
          <p:cNvPr id="475" name="Google Shape;475;p4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476" name="Google Shape;476;p41"/>
          <p:cNvSpPr txBox="1">
            <a:spLocks noGrp="1"/>
          </p:cNvSpPr>
          <p:nvPr>
            <p:ph type="body" idx="4294967295"/>
          </p:nvPr>
        </p:nvSpPr>
        <p:spPr>
          <a:xfrm>
            <a:off x="2200525" y="856425"/>
            <a:ext cx="64863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Now you can use any emoji as an icon!</a:t>
            </a:r>
            <a:r>
              <a:rPr lang="en" sz="1400"/>
              <a:t/>
            </a:r>
            <a:br>
              <a:rPr lang="en" sz="1400"/>
            </a:br>
            <a:r>
              <a:rPr lang="en" sz="1400"/>
              <a:t>And of course it resizes without losing quality and you can change the color.</a:t>
            </a:r>
            <a:br>
              <a:rPr lang="en" sz="1400"/>
            </a:br>
            <a:r>
              <a:rPr lang="en" sz="1400"/>
              <a:t/>
            </a:r>
            <a:br>
              <a:rPr lang="en" sz="1400"/>
            </a:br>
            <a:r>
              <a:rPr lang="en" sz="1400"/>
              <a:t>How? Follow Google instructions </a:t>
            </a:r>
            <a:r>
              <a:rPr lang="en" sz="1400" u="sng">
                <a:solidFill>
                  <a:schemeClr val="hlink"/>
                </a:solidFill>
                <a:hlinkClick r:id="rId3"/>
              </a:rPr>
              <a:t>https://twitter.com/googledocs/status/730087240156643328</a:t>
            </a:r>
            <a:endParaRPr sz="1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480"/>
        <p:cNvGrpSpPr/>
        <p:nvPr/>
      </p:nvGrpSpPr>
      <p:grpSpPr>
        <a:xfrm>
          <a:off x="0" y="0"/>
          <a:ext cx="0" cy="0"/>
          <a:chOff x="0" y="0"/>
          <a:chExt cx="0" cy="0"/>
        </a:xfrm>
      </p:grpSpPr>
      <p:pic>
        <p:nvPicPr>
          <p:cNvPr id="481" name="Google Shape;481;p42">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482" name="Google Shape;482;p42"/>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483" name="Google Shape;483;p42"/>
          <p:cNvGrpSpPr/>
          <p:nvPr/>
        </p:nvGrpSpPr>
        <p:grpSpPr>
          <a:xfrm>
            <a:off x="690575" y="3290132"/>
            <a:ext cx="7762851" cy="892418"/>
            <a:chOff x="801125" y="3213932"/>
            <a:chExt cx="7762851" cy="892418"/>
          </a:xfrm>
        </p:grpSpPr>
        <p:grpSp>
          <p:nvGrpSpPr>
            <p:cNvPr id="484" name="Google Shape;484;p42"/>
            <p:cNvGrpSpPr/>
            <p:nvPr/>
          </p:nvGrpSpPr>
          <p:grpSpPr>
            <a:xfrm>
              <a:off x="4845759" y="3213932"/>
              <a:ext cx="1695900" cy="892418"/>
              <a:chOff x="4845759" y="3213932"/>
              <a:chExt cx="1695900" cy="892418"/>
            </a:xfrm>
          </p:grpSpPr>
          <p:sp>
            <p:nvSpPr>
              <p:cNvPr id="485" name="Google Shape;485;p42"/>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486" name="Google Shape;486;p42"/>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87" name="Google Shape;487;p42"/>
            <p:cNvGrpSpPr/>
            <p:nvPr/>
          </p:nvGrpSpPr>
          <p:grpSpPr>
            <a:xfrm>
              <a:off x="2823442" y="3214222"/>
              <a:ext cx="1695900" cy="892128"/>
              <a:chOff x="2823442" y="3214222"/>
              <a:chExt cx="1695900" cy="892128"/>
            </a:xfrm>
          </p:grpSpPr>
          <p:sp>
            <p:nvSpPr>
              <p:cNvPr id="488" name="Google Shape;488;p42"/>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489" name="Google Shape;489;p42"/>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90" name="Google Shape;490;p42"/>
            <p:cNvGrpSpPr/>
            <p:nvPr/>
          </p:nvGrpSpPr>
          <p:grpSpPr>
            <a:xfrm>
              <a:off x="6868076" y="3213932"/>
              <a:ext cx="1695900" cy="892418"/>
              <a:chOff x="6868076" y="3213932"/>
              <a:chExt cx="1695900" cy="892418"/>
            </a:xfrm>
          </p:grpSpPr>
          <p:sp>
            <p:nvSpPr>
              <p:cNvPr id="491" name="Google Shape;491;p42"/>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492" name="Google Shape;492;p42"/>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93" name="Google Shape;493;p42"/>
            <p:cNvGrpSpPr/>
            <p:nvPr/>
          </p:nvGrpSpPr>
          <p:grpSpPr>
            <a:xfrm>
              <a:off x="801125" y="3214206"/>
              <a:ext cx="1695900" cy="892144"/>
              <a:chOff x="801125" y="3214206"/>
              <a:chExt cx="1695900" cy="892144"/>
            </a:xfrm>
          </p:grpSpPr>
          <p:sp>
            <p:nvSpPr>
              <p:cNvPr id="494" name="Google Shape;494;p42"/>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495" name="Google Shape;495;p42"/>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472" y="207818"/>
            <a:ext cx="6348845" cy="816898"/>
          </a:xfrm>
        </p:spPr>
        <p:txBody>
          <a:bodyPr/>
          <a:lstStyle/>
          <a:p>
            <a:r>
              <a:rPr lang="en-US" sz="4400" b="1" dirty="0">
                <a:latin typeface="Bradley Hand ITC" panose="03070402050302030203" pitchFamily="66" charset="0"/>
              </a:rPr>
              <a:t> </a:t>
            </a:r>
            <a:r>
              <a:rPr lang="en-US" sz="4400" b="1" dirty="0" smtClean="0">
                <a:latin typeface="Bradley Hand ITC" panose="03070402050302030203" pitchFamily="66" charset="0"/>
              </a:rPr>
              <a:t>      Stray Animals</a:t>
            </a:r>
            <a:endParaRPr lang="en-US" b="1" dirty="0">
              <a:latin typeface="Bradley Hand ITC" panose="03070402050302030203" pitchFamily="66" charset="0"/>
            </a:endParaRPr>
          </a:p>
        </p:txBody>
      </p:sp>
      <p:sp>
        <p:nvSpPr>
          <p:cNvPr id="3" name="Subtitle 2"/>
          <p:cNvSpPr>
            <a:spLocks noGrp="1"/>
          </p:cNvSpPr>
          <p:nvPr>
            <p:ph type="subTitle" idx="1"/>
          </p:nvPr>
        </p:nvSpPr>
        <p:spPr>
          <a:xfrm>
            <a:off x="363682" y="1319646"/>
            <a:ext cx="8659547" cy="3366654"/>
          </a:xfrm>
        </p:spPr>
        <p:txBody>
          <a:bodyPr/>
          <a:lstStyle/>
          <a:p>
            <a:r>
              <a:rPr lang="en-US" sz="1800" b="1" dirty="0" smtClean="0">
                <a:solidFill>
                  <a:schemeClr val="tx1"/>
                </a:solidFill>
                <a:latin typeface="Bradley Hand ITC" panose="03070402050302030203" pitchFamily="66" charset="0"/>
              </a:rPr>
              <a:t>     </a:t>
            </a:r>
            <a:r>
              <a:rPr lang="en-US" sz="2000" b="1" dirty="0" smtClean="0">
                <a:solidFill>
                  <a:schemeClr val="tx1"/>
                </a:solidFill>
                <a:latin typeface="Bradley Hand ITC" panose="03070402050302030203" pitchFamily="66" charset="0"/>
              </a:rPr>
              <a:t>Stray </a:t>
            </a:r>
            <a:r>
              <a:rPr lang="en-US" sz="2000" b="1" dirty="0">
                <a:solidFill>
                  <a:schemeClr val="tx1"/>
                </a:solidFill>
                <a:latin typeface="Bradley Hand ITC" panose="03070402050302030203" pitchFamily="66" charset="0"/>
              </a:rPr>
              <a:t>animals are those who have never been owned and loved by the humans. Devoid of care and affection they grow up on streets feeding and living off on the large amounts of exposed garbage that are abundant source of food .Malnourished and weak , brought up in an unhealthy  environment , they suffer from poor health and don’t receive a proper welfare</a:t>
            </a:r>
            <a:r>
              <a:rPr lang="en-US" sz="1800" b="1" dirty="0">
                <a:solidFill>
                  <a:schemeClr val="tx1"/>
                </a:solidFill>
                <a:latin typeface="Bradley Hand ITC" panose="03070402050302030203" pitchFamily="66" charset="0"/>
              </a:rPr>
              <a:t>. </a:t>
            </a:r>
            <a:endParaRPr lang="en-US" sz="1800" b="1" dirty="0" smtClean="0">
              <a:solidFill>
                <a:schemeClr val="tx1"/>
              </a:solidFill>
              <a:latin typeface="Bradley Hand ITC" panose="03070402050302030203" pitchFamily="66" charset="0"/>
            </a:endParaRPr>
          </a:p>
          <a:p>
            <a:endParaRPr lang="en-US" sz="1800" b="1" dirty="0" smtClean="0">
              <a:solidFill>
                <a:schemeClr val="tx1"/>
              </a:solidFill>
              <a:latin typeface="Bradley Hand ITC" panose="03070402050302030203" pitchFamily="66" charset="0"/>
            </a:endParaRPr>
          </a:p>
          <a:p>
            <a:r>
              <a:rPr lang="en-US" sz="1800" b="1" dirty="0">
                <a:solidFill>
                  <a:schemeClr val="tx1"/>
                </a:solidFill>
                <a:latin typeface="Bradley Hand ITC" panose="03070402050302030203" pitchFamily="66" charset="0"/>
              </a:rPr>
              <a:t> </a:t>
            </a:r>
            <a:r>
              <a:rPr lang="en-US" sz="1800" b="1" dirty="0" smtClean="0">
                <a:solidFill>
                  <a:schemeClr val="tx1"/>
                </a:solidFill>
                <a:latin typeface="Bradley Hand ITC" panose="03070402050302030203" pitchFamily="66" charset="0"/>
              </a:rPr>
              <a:t>     </a:t>
            </a:r>
            <a:r>
              <a:rPr lang="en-US" sz="2200" b="1" kern="1200" dirty="0" smtClean="0">
                <a:solidFill>
                  <a:schemeClr val="tx1">
                    <a:lumMod val="95000"/>
                    <a:lumOff val="5000"/>
                  </a:schemeClr>
                </a:solidFill>
                <a:latin typeface="Bradley Hand ITC" panose="03070402050302030203" pitchFamily="66" charset="0"/>
                <a:ea typeface="+mn-ea"/>
                <a:cs typeface="+mn-cs"/>
              </a:rPr>
              <a:t>They </a:t>
            </a:r>
            <a:r>
              <a:rPr lang="en-US" sz="2200" b="1" kern="1200" dirty="0">
                <a:solidFill>
                  <a:schemeClr val="tx1">
                    <a:lumMod val="95000"/>
                    <a:lumOff val="5000"/>
                  </a:schemeClr>
                </a:solidFill>
                <a:latin typeface="Bradley Hand ITC" panose="03070402050302030203" pitchFamily="66" charset="0"/>
                <a:ea typeface="+mn-ea"/>
                <a:cs typeface="+mn-cs"/>
              </a:rPr>
              <a:t>end up living in street because no one adopts </a:t>
            </a:r>
            <a:r>
              <a:rPr lang="en-US" sz="2200" b="1" kern="1200" dirty="0" smtClean="0">
                <a:solidFill>
                  <a:schemeClr val="tx1">
                    <a:lumMod val="95000"/>
                    <a:lumOff val="5000"/>
                  </a:schemeClr>
                </a:solidFill>
                <a:latin typeface="Bradley Hand ITC" panose="03070402050302030203" pitchFamily="66" charset="0"/>
                <a:ea typeface="+mn-ea"/>
                <a:cs typeface="+mn-cs"/>
              </a:rPr>
              <a:t>them They face abuse </a:t>
            </a:r>
            <a:r>
              <a:rPr lang="en-US" sz="2200" b="1" kern="1200" dirty="0">
                <a:solidFill>
                  <a:schemeClr val="tx1">
                    <a:lumMod val="95000"/>
                    <a:lumOff val="5000"/>
                  </a:schemeClr>
                </a:solidFill>
                <a:latin typeface="Bradley Hand ITC" panose="03070402050302030203" pitchFamily="66" charset="0"/>
                <a:ea typeface="+mn-ea"/>
                <a:cs typeface="+mn-cs"/>
              </a:rPr>
              <a:t>, </a:t>
            </a:r>
            <a:r>
              <a:rPr lang="en-US" sz="2200" b="1" kern="1200" dirty="0" smtClean="0">
                <a:solidFill>
                  <a:schemeClr val="tx1">
                    <a:lumMod val="95000"/>
                    <a:lumOff val="5000"/>
                  </a:schemeClr>
                </a:solidFill>
                <a:latin typeface="Bradley Hand ITC" panose="03070402050302030203" pitchFamily="66" charset="0"/>
                <a:ea typeface="+mn-ea"/>
                <a:cs typeface="+mn-cs"/>
              </a:rPr>
              <a:t> mass </a:t>
            </a:r>
            <a:r>
              <a:rPr lang="en-US" sz="2200" b="1" kern="1200" dirty="0">
                <a:solidFill>
                  <a:schemeClr val="tx1">
                    <a:lumMod val="95000"/>
                    <a:lumOff val="5000"/>
                  </a:schemeClr>
                </a:solidFill>
                <a:latin typeface="Bradley Hand ITC" panose="03070402050302030203" pitchFamily="66" charset="0"/>
                <a:ea typeface="+mn-ea"/>
                <a:cs typeface="+mn-cs"/>
              </a:rPr>
              <a:t>killings by </a:t>
            </a:r>
            <a:r>
              <a:rPr lang="en-US" sz="2200" b="1" kern="1200" dirty="0" smtClean="0">
                <a:solidFill>
                  <a:schemeClr val="tx1">
                    <a:lumMod val="95000"/>
                    <a:lumOff val="5000"/>
                  </a:schemeClr>
                </a:solidFill>
                <a:latin typeface="Bradley Hand ITC" panose="03070402050302030203" pitchFamily="66" charset="0"/>
                <a:ea typeface="+mn-ea"/>
                <a:cs typeface="+mn-cs"/>
              </a:rPr>
              <a:t>humans. Often </a:t>
            </a:r>
            <a:r>
              <a:rPr lang="en-US" sz="2200" b="1" kern="1200" dirty="0">
                <a:solidFill>
                  <a:schemeClr val="tx1">
                    <a:lumMod val="95000"/>
                    <a:lumOff val="5000"/>
                  </a:schemeClr>
                </a:solidFill>
                <a:latin typeface="Bradley Hand ITC" panose="03070402050302030203" pitchFamily="66" charset="0"/>
                <a:ea typeface="+mn-ea"/>
                <a:cs typeface="+mn-cs"/>
              </a:rPr>
              <a:t>they catch dangerous diseases and end up being </a:t>
            </a:r>
            <a:r>
              <a:rPr lang="en-US" sz="2200" b="1" kern="1200" dirty="0" smtClean="0">
                <a:solidFill>
                  <a:schemeClr val="tx1">
                    <a:lumMod val="95000"/>
                    <a:lumOff val="5000"/>
                  </a:schemeClr>
                </a:solidFill>
                <a:latin typeface="Bradley Hand ITC" panose="03070402050302030203" pitchFamily="66" charset="0"/>
                <a:ea typeface="+mn-ea"/>
                <a:cs typeface="+mn-cs"/>
              </a:rPr>
              <a:t>dead. They </a:t>
            </a:r>
            <a:r>
              <a:rPr lang="en-US" sz="2200" b="1" kern="1200" dirty="0">
                <a:solidFill>
                  <a:schemeClr val="tx1">
                    <a:lumMod val="95000"/>
                    <a:lumOff val="5000"/>
                  </a:schemeClr>
                </a:solidFill>
                <a:latin typeface="Bradley Hand ITC" panose="03070402050302030203" pitchFamily="66" charset="0"/>
                <a:ea typeface="+mn-ea"/>
                <a:cs typeface="+mn-cs"/>
              </a:rPr>
              <a:t>have a poor immune system due to lack of </a:t>
            </a:r>
            <a:r>
              <a:rPr lang="en-US" sz="2200" b="1" kern="1200" dirty="0" smtClean="0">
                <a:solidFill>
                  <a:schemeClr val="tx1">
                    <a:lumMod val="95000"/>
                    <a:lumOff val="5000"/>
                  </a:schemeClr>
                </a:solidFill>
                <a:latin typeface="Bradley Hand ITC" panose="03070402050302030203" pitchFamily="66" charset="0"/>
                <a:ea typeface="+mn-ea"/>
                <a:cs typeface="+mn-cs"/>
              </a:rPr>
              <a:t>food. They </a:t>
            </a:r>
            <a:r>
              <a:rPr lang="en-US" sz="2200" b="1" kern="1200" dirty="0">
                <a:solidFill>
                  <a:schemeClr val="tx1">
                    <a:lumMod val="95000"/>
                    <a:lumOff val="5000"/>
                  </a:schemeClr>
                </a:solidFill>
                <a:latin typeface="Bradley Hand ITC" panose="03070402050302030203" pitchFamily="66" charset="0"/>
                <a:ea typeface="+mn-ea"/>
                <a:cs typeface="+mn-cs"/>
              </a:rPr>
              <a:t>face accidents while crossing road injuring themselves and the person</a:t>
            </a:r>
            <a:r>
              <a:rPr lang="en-US" sz="2000" b="1" kern="1200" dirty="0">
                <a:solidFill>
                  <a:schemeClr val="tx1">
                    <a:lumMod val="95000"/>
                    <a:lumOff val="5000"/>
                  </a:schemeClr>
                </a:solidFill>
                <a:latin typeface="Bradley Hand ITC" panose="03070402050302030203" pitchFamily="66" charset="0"/>
                <a:ea typeface="+mn-ea"/>
                <a:cs typeface="+mn-cs"/>
              </a:rPr>
              <a:t>.</a:t>
            </a:r>
          </a:p>
          <a:p>
            <a:endParaRPr lang="en-US" sz="2000" b="1" dirty="0">
              <a:solidFill>
                <a:schemeClr val="tx1">
                  <a:lumMod val="95000"/>
                  <a:lumOff val="5000"/>
                </a:schemeClr>
              </a:solidFill>
              <a:latin typeface="Bradley Hand ITC" panose="03070402050302030203" pitchFamily="66" charset="0"/>
            </a:endParaRPr>
          </a:p>
        </p:txBody>
      </p:sp>
    </p:spTree>
    <p:extLst>
      <p:ext uri="{BB962C8B-B14F-4D97-AF65-F5344CB8AC3E}">
        <p14:creationId xmlns:p14="http://schemas.microsoft.com/office/powerpoint/2010/main" val="1189071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7575" y="-207350"/>
            <a:ext cx="6711900" cy="1159800"/>
          </a:xfrm>
        </p:spPr>
        <p:txBody>
          <a:bodyPr/>
          <a:lstStyle/>
          <a:p>
            <a:r>
              <a:rPr lang="en-US" b="1" dirty="0">
                <a:latin typeface="Bradley Hand ITC" panose="03070402050302030203" pitchFamily="66" charset="0"/>
              </a:rPr>
              <a:t>What we aim</a:t>
            </a:r>
          </a:p>
        </p:txBody>
      </p:sp>
      <p:sp>
        <p:nvSpPr>
          <p:cNvPr id="3" name="Subtitle 2"/>
          <p:cNvSpPr>
            <a:spLocks noGrp="1"/>
          </p:cNvSpPr>
          <p:nvPr>
            <p:ph type="subTitle" idx="1"/>
          </p:nvPr>
        </p:nvSpPr>
        <p:spPr>
          <a:xfrm>
            <a:off x="739775" y="952450"/>
            <a:ext cx="6711900" cy="4532296"/>
          </a:xfrm>
        </p:spPr>
        <p:txBody>
          <a:bodyPr/>
          <a:lstStyle/>
          <a:p>
            <a:pPr marL="0" indent="0"/>
            <a:r>
              <a:rPr lang="en-US" sz="2000" b="1" dirty="0">
                <a:solidFill>
                  <a:schemeClr val="tx1">
                    <a:lumMod val="95000"/>
                    <a:lumOff val="5000"/>
                  </a:schemeClr>
                </a:solidFill>
                <a:latin typeface="Bradley Hand ITC" panose="03070402050302030203" pitchFamily="66" charset="0"/>
                <a:cs typeface="Times New Roman" panose="02020603050405020304" pitchFamily="18" charset="0"/>
              </a:rPr>
              <a:t>Have you ever come across a stranded animal , a dog with broken leg or a motherless kitten crying </a:t>
            </a:r>
            <a:r>
              <a:rPr lang="en-US" sz="2000" b="1" dirty="0" smtClean="0">
                <a:solidFill>
                  <a:schemeClr val="tx1">
                    <a:lumMod val="95000"/>
                    <a:lumOff val="5000"/>
                  </a:schemeClr>
                </a:solidFill>
                <a:latin typeface="Bradley Hand ITC" panose="03070402050302030203" pitchFamily="66" charset="0"/>
                <a:cs typeface="Times New Roman" panose="02020603050405020304" pitchFamily="18" charset="0"/>
              </a:rPr>
              <a:t>or even </a:t>
            </a:r>
            <a:r>
              <a:rPr lang="en-US" sz="2000" b="1" dirty="0">
                <a:solidFill>
                  <a:schemeClr val="tx1">
                    <a:lumMod val="95000"/>
                    <a:lumOff val="5000"/>
                  </a:schemeClr>
                </a:solidFill>
                <a:latin typeface="Bradley Hand ITC" panose="03070402050302030203" pitchFamily="66" charset="0"/>
                <a:cs typeface="Times New Roman" panose="02020603050405020304" pitchFamily="18" charset="0"/>
              </a:rPr>
              <a:t>a bird with a broken wing and don’t know what to do?</a:t>
            </a:r>
          </a:p>
          <a:p>
            <a:pPr marL="0" indent="0"/>
            <a:r>
              <a:rPr lang="en-US" sz="2000" b="1" dirty="0">
                <a:solidFill>
                  <a:schemeClr val="tx1">
                    <a:lumMod val="95000"/>
                    <a:lumOff val="5000"/>
                  </a:schemeClr>
                </a:solidFill>
                <a:latin typeface="Bradley Hand ITC" panose="03070402050302030203" pitchFamily="66" charset="0"/>
                <a:cs typeface="Times New Roman" panose="02020603050405020304" pitchFamily="18" charset="0"/>
              </a:rPr>
              <a:t>We through our medium “FOSTER A STRAY” aim to provide aid , shelter, food and basic amenities like veterinary treatment.</a:t>
            </a:r>
          </a:p>
          <a:p>
            <a:pPr marL="0" indent="0"/>
            <a:r>
              <a:rPr lang="en-US" sz="2000" b="1" dirty="0">
                <a:solidFill>
                  <a:schemeClr val="tx1">
                    <a:lumMod val="95000"/>
                    <a:lumOff val="5000"/>
                  </a:schemeClr>
                </a:solidFill>
                <a:latin typeface="Bradley Hand ITC" panose="03070402050302030203" pitchFamily="66" charset="0"/>
                <a:cs typeface="Times New Roman" panose="02020603050405020304" pitchFamily="18" charset="0"/>
              </a:rPr>
              <a:t>We work to create a animal friendly environment and a strategy to reduce the number of stray animals and make a better world for them.</a:t>
            </a:r>
          </a:p>
          <a:p>
            <a:pPr marL="0" indent="0"/>
            <a:r>
              <a:rPr lang="en-US" sz="2000" b="1" dirty="0">
                <a:solidFill>
                  <a:schemeClr val="tx1">
                    <a:lumMod val="95000"/>
                    <a:lumOff val="5000"/>
                  </a:schemeClr>
                </a:solidFill>
                <a:latin typeface="Bradley Hand ITC" panose="03070402050302030203" pitchFamily="66" charset="0"/>
                <a:cs typeface="Times New Roman" panose="02020603050405020304" pitchFamily="18" charset="0"/>
              </a:rPr>
              <a:t>We dream of a world where people and humans coexist peacefully, to stop the mass culling of animals ,treating them like vermins.</a:t>
            </a:r>
          </a:p>
          <a:p>
            <a:endParaRPr lang="en-US" sz="2000" b="1" dirty="0">
              <a:solidFill>
                <a:schemeClr val="tx1">
                  <a:lumMod val="95000"/>
                  <a:lumOff val="5000"/>
                </a:schemeClr>
              </a:solidFill>
              <a:latin typeface="Bradley Hand ITC" panose="03070402050302030203" pitchFamily="66" charset="0"/>
              <a:cs typeface="Times New Roman" panose="02020603050405020304" pitchFamily="18" charset="0"/>
            </a:endParaRPr>
          </a:p>
        </p:txBody>
      </p:sp>
    </p:spTree>
    <p:extLst>
      <p:ext uri="{BB962C8B-B14F-4D97-AF65-F5344CB8AC3E}">
        <p14:creationId xmlns:p14="http://schemas.microsoft.com/office/powerpoint/2010/main" val="2576239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848075" y="355475"/>
            <a:ext cx="6711900" cy="623100"/>
          </a:xfrm>
          <a:prstGeom prst="rect">
            <a:avLst/>
          </a:prstGeom>
        </p:spPr>
        <p:txBody>
          <a:bodyPr spcFirstLastPara="1" wrap="square" lIns="0" tIns="0" rIns="0" bIns="0" anchor="b" anchorCtr="0">
            <a:noAutofit/>
          </a:bodyPr>
          <a:lstStyle/>
          <a:p>
            <a:pPr lvl="0"/>
            <a:r>
              <a:rPr lang="en-US" b="1" dirty="0">
                <a:latin typeface="Bradley Hand ITC" panose="03070402050302030203" pitchFamily="66" charset="0"/>
                <a:ea typeface="PMingLiU-ExtB" panose="02020500000000000000" pitchFamily="18" charset="-120"/>
              </a:rPr>
              <a:t>How our </a:t>
            </a:r>
            <a:r>
              <a:rPr lang="en-US" b="1" dirty="0" smtClean="0">
                <a:latin typeface="Bradley Hand ITC" panose="03070402050302030203" pitchFamily="66" charset="0"/>
                <a:ea typeface="PMingLiU-ExtB" panose="02020500000000000000" pitchFamily="18" charset="-120"/>
              </a:rPr>
              <a:t>website helps</a:t>
            </a:r>
            <a:endParaRPr b="1" dirty="0">
              <a:latin typeface="Bradley Hand ITC" panose="03070402050302030203" pitchFamily="66" charset="0"/>
              <a:ea typeface="PMingLiU-ExtB" panose="02020500000000000000" pitchFamily="18" charset="-120"/>
            </a:endParaRPr>
          </a:p>
        </p:txBody>
      </p:sp>
      <p:sp>
        <p:nvSpPr>
          <p:cNvPr id="118" name="Google Shape;118;p15"/>
          <p:cNvSpPr txBox="1">
            <a:spLocks noGrp="1"/>
          </p:cNvSpPr>
          <p:nvPr>
            <p:ph type="body" idx="2"/>
          </p:nvPr>
        </p:nvSpPr>
        <p:spPr>
          <a:xfrm>
            <a:off x="4749423" y="1219050"/>
            <a:ext cx="2988000" cy="1927200"/>
          </a:xfrm>
          <a:prstGeom prst="rect">
            <a:avLst/>
          </a:prstGeom>
        </p:spPr>
        <p:txBody>
          <a:bodyPr spcFirstLastPara="1" wrap="square" lIns="0" tIns="0" rIns="0" bIns="0" anchor="t" anchorCtr="0">
            <a:noAutofit/>
          </a:bodyPr>
          <a:lstStyle/>
          <a:p>
            <a:pPr marL="101600" indent="0">
              <a:buNone/>
            </a:pPr>
            <a:r>
              <a:rPr lang="en-US" b="1" dirty="0">
                <a:latin typeface="Bradley Hand ITC" panose="03070402050302030203" pitchFamily="66" charset="0"/>
              </a:rPr>
              <a:t>We have created a platform that brings all animal lovers, </a:t>
            </a:r>
            <a:r>
              <a:rPr lang="en-US" b="1" dirty="0" smtClean="0">
                <a:latin typeface="Bradley Hand ITC" panose="03070402050302030203" pitchFamily="66" charset="0"/>
              </a:rPr>
              <a:t>veterinary, NGOs </a:t>
            </a:r>
            <a:r>
              <a:rPr lang="en-US" b="1" dirty="0">
                <a:latin typeface="Bradley Hand ITC" panose="03070402050302030203" pitchFamily="66" charset="0"/>
              </a:rPr>
              <a:t>together to offer help</a:t>
            </a:r>
            <a:r>
              <a:rPr lang="en-US" b="1" dirty="0" smtClean="0">
                <a:latin typeface="Bradley Hand ITC" panose="03070402050302030203" pitchFamily="66" charset="0"/>
              </a:rPr>
              <a:t>.</a:t>
            </a:r>
          </a:p>
          <a:p>
            <a:endParaRPr lang="en-US" b="1" dirty="0">
              <a:latin typeface="Bradley Hand ITC" panose="03070402050302030203" pitchFamily="66" charset="0"/>
            </a:endParaRPr>
          </a:p>
          <a:p>
            <a:pPr marL="0" lvl="0" indent="0" algn="l" rtl="0">
              <a:spcBef>
                <a:spcPts val="600"/>
              </a:spcBef>
              <a:spcAft>
                <a:spcPts val="0"/>
              </a:spcAft>
              <a:buClr>
                <a:schemeClr val="dk1"/>
              </a:buClr>
              <a:buSzPts val="1100"/>
              <a:buFont typeface="Arial"/>
              <a:buNone/>
            </a:pPr>
            <a:endParaRPr sz="1100" b="1" dirty="0"/>
          </a:p>
        </p:txBody>
      </p:sp>
      <p:sp>
        <p:nvSpPr>
          <p:cNvPr id="119" name="Google Shape;119;p15"/>
          <p:cNvSpPr txBox="1">
            <a:spLocks noGrp="1"/>
          </p:cNvSpPr>
          <p:nvPr>
            <p:ph type="body" idx="1"/>
          </p:nvPr>
        </p:nvSpPr>
        <p:spPr>
          <a:xfrm>
            <a:off x="848075" y="1200000"/>
            <a:ext cx="2988000" cy="1927200"/>
          </a:xfrm>
          <a:prstGeom prst="rect">
            <a:avLst/>
          </a:prstGeom>
        </p:spPr>
        <p:txBody>
          <a:bodyPr spcFirstLastPara="1" wrap="square" lIns="0" tIns="0" rIns="0" bIns="0" anchor="t" anchorCtr="0">
            <a:noAutofit/>
          </a:bodyPr>
          <a:lstStyle/>
          <a:p>
            <a:pPr marL="0" indent="0">
              <a:buClr>
                <a:schemeClr val="dk1"/>
              </a:buClr>
              <a:buSzPts val="1100"/>
              <a:buNone/>
            </a:pPr>
            <a:r>
              <a:rPr lang="en-US" sz="1800" b="1" dirty="0">
                <a:latin typeface="Bradley Hand ITC" panose="03070402050302030203" pitchFamily="66" charset="0"/>
              </a:rPr>
              <a:t>They are countless strays in our country. We are committed to provide effective and humane solutions to these animals </a:t>
            </a:r>
            <a:r>
              <a:rPr lang="en-US" sz="1800" b="1" dirty="0" smtClean="0">
                <a:latin typeface="Bradley Hand ITC" panose="03070402050302030203" pitchFamily="66" charset="0"/>
              </a:rPr>
              <a:t>by our unconditional love and care.</a:t>
            </a:r>
            <a:endParaRPr lang="en-US" sz="1800" b="1" dirty="0">
              <a:latin typeface="Bradley Hand ITC" panose="03070402050302030203" pitchFamily="66" charset="0"/>
            </a:endParaRPr>
          </a:p>
          <a:p>
            <a:pPr marL="0" lvl="0" indent="0" algn="l" rtl="0">
              <a:spcBef>
                <a:spcPts val="600"/>
              </a:spcBef>
              <a:spcAft>
                <a:spcPts val="0"/>
              </a:spcAft>
              <a:buClr>
                <a:schemeClr val="dk1"/>
              </a:buClr>
              <a:buSzPts val="1100"/>
              <a:buFont typeface="Arial"/>
              <a:buNone/>
            </a:pPr>
            <a:endParaRPr sz="1100" dirty="0"/>
          </a:p>
        </p:txBody>
      </p:sp>
      <p:sp>
        <p:nvSpPr>
          <p:cNvPr id="120" name="Google Shape;120;p15"/>
          <p:cNvSpPr txBox="1">
            <a:spLocks noGrp="1"/>
          </p:cNvSpPr>
          <p:nvPr>
            <p:ph type="body" idx="2"/>
          </p:nvPr>
        </p:nvSpPr>
        <p:spPr>
          <a:xfrm>
            <a:off x="1025523" y="3348625"/>
            <a:ext cx="6711900" cy="761700"/>
          </a:xfrm>
          <a:prstGeom prst="rect">
            <a:avLst/>
          </a:prstGeom>
        </p:spPr>
        <p:txBody>
          <a:bodyPr spcFirstLastPara="1" wrap="square" lIns="0" tIns="0" rIns="0" bIns="0" anchor="t" anchorCtr="0">
            <a:noAutofit/>
          </a:bodyPr>
          <a:lstStyle/>
          <a:p>
            <a:pPr marL="101600" indent="0">
              <a:buNone/>
            </a:pPr>
            <a:r>
              <a:rPr lang="en-US" b="1" dirty="0">
                <a:latin typeface="Bradley Hand ITC" panose="03070402050302030203" pitchFamily="66" charset="0"/>
              </a:rPr>
              <a:t>Any person can post or update the us about the animal in distress and our team will  provide an effective solution.</a:t>
            </a:r>
          </a:p>
          <a:p>
            <a:pPr marL="101600" indent="0">
              <a:buNone/>
            </a:pPr>
            <a:r>
              <a:rPr lang="en-US" b="1" dirty="0">
                <a:latin typeface="Bradley Hand ITC" panose="03070402050302030203" pitchFamily="66" charset="0"/>
              </a:rPr>
              <a:t>People can register themselves as a volunteer and create a community to spread awareness.</a:t>
            </a:r>
          </a:p>
          <a:p>
            <a:endParaRPr lang="en-US" sz="1100" dirty="0"/>
          </a:p>
          <a:p>
            <a:pPr marL="0" lvl="0" indent="0" algn="l" rtl="0">
              <a:spcBef>
                <a:spcPts val="0"/>
              </a:spcBef>
              <a:spcAft>
                <a:spcPts val="0"/>
              </a:spcAft>
              <a:buNone/>
            </a:pPr>
            <a:endParaRPr sz="1100" dirty="0"/>
          </a:p>
        </p:txBody>
      </p:sp>
      <p:sp>
        <p:nvSpPr>
          <p:cNvPr id="121" name="Google Shape;121;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26" name="Google Shape;126;p16"/>
          <p:cNvSpPr txBox="1">
            <a:spLocks noGrp="1"/>
          </p:cNvSpPr>
          <p:nvPr>
            <p:ph type="ctrTitle" idx="4294967295"/>
          </p:nvPr>
        </p:nvSpPr>
        <p:spPr>
          <a:xfrm>
            <a:off x="1737150" y="359176"/>
            <a:ext cx="2991600" cy="11598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z="6000" dirty="0">
                <a:latin typeface="Bradley Hand ITC" panose="03070402050302030203" pitchFamily="66" charset="0"/>
              </a:rPr>
              <a:t>Hello!</a:t>
            </a:r>
            <a:endParaRPr sz="6000" dirty="0">
              <a:latin typeface="Bradley Hand ITC" panose="03070402050302030203" pitchFamily="66" charset="0"/>
            </a:endParaRPr>
          </a:p>
        </p:txBody>
      </p:sp>
      <p:sp>
        <p:nvSpPr>
          <p:cNvPr id="127" name="Google Shape;127;p16"/>
          <p:cNvSpPr txBox="1">
            <a:spLocks noGrp="1"/>
          </p:cNvSpPr>
          <p:nvPr>
            <p:ph type="subTitle" idx="4294967295"/>
          </p:nvPr>
        </p:nvSpPr>
        <p:spPr>
          <a:xfrm>
            <a:off x="1156150" y="1438076"/>
            <a:ext cx="3572600" cy="3287701"/>
          </a:xfrm>
          <a:prstGeom prst="rect">
            <a:avLst/>
          </a:prstGeom>
        </p:spPr>
        <p:txBody>
          <a:bodyPr spcFirstLastPara="1" wrap="square" lIns="0" tIns="0" rIns="0" bIns="0" anchor="t" anchorCtr="0">
            <a:noAutofit/>
          </a:bodyPr>
          <a:lstStyle/>
          <a:p>
            <a:pPr marL="0" lvl="0" indent="0" algn="r" rtl="0">
              <a:spcBef>
                <a:spcPts val="600"/>
              </a:spcBef>
              <a:spcAft>
                <a:spcPts val="0"/>
              </a:spcAft>
              <a:buNone/>
            </a:pPr>
            <a:r>
              <a:rPr lang="en" sz="2000" b="1" dirty="0">
                <a:latin typeface="Bradley Hand ITC" panose="03070402050302030203" pitchFamily="66" charset="0"/>
                <a:ea typeface="Work Sans"/>
                <a:cs typeface="Work Sans"/>
                <a:sym typeface="Work Sans"/>
              </a:rPr>
              <a:t>I</a:t>
            </a:r>
            <a:r>
              <a:rPr lang="en" sz="2800" b="1" dirty="0">
                <a:latin typeface="Bradley Hand ITC" panose="03070402050302030203" pitchFamily="66" charset="0"/>
                <a:ea typeface="Work Sans"/>
                <a:cs typeface="Work Sans"/>
                <a:sym typeface="Work Sans"/>
              </a:rPr>
              <a:t> am </a:t>
            </a:r>
            <a:r>
              <a:rPr lang="en" sz="2800" b="1" dirty="0" smtClean="0">
                <a:latin typeface="Bradley Hand ITC" panose="03070402050302030203" pitchFamily="66" charset="0"/>
                <a:ea typeface="Work Sans"/>
                <a:cs typeface="Work Sans"/>
                <a:sym typeface="Work Sans"/>
              </a:rPr>
              <a:t>Pupper who needs your help</a:t>
            </a:r>
            <a:r>
              <a:rPr lang="en" sz="2000" b="1" dirty="0" smtClean="0">
                <a:latin typeface="Bradley Hand ITC" panose="03070402050302030203" pitchFamily="66" charset="0"/>
                <a:ea typeface="Work Sans"/>
                <a:cs typeface="Work Sans"/>
                <a:sym typeface="Work Sans"/>
              </a:rPr>
              <a:t>.</a:t>
            </a:r>
            <a:endParaRPr sz="2000" b="1" dirty="0">
              <a:latin typeface="Bradley Hand ITC" panose="03070402050302030203" pitchFamily="66" charset="0"/>
              <a:ea typeface="Work Sans"/>
              <a:cs typeface="Work Sans"/>
              <a:sym typeface="Work Sans"/>
            </a:endParaRPr>
          </a:p>
          <a:p>
            <a:pPr marL="0" lvl="0" indent="0" algn="r" rtl="0">
              <a:spcBef>
                <a:spcPts val="600"/>
              </a:spcBef>
              <a:spcAft>
                <a:spcPts val="0"/>
              </a:spcAft>
              <a:buClr>
                <a:schemeClr val="dk1"/>
              </a:buClr>
              <a:buSzPts val="1100"/>
              <a:buFont typeface="Arial"/>
              <a:buNone/>
            </a:pPr>
            <a:r>
              <a:rPr lang="en" sz="2000" b="1" dirty="0">
                <a:latin typeface="Bradley Hand ITC" panose="03070402050302030203" pitchFamily="66" charset="0"/>
              </a:rPr>
              <a:t>I am here because </a:t>
            </a:r>
            <a:r>
              <a:rPr lang="en-US" sz="2000" b="1" dirty="0" smtClean="0">
                <a:latin typeface="Bradley Hand ITC" panose="03070402050302030203" pitchFamily="66" charset="0"/>
              </a:rPr>
              <a:t>I</a:t>
            </a:r>
            <a:r>
              <a:rPr lang="en" sz="2000" b="1" dirty="0" smtClean="0">
                <a:latin typeface="Bradley Hand ITC" panose="03070402050302030203" pitchFamily="66" charset="0"/>
              </a:rPr>
              <a:t> need a sweater for colds and some food to eat. It is difficult to get some without my mum! You can feed me by donating  at the payment portal. Give me a lot of love and support</a:t>
            </a:r>
            <a:r>
              <a:rPr lang="en" sz="2000" dirty="0" smtClean="0"/>
              <a:t>!</a:t>
            </a:r>
            <a:endParaRPr sz="2000" b="1" dirty="0"/>
          </a:p>
        </p:txBody>
      </p:sp>
      <p:pic>
        <p:nvPicPr>
          <p:cNvPr id="128" name="Google Shape;128;p16"/>
          <p:cNvPicPr preferRelativeResize="0"/>
          <p:nvPr/>
        </p:nvPicPr>
        <p:blipFill>
          <a:blip r:embed="rId3">
            <a:extLst>
              <a:ext uri="{28A0092B-C50C-407E-A947-70E740481C1C}">
                <a14:useLocalDpi xmlns:a14="http://schemas.microsoft.com/office/drawing/2010/main" val="0"/>
              </a:ext>
            </a:extLst>
          </a:blip>
          <a:stretch>
            <a:fillRect/>
          </a:stretch>
        </p:blipFill>
        <p:spPr>
          <a:xfrm>
            <a:off x="5370550" y="623626"/>
            <a:ext cx="3110034" cy="2557724"/>
          </a:xfrm>
          <a:prstGeom prst="wedgeRectCallout">
            <a:avLst>
              <a:gd name="adj1" fmla="val -69878"/>
              <a:gd name="adj2" fmla="val -33138"/>
            </a:avLst>
          </a:prstGeom>
          <a:noFill/>
          <a:ln>
            <a:noFill/>
          </a:ln>
        </p:spPr>
      </p:pic>
      <p:sp>
        <p:nvSpPr>
          <p:cNvPr id="129" name="Google Shape;12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1006475" y="1649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How you can help</a:t>
            </a:r>
            <a:endParaRPr dirty="0"/>
          </a:p>
        </p:txBody>
      </p:sp>
      <p:sp>
        <p:nvSpPr>
          <p:cNvPr id="147" name="Google Shape;147;p19"/>
          <p:cNvSpPr txBox="1">
            <a:spLocks noGrp="1"/>
          </p:cNvSpPr>
          <p:nvPr>
            <p:ph type="body" idx="1"/>
          </p:nvPr>
        </p:nvSpPr>
        <p:spPr>
          <a:xfrm>
            <a:off x="1006475" y="1158276"/>
            <a:ext cx="6711900" cy="2494200"/>
          </a:xfrm>
          <a:prstGeom prst="rect">
            <a:avLst/>
          </a:prstGeom>
        </p:spPr>
        <p:txBody>
          <a:bodyPr spcFirstLastPara="1" wrap="square" lIns="0" tIns="0" rIns="0" bIns="0" anchor="t" anchorCtr="0">
            <a:noAutofit/>
          </a:bodyPr>
          <a:lstStyle/>
          <a:p>
            <a:pPr lvl="0"/>
            <a:r>
              <a:rPr lang="en-US" dirty="0"/>
              <a:t>People willing to adopt these strays can adopt them through our platform. This will help to provide them a foster </a:t>
            </a:r>
            <a:r>
              <a:rPr lang="en-US" dirty="0" smtClean="0"/>
              <a:t>home.</a:t>
            </a:r>
            <a:endParaRPr dirty="0"/>
          </a:p>
          <a:p>
            <a:r>
              <a:rPr lang="en-US" dirty="0"/>
              <a:t>Report animal abuse and take immediate </a:t>
            </a:r>
            <a:r>
              <a:rPr lang="en-US" dirty="0" smtClean="0"/>
              <a:t>actions.</a:t>
            </a:r>
          </a:p>
          <a:p>
            <a:r>
              <a:rPr lang="en-US" dirty="0"/>
              <a:t>Find blood donor for </a:t>
            </a:r>
            <a:r>
              <a:rPr lang="en-US" dirty="0" smtClean="0"/>
              <a:t>animals</a:t>
            </a:r>
          </a:p>
          <a:p>
            <a:r>
              <a:rPr lang="en-US" dirty="0"/>
              <a:t>Find lactating mother for unfortunate babies</a:t>
            </a:r>
          </a:p>
          <a:p>
            <a:endParaRPr lang="en-US" dirty="0"/>
          </a:p>
          <a:p>
            <a:endParaRPr lang="en-US" dirty="0"/>
          </a:p>
          <a:p>
            <a:pPr marL="0" lvl="0" indent="0" algn="l" rtl="0">
              <a:spcBef>
                <a:spcPts val="600"/>
              </a:spcBef>
              <a:spcAft>
                <a:spcPts val="0"/>
              </a:spcAft>
              <a:buNone/>
            </a:pPr>
            <a:r>
              <a:rPr lang="en" dirty="0" smtClean="0"/>
              <a:t>. </a:t>
            </a:r>
            <a:endParaRPr dirty="0"/>
          </a:p>
        </p:txBody>
      </p:sp>
      <p:sp>
        <p:nvSpPr>
          <p:cNvPr id="148" name="Google Shape;148;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69" y="1238251"/>
            <a:ext cx="3792236" cy="3276600"/>
          </a:xfrm>
          <a:prstGeom prst="rect">
            <a:avLst/>
          </a:prstGeom>
          <a:effectLst>
            <a:glow rad="127000">
              <a:schemeClr val="accent1">
                <a:alpha val="0"/>
              </a:schemeClr>
            </a:glow>
          </a:effectLst>
        </p:spPr>
      </p:pic>
      <p:sp>
        <p:nvSpPr>
          <p:cNvPr id="140" name="Google Shape;140;p18"/>
          <p:cNvSpPr txBox="1">
            <a:spLocks noGrp="1"/>
          </p:cNvSpPr>
          <p:nvPr>
            <p:ph type="body" idx="1"/>
          </p:nvPr>
        </p:nvSpPr>
        <p:spPr>
          <a:xfrm>
            <a:off x="4930359" y="1238251"/>
            <a:ext cx="4098925" cy="3143249"/>
          </a:xfrm>
          <a:prstGeom prst="rect">
            <a:avLst/>
          </a:prstGeom>
        </p:spPr>
        <p:txBody>
          <a:bodyPr spcFirstLastPara="1" wrap="square" lIns="0" tIns="0" rIns="0" bIns="0" anchor="t" anchorCtr="0">
            <a:noAutofit/>
          </a:bodyPr>
          <a:lstStyle/>
          <a:p>
            <a:pPr marL="0" lvl="0" indent="0">
              <a:buNone/>
            </a:pPr>
            <a:r>
              <a:rPr lang="en-US" b="1" dirty="0">
                <a:latin typeface="Bradley Hand ITC" panose="03070402050302030203" pitchFamily="66" charset="0"/>
              </a:rPr>
              <a:t>"Until one has loved </a:t>
            </a:r>
            <a:r>
              <a:rPr lang="en-US" b="1" dirty="0" smtClean="0">
                <a:latin typeface="Bradley Hand ITC" panose="03070402050302030203" pitchFamily="66" charset="0"/>
              </a:rPr>
              <a:t>an </a:t>
            </a:r>
            <a:r>
              <a:rPr lang="en-US" b="1" dirty="0">
                <a:highlight>
                  <a:srgbClr val="FFFFFF"/>
                </a:highlight>
                <a:latin typeface="Bradley Hand ITC" panose="03070402050302030203" pitchFamily="66" charset="0"/>
              </a:rPr>
              <a:t>a</a:t>
            </a:r>
            <a:r>
              <a:rPr lang="en" b="1" dirty="0" smtClean="0">
                <a:highlight>
                  <a:srgbClr val="FFFFFF"/>
                </a:highlight>
                <a:latin typeface="Bradley Hand ITC" panose="03070402050302030203" pitchFamily="66" charset="0"/>
              </a:rPr>
              <a:t>nimal,</a:t>
            </a:r>
            <a:r>
              <a:rPr lang="en-US" b="1" dirty="0">
                <a:latin typeface="Bradley Hand ITC" panose="03070402050302030203" pitchFamily="66" charset="0"/>
              </a:rPr>
              <a:t> </a:t>
            </a:r>
            <a:r>
              <a:rPr lang="en-US" b="1" dirty="0" smtClean="0">
                <a:latin typeface="Bradley Hand ITC" panose="03070402050302030203" pitchFamily="66" charset="0"/>
              </a:rPr>
              <a:t>a </a:t>
            </a:r>
            <a:r>
              <a:rPr lang="en-US" b="1" dirty="0">
                <a:latin typeface="Bradley Hand ITC" panose="03070402050302030203" pitchFamily="66" charset="0"/>
              </a:rPr>
              <a:t>part of one's soul remains </a:t>
            </a:r>
            <a:r>
              <a:rPr lang="en-US" b="1" dirty="0" smtClean="0">
                <a:latin typeface="Bradley Hand ITC" panose="03070402050302030203" pitchFamily="66" charset="0"/>
              </a:rPr>
              <a:t>unawaken." </a:t>
            </a:r>
            <a:r>
              <a:rPr lang="en-US" b="1" dirty="0">
                <a:latin typeface="Bradley Hand ITC" panose="03070402050302030203" pitchFamily="66" charset="0"/>
              </a:rPr>
              <a:t>― Anatole France</a:t>
            </a:r>
            <a:endParaRPr b="1" dirty="0">
              <a:latin typeface="Bradley Hand ITC" panose="03070402050302030203" pitchFamily="66" charset="0"/>
            </a:endParaRPr>
          </a:p>
        </p:txBody>
      </p:sp>
      <p:sp>
        <p:nvSpPr>
          <p:cNvPr id="141" name="Google Shape;141;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sanio temp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TotalTime>
  <Words>1317</Words>
  <Application>Microsoft Office PowerPoint</Application>
  <PresentationFormat>On-screen Show (16:9)</PresentationFormat>
  <Paragraphs>178</Paragraphs>
  <Slides>32</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Raleway</vt:lpstr>
      <vt:lpstr>Bradley Hand ITC</vt:lpstr>
      <vt:lpstr>Raleway ExtraBold</vt:lpstr>
      <vt:lpstr>Arial</vt:lpstr>
      <vt:lpstr>Times New Roman</vt:lpstr>
      <vt:lpstr>Calibri</vt:lpstr>
      <vt:lpstr>Work Sans Light</vt:lpstr>
      <vt:lpstr>Montserrat</vt:lpstr>
      <vt:lpstr>Work Sans</vt:lpstr>
      <vt:lpstr>PMingLiU-ExtB</vt:lpstr>
      <vt:lpstr>Pisanio template</vt:lpstr>
      <vt:lpstr>  STRAY ANIMAL    MANAGEMENT</vt:lpstr>
      <vt:lpstr>INTRODUCTION</vt:lpstr>
      <vt:lpstr>PowerPoint Presentation</vt:lpstr>
      <vt:lpstr>       Stray Animals</vt:lpstr>
      <vt:lpstr>What we aim</vt:lpstr>
      <vt:lpstr>How our website helps</vt:lpstr>
      <vt:lpstr>Hello!</vt:lpstr>
      <vt:lpstr>How you can help</vt:lpstr>
      <vt:lpstr>PowerPoint Presentation</vt:lpstr>
      <vt:lpstr>Know it all</vt:lpstr>
      <vt:lpstr>Thank You !!</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Extra graphics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STRAY ANIMAL    MANAGEMENT</dc:title>
  <dc:creator>aashi gupta</dc:creator>
  <cp:lastModifiedBy>aashi gupta</cp:lastModifiedBy>
  <cp:revision>14</cp:revision>
  <dcterms:modified xsi:type="dcterms:W3CDTF">2020-01-25T21:10:09Z</dcterms:modified>
</cp:coreProperties>
</file>