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85" r:id="rId5"/>
    <p:sldId id="286" r:id="rId6"/>
    <p:sldId id="287" r:id="rId7"/>
    <p:sldId id="288" r:id="rId8"/>
    <p:sldId id="257" r:id="rId9"/>
    <p:sldId id="289" r:id="rId10"/>
    <p:sldId id="290" r:id="rId11"/>
    <p:sldId id="258" r:id="rId12"/>
    <p:sldId id="261" r:id="rId13"/>
    <p:sldId id="260" r:id="rId14"/>
    <p:sldId id="262" r:id="rId15"/>
    <p:sldId id="263" r:id="rId16"/>
  </p:sldIdLst>
  <p:sldSz cx="9144000" cy="5143500" type="screen16x9"/>
  <p:notesSz cx="6858000" cy="9144000"/>
  <p:embeddedFontLst>
    <p:embeddedFont>
      <p:font typeface="Raleway ExtraBold" panose="020B0803030101060003"/>
      <p:bold r:id="rId20"/>
      <p:boldItalic r:id="rId21"/>
    </p:embeddedFont>
    <p:embeddedFont>
      <p:font typeface="Work Sans Light" panose="00000400000000000000"/>
      <p:regular r:id="rId22"/>
    </p:embeddedFont>
    <p:embeddedFont>
      <p:font typeface="Raleway" panose="020B0503030101060003"/>
      <p:regular r:id="rId23"/>
      <p:bold r:id="rId24"/>
      <p:italic r:id="rId25"/>
      <p:boldItalic r:id="rId26"/>
    </p:embeddedFont>
    <p:embeddedFont>
      <p:font typeface="Bradley Hand ITC" panose="03070402050302030203" pitchFamily="66" charset="0"/>
      <p:regular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
        <p:cNvGrpSpPr/>
        <p:nvPr/>
      </p:nvGrpSpPr>
      <p:grpSpPr>
        <a:xfrm>
          <a:off x="0" y="0"/>
          <a:ext cx="0" cy="0"/>
          <a:chOff x="0" y="0"/>
          <a:chExt cx="0" cy="0"/>
        </a:xfrm>
      </p:grpSpPr>
      <p:sp>
        <p:nvSpPr>
          <p:cNvPr id="143" name="Google Shape;1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p:cSld name="TITLE">
    <p:spTree>
      <p:nvGrpSpPr>
        <p:cNvPr id="1" name="Shape 9"/>
        <p:cNvGrpSpPr/>
        <p:nvPr/>
      </p:nvGrpSpPr>
      <p:grpSpPr>
        <a:xfrm>
          <a:off x="0" y="0"/>
          <a:ext cx="0" cy="0"/>
          <a:chOff x="0" y="0"/>
          <a:chExt cx="0" cy="0"/>
        </a:xfrm>
      </p:grpSpPr>
      <p:sp>
        <p:nvSpPr>
          <p:cNvPr id="10" name="Google Shape;10;p2"/>
          <p:cNvSpPr/>
          <p:nvPr/>
        </p:nvSpPr>
        <p:spPr>
          <a:xfrm>
            <a:off x="-353775" y="3795498"/>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p:nvPr/>
        </p:nvSpPr>
        <p:spPr>
          <a:xfrm>
            <a:off x="6654971" y="-410153"/>
            <a:ext cx="2805957" cy="2661973"/>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2"/>
          <p:cNvSpPr/>
          <p:nvPr/>
        </p:nvSpPr>
        <p:spPr>
          <a:xfrm>
            <a:off x="6017770" y="693100"/>
            <a:ext cx="1910145" cy="17012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rot="986735">
            <a:off x="654370" y="3671524"/>
            <a:ext cx="2361497" cy="11609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rot="7283088">
            <a:off x="8001790" y="3285780"/>
            <a:ext cx="1578088" cy="1381267"/>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rot="-10155561">
            <a:off x="-945733" y="1047694"/>
            <a:ext cx="3985308" cy="1963944"/>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271725" y="550602"/>
            <a:ext cx="1123676" cy="1157073"/>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txBox="1">
            <a:spLocks noGrp="1"/>
          </p:cNvSpPr>
          <p:nvPr>
            <p:ph type="ctrTitle"/>
          </p:nvPr>
        </p:nvSpPr>
        <p:spPr>
          <a:xfrm>
            <a:off x="1216025" y="1991825"/>
            <a:ext cx="67119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btitle">
  <p:cSld name="TITLE_1">
    <p:spTree>
      <p:nvGrpSpPr>
        <p:cNvPr id="1" name="Shape 18"/>
        <p:cNvGrpSpPr/>
        <p:nvPr/>
      </p:nvGrpSpPr>
      <p:grpSpPr>
        <a:xfrm>
          <a:off x="0" y="0"/>
          <a:ext cx="0" cy="0"/>
          <a:chOff x="0" y="0"/>
          <a:chExt cx="0" cy="0"/>
        </a:xfrm>
      </p:grpSpPr>
      <p:sp>
        <p:nvSpPr>
          <p:cNvPr id="19" name="Google Shape;19;p3"/>
          <p:cNvSpPr/>
          <p:nvPr/>
        </p:nvSpPr>
        <p:spPr>
          <a:xfrm>
            <a:off x="-363974" y="-139386"/>
            <a:ext cx="2380859" cy="2120450"/>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3"/>
          <p:cNvSpPr/>
          <p:nvPr/>
        </p:nvSpPr>
        <p:spPr>
          <a:xfrm>
            <a:off x="538350" y="11803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3"/>
          <p:cNvSpPr/>
          <p:nvPr/>
        </p:nvSpPr>
        <p:spPr>
          <a:xfrm rot="3886626">
            <a:off x="5504907" y="3800569"/>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3"/>
          <p:cNvSpPr/>
          <p:nvPr/>
        </p:nvSpPr>
        <p:spPr>
          <a:xfrm rot="-10114520">
            <a:off x="6110162" y="-457878"/>
            <a:ext cx="3531172" cy="1733961"/>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3"/>
          <p:cNvSpPr/>
          <p:nvPr/>
        </p:nvSpPr>
        <p:spPr>
          <a:xfrm>
            <a:off x="6891075" y="304795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3"/>
          <p:cNvSpPr txBox="1">
            <a:spLocks noGrp="1"/>
          </p:cNvSpPr>
          <p:nvPr>
            <p:ph type="ctrTitle"/>
          </p:nvPr>
        </p:nvSpPr>
        <p:spPr>
          <a:xfrm>
            <a:off x="1216025" y="1888150"/>
            <a:ext cx="6711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5" name="Google Shape;25;p3"/>
          <p:cNvSpPr txBox="1">
            <a:spLocks noGrp="1"/>
          </p:cNvSpPr>
          <p:nvPr>
            <p:ph type="subTitle" idx="1"/>
          </p:nvPr>
        </p:nvSpPr>
        <p:spPr>
          <a:xfrm>
            <a:off x="1216025" y="3144854"/>
            <a:ext cx="6711900" cy="7848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lt1"/>
                </a:solidFill>
              </a:defRPr>
            </a:lvl1pPr>
            <a:lvl2pPr lvl="1" rtl="0">
              <a:spcBef>
                <a:spcPts val="0"/>
              </a:spcBef>
              <a:spcAft>
                <a:spcPts val="0"/>
              </a:spcAft>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26" name="Google Shape;26;p3"/>
          <p:cNvSpPr/>
          <p:nvPr/>
        </p:nvSpPr>
        <p:spPr>
          <a:xfrm rot="-1859257">
            <a:off x="7432020" y="368594"/>
            <a:ext cx="1201023" cy="149441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Quote">
  <p:cSld name="TITLE_1_1">
    <p:spTree>
      <p:nvGrpSpPr>
        <p:cNvPr id="1" name="Shape 27"/>
        <p:cNvGrpSpPr/>
        <p:nvPr/>
      </p:nvGrpSpPr>
      <p:grpSpPr>
        <a:xfrm>
          <a:off x="0" y="0"/>
          <a:ext cx="0" cy="0"/>
          <a:chOff x="0" y="0"/>
          <a:chExt cx="0" cy="0"/>
        </a:xfrm>
      </p:grpSpPr>
      <p:sp>
        <p:nvSpPr>
          <p:cNvPr id="28" name="Google Shape;28;p4"/>
          <p:cNvSpPr/>
          <p:nvPr/>
        </p:nvSpPr>
        <p:spPr>
          <a:xfrm>
            <a:off x="841169" y="534700"/>
            <a:ext cx="1445085" cy="1017492"/>
          </a:xfrm>
          <a:custGeom>
            <a:avLst/>
            <a:gdLst/>
            <a:ahLst/>
            <a:cxnLst/>
            <a:rect l="l" t="t" r="r" b="b"/>
            <a:pathLst>
              <a:path w="3176012" h="1017492" extrusionOk="0">
                <a:moveTo>
                  <a:pt x="3132430" y="666969"/>
                </a:moveTo>
                <a:cubicBezTo>
                  <a:pt x="3048872" y="666537"/>
                  <a:pt x="2965324" y="665692"/>
                  <a:pt x="2881784" y="664435"/>
                </a:cubicBezTo>
                <a:cubicBezTo>
                  <a:pt x="2911457" y="560567"/>
                  <a:pt x="2629330" y="585051"/>
                  <a:pt x="2573160" y="581778"/>
                </a:cubicBezTo>
                <a:cubicBezTo>
                  <a:pt x="2431445" y="573528"/>
                  <a:pt x="2289782" y="566179"/>
                  <a:pt x="2148177" y="556069"/>
                </a:cubicBezTo>
                <a:cubicBezTo>
                  <a:pt x="2240727" y="555874"/>
                  <a:pt x="2333276" y="556663"/>
                  <a:pt x="2425825" y="558434"/>
                </a:cubicBezTo>
                <a:cubicBezTo>
                  <a:pt x="2478456" y="559458"/>
                  <a:pt x="2566166" y="581688"/>
                  <a:pt x="2608316" y="544824"/>
                </a:cubicBezTo>
                <a:cubicBezTo>
                  <a:pt x="2634593" y="521856"/>
                  <a:pt x="2642475" y="479653"/>
                  <a:pt x="2616256" y="454663"/>
                </a:cubicBezTo>
                <a:cubicBezTo>
                  <a:pt x="2579265" y="419407"/>
                  <a:pt x="2438011" y="441313"/>
                  <a:pt x="2389146" y="440574"/>
                </a:cubicBezTo>
                <a:lnTo>
                  <a:pt x="2590602" y="434326"/>
                </a:lnTo>
                <a:cubicBezTo>
                  <a:pt x="2632162" y="433030"/>
                  <a:pt x="2693051" y="443302"/>
                  <a:pt x="2728454" y="417158"/>
                </a:cubicBezTo>
                <a:cubicBezTo>
                  <a:pt x="2747899" y="402816"/>
                  <a:pt x="2767078" y="370360"/>
                  <a:pt x="2757894" y="345130"/>
                </a:cubicBezTo>
                <a:cubicBezTo>
                  <a:pt x="2742714" y="303452"/>
                  <a:pt x="2686115" y="313698"/>
                  <a:pt x="2651477" y="312804"/>
                </a:cubicBezTo>
                <a:cubicBezTo>
                  <a:pt x="2660837" y="294068"/>
                  <a:pt x="2663839" y="264911"/>
                  <a:pt x="2646986" y="248728"/>
                </a:cubicBezTo>
                <a:cubicBezTo>
                  <a:pt x="2680120" y="248423"/>
                  <a:pt x="3024562" y="270607"/>
                  <a:pt x="2933268" y="147860"/>
                </a:cubicBezTo>
                <a:cubicBezTo>
                  <a:pt x="2897146" y="99292"/>
                  <a:pt x="2784741" y="141185"/>
                  <a:pt x="2733730" y="129746"/>
                </a:cubicBezTo>
                <a:cubicBezTo>
                  <a:pt x="2687191" y="119318"/>
                  <a:pt x="2712340" y="113978"/>
                  <a:pt x="2674228" y="92714"/>
                </a:cubicBezTo>
                <a:cubicBezTo>
                  <a:pt x="2645243" y="76512"/>
                  <a:pt x="2577937" y="90329"/>
                  <a:pt x="2545541" y="90608"/>
                </a:cubicBezTo>
                <a:cubicBezTo>
                  <a:pt x="2178679" y="93790"/>
                  <a:pt x="1798168" y="126162"/>
                  <a:pt x="1433755" y="84322"/>
                </a:cubicBezTo>
                <a:cubicBezTo>
                  <a:pt x="1250435" y="63272"/>
                  <a:pt x="1068009" y="35204"/>
                  <a:pt x="884694" y="14329"/>
                </a:cubicBezTo>
                <a:cubicBezTo>
                  <a:pt x="735538" y="-2670"/>
                  <a:pt x="577346" y="-17628"/>
                  <a:pt x="437822" y="50816"/>
                </a:cubicBezTo>
                <a:cubicBezTo>
                  <a:pt x="408273" y="65313"/>
                  <a:pt x="379241" y="98372"/>
                  <a:pt x="350878" y="109668"/>
                </a:cubicBezTo>
                <a:cubicBezTo>
                  <a:pt x="319765" y="122060"/>
                  <a:pt x="256894" y="110485"/>
                  <a:pt x="223021" y="110776"/>
                </a:cubicBezTo>
                <a:cubicBezTo>
                  <a:pt x="169871" y="111243"/>
                  <a:pt x="91482" y="94445"/>
                  <a:pt x="65516" y="156032"/>
                </a:cubicBezTo>
                <a:cubicBezTo>
                  <a:pt x="14771" y="276459"/>
                  <a:pt x="346820" y="226382"/>
                  <a:pt x="407333" y="225857"/>
                </a:cubicBezTo>
                <a:cubicBezTo>
                  <a:pt x="382988" y="261223"/>
                  <a:pt x="391356" y="241942"/>
                  <a:pt x="371547" y="263673"/>
                </a:cubicBezTo>
                <a:cubicBezTo>
                  <a:pt x="362285" y="273835"/>
                  <a:pt x="349860" y="279920"/>
                  <a:pt x="342859" y="293031"/>
                </a:cubicBezTo>
                <a:cubicBezTo>
                  <a:pt x="330422" y="316362"/>
                  <a:pt x="329650" y="341741"/>
                  <a:pt x="348609" y="360995"/>
                </a:cubicBezTo>
                <a:cubicBezTo>
                  <a:pt x="372423" y="385175"/>
                  <a:pt x="435347" y="372596"/>
                  <a:pt x="466199" y="373400"/>
                </a:cubicBezTo>
                <a:lnTo>
                  <a:pt x="651867" y="378221"/>
                </a:lnTo>
                <a:cubicBezTo>
                  <a:pt x="573879" y="380645"/>
                  <a:pt x="441213" y="359583"/>
                  <a:pt x="368747" y="390892"/>
                </a:cubicBezTo>
                <a:cubicBezTo>
                  <a:pt x="343385" y="401851"/>
                  <a:pt x="318806" y="428856"/>
                  <a:pt x="321827" y="458480"/>
                </a:cubicBezTo>
                <a:cubicBezTo>
                  <a:pt x="326746" y="506685"/>
                  <a:pt x="371898" y="503503"/>
                  <a:pt x="409582" y="508026"/>
                </a:cubicBezTo>
                <a:cubicBezTo>
                  <a:pt x="386553" y="531241"/>
                  <a:pt x="371943" y="584630"/>
                  <a:pt x="411339" y="600884"/>
                </a:cubicBezTo>
                <a:cubicBezTo>
                  <a:pt x="343405" y="598350"/>
                  <a:pt x="166928" y="556814"/>
                  <a:pt x="131772" y="635880"/>
                </a:cubicBezTo>
                <a:cubicBezTo>
                  <a:pt x="90289" y="729204"/>
                  <a:pt x="255649" y="721246"/>
                  <a:pt x="307801" y="727908"/>
                </a:cubicBezTo>
                <a:cubicBezTo>
                  <a:pt x="246264" y="741738"/>
                  <a:pt x="233864" y="812043"/>
                  <a:pt x="286249" y="840461"/>
                </a:cubicBezTo>
                <a:cubicBezTo>
                  <a:pt x="316266" y="856741"/>
                  <a:pt x="382177" y="852127"/>
                  <a:pt x="416433" y="856054"/>
                </a:cubicBezTo>
                <a:cubicBezTo>
                  <a:pt x="459851" y="861049"/>
                  <a:pt x="503294" y="865849"/>
                  <a:pt x="546760" y="870455"/>
                </a:cubicBezTo>
                <a:lnTo>
                  <a:pt x="307074" y="867571"/>
                </a:lnTo>
                <a:cubicBezTo>
                  <a:pt x="234078" y="866696"/>
                  <a:pt x="137690" y="848886"/>
                  <a:pt x="67396" y="864693"/>
                </a:cubicBezTo>
                <a:cubicBezTo>
                  <a:pt x="34339" y="872127"/>
                  <a:pt x="1522" y="890137"/>
                  <a:pt x="64" y="929676"/>
                </a:cubicBezTo>
                <a:cubicBezTo>
                  <a:pt x="-1912" y="983266"/>
                  <a:pt x="42072" y="980823"/>
                  <a:pt x="83198" y="981970"/>
                </a:cubicBezTo>
                <a:cubicBezTo>
                  <a:pt x="403995" y="990907"/>
                  <a:pt x="725407" y="989695"/>
                  <a:pt x="1046308" y="993552"/>
                </a:cubicBezTo>
                <a:lnTo>
                  <a:pt x="2007104" y="1005107"/>
                </a:lnTo>
                <a:lnTo>
                  <a:pt x="2216500" y="1007628"/>
                </a:lnTo>
                <a:cubicBezTo>
                  <a:pt x="2281116" y="1008406"/>
                  <a:pt x="2380661" y="1029870"/>
                  <a:pt x="2442301" y="1008062"/>
                </a:cubicBezTo>
                <a:cubicBezTo>
                  <a:pt x="2472610" y="997343"/>
                  <a:pt x="2504525" y="959819"/>
                  <a:pt x="2492366" y="924777"/>
                </a:cubicBezTo>
                <a:cubicBezTo>
                  <a:pt x="2474159" y="872366"/>
                  <a:pt x="2381750" y="891530"/>
                  <a:pt x="2340339" y="890376"/>
                </a:cubicBezTo>
                <a:cubicBezTo>
                  <a:pt x="2462000" y="767804"/>
                  <a:pt x="2123203" y="781913"/>
                  <a:pt x="2079834" y="779146"/>
                </a:cubicBezTo>
                <a:cubicBezTo>
                  <a:pt x="2324102" y="782416"/>
                  <a:pt x="2568385" y="784145"/>
                  <a:pt x="2812683" y="784331"/>
                </a:cubicBezTo>
                <a:cubicBezTo>
                  <a:pt x="2871480" y="784361"/>
                  <a:pt x="2930277" y="784307"/>
                  <a:pt x="2989075" y="784168"/>
                </a:cubicBezTo>
                <a:cubicBezTo>
                  <a:pt x="3032100" y="784065"/>
                  <a:pt x="3097105" y="797474"/>
                  <a:pt x="3136247" y="778206"/>
                </a:cubicBezTo>
                <a:cubicBezTo>
                  <a:pt x="3182345" y="755575"/>
                  <a:pt x="3205465" y="667332"/>
                  <a:pt x="3132430" y="666969"/>
                </a:cubicBezTo>
                <a:close/>
                <a:moveTo>
                  <a:pt x="587432" y="607728"/>
                </a:moveTo>
                <a:cubicBezTo>
                  <a:pt x="565083" y="606864"/>
                  <a:pt x="542732" y="605999"/>
                  <a:pt x="520380" y="605135"/>
                </a:cubicBezTo>
                <a:lnTo>
                  <a:pt x="750245" y="605135"/>
                </a:lnTo>
                <a:cubicBezTo>
                  <a:pt x="745967" y="625232"/>
                  <a:pt x="610922" y="608687"/>
                  <a:pt x="587432" y="60772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4"/>
          <p:cNvSpPr txBox="1">
            <a:spLocks noGrp="1"/>
          </p:cNvSpPr>
          <p:nvPr>
            <p:ph type="body" idx="1"/>
          </p:nvPr>
        </p:nvSpPr>
        <p:spPr>
          <a:xfrm>
            <a:off x="1216025" y="1552200"/>
            <a:ext cx="5456700" cy="2304000"/>
          </a:xfrm>
          <a:prstGeom prst="rect">
            <a:avLst/>
          </a:prstGeom>
        </p:spPr>
        <p:txBody>
          <a:bodyPr spcFirstLastPara="1" wrap="square" lIns="0" tIns="0" rIns="0" bIns="0" anchor="t" anchorCtr="0">
            <a:noAutofit/>
          </a:bodyPr>
          <a:lstStyle>
            <a:lvl1pPr marL="457200" lvl="0" indent="-419100" rtl="0">
              <a:lnSpc>
                <a:spcPct val="115000"/>
              </a:lnSpc>
              <a:spcBef>
                <a:spcPts val="600"/>
              </a:spcBef>
              <a:spcAft>
                <a:spcPts val="0"/>
              </a:spcAft>
              <a:buSzPts val="3000"/>
              <a:buChar char="✘"/>
              <a:defRPr sz="3000"/>
            </a:lvl1pPr>
            <a:lvl2pPr marL="914400" lvl="1" indent="-419100" rtl="0">
              <a:lnSpc>
                <a:spcPct val="115000"/>
              </a:lnSpc>
              <a:spcBef>
                <a:spcPts val="0"/>
              </a:spcBef>
              <a:spcAft>
                <a:spcPts val="0"/>
              </a:spcAft>
              <a:buSzPts val="3000"/>
              <a:buChar char="✗"/>
              <a:defRPr sz="3000"/>
            </a:lvl2pPr>
            <a:lvl3pPr marL="1371600" lvl="2" indent="-419100" rtl="0">
              <a:lnSpc>
                <a:spcPct val="115000"/>
              </a:lnSpc>
              <a:spcBef>
                <a:spcPts val="0"/>
              </a:spcBef>
              <a:spcAft>
                <a:spcPts val="0"/>
              </a:spcAft>
              <a:buSzPts val="3000"/>
              <a:buChar char="■"/>
              <a:defRPr sz="3000"/>
            </a:lvl3pPr>
            <a:lvl4pPr marL="1828800" lvl="3" indent="-419100" rtl="0">
              <a:lnSpc>
                <a:spcPct val="115000"/>
              </a:lnSpc>
              <a:spcBef>
                <a:spcPts val="0"/>
              </a:spcBef>
              <a:spcAft>
                <a:spcPts val="0"/>
              </a:spcAft>
              <a:buSzPts val="3000"/>
              <a:buChar char="●"/>
              <a:defRPr sz="3000"/>
            </a:lvl4pPr>
            <a:lvl5pPr marL="2286000" lvl="4" indent="-419100" rtl="0">
              <a:lnSpc>
                <a:spcPct val="115000"/>
              </a:lnSpc>
              <a:spcBef>
                <a:spcPts val="0"/>
              </a:spcBef>
              <a:spcAft>
                <a:spcPts val="0"/>
              </a:spcAft>
              <a:buSzPts val="3000"/>
              <a:buChar char="○"/>
              <a:defRPr sz="3000"/>
            </a:lvl5pPr>
            <a:lvl6pPr marL="2743200" lvl="5" indent="-419100" rtl="0">
              <a:lnSpc>
                <a:spcPct val="115000"/>
              </a:lnSpc>
              <a:spcBef>
                <a:spcPts val="0"/>
              </a:spcBef>
              <a:spcAft>
                <a:spcPts val="0"/>
              </a:spcAft>
              <a:buSzPts val="3000"/>
              <a:buChar char="■"/>
              <a:defRPr sz="3000"/>
            </a:lvl6pPr>
            <a:lvl7pPr marL="3200400" lvl="6" indent="-419100" rtl="0">
              <a:lnSpc>
                <a:spcPct val="115000"/>
              </a:lnSpc>
              <a:spcBef>
                <a:spcPts val="0"/>
              </a:spcBef>
              <a:spcAft>
                <a:spcPts val="0"/>
              </a:spcAft>
              <a:buSzPts val="3000"/>
              <a:buChar char="●"/>
              <a:defRPr sz="3000"/>
            </a:lvl7pPr>
            <a:lvl8pPr marL="3657600" lvl="7" indent="-419100" rtl="0">
              <a:lnSpc>
                <a:spcPct val="115000"/>
              </a:lnSpc>
              <a:spcBef>
                <a:spcPts val="0"/>
              </a:spcBef>
              <a:spcAft>
                <a:spcPts val="0"/>
              </a:spcAft>
              <a:buSzPts val="3000"/>
              <a:buChar char="○"/>
              <a:defRPr sz="3000"/>
            </a:lvl8pPr>
            <a:lvl9pPr marL="4114800" lvl="8" indent="-419100">
              <a:lnSpc>
                <a:spcPct val="115000"/>
              </a:lnSpc>
              <a:spcBef>
                <a:spcPts val="0"/>
              </a:spcBef>
              <a:spcAft>
                <a:spcPts val="0"/>
              </a:spcAft>
              <a:buSzPts val="3000"/>
              <a:buChar char="■"/>
              <a:defRPr sz="3000"/>
            </a:lvl9pPr>
          </a:lstStyle>
          <a:p/>
        </p:txBody>
      </p:sp>
      <p:sp>
        <p:nvSpPr>
          <p:cNvPr id="30" name="Google Shape;30;p4"/>
          <p:cNvSpPr txBox="1"/>
          <p:nvPr/>
        </p:nvSpPr>
        <p:spPr>
          <a:xfrm>
            <a:off x="1216025" y="628969"/>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9600" b="1">
                <a:solidFill>
                  <a:schemeClr val="dk1"/>
                </a:solidFill>
                <a:latin typeface="Raleway" panose="020B0503030101060003"/>
                <a:ea typeface="Raleway" panose="020B0503030101060003"/>
                <a:cs typeface="Raleway" panose="020B0503030101060003"/>
                <a:sym typeface="Raleway" panose="020B0503030101060003"/>
              </a:rPr>
              <a:t>“</a:t>
            </a:r>
            <a:endParaRPr sz="9600" b="1">
              <a:solidFill>
                <a:schemeClr val="dk1"/>
              </a:solidFill>
              <a:latin typeface="Raleway" panose="020B0503030101060003"/>
              <a:ea typeface="Raleway" panose="020B0503030101060003"/>
              <a:cs typeface="Raleway" panose="020B0503030101060003"/>
              <a:sym typeface="Raleway" panose="020B0503030101060003"/>
            </a:endParaRPr>
          </a:p>
        </p:txBody>
      </p:sp>
      <p:sp>
        <p:nvSpPr>
          <p:cNvPr id="31" name="Google Shape;3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32" name="Google Shape;32;p4"/>
          <p:cNvSpPr/>
          <p:nvPr/>
        </p:nvSpPr>
        <p:spPr>
          <a:xfrm>
            <a:off x="1482850" y="-478441"/>
            <a:ext cx="1691129" cy="1577178"/>
          </a:xfrm>
          <a:custGeom>
            <a:avLst/>
            <a:gdLst/>
            <a:ahLst/>
            <a:cxnLst/>
            <a:rect l="l" t="t" r="r" b="b"/>
            <a:pathLst>
              <a:path w="1445409" h="1348015" extrusionOk="0">
                <a:moveTo>
                  <a:pt x="492691" y="421259"/>
                </a:moveTo>
                <a:cubicBezTo>
                  <a:pt x="546736" y="374376"/>
                  <a:pt x="506550" y="328822"/>
                  <a:pt x="452240" y="325297"/>
                </a:cubicBezTo>
                <a:cubicBezTo>
                  <a:pt x="437703" y="338522"/>
                  <a:pt x="422750" y="340218"/>
                  <a:pt x="407380" y="330384"/>
                </a:cubicBezTo>
                <a:cubicBezTo>
                  <a:pt x="394322" y="328376"/>
                  <a:pt x="380960" y="330411"/>
                  <a:pt x="369093" y="336217"/>
                </a:cubicBezTo>
                <a:cubicBezTo>
                  <a:pt x="343775" y="347837"/>
                  <a:pt x="325854" y="378907"/>
                  <a:pt x="318620" y="404493"/>
                </a:cubicBezTo>
                <a:cubicBezTo>
                  <a:pt x="300510" y="468556"/>
                  <a:pt x="338610" y="526138"/>
                  <a:pt x="406304" y="529061"/>
                </a:cubicBezTo>
                <a:cubicBezTo>
                  <a:pt x="452084" y="531070"/>
                  <a:pt x="546853" y="474829"/>
                  <a:pt x="492691" y="421259"/>
                </a:cubicBezTo>
                <a:close/>
                <a:moveTo>
                  <a:pt x="806093" y="553403"/>
                </a:moveTo>
                <a:cubicBezTo>
                  <a:pt x="864032" y="564265"/>
                  <a:pt x="924124" y="521524"/>
                  <a:pt x="930392" y="462341"/>
                </a:cubicBezTo>
                <a:cubicBezTo>
                  <a:pt x="934747" y="421194"/>
                  <a:pt x="911524" y="390637"/>
                  <a:pt x="888008" y="360229"/>
                </a:cubicBezTo>
                <a:cubicBezTo>
                  <a:pt x="878512" y="347947"/>
                  <a:pt x="852689" y="315763"/>
                  <a:pt x="837541" y="307306"/>
                </a:cubicBezTo>
                <a:cubicBezTo>
                  <a:pt x="745236" y="255777"/>
                  <a:pt x="651032" y="524324"/>
                  <a:pt x="806093" y="553403"/>
                </a:cubicBezTo>
                <a:close/>
                <a:moveTo>
                  <a:pt x="1083826" y="830258"/>
                </a:moveTo>
                <a:cubicBezTo>
                  <a:pt x="1079801" y="791969"/>
                  <a:pt x="1070117" y="727213"/>
                  <a:pt x="1030106" y="713603"/>
                </a:cubicBezTo>
                <a:cubicBezTo>
                  <a:pt x="977941" y="695852"/>
                  <a:pt x="917837" y="748911"/>
                  <a:pt x="900705" y="794225"/>
                </a:cubicBezTo>
                <a:cubicBezTo>
                  <a:pt x="846674" y="937153"/>
                  <a:pt x="1095414" y="940497"/>
                  <a:pt x="1083826" y="830258"/>
                </a:cubicBezTo>
                <a:close/>
                <a:moveTo>
                  <a:pt x="1153723" y="365685"/>
                </a:moveTo>
                <a:cubicBezTo>
                  <a:pt x="1227757" y="443844"/>
                  <a:pt x="1373575" y="337889"/>
                  <a:pt x="1313756" y="244001"/>
                </a:cubicBezTo>
                <a:cubicBezTo>
                  <a:pt x="1284024" y="197339"/>
                  <a:pt x="1207625" y="187534"/>
                  <a:pt x="1172242" y="234928"/>
                </a:cubicBezTo>
                <a:cubicBezTo>
                  <a:pt x="1156005" y="256658"/>
                  <a:pt x="1134000" y="344869"/>
                  <a:pt x="1153698" y="365685"/>
                </a:cubicBezTo>
                <a:close/>
                <a:moveTo>
                  <a:pt x="879329" y="119990"/>
                </a:moveTo>
                <a:cubicBezTo>
                  <a:pt x="929335" y="186030"/>
                  <a:pt x="1042129" y="103270"/>
                  <a:pt x="1010012" y="32615"/>
                </a:cubicBezTo>
                <a:cubicBezTo>
                  <a:pt x="971816" y="-51422"/>
                  <a:pt x="822401" y="44832"/>
                  <a:pt x="879329" y="119990"/>
                </a:cubicBezTo>
                <a:close/>
                <a:moveTo>
                  <a:pt x="523622" y="127566"/>
                </a:moveTo>
                <a:cubicBezTo>
                  <a:pt x="522857" y="127800"/>
                  <a:pt x="557437" y="154870"/>
                  <a:pt x="565559" y="156471"/>
                </a:cubicBezTo>
                <a:cubicBezTo>
                  <a:pt x="587395" y="160774"/>
                  <a:pt x="606490" y="152505"/>
                  <a:pt x="622597" y="138039"/>
                </a:cubicBezTo>
                <a:cubicBezTo>
                  <a:pt x="666672" y="98383"/>
                  <a:pt x="639345" y="41475"/>
                  <a:pt x="595666" y="13140"/>
                </a:cubicBezTo>
                <a:cubicBezTo>
                  <a:pt x="560846" y="-9439"/>
                  <a:pt x="521859" y="-469"/>
                  <a:pt x="490417" y="26446"/>
                </a:cubicBezTo>
                <a:cubicBezTo>
                  <a:pt x="450398" y="60671"/>
                  <a:pt x="448746" y="150612"/>
                  <a:pt x="523622" y="127566"/>
                </a:cubicBezTo>
                <a:close/>
                <a:moveTo>
                  <a:pt x="1427224" y="708794"/>
                </a:moveTo>
                <a:cubicBezTo>
                  <a:pt x="1434178" y="634064"/>
                  <a:pt x="1341050" y="658957"/>
                  <a:pt x="1307585" y="686759"/>
                </a:cubicBezTo>
                <a:cubicBezTo>
                  <a:pt x="1271567" y="716669"/>
                  <a:pt x="1247578" y="769125"/>
                  <a:pt x="1256166" y="816000"/>
                </a:cubicBezTo>
                <a:cubicBezTo>
                  <a:pt x="1289651" y="998565"/>
                  <a:pt x="1512373" y="774315"/>
                  <a:pt x="1427224" y="708794"/>
                </a:cubicBezTo>
                <a:close/>
                <a:moveTo>
                  <a:pt x="1181737" y="1055117"/>
                </a:moveTo>
                <a:cubicBezTo>
                  <a:pt x="1114776" y="1051559"/>
                  <a:pt x="1076540" y="1066018"/>
                  <a:pt x="1070292" y="1134780"/>
                </a:cubicBezTo>
                <a:cubicBezTo>
                  <a:pt x="1065670" y="1185693"/>
                  <a:pt x="1064543" y="1219899"/>
                  <a:pt x="1124971" y="1237274"/>
                </a:cubicBezTo>
                <a:cubicBezTo>
                  <a:pt x="1250274" y="1273295"/>
                  <a:pt x="1271132" y="1059868"/>
                  <a:pt x="1181763" y="1055117"/>
                </a:cubicBezTo>
                <a:close/>
                <a:moveTo>
                  <a:pt x="732396" y="1179401"/>
                </a:moveTo>
                <a:cubicBezTo>
                  <a:pt x="721326" y="1189770"/>
                  <a:pt x="679246" y="1175058"/>
                  <a:pt x="656710" y="1194683"/>
                </a:cubicBezTo>
                <a:cubicBezTo>
                  <a:pt x="638768" y="1211590"/>
                  <a:pt x="628956" y="1235391"/>
                  <a:pt x="629772" y="1260029"/>
                </a:cubicBezTo>
                <a:cubicBezTo>
                  <a:pt x="631860" y="1326295"/>
                  <a:pt x="702678" y="1364435"/>
                  <a:pt x="761467" y="1341577"/>
                </a:cubicBezTo>
                <a:cubicBezTo>
                  <a:pt x="880171" y="1295421"/>
                  <a:pt x="820541" y="1096925"/>
                  <a:pt x="732423" y="1179401"/>
                </a:cubicBezTo>
                <a:close/>
                <a:moveTo>
                  <a:pt x="666147" y="797511"/>
                </a:moveTo>
                <a:cubicBezTo>
                  <a:pt x="619045" y="714984"/>
                  <a:pt x="442154" y="856720"/>
                  <a:pt x="477628" y="933744"/>
                </a:cubicBezTo>
                <a:cubicBezTo>
                  <a:pt x="526973" y="1040905"/>
                  <a:pt x="725468" y="901457"/>
                  <a:pt x="666147" y="797511"/>
                </a:cubicBezTo>
                <a:close/>
                <a:moveTo>
                  <a:pt x="224876" y="726668"/>
                </a:moveTo>
                <a:cubicBezTo>
                  <a:pt x="153539" y="650557"/>
                  <a:pt x="11694" y="902481"/>
                  <a:pt x="177748" y="925099"/>
                </a:cubicBezTo>
                <a:cubicBezTo>
                  <a:pt x="298255" y="941515"/>
                  <a:pt x="318212" y="719377"/>
                  <a:pt x="224876" y="726668"/>
                </a:cubicBezTo>
                <a:close/>
                <a:moveTo>
                  <a:pt x="389620" y="1116932"/>
                </a:moveTo>
                <a:cubicBezTo>
                  <a:pt x="327863" y="1101682"/>
                  <a:pt x="237470" y="1169608"/>
                  <a:pt x="295092" y="1232129"/>
                </a:cubicBezTo>
                <a:cubicBezTo>
                  <a:pt x="371640" y="1315187"/>
                  <a:pt x="485089" y="1140515"/>
                  <a:pt x="389627" y="1116932"/>
                </a:cubicBezTo>
                <a:close/>
                <a:moveTo>
                  <a:pt x="161057" y="487078"/>
                </a:moveTo>
                <a:cubicBezTo>
                  <a:pt x="183374" y="457480"/>
                  <a:pt x="208373" y="385089"/>
                  <a:pt x="166748" y="360118"/>
                </a:cubicBezTo>
                <a:cubicBezTo>
                  <a:pt x="135896" y="341603"/>
                  <a:pt x="54616" y="373333"/>
                  <a:pt x="32487" y="391738"/>
                </a:cubicBezTo>
                <a:cubicBezTo>
                  <a:pt x="-65321" y="473164"/>
                  <a:pt x="81391" y="592716"/>
                  <a:pt x="161057" y="487078"/>
                </a:cubicBezTo>
                <a:close/>
                <a:moveTo>
                  <a:pt x="76699" y="484486"/>
                </a:moveTo>
                <a:cubicBezTo>
                  <a:pt x="84953" y="481244"/>
                  <a:pt x="92788" y="477021"/>
                  <a:pt x="100032" y="471906"/>
                </a:cubicBezTo>
                <a:cubicBezTo>
                  <a:pt x="93565" y="478172"/>
                  <a:pt x="85489" y="482526"/>
                  <a:pt x="76699" y="484486"/>
                </a:cubicBezTo>
                <a:close/>
                <a:moveTo>
                  <a:pt x="254484" y="173049"/>
                </a:moveTo>
                <a:cubicBezTo>
                  <a:pt x="323242" y="173049"/>
                  <a:pt x="356337" y="56199"/>
                  <a:pt x="274351" y="56199"/>
                </a:cubicBezTo>
                <a:cubicBezTo>
                  <a:pt x="205587" y="56173"/>
                  <a:pt x="172491" y="173023"/>
                  <a:pt x="254484" y="1730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4"/>
          <p:cNvSpPr/>
          <p:nvPr/>
        </p:nvSpPr>
        <p:spPr>
          <a:xfrm>
            <a:off x="7524748" y="2004302"/>
            <a:ext cx="2169605" cy="2139034"/>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4"/>
          <p:cNvSpPr/>
          <p:nvPr/>
        </p:nvSpPr>
        <p:spPr>
          <a:xfrm rot="5828734">
            <a:off x="6579602" y="3865726"/>
            <a:ext cx="2358243" cy="11593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4"/>
          <p:cNvSpPr/>
          <p:nvPr/>
        </p:nvSpPr>
        <p:spPr>
          <a:xfrm rot="2087446">
            <a:off x="-347111" y="4074972"/>
            <a:ext cx="1577102" cy="138040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4"/>
          <p:cNvSpPr/>
          <p:nvPr/>
        </p:nvSpPr>
        <p:spPr>
          <a:xfrm>
            <a:off x="6000753" y="-218972"/>
            <a:ext cx="3409660" cy="862777"/>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matchingName="Title + 1 column">
  <p:cSld name="TITLE_AND_BODY">
    <p:spTree>
      <p:nvGrpSpPr>
        <p:cNvPr id="1" name="Shape 37"/>
        <p:cNvGrpSpPr/>
        <p:nvPr/>
      </p:nvGrpSpPr>
      <p:grpSpPr>
        <a:xfrm>
          <a:off x="0" y="0"/>
          <a:ext cx="0" cy="0"/>
          <a:chOff x="0" y="0"/>
          <a:chExt cx="0" cy="0"/>
        </a:xfrm>
      </p:grpSpPr>
      <p:sp>
        <p:nvSpPr>
          <p:cNvPr id="38" name="Google Shape;38;p5"/>
          <p:cNvSpPr/>
          <p:nvPr/>
        </p:nvSpPr>
        <p:spPr>
          <a:xfrm>
            <a:off x="-258525" y="-549627"/>
            <a:ext cx="2337836" cy="230489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5"/>
          <p:cNvSpPr/>
          <p:nvPr/>
        </p:nvSpPr>
        <p:spPr>
          <a:xfrm rot="1832534">
            <a:off x="8091114" y="518904"/>
            <a:ext cx="1576304" cy="1379706"/>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5"/>
          <p:cNvSpPr/>
          <p:nvPr/>
        </p:nvSpPr>
        <p:spPr>
          <a:xfrm rot="-2178819">
            <a:off x="7229719" y="2940743"/>
            <a:ext cx="2971008" cy="1464977"/>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5"/>
          <p:cNvSpPr/>
          <p:nvPr/>
        </p:nvSpPr>
        <p:spPr>
          <a:xfrm>
            <a:off x="6757725" y="37047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5"/>
          <p:cNvSpPr/>
          <p:nvPr/>
        </p:nvSpPr>
        <p:spPr>
          <a:xfrm>
            <a:off x="-608751" y="1003175"/>
            <a:ext cx="1262060" cy="11240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5"/>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4" name="Google Shape;44;p5"/>
          <p:cNvSpPr txBox="1">
            <a:spLocks noGrp="1"/>
          </p:cNvSpPr>
          <p:nvPr>
            <p:ph type="body" idx="1"/>
          </p:nvPr>
        </p:nvSpPr>
        <p:spPr>
          <a:xfrm>
            <a:off x="1216025" y="1863126"/>
            <a:ext cx="6711900" cy="24942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p:txBody>
      </p:sp>
      <p:sp>
        <p:nvSpPr>
          <p:cNvPr id="45" name="Google Shape;4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showMasterSp="0" matchingName="Title + 2 columns">
  <p:cSld name="TITLE_AND_TWO_COLUMNS">
    <p:spTree>
      <p:nvGrpSpPr>
        <p:cNvPr id="1" name="Shape 46"/>
        <p:cNvGrpSpPr/>
        <p:nvPr/>
      </p:nvGrpSpPr>
      <p:grpSpPr>
        <a:xfrm>
          <a:off x="0" y="0"/>
          <a:ext cx="0" cy="0"/>
          <a:chOff x="0" y="0"/>
          <a:chExt cx="0" cy="0"/>
        </a:xfrm>
      </p:grpSpPr>
      <p:sp>
        <p:nvSpPr>
          <p:cNvPr id="47" name="Google Shape;47;p6"/>
          <p:cNvSpPr/>
          <p:nvPr/>
        </p:nvSpPr>
        <p:spPr>
          <a:xfrm>
            <a:off x="-544275" y="322850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6"/>
          <p:cNvSpPr/>
          <p:nvPr/>
        </p:nvSpPr>
        <p:spPr>
          <a:xfrm rot="5400000">
            <a:off x="7272240"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6"/>
          <p:cNvSpPr/>
          <p:nvPr/>
        </p:nvSpPr>
        <p:spPr>
          <a:xfrm>
            <a:off x="685804" y="-380379"/>
            <a:ext cx="2346749" cy="209007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6"/>
          <p:cNvSpPr/>
          <p:nvPr/>
        </p:nvSpPr>
        <p:spPr>
          <a:xfrm>
            <a:off x="8237775" y="436811"/>
            <a:ext cx="1780932" cy="1755838"/>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6"/>
          <p:cNvSpPr/>
          <p:nvPr/>
        </p:nvSpPr>
        <p:spPr>
          <a:xfrm>
            <a:off x="602736" y="4310518"/>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6"/>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3" name="Google Shape;53;p6"/>
          <p:cNvSpPr txBox="1">
            <a:spLocks noGrp="1"/>
          </p:cNvSpPr>
          <p:nvPr>
            <p:ph type="body" idx="1"/>
          </p:nvPr>
        </p:nvSpPr>
        <p:spPr>
          <a:xfrm>
            <a:off x="1216025" y="1863125"/>
            <a:ext cx="2988000" cy="306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54" name="Google Shape;54;p6"/>
          <p:cNvSpPr txBox="1">
            <a:spLocks noGrp="1"/>
          </p:cNvSpPr>
          <p:nvPr>
            <p:ph type="body" idx="2"/>
          </p:nvPr>
        </p:nvSpPr>
        <p:spPr>
          <a:xfrm>
            <a:off x="4939920" y="1863125"/>
            <a:ext cx="2988000" cy="306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p:txBody>
      </p:sp>
      <p:sp>
        <p:nvSpPr>
          <p:cNvPr id="55" name="Google Shape;55;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84"/>
        <p:cNvGrpSpPr/>
        <p:nvPr/>
      </p:nvGrpSpPr>
      <p:grpSpPr>
        <a:xfrm>
          <a:off x="0" y="0"/>
          <a:ext cx="0" cy="0"/>
          <a:chOff x="0" y="0"/>
          <a:chExt cx="0" cy="0"/>
        </a:xfrm>
      </p:grpSpPr>
      <p:sp>
        <p:nvSpPr>
          <p:cNvPr id="85" name="Google Shape;85;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with scribbles 2">
  <p:cSld name="BLANK_1_1">
    <p:spTree>
      <p:nvGrpSpPr>
        <p:cNvPr id="1" name="Shape 93"/>
        <p:cNvGrpSpPr/>
        <p:nvPr/>
      </p:nvGrpSpPr>
      <p:grpSpPr>
        <a:xfrm>
          <a:off x="0" y="0"/>
          <a:ext cx="0" cy="0"/>
          <a:chOff x="0" y="0"/>
          <a:chExt cx="0" cy="0"/>
        </a:xfrm>
      </p:grpSpPr>
      <p:sp>
        <p:nvSpPr>
          <p:cNvPr id="94" name="Google Shape;94;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95" name="Google Shape;95;p12"/>
          <p:cNvSpPr/>
          <p:nvPr/>
        </p:nvSpPr>
        <p:spPr>
          <a:xfrm>
            <a:off x="-363975" y="-139378"/>
            <a:ext cx="1725952" cy="1537174"/>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12"/>
          <p:cNvSpPr/>
          <p:nvPr/>
        </p:nvSpPr>
        <p:spPr>
          <a:xfrm>
            <a:off x="-833250" y="9898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12"/>
          <p:cNvSpPr/>
          <p:nvPr/>
        </p:nvSpPr>
        <p:spPr>
          <a:xfrm rot="3883627">
            <a:off x="5783707" y="3854784"/>
            <a:ext cx="1547313"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2"/>
          <p:cNvSpPr/>
          <p:nvPr/>
        </p:nvSpPr>
        <p:spPr>
          <a:xfrm rot="-10111965">
            <a:off x="7102246" y="-359891"/>
            <a:ext cx="2575201" cy="1264627"/>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2"/>
          <p:cNvSpPr/>
          <p:nvPr/>
        </p:nvSpPr>
        <p:spPr>
          <a:xfrm>
            <a:off x="4738425" y="413380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12"/>
          <p:cNvSpPr/>
          <p:nvPr/>
        </p:nvSpPr>
        <p:spPr>
          <a:xfrm rot="-1859643">
            <a:off x="7847841" y="325734"/>
            <a:ext cx="945912" cy="1176986"/>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jpe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1pPr>
            <a:lvl2pPr lvl="1">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2pPr>
            <a:lvl3pPr lvl="2">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3pPr>
            <a:lvl4pPr lvl="3">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4pPr>
            <a:lvl5pPr lvl="4">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5pPr>
            <a:lvl6pPr lvl="5">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6pPr>
            <a:lvl7pPr lvl="6">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7pPr>
            <a:lvl8pPr lvl="7">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8pPr>
            <a:lvl9pPr lvl="8">
              <a:spcBef>
                <a:spcPts val="0"/>
              </a:spcBef>
              <a:spcAft>
                <a:spcPts val="0"/>
              </a:spcAft>
              <a:buClr>
                <a:schemeClr val="dk1"/>
              </a:buClr>
              <a:buSzPts val="4200"/>
              <a:buFont typeface="Raleway ExtraBold" panose="020B0803030101060003"/>
              <a:buNone/>
              <a:defRPr sz="4200">
                <a:solidFill>
                  <a:schemeClr val="dk1"/>
                </a:solidFill>
                <a:latin typeface="Raleway ExtraBold" panose="020B0803030101060003"/>
                <a:ea typeface="Raleway ExtraBold" panose="020B0803030101060003"/>
                <a:cs typeface="Raleway ExtraBold" panose="020B0803030101060003"/>
                <a:sym typeface="Raleway ExtraBold" panose="020B0803030101060003"/>
              </a:defRPr>
            </a:lvl9pPr>
          </a:lstStyle>
          <a:p/>
        </p:txBody>
      </p:sp>
      <p:sp>
        <p:nvSpPr>
          <p:cNvPr id="7" name="Google Shape;7;p1"/>
          <p:cNvSpPr txBox="1">
            <a:spLocks noGrp="1"/>
          </p:cNvSpPr>
          <p:nvPr>
            <p:ph type="body" idx="1"/>
          </p:nvPr>
        </p:nvSpPr>
        <p:spPr>
          <a:xfrm>
            <a:off x="1216025" y="1863126"/>
            <a:ext cx="6711900" cy="2494200"/>
          </a:xfrm>
          <a:prstGeom prst="rect">
            <a:avLst/>
          </a:prstGeom>
          <a:noFill/>
          <a:ln>
            <a:noFill/>
          </a:ln>
        </p:spPr>
        <p:txBody>
          <a:bodyPr spcFirstLastPara="1" wrap="square" lIns="0" tIns="0" rIns="0" bIns="0" anchor="t" anchorCtr="0">
            <a:noAutofit/>
          </a:bodyPr>
          <a:lstStyle>
            <a:lvl1pPr marL="457200" lvl="0" indent="-342900">
              <a:spcBef>
                <a:spcPts val="600"/>
              </a:spcBef>
              <a:spcAft>
                <a:spcPts val="0"/>
              </a:spcAft>
              <a:buClr>
                <a:schemeClr val="lt1"/>
              </a:buClr>
              <a:buSzPts val="18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1pPr>
            <a:lvl2pPr marL="914400" lvl="1" indent="-342900">
              <a:spcBef>
                <a:spcPts val="0"/>
              </a:spcBef>
              <a:spcAft>
                <a:spcPts val="0"/>
              </a:spcAft>
              <a:buClr>
                <a:schemeClr val="lt1"/>
              </a:buClr>
              <a:buSzPts val="18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2pPr>
            <a:lvl3pPr marL="1371600" lvl="2" indent="-381000">
              <a:spcBef>
                <a:spcPts val="0"/>
              </a:spcBef>
              <a:spcAft>
                <a:spcPts val="0"/>
              </a:spcAft>
              <a:buClr>
                <a:schemeClr val="dk1"/>
              </a:buClr>
              <a:buSzPts val="24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3pPr>
            <a:lvl4pPr marL="1828800" lvl="3" indent="-381000">
              <a:spcBef>
                <a:spcPts val="0"/>
              </a:spcBef>
              <a:spcAft>
                <a:spcPts val="0"/>
              </a:spcAft>
              <a:buClr>
                <a:schemeClr val="dk1"/>
              </a:buClr>
              <a:buSzPts val="24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4pPr>
            <a:lvl5pPr marL="2286000" lvl="4" indent="-381000">
              <a:spcBef>
                <a:spcPts val="0"/>
              </a:spcBef>
              <a:spcAft>
                <a:spcPts val="0"/>
              </a:spcAft>
              <a:buClr>
                <a:schemeClr val="dk1"/>
              </a:buClr>
              <a:buSzPts val="24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5pPr>
            <a:lvl6pPr marL="2743200" lvl="5" indent="-381000">
              <a:spcBef>
                <a:spcPts val="0"/>
              </a:spcBef>
              <a:spcAft>
                <a:spcPts val="0"/>
              </a:spcAft>
              <a:buClr>
                <a:schemeClr val="dk1"/>
              </a:buClr>
              <a:buSzPts val="24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6pPr>
            <a:lvl7pPr marL="3200400" lvl="6" indent="-381000">
              <a:spcBef>
                <a:spcPts val="0"/>
              </a:spcBef>
              <a:spcAft>
                <a:spcPts val="0"/>
              </a:spcAft>
              <a:buClr>
                <a:schemeClr val="dk1"/>
              </a:buClr>
              <a:buSzPts val="24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7pPr>
            <a:lvl8pPr marL="3657600" lvl="7" indent="-381000">
              <a:spcBef>
                <a:spcPts val="0"/>
              </a:spcBef>
              <a:spcAft>
                <a:spcPts val="0"/>
              </a:spcAft>
              <a:buClr>
                <a:schemeClr val="dk1"/>
              </a:buClr>
              <a:buSzPts val="24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8pPr>
            <a:lvl9pPr marL="4114800" lvl="8" indent="-381000">
              <a:spcBef>
                <a:spcPts val="0"/>
              </a:spcBef>
              <a:spcAft>
                <a:spcPts val="0"/>
              </a:spcAft>
              <a:buClr>
                <a:schemeClr val="dk1"/>
              </a:buClr>
              <a:buSzPts val="2400"/>
              <a:buFont typeface="Work Sans Light" panose="00000400000000000000"/>
              <a:buChar char="■"/>
              <a:defRPr sz="2400">
                <a:solidFill>
                  <a:schemeClr val="dk1"/>
                </a:solidFill>
                <a:latin typeface="Work Sans Light" panose="00000400000000000000"/>
                <a:ea typeface="Work Sans Light" panose="00000400000000000000"/>
                <a:cs typeface="Work Sans Light" panose="00000400000000000000"/>
                <a:sym typeface="Work Sans Light" panose="00000400000000000000"/>
              </a:defRPr>
            </a:lvl9pPr>
          </a:lstStyle>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1pPr>
            <a:lvl2pPr lvl="1"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2pPr>
            <a:lvl3pPr lvl="2"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3pPr>
            <a:lvl4pPr lvl="3"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4pPr>
            <a:lvl5pPr lvl="4"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5pPr>
            <a:lvl6pPr lvl="5"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6pPr>
            <a:lvl7pPr lvl="6"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7pPr>
            <a:lvl8pPr lvl="7"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8pPr>
            <a:lvl9pPr lvl="8" algn="r">
              <a:buNone/>
              <a:defRPr sz="1300">
                <a:solidFill>
                  <a:schemeClr val="dk1"/>
                </a:solidFill>
                <a:latin typeface="Work Sans Light" panose="00000400000000000000"/>
                <a:ea typeface="Work Sans Light" panose="00000400000000000000"/>
                <a:cs typeface="Work Sans Light" panose="00000400000000000000"/>
                <a:sym typeface="Work Sans Light" panose="000004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ctrTitle"/>
          </p:nvPr>
        </p:nvSpPr>
        <p:spPr>
          <a:xfrm>
            <a:off x="1288415" y="827405"/>
            <a:ext cx="6711950" cy="156083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latin typeface="Verdana" panose="020B0604030504040204" pitchFamily="34" charset="0"/>
                <a:cs typeface="Verdana" panose="020B0604030504040204" pitchFamily="34" charset="0"/>
              </a:rPr>
              <a:t>STRAY ANIMAL MANAGEMENT</a:t>
            </a:r>
            <a:br>
              <a:rPr lang="en-IN" dirty="0">
                <a:latin typeface="Verdana" panose="020B0604030504040204" pitchFamily="34" charset="0"/>
                <a:cs typeface="Verdana" panose="020B0604030504040204" pitchFamily="34" charset="0"/>
              </a:rPr>
            </a:br>
            <a:endParaRPr lang="en-IN" dirty="0">
              <a:latin typeface="Verdana" panose="020B0604030504040204" pitchFamily="34" charset="0"/>
              <a:cs typeface="Verdana" panose="020B0604030504040204" pitchFamily="34" charset="0"/>
            </a:endParaRPr>
          </a:p>
        </p:txBody>
      </p:sp>
      <p:sp>
        <p:nvSpPr>
          <p:cNvPr id="3" name="Text Box 2"/>
          <p:cNvSpPr txBox="1"/>
          <p:nvPr/>
        </p:nvSpPr>
        <p:spPr>
          <a:xfrm>
            <a:off x="4219575" y="2814320"/>
            <a:ext cx="3059430" cy="1260475"/>
          </a:xfrm>
          <a:prstGeom prst="rect">
            <a:avLst/>
          </a:prstGeom>
          <a:noFill/>
        </p:spPr>
        <p:txBody>
          <a:bodyPr wrap="square" rtlCol="0">
            <a:spAutoFit/>
          </a:bodyPr>
          <a:p>
            <a:r>
              <a:rPr lang="en-IN" altLang="en-US" sz="2000"/>
              <a:t>THE CODE CRAFTERS</a:t>
            </a:r>
            <a:endParaRPr lang="en-IN" altLang="en-US"/>
          </a:p>
          <a:p>
            <a:r>
              <a:rPr lang="en-IN" altLang="en-US"/>
              <a:t>- Bhagatpreet Singh Nagi</a:t>
            </a:r>
            <a:endParaRPr lang="en-IN" altLang="en-US"/>
          </a:p>
          <a:p>
            <a:r>
              <a:rPr lang="en-IN" altLang="en-US"/>
              <a:t>- Samyak Jain</a:t>
            </a:r>
            <a:endParaRPr lang="en-IN" altLang="en-US"/>
          </a:p>
          <a:p>
            <a:r>
              <a:rPr lang="en-IN" altLang="en-US"/>
              <a:t>- Aayushi Pandey</a:t>
            </a:r>
            <a:endParaRPr lang="en-IN" altLang="en-US"/>
          </a:p>
          <a:p>
            <a:r>
              <a:rPr lang="en-IN" altLang="en-US"/>
              <a:t>- Ashi Gupta</a:t>
            </a:r>
            <a:endParaRPr lang="en-IN" altLang="en-US"/>
          </a:p>
        </p:txBody>
      </p:sp>
    </p:spTree>
    <p:custDataLst>
      <p:tags r:id="rId1"/>
    </p:custData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1006475" y="1649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How you can help</a:t>
            </a:r>
            <a:endParaRPr dirty="0"/>
          </a:p>
        </p:txBody>
      </p:sp>
      <p:sp>
        <p:nvSpPr>
          <p:cNvPr id="147" name="Google Shape;147;p19"/>
          <p:cNvSpPr txBox="1">
            <a:spLocks noGrp="1"/>
          </p:cNvSpPr>
          <p:nvPr>
            <p:ph type="body" idx="1"/>
          </p:nvPr>
        </p:nvSpPr>
        <p:spPr>
          <a:xfrm>
            <a:off x="1006475" y="1101569"/>
            <a:ext cx="6711900" cy="2494200"/>
          </a:xfrm>
          <a:prstGeom prst="rect">
            <a:avLst/>
          </a:prstGeom>
        </p:spPr>
        <p:txBody>
          <a:bodyPr spcFirstLastPara="1" wrap="square" lIns="0" tIns="0" rIns="0" bIns="0" anchor="t" anchorCtr="0">
            <a:noAutofit/>
          </a:bodyPr>
          <a:lstStyle/>
          <a:p>
            <a:pPr lvl="0"/>
            <a:r>
              <a:rPr lang="en-US" sz="1600" dirty="0">
                <a:latin typeface="Verdana" panose="020B0604030504040204" pitchFamily="34" charset="0"/>
                <a:ea typeface="Verdana" panose="020B0604030504040204" pitchFamily="34" charset="0"/>
              </a:rPr>
              <a:t>People willing to adopt these strays can adopt them through our platform. This will help to provide them a foster home.</a:t>
            </a:r>
            <a:endParaRPr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Report animal abuse and take immediate actions.</a:t>
            </a:r>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Find blood donor for animals</a:t>
            </a:r>
            <a:endParaRPr lang="en-US" sz="1600" dirty="0">
              <a:latin typeface="Verdana" panose="020B0604030504040204" pitchFamily="34" charset="0"/>
              <a:ea typeface="Verdana" panose="020B0604030504040204" pitchFamily="34" charset="0"/>
            </a:endParaRPr>
          </a:p>
          <a:p>
            <a:r>
              <a:rPr lang="en-US" sz="1600" dirty="0">
                <a:latin typeface="Verdana" panose="020B0604030504040204" pitchFamily="34" charset="0"/>
                <a:ea typeface="Verdana" panose="020B0604030504040204" pitchFamily="34" charset="0"/>
              </a:rPr>
              <a:t>Find lactating mother for unfortunate babies</a:t>
            </a:r>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endParaRPr lang="en-US" dirty="0"/>
          </a:p>
          <a:p>
            <a:endParaRPr lang="en-US" dirty="0"/>
          </a:p>
          <a:p>
            <a:pPr marL="0" lvl="0" indent="0" algn="l" rtl="0">
              <a:spcBef>
                <a:spcPts val="600"/>
              </a:spcBef>
              <a:spcAft>
                <a:spcPts val="0"/>
              </a:spcAft>
              <a:buNone/>
            </a:pPr>
            <a:r>
              <a:rPr lang="en-GB" dirty="0"/>
              <a:t>. </a:t>
            </a:r>
            <a:endParaRPr dirty="0"/>
          </a:p>
        </p:txBody>
      </p:sp>
      <p:sp>
        <p:nvSpPr>
          <p:cNvPr id="148" name="Google Shape;148;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7813" y="1408509"/>
            <a:ext cx="3792236" cy="2802731"/>
          </a:xfrm>
          <a:prstGeom prst="rect">
            <a:avLst/>
          </a:prstGeom>
          <a:effectLst>
            <a:glow rad="127000">
              <a:schemeClr val="accent1">
                <a:alpha val="0"/>
              </a:schemeClr>
            </a:glow>
          </a:effectLst>
        </p:spPr>
      </p:pic>
      <p:sp>
        <p:nvSpPr>
          <p:cNvPr id="140" name="Google Shape;140;p18"/>
          <p:cNvSpPr txBox="1">
            <a:spLocks noGrp="1"/>
          </p:cNvSpPr>
          <p:nvPr>
            <p:ph type="body" idx="1"/>
          </p:nvPr>
        </p:nvSpPr>
        <p:spPr>
          <a:xfrm>
            <a:off x="4930359" y="1238251"/>
            <a:ext cx="4098925" cy="3143249"/>
          </a:xfrm>
          <a:prstGeom prst="rect">
            <a:avLst/>
          </a:prstGeom>
        </p:spPr>
        <p:txBody>
          <a:bodyPr spcFirstLastPara="1" wrap="square" lIns="0" tIns="0" rIns="0" bIns="0" anchor="t" anchorCtr="0">
            <a:noAutofit/>
          </a:bodyPr>
          <a:lstStyle/>
          <a:p>
            <a:pPr marL="0" lvl="0" indent="0" algn="ctr">
              <a:buNone/>
            </a:pPr>
            <a:r>
              <a:rPr lang="en-US" sz="2800" dirty="0">
                <a:latin typeface="Verdana" panose="020B0604030504040204" pitchFamily="34" charset="0"/>
                <a:ea typeface="Verdana" panose="020B0604030504040204" pitchFamily="34" charset="0"/>
              </a:rPr>
              <a:t>"Until one has loved an </a:t>
            </a:r>
            <a:r>
              <a:rPr lang="en-US" sz="2800" dirty="0">
                <a:highlight>
                  <a:srgbClr val="FFFFFF"/>
                </a:highlight>
                <a:latin typeface="Verdana" panose="020B0604030504040204" pitchFamily="34" charset="0"/>
                <a:ea typeface="Verdana" panose="020B0604030504040204" pitchFamily="34" charset="0"/>
              </a:rPr>
              <a:t>a</a:t>
            </a:r>
            <a:r>
              <a:rPr lang="en-GB" sz="2800" dirty="0">
                <a:highlight>
                  <a:srgbClr val="FFFFFF"/>
                </a:highlight>
                <a:latin typeface="Verdana" panose="020B0604030504040204" pitchFamily="34" charset="0"/>
                <a:ea typeface="Verdana" panose="020B0604030504040204" pitchFamily="34" charset="0"/>
              </a:rPr>
              <a:t>nimal,</a:t>
            </a:r>
            <a:r>
              <a:rPr lang="en-US" sz="2800" dirty="0">
                <a:latin typeface="Verdana" panose="020B0604030504040204" pitchFamily="34" charset="0"/>
                <a:ea typeface="Verdana" panose="020B0604030504040204" pitchFamily="34" charset="0"/>
              </a:rPr>
              <a:t> a part of one's soul remains unawaken." </a:t>
            </a:r>
            <a:endParaRPr lang="en-US" sz="2800" dirty="0">
              <a:latin typeface="Verdana" panose="020B0604030504040204" pitchFamily="34" charset="0"/>
              <a:ea typeface="Verdana" panose="020B0604030504040204" pitchFamily="34" charset="0"/>
            </a:endParaRPr>
          </a:p>
          <a:p>
            <a:pPr marL="0" lvl="0" indent="0" algn="ctr">
              <a:buNone/>
            </a:pPr>
            <a:r>
              <a:rPr lang="en-US" sz="2800" dirty="0">
                <a:latin typeface="Verdana" panose="020B0604030504040204" pitchFamily="34" charset="0"/>
                <a:ea typeface="Verdana" panose="020B0604030504040204" pitchFamily="34" charset="0"/>
              </a:rPr>
              <a:t>― Anatole France</a:t>
            </a:r>
            <a:endParaRPr sz="2800" dirty="0">
              <a:latin typeface="Verdana" panose="020B0604030504040204" pitchFamily="34" charset="0"/>
              <a:ea typeface="Verdana" panose="020B0604030504040204" pitchFamily="34" charset="0"/>
            </a:endParaRPr>
          </a:p>
        </p:txBody>
      </p:sp>
      <p:sp>
        <p:nvSpPr>
          <p:cNvPr id="141" name="Google Shape;14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p:nvPr/>
        </p:nvSpPr>
        <p:spPr>
          <a:xfrm>
            <a:off x="3133310" y="111782"/>
            <a:ext cx="2938896" cy="2788091"/>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45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20"/>
          <p:cNvSpPr/>
          <p:nvPr/>
        </p:nvSpPr>
        <p:spPr>
          <a:xfrm>
            <a:off x="2113112" y="2435894"/>
            <a:ext cx="4979291" cy="1159826"/>
          </a:xfrm>
          <a:custGeom>
            <a:avLst/>
            <a:gdLst/>
            <a:ahLst/>
            <a:cxnLst/>
            <a:rect l="l" t="t" r="r" b="b"/>
            <a:pathLst>
              <a:path w="2638035" h="667526" extrusionOk="0">
                <a:moveTo>
                  <a:pt x="2614056" y="386173"/>
                </a:moveTo>
                <a:cubicBezTo>
                  <a:pt x="2582330" y="367859"/>
                  <a:pt x="2547380" y="355809"/>
                  <a:pt x="2511108" y="350678"/>
                </a:cubicBezTo>
                <a:cubicBezTo>
                  <a:pt x="2532912" y="324404"/>
                  <a:pt x="2525140" y="291132"/>
                  <a:pt x="2535271" y="268099"/>
                </a:cubicBezTo>
                <a:cubicBezTo>
                  <a:pt x="2546231" y="243173"/>
                  <a:pt x="2566966" y="212876"/>
                  <a:pt x="2577557" y="192273"/>
                </a:cubicBezTo>
                <a:cubicBezTo>
                  <a:pt x="2607425" y="134179"/>
                  <a:pt x="2605040" y="100005"/>
                  <a:pt x="2530948" y="82747"/>
                </a:cubicBezTo>
                <a:cubicBezTo>
                  <a:pt x="2625295" y="-34453"/>
                  <a:pt x="2357434" y="6215"/>
                  <a:pt x="2316521" y="9280"/>
                </a:cubicBezTo>
                <a:cubicBezTo>
                  <a:pt x="2196974" y="18245"/>
                  <a:pt x="2077344" y="26022"/>
                  <a:pt x="1957632" y="32611"/>
                </a:cubicBezTo>
                <a:cubicBezTo>
                  <a:pt x="1700276" y="46752"/>
                  <a:pt x="1442701" y="55413"/>
                  <a:pt x="1184908" y="58593"/>
                </a:cubicBezTo>
                <a:cubicBezTo>
                  <a:pt x="935792" y="61639"/>
                  <a:pt x="686680" y="59500"/>
                  <a:pt x="437573" y="52177"/>
                </a:cubicBezTo>
                <a:cubicBezTo>
                  <a:pt x="373888" y="50306"/>
                  <a:pt x="310213" y="48100"/>
                  <a:pt x="246545" y="45560"/>
                </a:cubicBezTo>
                <a:cubicBezTo>
                  <a:pt x="207137" y="43991"/>
                  <a:pt x="146670" y="27835"/>
                  <a:pt x="111299" y="48424"/>
                </a:cubicBezTo>
                <a:cubicBezTo>
                  <a:pt x="49237" y="84574"/>
                  <a:pt x="71333" y="155650"/>
                  <a:pt x="138418" y="158637"/>
                </a:cubicBezTo>
                <a:cubicBezTo>
                  <a:pt x="99716" y="164742"/>
                  <a:pt x="46158" y="162228"/>
                  <a:pt x="23233" y="200439"/>
                </a:cubicBezTo>
                <a:cubicBezTo>
                  <a:pt x="9829" y="222772"/>
                  <a:pt x="11177" y="257529"/>
                  <a:pt x="33189" y="274081"/>
                </a:cubicBezTo>
                <a:cubicBezTo>
                  <a:pt x="8053" y="287639"/>
                  <a:pt x="-8294" y="323478"/>
                  <a:pt x="4404" y="350503"/>
                </a:cubicBezTo>
                <a:cubicBezTo>
                  <a:pt x="22649" y="389343"/>
                  <a:pt x="69654" y="380405"/>
                  <a:pt x="105893" y="381131"/>
                </a:cubicBezTo>
                <a:cubicBezTo>
                  <a:pt x="78554" y="411630"/>
                  <a:pt x="85431" y="461008"/>
                  <a:pt x="129493" y="470100"/>
                </a:cubicBezTo>
                <a:cubicBezTo>
                  <a:pt x="30324" y="574221"/>
                  <a:pt x="252722" y="571545"/>
                  <a:pt x="300291" y="574662"/>
                </a:cubicBezTo>
                <a:cubicBezTo>
                  <a:pt x="419601" y="582478"/>
                  <a:pt x="538942" y="589806"/>
                  <a:pt x="658312" y="596645"/>
                </a:cubicBezTo>
                <a:cubicBezTo>
                  <a:pt x="914956" y="611335"/>
                  <a:pt x="1171711" y="623813"/>
                  <a:pt x="1428580" y="634079"/>
                </a:cubicBezTo>
                <a:cubicBezTo>
                  <a:pt x="1676698" y="643964"/>
                  <a:pt x="1924882" y="651741"/>
                  <a:pt x="2173134" y="657409"/>
                </a:cubicBezTo>
                <a:cubicBezTo>
                  <a:pt x="2236097" y="658844"/>
                  <a:pt x="2299066" y="660140"/>
                  <a:pt x="2362042" y="661298"/>
                </a:cubicBezTo>
                <a:cubicBezTo>
                  <a:pt x="2407880" y="662147"/>
                  <a:pt x="2474480" y="677060"/>
                  <a:pt x="2517388" y="661298"/>
                </a:cubicBezTo>
                <a:cubicBezTo>
                  <a:pt x="2542524" y="652043"/>
                  <a:pt x="2566299" y="628136"/>
                  <a:pt x="2567206" y="599620"/>
                </a:cubicBezTo>
                <a:cubicBezTo>
                  <a:pt x="2567939" y="576639"/>
                  <a:pt x="2558184" y="577792"/>
                  <a:pt x="2552357" y="558829"/>
                </a:cubicBezTo>
                <a:lnTo>
                  <a:pt x="2537818" y="550625"/>
                </a:lnTo>
                <a:cubicBezTo>
                  <a:pt x="2546054" y="533870"/>
                  <a:pt x="2545541" y="514141"/>
                  <a:pt x="2536444" y="497838"/>
                </a:cubicBezTo>
                <a:cubicBezTo>
                  <a:pt x="2581900" y="495376"/>
                  <a:pt x="2691492" y="432621"/>
                  <a:pt x="2614056" y="3861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20"/>
          <p:cNvSpPr txBox="1">
            <a:spLocks noGrp="1"/>
          </p:cNvSpPr>
          <p:nvPr>
            <p:ph type="ctrTitle" idx="4294967295"/>
          </p:nvPr>
        </p:nvSpPr>
        <p:spPr>
          <a:xfrm>
            <a:off x="1438142" y="2104362"/>
            <a:ext cx="60789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sz="4000" b="1" dirty="0">
                <a:latin typeface="Verdana" panose="020B0604030504040204" pitchFamily="34" charset="0"/>
                <a:ea typeface="Verdana" panose="020B0604030504040204" pitchFamily="34" charset="0"/>
              </a:rPr>
              <a:t>Know it all</a:t>
            </a:r>
            <a:endParaRPr sz="4000" b="1" dirty="0">
              <a:latin typeface="Verdana" panose="020B0604030504040204" pitchFamily="34" charset="0"/>
              <a:ea typeface="Verdana" panose="020B0604030504040204" pitchFamily="34" charset="0"/>
            </a:endParaRPr>
          </a:p>
        </p:txBody>
      </p:sp>
      <p:sp>
        <p:nvSpPr>
          <p:cNvPr id="156" name="Google Shape;156;p20"/>
          <p:cNvSpPr txBox="1">
            <a:spLocks noGrp="1"/>
          </p:cNvSpPr>
          <p:nvPr>
            <p:ph type="subTitle" idx="4294967295"/>
          </p:nvPr>
        </p:nvSpPr>
        <p:spPr>
          <a:xfrm>
            <a:off x="1329423" y="3371369"/>
            <a:ext cx="6078900" cy="1466792"/>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GB" sz="1600" dirty="0">
                <a:latin typeface="Verdana" panose="020B0604030504040204" pitchFamily="34" charset="0"/>
                <a:ea typeface="Verdana" panose="020B0604030504040204" pitchFamily="34" charset="0"/>
              </a:rPr>
              <a:t>What do we know about the Indian breeds of dogs and cats? All the curious pet lovers will now know everything they seek!</a:t>
            </a:r>
            <a:endParaRPr sz="1600" dirty="0">
              <a:latin typeface="Verdana" panose="020B0604030504040204" pitchFamily="34" charset="0"/>
              <a:ea typeface="Verdana" panose="020B0604030504040204" pitchFamily="34" charset="0"/>
            </a:endParaRPr>
          </a:p>
        </p:txBody>
      </p:sp>
      <p:sp>
        <p:nvSpPr>
          <p:cNvPr id="157" name="Google Shape;157;p20"/>
          <p:cNvSpPr/>
          <p:nvPr/>
        </p:nvSpPr>
        <p:spPr>
          <a:xfrm>
            <a:off x="4571950" y="612530"/>
            <a:ext cx="1455284" cy="147466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8" name="Google Shape;158;p20"/>
          <p:cNvSpPr/>
          <p:nvPr/>
        </p:nvSpPr>
        <p:spPr>
          <a:xfrm rot="1473012">
            <a:off x="3249604" y="1511667"/>
            <a:ext cx="850851" cy="82881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59" name="Google Shape;159;p20"/>
          <p:cNvSpPr/>
          <p:nvPr/>
        </p:nvSpPr>
        <p:spPr>
          <a:xfrm>
            <a:off x="4291348" y="634450"/>
            <a:ext cx="372489" cy="36196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0" name="Google Shape;160;p20"/>
          <p:cNvSpPr/>
          <p:nvPr/>
        </p:nvSpPr>
        <p:spPr>
          <a:xfrm rot="2487327">
            <a:off x="4051770" y="2276952"/>
            <a:ext cx="265047" cy="257558"/>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61" name="Google Shape;161;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7" name="Google Shape;167;p21"/>
          <p:cNvSpPr txBox="1">
            <a:spLocks noGrp="1"/>
          </p:cNvSpPr>
          <p:nvPr>
            <p:ph type="title"/>
          </p:nvPr>
        </p:nvSpPr>
        <p:spPr>
          <a:xfrm>
            <a:off x="3037205" y="2033270"/>
            <a:ext cx="3357880" cy="62293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a:t>Thank You !!</a:t>
            </a:r>
            <a:endParaRPr dirty="0"/>
          </a:p>
        </p:txBody>
      </p:sp>
      <p:sp>
        <p:nvSpPr>
          <p:cNvPr id="169" name="Google Shape;169;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64930" y="1500099"/>
            <a:ext cx="3303659" cy="2686140"/>
          </a:xfrm>
          <a:prstGeom prst="rect">
            <a:avLst/>
          </a:prstGeom>
        </p:spPr>
      </p:pic>
      <p:sp>
        <p:nvSpPr>
          <p:cNvPr id="2" name="Title 1"/>
          <p:cNvSpPr>
            <a:spLocks noGrp="1"/>
          </p:cNvSpPr>
          <p:nvPr>
            <p:ph type="ctrTitle"/>
          </p:nvPr>
        </p:nvSpPr>
        <p:spPr>
          <a:xfrm>
            <a:off x="1776989" y="0"/>
            <a:ext cx="5590021" cy="1159800"/>
          </a:xfrm>
        </p:spPr>
        <p:txBody>
          <a:bodyPr/>
          <a:lstStyle/>
          <a:p>
            <a:pPr algn="ctr"/>
            <a:r>
              <a:rPr lang="en-US" sz="4400" b="1" dirty="0">
                <a:solidFill>
                  <a:schemeClr val="tx1"/>
                </a:solidFill>
                <a:latin typeface="Verdana" panose="020B0604030504040204" pitchFamily="34" charset="0"/>
                <a:ea typeface="Verdana" panose="020B0604030504040204" pitchFamily="34" charset="0"/>
              </a:rPr>
              <a:t>INTRODUCTION</a:t>
            </a:r>
            <a:endParaRPr lang="en-US" sz="4400" b="1" dirty="0">
              <a:solidFill>
                <a:schemeClr val="tx1"/>
              </a:solidFill>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1088434" y="1440551"/>
            <a:ext cx="3553402" cy="3013364"/>
          </a:xfrm>
        </p:spPr>
        <p:txBody>
          <a:bodyPr/>
          <a:lstStyle/>
          <a:p>
            <a:r>
              <a:rPr lang="en-US" sz="1800" b="1" dirty="0">
                <a:solidFill>
                  <a:schemeClr val="tx1"/>
                </a:solidFill>
                <a:latin typeface="Bradley Hand ITC" panose="03070402050302030203" pitchFamily="66" charset="0"/>
              </a:rPr>
              <a:t>      </a:t>
            </a:r>
            <a:r>
              <a:rPr lang="en-US" sz="1600" dirty="0">
                <a:solidFill>
                  <a:schemeClr val="tx1"/>
                </a:solidFill>
                <a:latin typeface="Verdana" panose="020B0604030504040204" pitchFamily="34" charset="0"/>
                <a:ea typeface="Verdana" panose="020B0604030504040204" pitchFamily="34" charset="0"/>
              </a:rPr>
              <a:t>The streets of India are full of stray animals. There are multiple NGOs working on getting the strays out of the streets, but the involvement of the citizens is next to nothing. What if there was a way to get the masses to help out the NGOs and provide the strays a healthy environment? </a:t>
            </a:r>
            <a:endParaRPr lang="en-US" sz="1600" dirty="0">
              <a:latin typeface="Verdana" panose="020B0604030504040204" pitchFamily="34" charset="0"/>
              <a:ea typeface="Verdana" panose="020B0604030504040204" pitchFamily="34"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6855" y="189453"/>
            <a:ext cx="4097079" cy="701748"/>
          </a:xfrm>
        </p:spPr>
        <p:txBody>
          <a:bodyPr/>
          <a:lstStyle/>
          <a:p>
            <a:r>
              <a:rPr lang="en-US" sz="4400" dirty="0"/>
              <a:t>About Us</a:t>
            </a:r>
            <a:endParaRPr lang="en-US" sz="4400" dirty="0"/>
          </a:p>
        </p:txBody>
      </p:sp>
      <p:sp>
        <p:nvSpPr>
          <p:cNvPr id="3" name="Subtitle 2"/>
          <p:cNvSpPr>
            <a:spLocks noGrp="1"/>
          </p:cNvSpPr>
          <p:nvPr>
            <p:ph type="subTitle" idx="1"/>
          </p:nvPr>
        </p:nvSpPr>
        <p:spPr>
          <a:xfrm>
            <a:off x="882939" y="1226128"/>
            <a:ext cx="3698875" cy="3119163"/>
          </a:xfrm>
        </p:spPr>
        <p:txBody>
          <a:bodyPr/>
          <a:lstStyle/>
          <a:p>
            <a:pPr>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rPr>
              <a:t>We wish to provide a solution to strays by helping  them  in the hour of need through the use of an online platform in which masses can update about a animal who needs our help. </a:t>
            </a:r>
            <a:endParaRPr lang="en-US" sz="1600"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rPr>
              <a:t>This would be an interactive and social way of dealing with strays animals, resulting in reduction of starving dogs on the streets, and providing citizens with a new pet in the house.</a:t>
            </a:r>
            <a:endParaRPr lang="en-US" sz="1600" dirty="0">
              <a:solidFill>
                <a:schemeClr val="tx1"/>
              </a:solidFill>
              <a:latin typeface="Verdana" panose="020B0604030504040204" pitchFamily="34" charset="0"/>
              <a:ea typeface="Verdana" panose="020B0604030504040204" pitchFamily="34" charset="0"/>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01003" y="1397579"/>
            <a:ext cx="3160058" cy="3010378"/>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910" y="0"/>
            <a:ext cx="6348845" cy="816898"/>
          </a:xfrm>
        </p:spPr>
        <p:txBody>
          <a:bodyPr/>
          <a:lstStyle/>
          <a:p>
            <a:r>
              <a:rPr lang="en-US" sz="4400" b="1" dirty="0">
                <a:latin typeface="Bradley Hand ITC" panose="03070402050302030203" pitchFamily="66" charset="0"/>
              </a:rPr>
              <a:t>       </a:t>
            </a:r>
            <a:r>
              <a:rPr lang="en-US" sz="4400" b="1" dirty="0">
                <a:latin typeface="Verdana" panose="020B0604030504040204" pitchFamily="34" charset="0"/>
                <a:ea typeface="Verdana" panose="020B0604030504040204" pitchFamily="34" charset="0"/>
              </a:rPr>
              <a:t>Stray Animals</a:t>
            </a:r>
            <a:endParaRPr lang="en-US"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363682" y="1127050"/>
            <a:ext cx="8659547" cy="3128025"/>
          </a:xfrm>
        </p:spPr>
        <p:txBody>
          <a:bodyPr/>
          <a:lstStyle/>
          <a:p>
            <a:pPr>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rPr>
              <a:t>Stray animals are those who have never been owned and loved by the humans. </a:t>
            </a:r>
            <a:endParaRPr lang="en-US" sz="1600"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sz="1600"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rPr>
              <a:t>Devoid of care and affection they grow up on streets feeding and living off on the large amounts of exposed garbage that are abundant source of food.</a:t>
            </a:r>
            <a:endParaRPr lang="en-US" sz="1600"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sz="1600"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sz="1600" dirty="0">
                <a:solidFill>
                  <a:schemeClr val="tx1"/>
                </a:solidFill>
                <a:latin typeface="Verdana" panose="020B0604030504040204" pitchFamily="34" charset="0"/>
                <a:ea typeface="Verdana" panose="020B0604030504040204" pitchFamily="34" charset="0"/>
              </a:rPr>
              <a:t>Malnourished and weak , brought up in an unhealthy  environment , they suffer from poor health and don’t receive a proper welfare.</a:t>
            </a:r>
            <a:endParaRPr lang="en-US" sz="1600"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sz="1600"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sz="1600" kern="1200" dirty="0">
                <a:solidFill>
                  <a:schemeClr val="tx1"/>
                </a:solidFill>
                <a:latin typeface="Verdana" panose="020B0604030504040204" pitchFamily="34" charset="0"/>
                <a:ea typeface="Verdana" panose="020B0604030504040204" pitchFamily="34" charset="0"/>
                <a:cs typeface="+mn-cs"/>
              </a:rPr>
              <a:t>T</a:t>
            </a:r>
            <a:r>
              <a:rPr lang="en-US" sz="1600" kern="1200" dirty="0">
                <a:solidFill>
                  <a:schemeClr val="tx1">
                    <a:lumMod val="95000"/>
                    <a:lumOff val="5000"/>
                  </a:schemeClr>
                </a:solidFill>
                <a:latin typeface="Verdana" panose="020B0604030504040204" pitchFamily="34" charset="0"/>
                <a:ea typeface="Verdana" panose="020B0604030504040204" pitchFamily="34" charset="0"/>
                <a:cs typeface="+mn-cs"/>
              </a:rPr>
              <a:t>hey end up living in street because no one adopts them .They face abuse ,  mass killings by humans.</a:t>
            </a:r>
            <a:endParaRPr lang="en-US" sz="1600" kern="1200" dirty="0">
              <a:solidFill>
                <a:schemeClr val="tx1">
                  <a:lumMod val="95000"/>
                  <a:lumOff val="5000"/>
                </a:schemeClr>
              </a:solidFill>
              <a:latin typeface="Verdana" panose="020B0604030504040204" pitchFamily="34" charset="0"/>
              <a:ea typeface="Verdana" panose="020B0604030504040204" pitchFamily="34" charset="0"/>
              <a:cs typeface="+mn-cs"/>
            </a:endParaRPr>
          </a:p>
          <a:p>
            <a:pPr>
              <a:buFont typeface="Arial" panose="020B0604020202020204" pitchFamily="34" charset="0"/>
              <a:buChar char="•"/>
            </a:pPr>
            <a:endParaRPr lang="en-US" sz="1600" kern="1200" dirty="0">
              <a:solidFill>
                <a:schemeClr val="tx1">
                  <a:lumMod val="95000"/>
                  <a:lumOff val="5000"/>
                </a:schemeClr>
              </a:solidFill>
              <a:latin typeface="Verdana" panose="020B0604030504040204" pitchFamily="34" charset="0"/>
              <a:ea typeface="Verdana" panose="020B0604030504040204" pitchFamily="34" charset="0"/>
              <a:cs typeface="+mn-cs"/>
            </a:endParaRPr>
          </a:p>
          <a:p>
            <a:pPr>
              <a:buFont typeface="Arial" panose="020B0604020202020204" pitchFamily="34" charset="0"/>
              <a:buChar char="•"/>
            </a:pPr>
            <a:r>
              <a:rPr lang="en-US" sz="1600" kern="1200" dirty="0">
                <a:solidFill>
                  <a:schemeClr val="tx1">
                    <a:lumMod val="95000"/>
                    <a:lumOff val="5000"/>
                  </a:schemeClr>
                </a:solidFill>
                <a:latin typeface="Verdana" panose="020B0604030504040204" pitchFamily="34" charset="0"/>
                <a:ea typeface="Verdana" panose="020B0604030504040204" pitchFamily="34" charset="0"/>
                <a:cs typeface="+mn-cs"/>
              </a:rPr>
              <a:t> Often they catch dangerous diseases and end up being dead. </a:t>
            </a:r>
            <a:endParaRPr lang="en-US" sz="1600" dirty="0">
              <a:solidFill>
                <a:schemeClr val="tx1">
                  <a:lumMod val="95000"/>
                  <a:lumOff val="5000"/>
                </a:schemeClr>
              </a:solidFill>
              <a:latin typeface="Verdana" panose="020B0604030504040204" pitchFamily="34" charset="0"/>
              <a:ea typeface="Verdana" panose="020B0604030504040204" pitchFamily="34"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7575" y="-207350"/>
            <a:ext cx="6711900" cy="1159800"/>
          </a:xfrm>
        </p:spPr>
        <p:txBody>
          <a:bodyPr/>
          <a:lstStyle/>
          <a:p>
            <a:r>
              <a:rPr lang="en-US" sz="4400" b="1" dirty="0">
                <a:latin typeface="Verdana" panose="020B0604030504040204" pitchFamily="34" charset="0"/>
                <a:ea typeface="Verdana" panose="020B0604030504040204" pitchFamily="34" charset="0"/>
              </a:rPr>
              <a:t>What we aim</a:t>
            </a:r>
            <a:endParaRPr lang="en-US" sz="44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895719" y="1226288"/>
            <a:ext cx="6711900" cy="4223016"/>
          </a:xfrm>
        </p:spPr>
        <p:txBody>
          <a:bodyPr/>
          <a:lstStyle/>
          <a:p>
            <a:pPr marL="285750" indent="-285750">
              <a:buFont typeface="Arial" panose="020B0604020202020204" pitchFamily="34" charset="0"/>
              <a:buChar char="•"/>
            </a:pPr>
            <a:r>
              <a:rPr lang="en-US" sz="1600" dirty="0">
                <a:solidFill>
                  <a:schemeClr val="tx1">
                    <a:lumMod val="95000"/>
                    <a:lumOff val="5000"/>
                  </a:schemeClr>
                </a:solidFill>
                <a:latin typeface="Verdana" panose="020B0604030504040204" pitchFamily="34" charset="0"/>
                <a:ea typeface="Verdana" panose="020B0604030504040204" pitchFamily="34" charset="0"/>
                <a:cs typeface="Times New Roman" panose="02020603050405020304" pitchFamily="18" charset="0"/>
              </a:rPr>
              <a:t>Have you ever come across a stranded animal , a dog with broken leg or a motherless kitten crying or even a bird with a broken wing and don’t know what to do?</a:t>
            </a:r>
            <a:endParaRPr lang="en-US" sz="1600" dirty="0">
              <a:solidFill>
                <a:schemeClr val="tx1">
                  <a:lumMod val="95000"/>
                  <a:lumOff val="5000"/>
                </a:schemeClr>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lumMod val="95000"/>
                    <a:lumOff val="5000"/>
                  </a:schemeClr>
                </a:solidFill>
                <a:latin typeface="Verdana" panose="020B0604030504040204" pitchFamily="34" charset="0"/>
                <a:ea typeface="Verdana" panose="020B0604030504040204" pitchFamily="34" charset="0"/>
                <a:cs typeface="Times New Roman" panose="02020603050405020304" pitchFamily="18" charset="0"/>
              </a:rPr>
              <a:t>We through our medium “FOSTER A STRAY” aim to provide aid , shelter, food and basic amenities like veterinary treatment.</a:t>
            </a:r>
            <a:endParaRPr lang="en-US" sz="1600" dirty="0">
              <a:solidFill>
                <a:schemeClr val="tx1">
                  <a:lumMod val="95000"/>
                  <a:lumOff val="5000"/>
                </a:schemeClr>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lumMod val="95000"/>
                    <a:lumOff val="5000"/>
                  </a:schemeClr>
                </a:solidFill>
                <a:latin typeface="Verdana" panose="020B0604030504040204" pitchFamily="34" charset="0"/>
                <a:ea typeface="Verdana" panose="020B0604030504040204" pitchFamily="34" charset="0"/>
                <a:cs typeface="Times New Roman" panose="02020603050405020304" pitchFamily="18" charset="0"/>
              </a:rPr>
              <a:t>We work to create a animal friendly environment and a strategy to reduce the number of stray animals and make a better world for them.</a:t>
            </a:r>
            <a:endParaRPr lang="en-US" sz="1600" dirty="0">
              <a:solidFill>
                <a:schemeClr val="tx1">
                  <a:lumMod val="95000"/>
                  <a:lumOff val="5000"/>
                </a:schemeClr>
              </a:solidFill>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US" sz="1800" dirty="0">
              <a:solidFill>
                <a:schemeClr val="tx1">
                  <a:lumMod val="95000"/>
                  <a:lumOff val="5000"/>
                </a:schemeClr>
              </a:solidFill>
              <a:latin typeface="Verdana" panose="020B0604030504040204" pitchFamily="34" charset="0"/>
              <a:ea typeface="Verdana" panose="020B0604030504040204" pitchFamily="34" charset="0"/>
              <a:cs typeface="Times New Roman" panose="02020603050405020304" pitchFamily="18" charset="0"/>
            </a:endParaRPr>
          </a:p>
          <a:p>
            <a:endParaRPr lang="en-US" sz="2000" b="1" dirty="0">
              <a:solidFill>
                <a:schemeClr val="tx1">
                  <a:lumMod val="95000"/>
                  <a:lumOff val="5000"/>
                </a:schemeClr>
              </a:solidFill>
              <a:latin typeface="Bradley Hand ITC" panose="03070402050302030203" pitchFamily="66" charset="0"/>
              <a:cs typeface="Times New Roman" panose="02020603050405020304" pitchFamily="18" charset="0"/>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5"/>
          <p:cNvSpPr txBox="1">
            <a:spLocks noGrp="1"/>
          </p:cNvSpPr>
          <p:nvPr>
            <p:ph type="title"/>
          </p:nvPr>
        </p:nvSpPr>
        <p:spPr>
          <a:xfrm>
            <a:off x="1847536" y="0"/>
            <a:ext cx="6711900" cy="623100"/>
          </a:xfrm>
          <a:prstGeom prst="rect">
            <a:avLst/>
          </a:prstGeom>
        </p:spPr>
        <p:txBody>
          <a:bodyPr spcFirstLastPara="1" wrap="square" lIns="0" tIns="0" rIns="0" bIns="0" anchor="b" anchorCtr="0">
            <a:noAutofit/>
          </a:bodyPr>
          <a:lstStyle/>
          <a:p>
            <a:pPr lvl="0"/>
            <a:r>
              <a:rPr lang="en-US" sz="3200" b="1" dirty="0">
                <a:latin typeface="Verdana" panose="020B0604030504040204" pitchFamily="34" charset="0"/>
                <a:ea typeface="Verdana" panose="020B0604030504040204" pitchFamily="34" charset="0"/>
              </a:rPr>
              <a:t>How our website helps</a:t>
            </a:r>
            <a:endParaRPr sz="3200" b="1" dirty="0">
              <a:latin typeface="Verdana" panose="020B0604030504040204" pitchFamily="34" charset="0"/>
              <a:ea typeface="Verdana" panose="020B0604030504040204" pitchFamily="34" charset="0"/>
            </a:endParaRPr>
          </a:p>
        </p:txBody>
      </p:sp>
      <p:sp>
        <p:nvSpPr>
          <p:cNvPr id="118" name="Google Shape;118;p15"/>
          <p:cNvSpPr txBox="1">
            <a:spLocks noGrp="1"/>
          </p:cNvSpPr>
          <p:nvPr>
            <p:ph type="body" idx="2"/>
          </p:nvPr>
        </p:nvSpPr>
        <p:spPr>
          <a:xfrm>
            <a:off x="4749423" y="1219050"/>
            <a:ext cx="3154112" cy="1927200"/>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600" dirty="0">
                <a:latin typeface="Verdana" panose="020B0604030504040204" pitchFamily="34" charset="0"/>
                <a:ea typeface="Verdana" panose="020B0604030504040204" pitchFamily="34" charset="0"/>
              </a:rPr>
              <a:t>We have created a platform that brings all animal lovers, veterinary, NGOs together to offer help.</a:t>
            </a:r>
            <a:endParaRPr lang="en-US" sz="1600" dirty="0">
              <a:latin typeface="Verdana" panose="020B0604030504040204" pitchFamily="34" charset="0"/>
              <a:ea typeface="Verdana" panose="020B0604030504040204" pitchFamily="34" charset="0"/>
            </a:endParaRPr>
          </a:p>
          <a:p>
            <a:pPr marL="101600" indent="0" algn="just">
              <a:buNone/>
            </a:pPr>
            <a:endParaRPr lang="en-US" sz="1600" dirty="0">
              <a:latin typeface="Verdana" panose="020B0604030504040204" pitchFamily="34" charset="0"/>
              <a:ea typeface="Verdana" panose="020B0604030504040204" pitchFamily="34" charset="0"/>
            </a:endParaRPr>
          </a:p>
          <a:p>
            <a:pPr marL="0" lvl="0" indent="0" algn="l" rtl="0">
              <a:spcBef>
                <a:spcPts val="600"/>
              </a:spcBef>
              <a:spcAft>
                <a:spcPts val="0"/>
              </a:spcAft>
              <a:buClr>
                <a:schemeClr val="dk1"/>
              </a:buClr>
              <a:buSzPts val="1100"/>
              <a:buFont typeface="Arial" panose="020B0604020202020204"/>
              <a:buNone/>
            </a:pPr>
            <a:endParaRPr sz="1100" b="1" dirty="0"/>
          </a:p>
        </p:txBody>
      </p:sp>
      <p:sp>
        <p:nvSpPr>
          <p:cNvPr id="119" name="Google Shape;119;p15"/>
          <p:cNvSpPr txBox="1">
            <a:spLocks noGrp="1"/>
          </p:cNvSpPr>
          <p:nvPr>
            <p:ph type="body" idx="1"/>
          </p:nvPr>
        </p:nvSpPr>
        <p:spPr>
          <a:xfrm>
            <a:off x="848075" y="1200000"/>
            <a:ext cx="2988000" cy="1927200"/>
          </a:xfrm>
          <a:prstGeom prst="rect">
            <a:avLst/>
          </a:prstGeom>
        </p:spPr>
        <p:txBody>
          <a:bodyPr spcFirstLastPara="1" wrap="square" lIns="0" tIns="0" rIns="0" bIns="0" anchor="t" anchorCtr="0">
            <a:noAutofit/>
          </a:bodyPr>
          <a:lstStyle/>
          <a:p>
            <a:pPr marL="285750" indent="-285750">
              <a:buClr>
                <a:schemeClr val="dk1"/>
              </a:buClr>
              <a:buSzPts val="1100"/>
              <a:buFont typeface="Arial" panose="020B0604020202020204" pitchFamily="34" charset="0"/>
              <a:buChar char="•"/>
            </a:pPr>
            <a:r>
              <a:rPr lang="en-US" sz="1600" dirty="0">
                <a:latin typeface="Verdana" panose="020B0604030504040204" pitchFamily="34" charset="0"/>
                <a:ea typeface="Verdana" panose="020B0604030504040204" pitchFamily="34" charset="0"/>
              </a:rPr>
              <a:t>They are countless strays in our country. We are committed to provide effective and humane solutions to these animals by our unconditional love and care.</a:t>
            </a:r>
            <a:endParaRPr lang="en-US" sz="1600" dirty="0">
              <a:latin typeface="Verdana" panose="020B0604030504040204" pitchFamily="34" charset="0"/>
              <a:ea typeface="Verdana" panose="020B0604030504040204" pitchFamily="34" charset="0"/>
            </a:endParaRPr>
          </a:p>
          <a:p>
            <a:pPr marL="0" lvl="0" indent="0" algn="l" rtl="0">
              <a:spcBef>
                <a:spcPts val="600"/>
              </a:spcBef>
              <a:spcAft>
                <a:spcPts val="0"/>
              </a:spcAft>
              <a:buClr>
                <a:schemeClr val="dk1"/>
              </a:buClr>
              <a:buSzPts val="1100"/>
              <a:buFont typeface="Arial" panose="020B0604020202020204"/>
              <a:buNone/>
            </a:pPr>
            <a:endParaRPr sz="1100" dirty="0"/>
          </a:p>
        </p:txBody>
      </p:sp>
      <p:sp>
        <p:nvSpPr>
          <p:cNvPr id="120" name="Google Shape;120;p15"/>
          <p:cNvSpPr txBox="1">
            <a:spLocks noGrp="1"/>
          </p:cNvSpPr>
          <p:nvPr>
            <p:ph type="body" idx="2"/>
          </p:nvPr>
        </p:nvSpPr>
        <p:spPr>
          <a:xfrm>
            <a:off x="1025523" y="3345861"/>
            <a:ext cx="6711900" cy="1251728"/>
          </a:xfrm>
          <a:prstGeom prst="rect">
            <a:avLst/>
          </a:prstGeom>
        </p:spPr>
        <p:txBody>
          <a:bodyPr spcFirstLastPara="1" wrap="square" lIns="0" tIns="0" rIns="0" bIns="0" anchor="t" anchorCtr="0">
            <a:noAutofit/>
          </a:bodyPr>
          <a:lstStyle/>
          <a:p>
            <a:pPr>
              <a:buFont typeface="Arial" panose="020B0604020202020204" pitchFamily="34" charset="0"/>
              <a:buChar char="•"/>
            </a:pPr>
            <a:r>
              <a:rPr lang="en-US" sz="1600" dirty="0">
                <a:latin typeface="Verdana" panose="020B0604030504040204" pitchFamily="34" charset="0"/>
                <a:ea typeface="Verdana" panose="020B0604030504040204" pitchFamily="34" charset="0"/>
              </a:rPr>
              <a:t>Any person can post or update the us about the animal in distress and our team will  provide an effective solution.</a:t>
            </a:r>
            <a:endParaRPr lang="en-US" sz="1600"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sz="1600" dirty="0">
                <a:latin typeface="Verdana" panose="020B0604030504040204" pitchFamily="34" charset="0"/>
                <a:ea typeface="Verdana" panose="020B0604030504040204" pitchFamily="34" charset="0"/>
              </a:rPr>
              <a:t> People can register themselves as a volunteer and create a community to spread awareness.</a:t>
            </a:r>
            <a:endParaRPr lang="en-US" sz="1600" dirty="0">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a:p>
            <a:pPr marL="0" lvl="0" indent="0" rtl="0">
              <a:spcBef>
                <a:spcPts val="0"/>
              </a:spcBef>
              <a:spcAft>
                <a:spcPts val="0"/>
              </a:spcAft>
              <a:buNone/>
            </a:pPr>
            <a:endParaRPr sz="1100" dirty="0"/>
          </a:p>
        </p:txBody>
      </p:sp>
      <p:sp>
        <p:nvSpPr>
          <p:cNvPr id="121" name="Google Shape;121;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28965" y="758457"/>
            <a:ext cx="6711900" cy="2778641"/>
          </a:xfrm>
        </p:spPr>
        <p:txBody>
          <a:bodyPr/>
          <a:lstStyle/>
          <a:p>
            <a:r>
              <a:rPr lang="en-IN" sz="3200" dirty="0">
                <a:latin typeface="Verdana" panose="020B0604030504040204" pitchFamily="34" charset="0"/>
                <a:ea typeface="Verdana" panose="020B0604030504040204" pitchFamily="34" charset="0"/>
              </a:rPr>
              <a:t>    </a:t>
            </a:r>
            <a:r>
              <a:rPr lang="en-IN" sz="3200" b="1" dirty="0">
                <a:latin typeface="Verdana" panose="020B0604030504040204" pitchFamily="34" charset="0"/>
                <a:ea typeface="Verdana" panose="020B0604030504040204" pitchFamily="34" charset="0"/>
              </a:rPr>
              <a:t>MESSENGERS</a:t>
            </a:r>
            <a:r>
              <a:rPr lang="en-IN" sz="3200" dirty="0">
                <a:latin typeface="Verdana" panose="020B0604030504040204" pitchFamily="34" charset="0"/>
                <a:ea typeface="Verdana" panose="020B0604030504040204" pitchFamily="34" charset="0"/>
              </a:rPr>
              <a:t> </a:t>
            </a:r>
            <a:r>
              <a:rPr lang="en-IN" sz="3200" b="1" dirty="0">
                <a:latin typeface="Verdana" panose="020B0604030504040204" pitchFamily="34" charset="0"/>
                <a:ea typeface="Verdana" panose="020B0604030504040204" pitchFamily="34" charset="0"/>
              </a:rPr>
              <a:t>OF</a:t>
            </a:r>
            <a:r>
              <a:rPr lang="en-IN" sz="3200" dirty="0">
                <a:latin typeface="Verdana" panose="020B0604030504040204" pitchFamily="34" charset="0"/>
                <a:ea typeface="Verdana" panose="020B0604030504040204" pitchFamily="34" charset="0"/>
              </a:rPr>
              <a:t> </a:t>
            </a:r>
            <a:r>
              <a:rPr lang="en-IN" sz="3200" b="1" dirty="0">
                <a:latin typeface="Verdana" panose="020B0604030504040204" pitchFamily="34" charset="0"/>
                <a:ea typeface="Verdana" panose="020B0604030504040204" pitchFamily="34" charset="0"/>
              </a:rPr>
              <a:t>HELP</a:t>
            </a:r>
            <a:r>
              <a:rPr lang="en-IN" sz="3200" dirty="0">
                <a:latin typeface="Verdana" panose="020B0604030504040204" pitchFamily="34" charset="0"/>
                <a:ea typeface="Verdana" panose="020B0604030504040204" pitchFamily="34" charset="0"/>
              </a:rPr>
              <a:t>:</a:t>
            </a:r>
            <a:br>
              <a:rPr lang="en-IN" sz="4400" dirty="0">
                <a:latin typeface="Verdana" panose="020B0604030504040204" pitchFamily="34" charset="0"/>
                <a:ea typeface="Verdana" panose="020B0604030504040204" pitchFamily="34" charset="0"/>
              </a:rPr>
            </a:br>
            <a:br>
              <a:rPr lang="en-IN" sz="2000" dirty="0">
                <a:latin typeface="Verdana" panose="020B0604030504040204" pitchFamily="34" charset="0"/>
                <a:ea typeface="Verdana" panose="020B0604030504040204" pitchFamily="34" charset="0"/>
              </a:rPr>
            </a:br>
            <a:r>
              <a:rPr lang="en-IN" sz="1600" dirty="0">
                <a:latin typeface="Verdana" panose="020B0604030504040204" pitchFamily="34" charset="0"/>
                <a:ea typeface="Verdana" panose="020B0604030504040204" pitchFamily="34" charset="0"/>
              </a:rPr>
              <a:t>1. This website offers a platform which ties you DIRECTLY</a:t>
            </a:r>
            <a:br>
              <a:rPr lang="en-IN" sz="1600" dirty="0">
                <a:latin typeface="Verdana" panose="020B0604030504040204" pitchFamily="34" charset="0"/>
                <a:ea typeface="Verdana" panose="020B0604030504040204" pitchFamily="34" charset="0"/>
              </a:rPr>
            </a:br>
            <a:r>
              <a:rPr lang="en-IN" sz="1600" dirty="0">
                <a:latin typeface="Verdana" panose="020B0604030504040204" pitchFamily="34" charset="0"/>
                <a:ea typeface="Verdana" panose="020B0604030504040204" pitchFamily="34" charset="0"/>
              </a:rPr>
              <a:t>    with the NGOs for dogs.</a:t>
            </a:r>
            <a:br>
              <a:rPr lang="en-IN" sz="1600" dirty="0">
                <a:latin typeface="Verdana" panose="020B0604030504040204" pitchFamily="34" charset="0"/>
                <a:ea typeface="Verdana" panose="020B0604030504040204" pitchFamily="34" charset="0"/>
              </a:rPr>
            </a:br>
            <a:br>
              <a:rPr lang="en-IN" sz="1600" dirty="0">
                <a:latin typeface="Verdana" panose="020B0604030504040204" pitchFamily="34" charset="0"/>
                <a:ea typeface="Verdana" panose="020B0604030504040204" pitchFamily="34" charset="0"/>
              </a:rPr>
            </a:br>
            <a:r>
              <a:rPr lang="en-IN" sz="1600" dirty="0">
                <a:latin typeface="Verdana" panose="020B0604030504040204" pitchFamily="34" charset="0"/>
                <a:ea typeface="Verdana" panose="020B0604030504040204" pitchFamily="34" charset="0"/>
              </a:rPr>
              <a:t>2. </a:t>
            </a:r>
            <a:r>
              <a:rPr lang="en-US" sz="1600" dirty="0">
                <a:latin typeface="Verdana" panose="020B0604030504040204" pitchFamily="34" charset="0"/>
                <a:ea typeface="Verdana" panose="020B0604030504040204" pitchFamily="34" charset="0"/>
              </a:rPr>
              <a:t>All you have to do is upload a picture and describe the animal</a:t>
            </a:r>
            <a:br>
              <a:rPr lang="en-US" sz="1600" dirty="0">
                <a:latin typeface="Verdana" panose="020B0604030504040204" pitchFamily="34" charset="0"/>
                <a:ea typeface="Verdana" panose="020B0604030504040204" pitchFamily="34" charset="0"/>
              </a:rPr>
            </a:br>
            <a:r>
              <a:rPr lang="en-US" sz="1600" dirty="0">
                <a:latin typeface="Verdana" panose="020B0604030504040204" pitchFamily="34" charset="0"/>
                <a:ea typeface="Verdana" panose="020B0604030504040204" pitchFamily="34" charset="0"/>
              </a:rPr>
              <a:t>    </a:t>
            </a:r>
            <a:r>
              <a:rPr lang="en-IN" altLang="en-US" sz="1600" dirty="0">
                <a:latin typeface="Verdana" panose="020B0604030504040204" pitchFamily="34" charset="0"/>
                <a:ea typeface="Verdana" panose="020B0604030504040204" pitchFamily="34" charset="0"/>
              </a:rPr>
              <a:t>in need.</a:t>
            </a:r>
            <a:br>
              <a:rPr lang="en-IN" altLang="en-US" sz="1600" dirty="0">
                <a:latin typeface="Verdana" panose="020B0604030504040204" pitchFamily="34" charset="0"/>
                <a:ea typeface="Verdana" panose="020B0604030504040204" pitchFamily="34" charset="0"/>
              </a:rPr>
            </a:br>
            <a:r>
              <a:rPr lang="en-US" sz="1600" dirty="0">
                <a:latin typeface="Verdana" panose="020B0604030504040204" pitchFamily="34" charset="0"/>
                <a:ea typeface="Verdana" panose="020B0604030504040204" pitchFamily="34" charset="0"/>
              </a:rPr>
              <a:t>     </a:t>
            </a:r>
            <a:br>
              <a:rPr lang="en-US" sz="1600" dirty="0">
                <a:latin typeface="Verdana" panose="020B0604030504040204" pitchFamily="34" charset="0"/>
                <a:ea typeface="Verdana" panose="020B0604030504040204" pitchFamily="34" charset="0"/>
              </a:rPr>
            </a:br>
            <a:r>
              <a:rPr lang="en-US" sz="1600" dirty="0">
                <a:latin typeface="Verdana" panose="020B0604030504040204" pitchFamily="34" charset="0"/>
                <a:ea typeface="Verdana" panose="020B0604030504040204" pitchFamily="34" charset="0"/>
              </a:rPr>
              <a:t>3. </a:t>
            </a:r>
            <a:r>
              <a:rPr lang="en-IN" sz="1600" dirty="0">
                <a:latin typeface="Verdana" panose="020B0604030504040204" pitchFamily="34" charset="0"/>
                <a:ea typeface="Verdana" panose="020B0604030504040204" pitchFamily="34" charset="0"/>
              </a:rPr>
              <a:t>The nearest NGOs will be notified and based on the urgency; aid will be provided.</a:t>
            </a:r>
            <a:br>
              <a:rPr lang="en-IN" sz="1800" dirty="0">
                <a:latin typeface="Verdana" panose="020B0604030504040204" pitchFamily="34" charset="0"/>
                <a:ea typeface="Verdana" panose="020B0604030504040204" pitchFamily="34" charset="0"/>
              </a:rPr>
            </a:br>
            <a:endParaRPr lang="en-IN" sz="1800" dirty="0">
              <a:latin typeface="Verdana" panose="020B0604030504040204" pitchFamily="34" charset="0"/>
              <a:ea typeface="Verdana" panose="020B0604030504040204"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54768" y="458889"/>
            <a:ext cx="6711900" cy="623100"/>
          </a:xfrm>
        </p:spPr>
        <p:txBody>
          <a:bodyPr/>
          <a:lstStyle/>
          <a:p>
            <a:pPr algn="ctr"/>
            <a:r>
              <a:rPr lang="en-IN" sz="3200" dirty="0"/>
              <a:t>PET THE PUPPER:</a:t>
            </a:r>
            <a:endParaRPr lang="en-IN" sz="3200" dirty="0"/>
          </a:p>
        </p:txBody>
      </p:sp>
      <p:sp>
        <p:nvSpPr>
          <p:cNvPr id="4" name="Text Placeholder 3"/>
          <p:cNvSpPr>
            <a:spLocks noGrp="1"/>
          </p:cNvSpPr>
          <p:nvPr>
            <p:ph type="body" idx="2"/>
          </p:nvPr>
        </p:nvSpPr>
        <p:spPr>
          <a:xfrm>
            <a:off x="456633" y="1313056"/>
            <a:ext cx="7049806" cy="3062700"/>
          </a:xfrm>
        </p:spPr>
        <p:txBody>
          <a:bodyPr/>
          <a:lstStyle/>
          <a:p>
            <a:r>
              <a:rPr lang="en-IN" sz="1600" dirty="0">
                <a:latin typeface="Verdana" panose="020B0604030504040204" pitchFamily="34" charset="0"/>
                <a:ea typeface="Verdana" panose="020B0604030504040204" pitchFamily="34" charset="0"/>
              </a:rPr>
              <a:t>Through this website you can not only rescue the stray but also adopt one!</a:t>
            </a:r>
            <a:endParaRPr lang="en-IN" sz="1600"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rPr>
              <a:t>Whenever the mother dog gives birth to the pups, you can upload a profile for the little ones’ adoption.</a:t>
            </a:r>
            <a:endParaRPr lang="en-IN" sz="1600"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rPr>
              <a:t>You can contact directly with people willing to pet the pups.</a:t>
            </a:r>
            <a:endParaRPr lang="en-IN" sz="1600"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rPr>
              <a:t>Just put in a easy description about the puppies and give them a new life.</a:t>
            </a:r>
            <a:endParaRPr lang="en-IN" sz="1600" dirty="0">
              <a:latin typeface="Verdana" panose="020B0604030504040204" pitchFamily="34" charset="0"/>
              <a:ea typeface="Verdana" panose="020B0604030504040204" pitchFamily="34" charset="0"/>
            </a:endParaRP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6"/>
          <p:cNvSpPr txBox="1">
            <a:spLocks noGrp="1"/>
          </p:cNvSpPr>
          <p:nvPr>
            <p:ph type="ctrTitle" idx="4294967295"/>
          </p:nvPr>
        </p:nvSpPr>
        <p:spPr>
          <a:xfrm>
            <a:off x="453656" y="167790"/>
            <a:ext cx="4275094"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3200" b="1" dirty="0">
                <a:latin typeface="Verdana" panose="020B0604030504040204" pitchFamily="34" charset="0"/>
                <a:ea typeface="Verdana" panose="020B0604030504040204" pitchFamily="34" charset="0"/>
              </a:rPr>
              <a:t>Donate for the Deprived</a:t>
            </a:r>
            <a:endParaRPr sz="3200" b="1" dirty="0">
              <a:latin typeface="Verdana" panose="020B0604030504040204" pitchFamily="34" charset="0"/>
              <a:ea typeface="Verdana" panose="020B0604030504040204" pitchFamily="34" charset="0"/>
            </a:endParaRPr>
          </a:p>
        </p:txBody>
      </p:sp>
      <p:sp>
        <p:nvSpPr>
          <p:cNvPr id="127" name="Google Shape;127;p16"/>
          <p:cNvSpPr txBox="1">
            <a:spLocks noGrp="1"/>
          </p:cNvSpPr>
          <p:nvPr>
            <p:ph type="subTitle" idx="4294967295"/>
          </p:nvPr>
        </p:nvSpPr>
        <p:spPr>
          <a:xfrm>
            <a:off x="375684" y="1448092"/>
            <a:ext cx="4431038" cy="3206801"/>
          </a:xfrm>
          <a:prstGeom prst="rect">
            <a:avLst/>
          </a:prstGeom>
        </p:spPr>
        <p:txBody>
          <a:bodyPr spcFirstLastPara="1" wrap="square" lIns="0" tIns="0" rIns="0" bIns="0" anchor="t" anchorCtr="0">
            <a:noAutofit/>
          </a:bodyPr>
          <a:lstStyle/>
          <a:p>
            <a:pPr marL="342900" lvl="0">
              <a:buFont typeface="Arial" panose="020B0604020202020204" pitchFamily="34" charset="0"/>
              <a:buChar char="•"/>
            </a:pPr>
            <a:r>
              <a:rPr lang="en-IN" sz="1600" dirty="0">
                <a:latin typeface="Verdana" panose="020B0604030504040204" pitchFamily="34" charset="0"/>
                <a:ea typeface="Verdana" panose="020B0604030504040204" pitchFamily="34" charset="0"/>
              </a:rPr>
              <a:t>We are here to acknowledge the affection you show for them! </a:t>
            </a:r>
            <a:endParaRPr lang="en-IN" sz="1600" dirty="0">
              <a:latin typeface="Verdana" panose="020B0604030504040204" pitchFamily="34" charset="0"/>
              <a:ea typeface="Verdana" panose="020B0604030504040204" pitchFamily="34" charset="0"/>
            </a:endParaRPr>
          </a:p>
          <a:p>
            <a:pPr marL="342900" lvl="0">
              <a:buFont typeface="Arial" panose="020B0604020202020204" pitchFamily="34" charset="0"/>
              <a:buChar char="•"/>
            </a:pPr>
            <a:r>
              <a:rPr lang="en-IN" sz="1600" dirty="0">
                <a:latin typeface="Verdana" panose="020B0604030504040204" pitchFamily="34" charset="0"/>
                <a:ea typeface="Verdana" panose="020B0604030504040204" pitchFamily="34" charset="0"/>
              </a:rPr>
              <a:t>The funds raised by your help will go straight to the animals who are injured or need assistance. </a:t>
            </a:r>
            <a:endParaRPr lang="en-IN" sz="1600" dirty="0">
              <a:latin typeface="Verdana" panose="020B0604030504040204" pitchFamily="34" charset="0"/>
              <a:ea typeface="Verdana" panose="020B0604030504040204" pitchFamily="34" charset="0"/>
            </a:endParaRPr>
          </a:p>
          <a:p>
            <a:pPr marL="342900" lvl="0">
              <a:buFont typeface="Arial" panose="020B0604020202020204" pitchFamily="34" charset="0"/>
              <a:buChar char="•"/>
            </a:pPr>
            <a:r>
              <a:rPr lang="en-IN" sz="1600" dirty="0">
                <a:latin typeface="Verdana" panose="020B0604030504040204" pitchFamily="34" charset="0"/>
                <a:ea typeface="Verdana" panose="020B0604030504040204" pitchFamily="34" charset="0"/>
              </a:rPr>
              <a:t>These animals are bound to suffer alone be it in the chilly winters or dangerously hot summers. </a:t>
            </a:r>
            <a:endParaRPr sz="1600" dirty="0">
              <a:latin typeface="Verdana" panose="020B0604030504040204" pitchFamily="34" charset="0"/>
              <a:ea typeface="Verdana" panose="020B0604030504040204" pitchFamily="34" charset="0"/>
            </a:endParaRPr>
          </a:p>
        </p:txBody>
      </p:sp>
      <p:pic>
        <p:nvPicPr>
          <p:cNvPr id="128" name="Google Shape;128;p16"/>
          <p:cNvPicPr preferRelativeResize="0"/>
          <p:nvPr/>
        </p:nvPicPr>
        <p:blipFill>
          <a:blip r:embed="rId1">
            <a:extLst>
              <a:ext uri="{28A0092B-C50C-407E-A947-70E740481C1C}">
                <a14:useLocalDpi xmlns:a14="http://schemas.microsoft.com/office/drawing/2010/main" val="0"/>
              </a:ext>
            </a:extLst>
          </a:blip>
          <a:stretch>
            <a:fillRect/>
          </a:stretch>
        </p:blipFill>
        <p:spPr>
          <a:xfrm>
            <a:off x="5580310" y="559831"/>
            <a:ext cx="3110034" cy="2557724"/>
          </a:xfrm>
          <a:prstGeom prst="wedgeRectCallout">
            <a:avLst>
              <a:gd name="adj1" fmla="val -69878"/>
              <a:gd name="adj2" fmla="val -33138"/>
            </a:avLst>
          </a:prstGeom>
          <a:noFill/>
          <a:ln>
            <a:noFill/>
          </a:ln>
        </p:spPr>
      </p:pic>
      <p:sp>
        <p:nvSpPr>
          <p:cNvPr id="129" name="Google Shape;12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Pisanio temp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3596</Words>
  <Application>WPS Presentation</Application>
  <PresentationFormat>On-screen Show (16:9)</PresentationFormat>
  <Paragraphs>104</Paragraphs>
  <Slides>13</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Arial</vt:lpstr>
      <vt:lpstr>Raleway ExtraBold</vt:lpstr>
      <vt:lpstr>Work Sans Light</vt:lpstr>
      <vt:lpstr>Calibri</vt:lpstr>
      <vt:lpstr>Raleway</vt:lpstr>
      <vt:lpstr>Bradley Hand ITC</vt:lpstr>
      <vt:lpstr>Verdana</vt:lpstr>
      <vt:lpstr>Times New Roman</vt:lpstr>
      <vt:lpstr>Work Sans</vt:lpstr>
      <vt:lpstr>Microsoft YaHei</vt:lpstr>
      <vt:lpstr>Arial Unicode MS</vt:lpstr>
      <vt:lpstr>Pisanio template</vt:lpstr>
      <vt:lpstr>  STRAY ANIMAL    MANAGEMENT  The Code Crafters</vt:lpstr>
      <vt:lpstr>INTRODUCTION</vt:lpstr>
      <vt:lpstr>About Us</vt:lpstr>
      <vt:lpstr>       Stray Animals</vt:lpstr>
      <vt:lpstr>What we aim</vt:lpstr>
      <vt:lpstr>How our website helps</vt:lpstr>
      <vt:lpstr>    MESSENGERS OF HELP:  1. This website offers a platform which ties you DIRECTLY with the NGOs for dogs. 2. All you have to do is upload a picture and describe the animal in need. 3.The nearest NGOs will be notified and based on the urgency; aid will be provided. </vt:lpstr>
      <vt:lpstr>PET THE PUPPER:</vt:lpstr>
      <vt:lpstr>Donate for the Deprived</vt:lpstr>
      <vt:lpstr>How you can help</vt:lpstr>
      <vt:lpstr>PowerPoint 演示文稿</vt:lpstr>
      <vt:lpstr>Know it all</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STRAY ANIMAL    MANAGEMENT</dc:title>
  <dc:creator>aashi gupta</dc:creator>
  <cp:lastModifiedBy>google1561619794</cp:lastModifiedBy>
  <cp:revision>35</cp:revision>
  <dcterms:created xsi:type="dcterms:W3CDTF">2020-01-26T03:01:16Z</dcterms:created>
  <dcterms:modified xsi:type="dcterms:W3CDTF">2020-01-26T03:27:17Z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