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9"/>
  </p:notes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2BC03-B447-45A2-B994-10B2C43350F0}"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6CC2F-5091-43D8-B349-9293A2B041F9}" type="slidenum">
              <a:rPr lang="en-US" smtClean="0"/>
              <a:t>‹#›</a:t>
            </a:fld>
            <a:endParaRPr lang="en-US"/>
          </a:p>
        </p:txBody>
      </p:sp>
    </p:spTree>
    <p:extLst>
      <p:ext uri="{BB962C8B-B14F-4D97-AF65-F5344CB8AC3E}">
        <p14:creationId xmlns:p14="http://schemas.microsoft.com/office/powerpoint/2010/main" val="397431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7169353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876175" y="1986597"/>
            <a:ext cx="3679505" cy="2124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273445631"/>
      </p:ext>
    </p:extLst>
  </p:cSld>
  <p:clrMapOvr>
    <a:masterClrMapping/>
  </p:clrMapOvr>
  <p:transition advClick="0"/>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23636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1BFFE-E4B4-F243-8722-F04EDEC7FAB2}"/>
              </a:ext>
            </a:extLst>
          </p:cNvPr>
          <p:cNvSpPr>
            <a:spLocks noGrp="1"/>
          </p:cNvSpPr>
          <p:nvPr>
            <p:ph type="dt" sz="half" idx="10"/>
          </p:nvPr>
        </p:nvSpPr>
        <p:spPr/>
        <p:txBody>
          <a:bodyPr/>
          <a:lstStyle/>
          <a:p>
            <a:fld id="{6391C190-DB60-4959-9411-687CE6D1AA2B}" type="datetimeFigureOut">
              <a:rPr lang="en-US" smtClean="0"/>
              <a:t>1/25/2020</a:t>
            </a:fld>
            <a:endParaRPr lang="en-US"/>
          </a:p>
        </p:txBody>
      </p:sp>
      <p:sp>
        <p:nvSpPr>
          <p:cNvPr id="3" name="Footer Placeholder 2">
            <a:extLst>
              <a:ext uri="{FF2B5EF4-FFF2-40B4-BE49-F238E27FC236}">
                <a16:creationId xmlns:a16="http://schemas.microsoft.com/office/drawing/2014/main" id="{42CC61AE-7BCE-CB42-B025-A014ECB07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3E79F-F14E-F644-AAAF-0EF7ED900A10}"/>
              </a:ext>
            </a:extLst>
          </p:cNvPr>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07076272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llo">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3291F769-7671-E94D-846A-CBB01DFA4DF3}"/>
              </a:ext>
            </a:extLst>
          </p:cNvPr>
          <p:cNvSpPr>
            <a:spLocks noGrp="1" noChangeAspect="1"/>
          </p:cNvSpPr>
          <p:nvPr>
            <p:ph type="pic" sz="quarter" idx="14"/>
          </p:nvPr>
        </p:nvSpPr>
        <p:spPr>
          <a:xfrm>
            <a:off x="6387739" y="1240972"/>
            <a:ext cx="4399200" cy="4402183"/>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27791186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Watercolor Splatters">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89452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092108"/>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reative Break Pic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B0373-CD4E-304D-867E-0FE55A91DF2C}"/>
              </a:ext>
            </a:extLst>
          </p:cNvPr>
          <p:cNvSpPr/>
          <p:nvPr/>
        </p:nvSpPr>
        <p:spPr>
          <a:xfrm>
            <a:off x="706900" y="549275"/>
            <a:ext cx="10801349" cy="5759450"/>
          </a:xfrm>
          <a:prstGeom prst="rect">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Picture Placeholder 13">
            <a:extLst>
              <a:ext uri="{FF2B5EF4-FFF2-40B4-BE49-F238E27FC236}">
                <a16:creationId xmlns:a16="http://schemas.microsoft.com/office/drawing/2014/main" id="{45DC6A82-6F55-EE49-8A2B-FAC8C10F34FF}"/>
              </a:ext>
            </a:extLst>
          </p:cNvPr>
          <p:cNvSpPr>
            <a:spLocks noGrp="1"/>
          </p:cNvSpPr>
          <p:nvPr>
            <p:ph type="pic" sz="quarter" idx="14"/>
          </p:nvPr>
        </p:nvSpPr>
        <p:spPr>
          <a:xfrm>
            <a:off x="6091084" y="560439"/>
            <a:ext cx="5412658" cy="5751871"/>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2743066222"/>
      </p:ext>
    </p:extLst>
  </p:cSld>
  <p:clrMapOvr>
    <a:masterClrMapping/>
  </p:clrMapOvr>
  <p:transition advClick="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12192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1026349412"/>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pp features">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175CD7A9-E177-EC4A-AD93-D5EC6334DAD7}"/>
              </a:ext>
            </a:extLst>
          </p:cNvPr>
          <p:cNvSpPr>
            <a:spLocks noGrp="1" noChangeAspect="1"/>
          </p:cNvSpPr>
          <p:nvPr>
            <p:ph type="pic" sz="quarter" idx="14"/>
          </p:nvPr>
        </p:nvSpPr>
        <p:spPr>
          <a:xfrm>
            <a:off x="2440986" y="1758462"/>
            <a:ext cx="1944000" cy="334811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1841056114"/>
      </p:ext>
    </p:extLst>
  </p:cSld>
  <p:clrMapOvr>
    <a:masterClrMapping/>
  </p:clrMapOvr>
  <p:transition advClick="0"/>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App features">
    <p:spTree>
      <p:nvGrpSpPr>
        <p:cNvPr id="1" name=""/>
        <p:cNvGrpSpPr/>
        <p:nvPr/>
      </p:nvGrpSpPr>
      <p:grpSpPr>
        <a:xfrm>
          <a:off x="0" y="0"/>
          <a:ext cx="0" cy="0"/>
          <a:chOff x="0" y="0"/>
          <a:chExt cx="0" cy="0"/>
        </a:xfrm>
      </p:grpSpPr>
      <p:sp>
        <p:nvSpPr>
          <p:cNvPr id="111" name="Picture Placeholder 13">
            <a:extLst>
              <a:ext uri="{FF2B5EF4-FFF2-40B4-BE49-F238E27FC236}">
                <a16:creationId xmlns:a16="http://schemas.microsoft.com/office/drawing/2014/main" id="{320510A6-CFA1-B949-A389-23542C07A0AF}"/>
              </a:ext>
            </a:extLst>
          </p:cNvPr>
          <p:cNvSpPr>
            <a:spLocks noGrp="1"/>
          </p:cNvSpPr>
          <p:nvPr>
            <p:ph type="pic" sz="quarter" idx="14"/>
          </p:nvPr>
        </p:nvSpPr>
        <p:spPr>
          <a:xfrm>
            <a:off x="6743949" y="2202548"/>
            <a:ext cx="3697653" cy="2313584"/>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4147838225"/>
      </p:ext>
    </p:extLst>
  </p:cSld>
  <p:clrMapOvr>
    <a:masterClrMapping/>
  </p:clrMapOvr>
  <p:transition advClick="0"/>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1C190-DB60-4959-9411-687CE6D1AA2B}" type="datetimeFigureOut">
              <a:rPr lang="en-US" smtClean="0"/>
              <a:t>1/25/2020</a:t>
            </a:fld>
            <a:endParaRPr lang="en-US"/>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0D9EA-8936-4B0F-85A3-21D5B4F573C9}" type="slidenum">
              <a:rPr lang="en-US" smtClean="0"/>
              <a:t>‹#›</a:t>
            </a:fld>
            <a:endParaRPr lang="en-US"/>
          </a:p>
        </p:txBody>
      </p:sp>
    </p:spTree>
    <p:extLst>
      <p:ext uri="{BB962C8B-B14F-4D97-AF65-F5344CB8AC3E}">
        <p14:creationId xmlns:p14="http://schemas.microsoft.com/office/powerpoint/2010/main" val="270826410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Stray animal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043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streets of India are full of stray animals. There are multiple NGOs working on getting the strays out of the streets, but the involvement of the citizens is next to nothing. What if there was a way to get the masses to help out the NGOs and provide the strays a healthy environment? We wish to provide a solution to strays by helping  them  in the hour of need through the use of an online platform in which masses can update about a animal who needs our help. This would be an interactive and social way of dealing with strays animals, resulting in reduction of starving dogs on the streets, and providing citizens with a new pet in the house</a:t>
            </a:r>
          </a:p>
        </p:txBody>
      </p:sp>
    </p:spTree>
    <p:extLst>
      <p:ext uri="{BB962C8B-B14F-4D97-AF65-F5344CB8AC3E}">
        <p14:creationId xmlns:p14="http://schemas.microsoft.com/office/powerpoint/2010/main" val="15685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latin typeface="+mn-lt"/>
              </a:rPr>
              <a:t>are stray animals</a:t>
            </a:r>
            <a:endParaRPr lang="en-US" dirty="0"/>
          </a:p>
        </p:txBody>
      </p:sp>
      <p:sp>
        <p:nvSpPr>
          <p:cNvPr id="3" name="Content Placeholder 2"/>
          <p:cNvSpPr>
            <a:spLocks noGrp="1"/>
          </p:cNvSpPr>
          <p:nvPr>
            <p:ph idx="1"/>
          </p:nvPr>
        </p:nvSpPr>
        <p:spPr/>
        <p:txBody>
          <a:bodyPr/>
          <a:lstStyle/>
          <a:p>
            <a:pPr marL="0" indent="0">
              <a:buNone/>
            </a:pPr>
            <a:r>
              <a:rPr lang="en-US" dirty="0" smtClean="0"/>
              <a:t>Stray animals are those who have never been owned and loved by the humans. Devoid of care and affection they grow up on streets feeding and living off on the large amounts of exposed garbage that are abundant source of food .Malnourished and weak , brought up in an unhealthy  environment , they suffer from poor health and don’t receive a proper welfare.  </a:t>
            </a:r>
          </a:p>
          <a:p>
            <a:endParaRPr lang="en-US" dirty="0"/>
          </a:p>
        </p:txBody>
      </p:sp>
    </p:spTree>
    <p:extLst>
      <p:ext uri="{BB962C8B-B14F-4D97-AF65-F5344CB8AC3E}">
        <p14:creationId xmlns:p14="http://schemas.microsoft.com/office/powerpoint/2010/main" val="109125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 by stray animals</a:t>
            </a:r>
            <a:endParaRPr lang="en-US" dirty="0"/>
          </a:p>
        </p:txBody>
      </p:sp>
      <p:sp>
        <p:nvSpPr>
          <p:cNvPr id="3" name="Content Placeholder 2"/>
          <p:cNvSpPr>
            <a:spLocks noGrp="1"/>
          </p:cNvSpPr>
          <p:nvPr>
            <p:ph idx="1"/>
          </p:nvPr>
        </p:nvSpPr>
        <p:spPr/>
        <p:txBody>
          <a:bodyPr/>
          <a:lstStyle/>
          <a:p>
            <a:r>
              <a:rPr lang="en-US" dirty="0" smtClean="0"/>
              <a:t>They end up living in street because no one adopts them</a:t>
            </a:r>
          </a:p>
          <a:p>
            <a:r>
              <a:rPr lang="en-US" dirty="0" smtClean="0"/>
              <a:t>They face abuse , mass killings by humans.</a:t>
            </a:r>
          </a:p>
          <a:p>
            <a:r>
              <a:rPr lang="en-US" dirty="0" smtClean="0"/>
              <a:t>Often they catch dangerous diseases and end up being dead.</a:t>
            </a:r>
          </a:p>
          <a:p>
            <a:r>
              <a:rPr lang="en-US" dirty="0" smtClean="0"/>
              <a:t>They have a poor immune system due to lack of food.</a:t>
            </a:r>
          </a:p>
          <a:p>
            <a:r>
              <a:rPr lang="en-US" dirty="0" smtClean="0"/>
              <a:t>They face accidents while crossing road injuring themselves and the person.</a:t>
            </a:r>
          </a:p>
          <a:p>
            <a:endParaRPr lang="en-US" dirty="0"/>
          </a:p>
        </p:txBody>
      </p:sp>
    </p:spTree>
    <p:extLst>
      <p:ext uri="{BB962C8B-B14F-4D97-AF65-F5344CB8AC3E}">
        <p14:creationId xmlns:p14="http://schemas.microsoft.com/office/powerpoint/2010/main" val="102491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39091"/>
          </a:xfrm>
        </p:spPr>
        <p:txBody>
          <a:bodyPr/>
          <a:lstStyle/>
          <a:p>
            <a:r>
              <a:rPr lang="en-US" dirty="0" smtClean="0"/>
              <a:t>What we aim</a:t>
            </a:r>
            <a:endParaRPr lang="en-US" dirty="0"/>
          </a:p>
        </p:txBody>
      </p:sp>
      <p:sp>
        <p:nvSpPr>
          <p:cNvPr id="3" name="Content Placeholder 2"/>
          <p:cNvSpPr>
            <a:spLocks noGrp="1"/>
          </p:cNvSpPr>
          <p:nvPr>
            <p:ph idx="1"/>
          </p:nvPr>
        </p:nvSpPr>
        <p:spPr>
          <a:xfrm>
            <a:off x="1141413" y="1454727"/>
            <a:ext cx="9905998" cy="4336473"/>
          </a:xfrm>
        </p:spPr>
        <p:txBody>
          <a:bodyPr>
            <a:normAutofit fontScale="92500" lnSpcReduction="20000"/>
          </a:bodyPr>
          <a:lstStyle/>
          <a:p>
            <a:pPr marL="0" indent="0">
              <a:buNone/>
            </a:pPr>
            <a:endParaRPr lang="en-US" dirty="0" smtClean="0"/>
          </a:p>
          <a:p>
            <a:pPr marL="0" indent="0">
              <a:buNone/>
            </a:pPr>
            <a:r>
              <a:rPr lang="en-US" dirty="0" smtClean="0"/>
              <a:t>Have </a:t>
            </a:r>
            <a:r>
              <a:rPr lang="en-US" dirty="0" smtClean="0"/>
              <a:t>you ever come across a stranded animal , a dog with broken leg or a motherless kitten crying or a bird with a broken wing and don’t know what to do?</a:t>
            </a:r>
          </a:p>
          <a:p>
            <a:pPr marL="0" indent="0">
              <a:buNone/>
            </a:pPr>
            <a:r>
              <a:rPr lang="en-US" dirty="0" smtClean="0"/>
              <a:t>We through our medium “FOSTER A STRAY” aim to provide aid , shelter, food and basic amenities like veterinary treatment.</a:t>
            </a:r>
          </a:p>
          <a:p>
            <a:pPr marL="0" indent="0">
              <a:buNone/>
            </a:pPr>
            <a:r>
              <a:rPr lang="en-US" dirty="0" smtClean="0"/>
              <a:t>We work to create a animal friendly environment and a strategy to reduce the number of stray animals and make a better world for them.</a:t>
            </a:r>
          </a:p>
          <a:p>
            <a:pPr marL="0" indent="0">
              <a:buNone/>
            </a:pPr>
            <a:r>
              <a:rPr lang="en-US" dirty="0" smtClean="0"/>
              <a:t>We dream of a world where people and humans coexist peacefully, to stop the mass culling of animals ,treating them like </a:t>
            </a:r>
            <a:r>
              <a:rPr lang="en-US" dirty="0" err="1" smtClean="0"/>
              <a:t>vermins</a:t>
            </a:r>
            <a:r>
              <a:rPr lang="en-US" dirty="0"/>
              <a:t>.</a:t>
            </a:r>
            <a:endParaRPr lang="en-US" dirty="0" smtClean="0"/>
          </a:p>
          <a:p>
            <a:pPr marL="0" indent="0">
              <a:buNone/>
            </a:pPr>
            <a:r>
              <a:rPr lang="en-US" dirty="0" smtClean="0"/>
              <a:t>Stray animals are domestic animals who are abandoned and forced to live on streets and deserve  love and affection just like the ones  at home do.</a:t>
            </a:r>
          </a:p>
          <a:p>
            <a:pPr marL="0" indent="0">
              <a:buNone/>
            </a:pPr>
            <a:endParaRPr lang="en-US" dirty="0"/>
          </a:p>
        </p:txBody>
      </p:sp>
    </p:spTree>
    <p:extLst>
      <p:ext uri="{BB962C8B-B14F-4D97-AF65-F5344CB8AC3E}">
        <p14:creationId xmlns:p14="http://schemas.microsoft.com/office/powerpoint/2010/main" val="138799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our websites help</a:t>
            </a:r>
            <a:endParaRPr lang="en-US" dirty="0"/>
          </a:p>
        </p:txBody>
      </p:sp>
      <p:sp>
        <p:nvSpPr>
          <p:cNvPr id="3" name="Content Placeholder 2"/>
          <p:cNvSpPr>
            <a:spLocks noGrp="1"/>
          </p:cNvSpPr>
          <p:nvPr>
            <p:ph idx="1"/>
          </p:nvPr>
        </p:nvSpPr>
        <p:spPr/>
        <p:txBody>
          <a:bodyPr/>
          <a:lstStyle/>
          <a:p>
            <a:r>
              <a:rPr lang="en-US" dirty="0" smtClean="0"/>
              <a:t>They are countless strays in our country. We are committed to provide effective and humane solutions to these animals by</a:t>
            </a:r>
          </a:p>
          <a:p>
            <a:r>
              <a:rPr lang="en-US" dirty="0" smtClean="0"/>
              <a:t>We have created a platform that brings all animal lovers, veterinary,</a:t>
            </a:r>
          </a:p>
          <a:p>
            <a:pPr marL="0" indent="0">
              <a:buNone/>
            </a:pPr>
            <a:r>
              <a:rPr lang="en-US" dirty="0" smtClean="0"/>
              <a:t>   NGO’s together to offer help.</a:t>
            </a:r>
          </a:p>
          <a:p>
            <a:r>
              <a:rPr lang="en-US" dirty="0" smtClean="0"/>
              <a:t>Any person can post or update the us about the animal in distress and our team will  provide an effective solution.</a:t>
            </a:r>
          </a:p>
          <a:p>
            <a:r>
              <a:rPr lang="en-US" dirty="0" smtClean="0"/>
              <a:t>People can register themselves as a volunteer and create a community to spread awareness.</a:t>
            </a:r>
          </a:p>
          <a:p>
            <a:endParaRPr lang="en-US" dirty="0"/>
          </a:p>
        </p:txBody>
      </p:sp>
    </p:spTree>
    <p:extLst>
      <p:ext uri="{BB962C8B-B14F-4D97-AF65-F5344CB8AC3E}">
        <p14:creationId xmlns:p14="http://schemas.microsoft.com/office/powerpoint/2010/main" val="270516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193965"/>
            <a:ext cx="9289473" cy="471054"/>
          </a:xfrm>
        </p:spPr>
        <p:txBody>
          <a:bodyPr>
            <a:normAutofit fontScale="90000"/>
          </a:bodyPr>
          <a:lstStyle/>
          <a:p>
            <a:endParaRPr lang="en-US"/>
          </a:p>
        </p:txBody>
      </p:sp>
      <p:sp>
        <p:nvSpPr>
          <p:cNvPr id="3" name="Content Placeholder 2"/>
          <p:cNvSpPr>
            <a:spLocks noGrp="1"/>
          </p:cNvSpPr>
          <p:nvPr>
            <p:ph idx="1"/>
          </p:nvPr>
        </p:nvSpPr>
        <p:spPr>
          <a:xfrm>
            <a:off x="741218" y="925079"/>
            <a:ext cx="10515600" cy="5544994"/>
          </a:xfrm>
        </p:spPr>
        <p:txBody>
          <a:bodyPr/>
          <a:lstStyle/>
          <a:p>
            <a:r>
              <a:rPr lang="en-US" dirty="0" smtClean="0"/>
              <a:t>People willing to adopt these strays can adopt them through our platform. This will help to provide them a foster home.</a:t>
            </a:r>
          </a:p>
          <a:p>
            <a:r>
              <a:rPr lang="en-US" dirty="0" smtClean="0"/>
              <a:t>Report animal abuse and take immediate </a:t>
            </a:r>
            <a:r>
              <a:rPr lang="en-US" dirty="0" err="1" smtClean="0"/>
              <a:t>acctions</a:t>
            </a:r>
            <a:endParaRPr lang="en-US" dirty="0" smtClean="0"/>
          </a:p>
          <a:p>
            <a:r>
              <a:rPr lang="en-US" dirty="0" smtClean="0"/>
              <a:t>Find lactating mother for unfortunate babies</a:t>
            </a:r>
          </a:p>
          <a:p>
            <a:r>
              <a:rPr lang="en-US" dirty="0" smtClean="0"/>
              <a:t>Find a suitable transport for animals to help them reach nearby hospitals</a:t>
            </a:r>
          </a:p>
          <a:p>
            <a:r>
              <a:rPr lang="en-US" dirty="0" smtClean="0"/>
              <a:t>Find blood donor for animals</a:t>
            </a:r>
          </a:p>
          <a:p>
            <a:r>
              <a:rPr lang="en-US" dirty="0" smtClean="0"/>
              <a:t>Raise funds for strays by donation and selling pets</a:t>
            </a:r>
          </a:p>
          <a:p>
            <a:r>
              <a:rPr lang="en-US" dirty="0" smtClean="0"/>
              <a:t>Find a nearby vet in time</a:t>
            </a:r>
          </a:p>
          <a:p>
            <a:r>
              <a:rPr lang="en-US" dirty="0" smtClean="0"/>
              <a:t>Facility of pet sitting offered</a:t>
            </a:r>
          </a:p>
          <a:p>
            <a:endParaRPr lang="en-US" dirty="0"/>
          </a:p>
        </p:txBody>
      </p:sp>
    </p:spTree>
    <p:extLst>
      <p:ext uri="{BB962C8B-B14F-4D97-AF65-F5344CB8AC3E}">
        <p14:creationId xmlns:p14="http://schemas.microsoft.com/office/powerpoint/2010/main" val="3151358442"/>
      </p:ext>
    </p:extLst>
  </p:cSld>
  <p:clrMapOvr>
    <a:masterClrMapping/>
  </p:clrMapOvr>
</p:sld>
</file>

<file path=ppt/theme/theme1.xml><?xml version="1.0" encoding="utf-8"?>
<a:theme xmlns:a="http://schemas.openxmlformats.org/drawingml/2006/main" name="Quartz Free Presentation Template">
  <a:themeElements>
    <a:clrScheme name="PTIFY - Elegant White - Light">
      <a:dk1>
        <a:srgbClr val="6A6A6A"/>
      </a:dk1>
      <a:lt1>
        <a:srgbClr val="DDDEE0"/>
      </a:lt1>
      <a:dk2>
        <a:srgbClr val="2D0319"/>
      </a:dk2>
      <a:lt2>
        <a:srgbClr val="FBFBFB"/>
      </a:lt2>
      <a:accent1>
        <a:srgbClr val="BAA7B0"/>
      </a:accent1>
      <a:accent2>
        <a:srgbClr val="8593AA"/>
      </a:accent2>
      <a:accent3>
        <a:srgbClr val="A77643"/>
      </a:accent3>
      <a:accent4>
        <a:srgbClr val="DBDBDB"/>
      </a:accent4>
      <a:accent5>
        <a:srgbClr val="2D0319"/>
      </a:accent5>
      <a:accent6>
        <a:srgbClr val="776472"/>
      </a:accent6>
      <a:hlink>
        <a:srgbClr val="2C0419"/>
      </a:hlink>
      <a:folHlink>
        <a:srgbClr val="BAA7B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Quartz Free Presentation Template</Template>
  <TotalTime>283</TotalTime>
  <Words>555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 Regular</vt:lpstr>
      <vt:lpstr>Quartz Free Presentation Template</vt:lpstr>
      <vt:lpstr>Stray animal management</vt:lpstr>
      <vt:lpstr>INTRODUCTION</vt:lpstr>
      <vt:lpstr>What are stray animals</vt:lpstr>
      <vt:lpstr>Problems faced by stray animals</vt:lpstr>
      <vt:lpstr>What we aim</vt:lpstr>
      <vt:lpstr>How our websites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Bill Generation</dc:title>
  <dc:creator>Ashi Gupta</dc:creator>
  <cp:lastModifiedBy>aashi gupta</cp:lastModifiedBy>
  <cp:revision>22</cp:revision>
  <dcterms:created xsi:type="dcterms:W3CDTF">2019-09-18T13:33:28Z</dcterms:created>
  <dcterms:modified xsi:type="dcterms:W3CDTF">2020-01-25T12:47:05Z</dcterms:modified>
</cp:coreProperties>
</file>