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2BC03-B447-45A2-B994-10B2C43350F0}" type="datetimeFigureOut">
              <a:rPr lang="en-US" smtClean="0"/>
              <a:t>1/25/2020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56CC2F-5091-43D8-B349-9293A2B041F9}" type="slidenum">
              <a:rPr lang="en-US" smtClean="0"/>
              <a:t>‹#›</a:t>
            </a:fld>
            <a:endParaRPr lang="en-US"/>
          </a:p>
        </p:txBody>
      </p:sp>
    </p:spTree>
    <p:extLst>
      <p:ext uri="{BB962C8B-B14F-4D97-AF65-F5344CB8AC3E}">
        <p14:creationId xmlns:p14="http://schemas.microsoft.com/office/powerpoint/2010/main" val="3974314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91C190-DB60-4959-9411-687CE6D1AA2B}"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188597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391C190-DB60-4959-9411-687CE6D1AA2B}"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682921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91C190-DB60-4959-9411-687CE6D1AA2B}"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2733747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6391C190-DB60-4959-9411-687CE6D1AA2B}"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3240581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6391C190-DB60-4959-9411-687CE6D1AA2B}"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2977201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91C190-DB60-4959-9411-687CE6D1AA2B}"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2337597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91C190-DB60-4959-9411-687CE6D1AA2B}"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4206131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91C190-DB60-4959-9411-687CE6D1AA2B}"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1856430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91C190-DB60-4959-9411-687CE6D1AA2B}"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288212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91C190-DB60-4959-9411-687CE6D1AA2B}"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4214936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91C190-DB60-4959-9411-687CE6D1AA2B}"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3017406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91C190-DB60-4959-9411-687CE6D1AA2B}"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1363552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91C190-DB60-4959-9411-687CE6D1AA2B}" type="datetimeFigureOut">
              <a:rPr lang="en-US" smtClean="0"/>
              <a:t>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580979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91C190-DB60-4959-9411-687CE6D1AA2B}" type="datetimeFigureOut">
              <a:rPr lang="en-US" smtClean="0"/>
              <a:t>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1102199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1C190-DB60-4959-9411-687CE6D1AA2B}" type="datetimeFigureOut">
              <a:rPr lang="en-US" smtClean="0"/>
              <a:t>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223569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391C190-DB60-4959-9411-687CE6D1AA2B}"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2758810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6391C190-DB60-4959-9411-687CE6D1AA2B}" type="datetimeFigureOut">
              <a:rPr lang="en-US" smtClean="0"/>
              <a:t>1/25/2020</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179673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391C190-DB60-4959-9411-687CE6D1AA2B}" type="datetimeFigureOut">
              <a:rPr lang="en-US" smtClean="0"/>
              <a:t>1/25/2020</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6B0D9EA-8936-4B0F-85A3-21D5B4F573C9}" type="slidenum">
              <a:rPr lang="en-US" smtClean="0"/>
              <a:t>‹#›</a:t>
            </a:fld>
            <a:endParaRPr lang="en-US"/>
          </a:p>
        </p:txBody>
      </p:sp>
    </p:spTree>
    <p:extLst>
      <p:ext uri="{BB962C8B-B14F-4D97-AF65-F5344CB8AC3E}">
        <p14:creationId xmlns:p14="http://schemas.microsoft.com/office/powerpoint/2010/main" val="3138698408"/>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Stray animal management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30438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The </a:t>
            </a:r>
            <a:r>
              <a:rPr lang="en-US" dirty="0"/>
              <a:t>streets of India are full of stray animals. There are multiple NGOs working on getting the strays out of the streets, but the involvement of the citizens is next to nothing. What if there was a way to get the masses to help out the NGOs and provide the strays a healthy environment? We wish to provide a solution to strays by helping  them  in the hour of need through the use of an online platform in which masses can update about a animal who needs our help. This would be an interactive and social way of dealing with strays animals, resulting in reduction of starving dogs on the streets, and providing citizens with a new pet in the house</a:t>
            </a:r>
          </a:p>
        </p:txBody>
      </p:sp>
    </p:spTree>
    <p:extLst>
      <p:ext uri="{BB962C8B-B14F-4D97-AF65-F5344CB8AC3E}">
        <p14:creationId xmlns:p14="http://schemas.microsoft.com/office/powerpoint/2010/main" val="156859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smtClean="0">
                <a:latin typeface="+mn-lt"/>
              </a:rPr>
              <a:t>are stray animals</a:t>
            </a:r>
            <a:endParaRPr lang="en-US" dirty="0"/>
          </a:p>
        </p:txBody>
      </p:sp>
      <p:sp>
        <p:nvSpPr>
          <p:cNvPr id="3" name="Content Placeholder 2"/>
          <p:cNvSpPr>
            <a:spLocks noGrp="1"/>
          </p:cNvSpPr>
          <p:nvPr>
            <p:ph idx="1"/>
          </p:nvPr>
        </p:nvSpPr>
        <p:spPr/>
        <p:txBody>
          <a:bodyPr/>
          <a:lstStyle/>
          <a:p>
            <a:pPr marL="0" indent="0">
              <a:buNone/>
            </a:pPr>
            <a:r>
              <a:rPr lang="en-US" dirty="0" smtClean="0"/>
              <a:t>Stray animals are those who have never been owned and loved by the humans. Devoid of care and affection they grow up on streets feeding and living off on the large amounts of exposed garbage that are abundant source of food .Malnourished and weak , brought up in an unhealthy  environment , they suffer from poor health and don’t receive a proper welfare.  </a:t>
            </a:r>
          </a:p>
          <a:p>
            <a:endParaRPr lang="en-US" dirty="0"/>
          </a:p>
        </p:txBody>
      </p:sp>
    </p:spTree>
    <p:extLst>
      <p:ext uri="{BB962C8B-B14F-4D97-AF65-F5344CB8AC3E}">
        <p14:creationId xmlns:p14="http://schemas.microsoft.com/office/powerpoint/2010/main" val="1091252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1039091"/>
          </a:xfrm>
        </p:spPr>
        <p:txBody>
          <a:bodyPr/>
          <a:lstStyle/>
          <a:p>
            <a:r>
              <a:rPr lang="en-US" dirty="0" smtClean="0"/>
              <a:t>What we aim</a:t>
            </a:r>
            <a:endParaRPr lang="en-US" dirty="0"/>
          </a:p>
        </p:txBody>
      </p:sp>
      <p:sp>
        <p:nvSpPr>
          <p:cNvPr id="3" name="Content Placeholder 2"/>
          <p:cNvSpPr>
            <a:spLocks noGrp="1"/>
          </p:cNvSpPr>
          <p:nvPr>
            <p:ph idx="1"/>
          </p:nvPr>
        </p:nvSpPr>
        <p:spPr>
          <a:xfrm>
            <a:off x="1141413" y="1454727"/>
            <a:ext cx="9905998" cy="4336473"/>
          </a:xfrm>
        </p:spPr>
        <p:txBody>
          <a:bodyPr>
            <a:normAutofit/>
          </a:bodyPr>
          <a:lstStyle/>
          <a:p>
            <a:pPr marL="0" indent="0">
              <a:buNone/>
            </a:pPr>
            <a:r>
              <a:rPr lang="en-US" dirty="0" smtClean="0"/>
              <a:t>Have you ever come across a stranded animal , a dog with broken leg or a motherless kitten crying or a bird with a broken wing and don’t know what to do?</a:t>
            </a:r>
          </a:p>
          <a:p>
            <a:pPr marL="0" indent="0">
              <a:buNone/>
            </a:pPr>
            <a:r>
              <a:rPr lang="en-US" dirty="0" smtClean="0"/>
              <a:t>We through our medium “FOSTER A STRAY” aim to provide aid , shelter, food and basic amenities like veterinary treatment.</a:t>
            </a:r>
          </a:p>
          <a:p>
            <a:pPr marL="0" indent="0">
              <a:buNone/>
            </a:pPr>
            <a:r>
              <a:rPr lang="en-US" dirty="0" smtClean="0"/>
              <a:t>We work to create a animal friendly environment and a strategy to reduce the number of stray animals and make a better world for them.</a:t>
            </a:r>
          </a:p>
          <a:p>
            <a:pPr marL="0" indent="0">
              <a:buNone/>
            </a:pPr>
            <a:r>
              <a:rPr lang="en-US" dirty="0" smtClean="0"/>
              <a:t>We dream of a world where people and humans coexist peacefully, to stop the mass culling of animals ,treating them like </a:t>
            </a:r>
            <a:r>
              <a:rPr lang="en-US" dirty="0" err="1" smtClean="0"/>
              <a:t>vermins</a:t>
            </a:r>
            <a:r>
              <a:rPr lang="en-US" dirty="0"/>
              <a:t>.</a:t>
            </a:r>
            <a:endParaRPr lang="en-US" dirty="0" smtClean="0"/>
          </a:p>
          <a:p>
            <a:pPr marL="0" indent="0">
              <a:buNone/>
            </a:pPr>
            <a:r>
              <a:rPr lang="en-US" dirty="0" smtClean="0"/>
              <a:t>Stray animals are domestic animals who are abandoned and forced to live on streets and deserve  love and affection just like the ones  at home do.</a:t>
            </a:r>
          </a:p>
          <a:p>
            <a:pPr marL="0" indent="0">
              <a:buNone/>
            </a:pPr>
            <a:endParaRPr lang="en-US" dirty="0"/>
          </a:p>
        </p:txBody>
      </p:sp>
    </p:spTree>
    <p:extLst>
      <p:ext uri="{BB962C8B-B14F-4D97-AF65-F5344CB8AC3E}">
        <p14:creationId xmlns:p14="http://schemas.microsoft.com/office/powerpoint/2010/main" val="1387993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establishment</a:t>
            </a:r>
            <a:endParaRPr lang="en-US" dirty="0"/>
          </a:p>
        </p:txBody>
      </p:sp>
      <p:sp>
        <p:nvSpPr>
          <p:cNvPr id="3" name="Content Placeholder 2"/>
          <p:cNvSpPr>
            <a:spLocks noGrp="1"/>
          </p:cNvSpPr>
          <p:nvPr>
            <p:ph idx="1"/>
          </p:nvPr>
        </p:nvSpPr>
        <p:spPr/>
        <p:txBody>
          <a:bodyPr/>
          <a:lstStyle/>
          <a:p>
            <a:r>
              <a:rPr lang="en-US" dirty="0" smtClean="0"/>
              <a:t>It was  a ordinary day when while </a:t>
            </a:r>
            <a:endParaRPr lang="en-US" dirty="0"/>
          </a:p>
        </p:txBody>
      </p:sp>
    </p:spTree>
    <p:extLst>
      <p:ext uri="{BB962C8B-B14F-4D97-AF65-F5344CB8AC3E}">
        <p14:creationId xmlns:p14="http://schemas.microsoft.com/office/powerpoint/2010/main" val="1768116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107</TotalTime>
  <Words>348</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Century Gothic</vt:lpstr>
      <vt:lpstr>Mesh</vt:lpstr>
      <vt:lpstr>Stray animal management</vt:lpstr>
      <vt:lpstr>INTRODUCTION</vt:lpstr>
      <vt:lpstr>What are stray animals</vt:lpstr>
      <vt:lpstr>What we aim</vt:lpstr>
      <vt:lpstr>establishment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Grocery Bill Generation</dc:title>
  <dc:creator>Ashi Gupta</dc:creator>
  <cp:lastModifiedBy>aashi gupta</cp:lastModifiedBy>
  <cp:revision>12</cp:revision>
  <dcterms:created xsi:type="dcterms:W3CDTF">2019-09-18T13:33:28Z</dcterms:created>
  <dcterms:modified xsi:type="dcterms:W3CDTF">2020-01-25T09:30:29Z</dcterms:modified>
</cp:coreProperties>
</file>