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0" r:id="rId3"/>
    <p:sldId id="262" r:id="rId4"/>
    <p:sldId id="263" r:id="rId5"/>
    <p:sldId id="264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3" d="100"/>
          <a:sy n="73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-257015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SMART INDIA</a:t>
            </a:r>
            <a:br>
              <a:rPr lang="en-US" sz="6000" b="1" dirty="0" smtClean="0"/>
            </a:br>
            <a:r>
              <a:rPr lang="en-US" sz="6000" b="1" dirty="0" smtClean="0"/>
              <a:t>HACKATHON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3600" dirty="0" smtClean="0"/>
              <a:t>VITALS </a:t>
            </a:r>
            <a:r>
              <a:rPr lang="en-US" sz="3600" dirty="0" smtClean="0"/>
              <a:t>MONITERING SYSTEM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181316"/>
            <a:ext cx="6269347" cy="255911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 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CODE CRAFTERS   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AAYUSHI PANDEY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  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ABHINAV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KESARI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        	 ASHI GUPTA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            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BHAGATPREET SINGH NAGI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     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SAMYAK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JAIN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	             TANMAY GUPTA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FF3D-7FCB-4D69-BAA7-049F51B6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03F9-F473-428A-90A1-C6D6AFCC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Theme :  </a:t>
            </a:r>
            <a:r>
              <a:rPr lang="en-IN" sz="2400" dirty="0" smtClean="0">
                <a:latin typeface="+mj-lt"/>
              </a:rPr>
              <a:t>Healthcare and Bio-Medical Devices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Problem Statement :  Notifying Doctor about irregularity in patient’s </a:t>
            </a:r>
            <a:r>
              <a:rPr lang="en-IN" sz="2400" dirty="0" smtClean="0">
                <a:latin typeface="+mj-lt"/>
              </a:rPr>
              <a:t>vitals</a:t>
            </a:r>
            <a:r>
              <a:rPr lang="en-IN" sz="2400" dirty="0" smtClean="0">
                <a:latin typeface="+mj-lt"/>
              </a:rPr>
              <a:t>, </a:t>
            </a:r>
            <a:r>
              <a:rPr lang="en-IN" sz="2400" dirty="0">
                <a:latin typeface="+mj-lt"/>
              </a:rPr>
              <a:t>prompting to check up on the patient, along with an </a:t>
            </a:r>
            <a:r>
              <a:rPr lang="en-IN" sz="2400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EMERGENCY</a:t>
            </a:r>
            <a:r>
              <a:rPr lang="en-IN" sz="2400" dirty="0">
                <a:latin typeface="+mj-lt"/>
              </a:rPr>
              <a:t> mode.</a:t>
            </a:r>
          </a:p>
        </p:txBody>
      </p:sp>
    </p:spTree>
    <p:extLst>
      <p:ext uri="{BB962C8B-B14F-4D97-AF65-F5344CB8AC3E}">
        <p14:creationId xmlns:p14="http://schemas.microsoft.com/office/powerpoint/2010/main" val="3837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0DF2-26EB-471F-AF05-F5A6B3B3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89B21F-9E1E-4CA7-8FEC-D0D19E33EBCD}"/>
              </a:ext>
            </a:extLst>
          </p:cNvPr>
          <p:cNvSpPr txBox="1">
            <a:spLocks/>
          </p:cNvSpPr>
          <p:nvPr/>
        </p:nvSpPr>
        <p:spPr>
          <a:xfrm>
            <a:off x="1270253" y="2776992"/>
            <a:ext cx="7595449" cy="19387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endParaRPr kumimoji="0" lang="en-IN" sz="1800" b="1" i="0" u="none" strike="noStrike" kern="1200" cap="none" spc="0" normalizeH="0" baseline="0" noProof="0" dirty="0" smtClean="0">
              <a:ln w="50800"/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600" i="0" u="none" strike="noStrike" kern="1200" cap="none" spc="0" normalizeH="0" baseline="0" noProof="0" dirty="0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 one can stay with heart patients all the time.</a:t>
            </a:r>
          </a:p>
          <a:p>
            <a:pPr marR="0" lvl="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Heart patients may not receive timely treatment at times of emergency</a:t>
            </a:r>
            <a:r>
              <a:rPr kumimoji="0" lang="en-IN" sz="9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endParaRPr kumimoji="0" lang="en-IN" sz="3200" b="1" i="0" u="none" strike="noStrike" kern="1200" cap="none" spc="0" normalizeH="0" baseline="0" noProof="0" dirty="0" smtClean="0">
              <a:ln w="50800"/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 smtClean="0">
              <a:ln w="50800"/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 w="50800"/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endParaRPr kumimoji="0" lang="en-IN" sz="1800" b="1" i="0" u="none" strike="noStrike" kern="1200" cap="none" spc="0" normalizeH="0" baseline="0" noProof="0" dirty="0" smtClean="0">
              <a:ln w="50800"/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endParaRPr kumimoji="0" lang="en-IN" sz="1800" b="1" i="0" u="none" strike="noStrike" kern="1200" cap="none" spc="0" normalizeH="0" baseline="0" noProof="0" dirty="0">
              <a:ln w="50800"/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23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+mj-lt"/>
              </a:rPr>
              <a:t>More than 2 million people have to suffer because of delay in response to medical  emergencies.</a:t>
            </a: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None/>
            </a:pPr>
            <a:r>
              <a:rPr lang="en-IN" sz="2400" dirty="0">
                <a:latin typeface="+mj-lt"/>
              </a:rPr>
              <a:t> </a:t>
            </a:r>
            <a:endParaRPr lang="en-IN" sz="2400" dirty="0" smtClean="0"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None/>
            </a:pPr>
            <a:r>
              <a:rPr lang="en-IN" sz="2400" dirty="0">
                <a:latin typeface="+mj-lt"/>
              </a:rPr>
              <a:t> </a:t>
            </a:r>
            <a:r>
              <a:rPr lang="en-IN" sz="2400" dirty="0" smtClean="0">
                <a:latin typeface="+mj-lt"/>
              </a:rPr>
              <a:t>It  </a:t>
            </a:r>
            <a:r>
              <a:rPr lang="en-IN" sz="2400" dirty="0">
                <a:latin typeface="+mj-lt"/>
              </a:rPr>
              <a:t>would be helpful if there is a way for these people to monitor their heart</a:t>
            </a:r>
            <a:r>
              <a:rPr lang="en-IN" sz="2400" dirty="0" smtClean="0">
                <a:latin typeface="+mj-lt"/>
              </a:rPr>
              <a:t>.</a:t>
            </a:r>
            <a:endParaRPr lang="en-IN" sz="2400" dirty="0">
              <a:latin typeface="+mj-lt"/>
            </a:endParaRP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None/>
            </a:pPr>
            <a:r>
              <a:rPr lang="en-IN" sz="2400" dirty="0" smtClean="0">
                <a:latin typeface="+mj-lt"/>
              </a:rPr>
              <a:t> </a:t>
            </a: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None/>
            </a:pPr>
            <a:r>
              <a:rPr lang="en-IN" sz="2400" dirty="0" smtClean="0">
                <a:latin typeface="+mj-lt"/>
              </a:rPr>
              <a:t>We </a:t>
            </a:r>
            <a:r>
              <a:rPr lang="en-IN" sz="2400" dirty="0">
                <a:latin typeface="+mj-lt"/>
              </a:rPr>
              <a:t>made a product that will notify the patient’s family members or authorities</a:t>
            </a:r>
            <a:r>
              <a:rPr lang="en-IN" sz="2400" dirty="0" smtClean="0">
                <a:latin typeface="+mj-lt"/>
              </a:rPr>
              <a:t>,</a:t>
            </a: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None/>
            </a:pPr>
            <a:r>
              <a:rPr lang="en-IN" sz="2400" dirty="0" smtClean="0">
                <a:latin typeface="+mj-lt"/>
              </a:rPr>
              <a:t> who will </a:t>
            </a:r>
            <a:r>
              <a:rPr lang="en-IN" sz="2400" dirty="0">
                <a:latin typeface="+mj-lt"/>
              </a:rPr>
              <a:t>take action.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550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>
                <a:latin typeface="+mj-lt"/>
              </a:rPr>
              <a:t>Better and accurate device of measuring heart beat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Reliable device for measuring body temperature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 Vitals can be measured at any place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j-lt"/>
              </a:rPr>
              <a:t> At home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j-lt"/>
              </a:rPr>
              <a:t>Workplace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j-lt"/>
              </a:rPr>
              <a:t>Hospital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 At times of emergency doctor can be notified</a:t>
            </a:r>
          </a:p>
          <a:p>
            <a:pPr marL="201168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sz="1800" dirty="0" smtClean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293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A23B-A42C-45CE-BB14-7B31C1F0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1057-7960-4A8B-B572-882F1043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+mj-lt"/>
              </a:rPr>
              <a:t>1. Arduino Uno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Pulse </a:t>
            </a:r>
            <a:r>
              <a:rPr lang="en-US" sz="2400" dirty="0">
                <a:latin typeface="+mj-lt"/>
              </a:rPr>
              <a:t>sensor 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3. 16x2 LCD Display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50237-042C-4D65-9F25-813CEE4F98D6}"/>
              </a:ext>
            </a:extLst>
          </p:cNvPr>
          <p:cNvSpPr txBox="1"/>
          <p:nvPr/>
        </p:nvSpPr>
        <p:spPr>
          <a:xfrm>
            <a:off x="5338354" y="1984081"/>
            <a:ext cx="53561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</a:rPr>
              <a:t>4.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</a:rPr>
              <a:t>Nodemcu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</a:rPr>
              <a:t> ESP8266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5. LM35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3BD83-B6A7-401A-8526-19B5DBD4B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28" y="2660201"/>
            <a:ext cx="801208" cy="80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62B44C-6A46-4B39-A803-029A17AC9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28" y="3845775"/>
            <a:ext cx="801208" cy="7392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169CC5-0A6A-4C71-8594-95D0549B6C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55" y="5047558"/>
            <a:ext cx="797181" cy="7971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55567D-0E06-430B-97B7-4B8F5DE08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61" y="2660201"/>
            <a:ext cx="797182" cy="738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62" y="3845775"/>
            <a:ext cx="797182" cy="73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3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Our device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dirty="0">
                <a:latin typeface="+mj-lt"/>
              </a:rPr>
              <a:t>low cost, quick and effective solution for the </a:t>
            </a:r>
            <a:r>
              <a:rPr lang="en-US" sz="2400" dirty="0" smtClean="0">
                <a:latin typeface="+mj-lt"/>
              </a:rPr>
              <a:t>victim </a:t>
            </a:r>
            <a:r>
              <a:rPr lang="en-US" sz="2400" dirty="0">
                <a:latin typeface="+mj-lt"/>
              </a:rPr>
              <a:t>in emergency situations.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150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95006"/>
            <a:ext cx="10058400" cy="1190026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6387737"/>
            <a:ext cx="10058400" cy="1143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73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Bookman Old Style</vt:lpstr>
      <vt:lpstr>Calibri</vt:lpstr>
      <vt:lpstr>Century Gothic</vt:lpstr>
      <vt:lpstr>Franklin Gothic Book</vt:lpstr>
      <vt:lpstr>Wingdings</vt:lpstr>
      <vt:lpstr>Wingdings 2</vt:lpstr>
      <vt:lpstr>1_RetrospectVTI</vt:lpstr>
      <vt:lpstr>SMART INDIA HACKATHON VITALS MONITERING SYSTEM</vt:lpstr>
      <vt:lpstr>ABOUT THE PROJECT</vt:lpstr>
      <vt:lpstr>Problem</vt:lpstr>
      <vt:lpstr>Solution</vt:lpstr>
      <vt:lpstr>Applications</vt:lpstr>
      <vt:lpstr>HARDWARE USED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2020-01-30T06:26:38Z</dcterms:created>
  <dcterms:modified xsi:type="dcterms:W3CDTF">2020-02-01T10:25:11Z</dcterms:modified>
</cp:coreProperties>
</file>