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1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320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6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1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4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0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5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7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2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89D2EE8-1232-470D-86F1-F4A90B9D086F}" type="datetimeFigureOut">
              <a:rPr lang="en-IN" smtClean="0"/>
              <a:t>15-10-2019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66CA20-FDA8-4CA5-A440-E1A9A65A0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24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9351-3F54-4B82-A6F6-A143A720B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9600" dirty="0"/>
              <a:t>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246E5-E26A-4EB2-89F8-A86362089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sz="4000" dirty="0"/>
              <a:t>Team Hack-Verse</a:t>
            </a:r>
          </a:p>
        </p:txBody>
      </p:sp>
    </p:spTree>
    <p:extLst>
      <p:ext uri="{BB962C8B-B14F-4D97-AF65-F5344CB8AC3E}">
        <p14:creationId xmlns:p14="http://schemas.microsoft.com/office/powerpoint/2010/main" val="189197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1F16-4813-4F6C-BB94-11F80E02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LANGUAGE AND SOFTWARES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1584-EF97-4D7C-BF6B-7FFEA949B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92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A23B-A42C-45CE-BB14-7B31C1F0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057-7960-4A8B-B572-882F1043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42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0DF2-26EB-471F-AF05-F5A6B3B3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B21F-9E1E-4CA7-8FEC-D0D19E33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314-1752-424C-A261-905493BF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1CDA-ACB5-4C32-AB72-CE56539EF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3B03-CAF5-4ABF-8EC3-CBE8C03F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A706-7042-459F-87EC-28206A28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76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1479-5319-48D6-BD92-C209AD84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20F7-4996-4E6B-844C-C6E14FBE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7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A88-0B7E-48D8-A03C-AE21635A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97DA-51C6-4631-895D-D6B5C9F06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1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22601-13A2-4FE8-8BAE-78E4966B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VERY MUCH 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3BE1-82F7-4591-906B-F1D76191C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7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14E-383E-41B7-9CDD-2929B239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EC573-04F6-433D-8CB9-23E2BECB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97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3C9A1-0AFE-4AC8-A08C-DE20AA37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6000" dirty="0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F41A3A-E9CA-4285-85BF-76E2A3838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9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2131-22BE-464B-B887-07A189BF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Bhagatpreet</a:t>
            </a:r>
            <a:r>
              <a:rPr lang="en-IN" dirty="0"/>
              <a:t> Singh </a:t>
            </a:r>
            <a:r>
              <a:rPr lang="en-IN" dirty="0" err="1"/>
              <a:t>Nagi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CFDFA-046B-483C-BE9A-FEDCE6D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E17CE-50C0-49E7-94AF-8774C718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3B45A8-2508-447B-9E2E-A7CF0DF8E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1" y="2260738"/>
            <a:ext cx="3547533" cy="36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3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2131-22BE-464B-B887-07A189BF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Ashutosh Singh Dengri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DB17A-0037-40A9-9DD5-C537A8DF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CFDFA-046B-483C-BE9A-FEDCE6D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4C38-4B67-4614-BB3E-BA80E52D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Samyak</a:t>
            </a:r>
            <a:r>
              <a:rPr lang="en-IN" dirty="0"/>
              <a:t> Jain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D671-0918-4E3C-8915-3885269F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27C9A-52F2-4841-8542-B469BA5BC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DD70-A22F-4771-903E-0C8B8C1D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Amit Yadav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4C62-2BF5-47BD-81E1-E525FE99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34640-22E2-4DE1-A522-CF63C23E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06F82-764A-43E1-BA02-6118048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2260737"/>
            <a:ext cx="3547533" cy="36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6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BB8-CF90-4ECC-8487-0710B9EE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Rajeev Kumar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CA16-3A6A-4162-B80D-E3219B9F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993B-3141-43F1-B8F0-E3558D59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8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FF3D-7FCB-4D69-BAA7-049F51B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3F9-F473-428A-90A1-C6D6AFCC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Theme :  Medical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Problem Statement :  Notifying Doctor about irregularity in patient’s heart rate, prompting to check up on the patient, along with an </a:t>
            </a:r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EMERGENCY</a:t>
            </a:r>
            <a:r>
              <a:rPr lang="en-IN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1908667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59</TotalTime>
  <Words>66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HACKATHON</vt:lpstr>
      <vt:lpstr>INTRODUCTION</vt:lpstr>
      <vt:lpstr>TEAM MEMBERS</vt:lpstr>
      <vt:lpstr>Bhagatpreet Singh Nagi</vt:lpstr>
      <vt:lpstr>Ashutosh Singh Dengri</vt:lpstr>
      <vt:lpstr>Samyak Jain</vt:lpstr>
      <vt:lpstr>Amit Yadav</vt:lpstr>
      <vt:lpstr>Rajeev Kumar</vt:lpstr>
      <vt:lpstr>ABOUT THE PROJECT</vt:lpstr>
      <vt:lpstr>LANGUAGE AND SOFTWARES USED</vt:lpstr>
      <vt:lpstr>HARDWARE USED</vt:lpstr>
      <vt:lpstr>APPLICATION</vt:lpstr>
      <vt:lpstr>NOTIFICATIONS</vt:lpstr>
      <vt:lpstr>TESTING</vt:lpstr>
      <vt:lpstr>CONCLUSION</vt:lpstr>
      <vt:lpstr>REFERENCES</vt:lpstr>
      <vt:lpstr>THANK YOU VERY MUCH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</dc:title>
  <dc:creator>Ashutosh Singh Dengri</dc:creator>
  <cp:lastModifiedBy>Ashutosh Singh Dengri</cp:lastModifiedBy>
  <cp:revision>14</cp:revision>
  <dcterms:created xsi:type="dcterms:W3CDTF">2019-10-14T08:49:04Z</dcterms:created>
  <dcterms:modified xsi:type="dcterms:W3CDTF">2019-10-15T01:52:31Z</dcterms:modified>
</cp:coreProperties>
</file>