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149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6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81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320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06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1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5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44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0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65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17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10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5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42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22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A9351-3F54-4B82-A6F6-A143A720B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9600" dirty="0">
                <a:latin typeface="Arial Narrow" pitchFamily="34" charset="0"/>
              </a:rPr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0246E5-E26A-4EB2-89F8-A86362089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IN" sz="4000" dirty="0">
                <a:latin typeface="Algerian" pitchFamily="82" charset="0"/>
              </a:rPr>
              <a:t>Team Hack-Verse</a:t>
            </a:r>
          </a:p>
        </p:txBody>
      </p:sp>
    </p:spTree>
    <p:extLst>
      <p:ext uri="{BB962C8B-B14F-4D97-AF65-F5344CB8AC3E}">
        <p14:creationId xmlns:p14="http://schemas.microsoft.com/office/powerpoint/2010/main" val="18919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5E1479-5319-48D6-BD92-C209AD8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6320F7-4996-4E6B-844C-C6E14FBE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47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77A88-0B7E-48D8-A03C-AE21635A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E897DA-51C6-4631-895D-D6B5C9F0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41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C22601-13A2-4FE8-8BAE-78E4966B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VERY MUCH 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4863BE1-82F7-4591-906B-F1D76191C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87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47A14E-383E-41B7-9CDD-2929B239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2EC573-04F6-433D-8CB9-23E2BECBB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83" y="2242266"/>
            <a:ext cx="10554574" cy="24251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We the member of </a:t>
            </a:r>
            <a:r>
              <a:rPr lang="en-US" dirty="0" err="1" smtClean="0"/>
              <a:t>Hackverse</a:t>
            </a:r>
            <a:r>
              <a:rPr lang="en-US" dirty="0" smtClean="0"/>
              <a:t>  made a Heart rate monitoring Device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In this project, we have designed a Heart Rate Monitor System using </a:t>
            </a:r>
            <a:r>
              <a:rPr lang="en-US" dirty="0" err="1"/>
              <a:t>Arduino</a:t>
            </a:r>
            <a:r>
              <a:rPr lang="en-US" dirty="0"/>
              <a:t> and </a:t>
            </a:r>
            <a:r>
              <a:rPr lang="en-US" dirty="0" err="1" smtClean="0"/>
              <a:t>Pulserate</a:t>
            </a:r>
            <a:r>
              <a:rPr lang="en-US" dirty="0"/>
              <a:t> </a:t>
            </a:r>
            <a:r>
              <a:rPr lang="en-US" dirty="0" smtClean="0"/>
              <a:t>Sensor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 introduce you with </a:t>
            </a:r>
            <a:r>
              <a:rPr lang="en-US" dirty="0"/>
              <a:t>the </a:t>
            </a:r>
            <a:r>
              <a:rPr lang="en-US" dirty="0" smtClean="0"/>
              <a:t> </a:t>
            </a:r>
            <a:r>
              <a:rPr lang="en-US" dirty="0"/>
              <a:t>of Heartbeat Sensor, working of the Heartbeat Sensor and </a:t>
            </a:r>
            <a:r>
              <a:rPr lang="en-US" dirty="0" err="1"/>
              <a:t>Arduino</a:t>
            </a:r>
            <a:r>
              <a:rPr lang="en-US" dirty="0"/>
              <a:t> based Heart Rate Monitoring System using a practical heartbeat Sensor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 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218" y="143139"/>
            <a:ext cx="2645465" cy="16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9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903C9A1-0AFE-4AC8-A08C-DE20AA37C16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283394" cy="11449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000" smtClean="0"/>
              <a:t>TEAM MEMBERS</a:t>
            </a:r>
            <a:endParaRPr lang="en-IN" sz="6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F41A3A-E9CA-4285-85BF-76E2A3838F70}"/>
              </a:ext>
            </a:extLst>
          </p:cNvPr>
          <p:cNvSpPr txBox="1">
            <a:spLocks/>
          </p:cNvSpPr>
          <p:nvPr/>
        </p:nvSpPr>
        <p:spPr>
          <a:xfrm>
            <a:off x="7092855" y="1383020"/>
            <a:ext cx="2035241" cy="4339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 err="1" smtClean="0"/>
              <a:t>Amit</a:t>
            </a:r>
            <a:r>
              <a:rPr lang="en-IN" sz="2000" dirty="0" smtClean="0"/>
              <a:t> </a:t>
            </a:r>
            <a:r>
              <a:rPr lang="en-IN" sz="2000" dirty="0" err="1" smtClean="0"/>
              <a:t>Yadav</a:t>
            </a:r>
            <a:endParaRPr lang="en-IN" sz="2000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err="1" smtClean="0"/>
              <a:t>Arduino</a:t>
            </a:r>
            <a:endParaRPr lang="en-IN" sz="2000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err="1" smtClean="0"/>
              <a:t>Powerpoint</a:t>
            </a:r>
            <a:endParaRPr lang="en-IN" sz="2000" dirty="0" smtClean="0"/>
          </a:p>
          <a:p>
            <a:endParaRPr lang="en-IN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CDF41A3A-E9CA-4285-85BF-76E2A3838F70}"/>
              </a:ext>
            </a:extLst>
          </p:cNvPr>
          <p:cNvSpPr txBox="1">
            <a:spLocks/>
          </p:cNvSpPr>
          <p:nvPr/>
        </p:nvSpPr>
        <p:spPr>
          <a:xfrm>
            <a:off x="342198" y="1450565"/>
            <a:ext cx="2933738" cy="8632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dirty="0" err="1" smtClean="0"/>
              <a:t>Ashutosh</a:t>
            </a:r>
            <a:r>
              <a:rPr lang="en-IN" sz="2000" dirty="0" smtClean="0"/>
              <a:t> Singh </a:t>
            </a:r>
            <a:r>
              <a:rPr lang="en-IN" sz="2000" dirty="0" err="1" smtClean="0"/>
              <a:t>Dengri</a:t>
            </a:r>
            <a:endParaRPr lang="en-IN" sz="2000" dirty="0" smtClean="0"/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err="1" smtClean="0"/>
              <a:t>Arduino</a:t>
            </a:r>
            <a:r>
              <a:rPr lang="en-IN" sz="2000" dirty="0" smtClean="0"/>
              <a:t>, </a:t>
            </a:r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smtClean="0"/>
              <a:t>Android studio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IN" sz="2000" dirty="0" smtClean="0"/>
          </a:p>
          <a:p>
            <a:pPr marL="342900" indent="-342900" algn="l">
              <a:buFont typeface="Wingdings" pitchFamily="2" charset="2"/>
              <a:buChar char="§"/>
            </a:pPr>
            <a:endParaRPr lang="en-IN" sz="2000" dirty="0" smtClean="0">
              <a:solidFill>
                <a:srgbClr val="FF0000"/>
              </a:solidFill>
            </a:endParaRPr>
          </a:p>
          <a:p>
            <a:pPr algn="l"/>
            <a:endParaRPr lang="en-IN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CDF41A3A-E9CA-4285-85BF-76E2A3838F70}"/>
              </a:ext>
            </a:extLst>
          </p:cNvPr>
          <p:cNvSpPr txBox="1">
            <a:spLocks/>
          </p:cNvSpPr>
          <p:nvPr/>
        </p:nvSpPr>
        <p:spPr>
          <a:xfrm>
            <a:off x="7116710" y="2662065"/>
            <a:ext cx="1812605" cy="4339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000" dirty="0" smtClean="0"/>
          </a:p>
          <a:p>
            <a:pPr algn="l"/>
            <a:r>
              <a:rPr lang="en-IN" sz="2000" dirty="0" err="1" smtClean="0"/>
              <a:t>Samyak</a:t>
            </a:r>
            <a:r>
              <a:rPr lang="en-IN" sz="2000" dirty="0" smtClean="0"/>
              <a:t> Jain</a:t>
            </a:r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err="1" smtClean="0"/>
              <a:t>Arduino</a:t>
            </a:r>
            <a:endParaRPr lang="en-IN" sz="2000" dirty="0" smtClean="0"/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smtClean="0"/>
              <a:t>IOT</a:t>
            </a:r>
          </a:p>
          <a:p>
            <a:pPr algn="l"/>
            <a:endParaRPr lang="en-IN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DF41A3A-E9CA-4285-85BF-76E2A3838F70}"/>
              </a:ext>
            </a:extLst>
          </p:cNvPr>
          <p:cNvSpPr txBox="1">
            <a:spLocks/>
          </p:cNvSpPr>
          <p:nvPr/>
        </p:nvSpPr>
        <p:spPr>
          <a:xfrm>
            <a:off x="286539" y="2751673"/>
            <a:ext cx="3299498" cy="10092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000" dirty="0" smtClean="0"/>
          </a:p>
          <a:p>
            <a:pPr algn="l"/>
            <a:r>
              <a:rPr lang="en-IN" sz="2000" dirty="0" err="1" smtClean="0"/>
              <a:t>Bhagatpreet</a:t>
            </a:r>
            <a:r>
              <a:rPr lang="en-IN" sz="2000" dirty="0" smtClean="0"/>
              <a:t>  Singh  </a:t>
            </a:r>
            <a:r>
              <a:rPr lang="en-IN" sz="2000" dirty="0" err="1" smtClean="0"/>
              <a:t>Nagi</a:t>
            </a:r>
            <a:endParaRPr lang="en-IN" sz="2000" dirty="0" smtClean="0"/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err="1" smtClean="0"/>
              <a:t>Arduino</a:t>
            </a:r>
            <a:endParaRPr lang="en-IN" sz="2000" dirty="0" smtClean="0"/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smtClean="0"/>
              <a:t>Python</a:t>
            </a:r>
          </a:p>
          <a:p>
            <a:pPr algn="l"/>
            <a:endParaRPr lang="en-IN" sz="2000" dirty="0" smtClean="0"/>
          </a:p>
          <a:p>
            <a:pPr algn="l"/>
            <a:endParaRPr lang="en-IN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CDF41A3A-E9CA-4285-85BF-76E2A3838F70}"/>
              </a:ext>
            </a:extLst>
          </p:cNvPr>
          <p:cNvSpPr txBox="1">
            <a:spLocks/>
          </p:cNvSpPr>
          <p:nvPr/>
        </p:nvSpPr>
        <p:spPr>
          <a:xfrm>
            <a:off x="286539" y="4460283"/>
            <a:ext cx="3045057" cy="4339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000" dirty="0" smtClean="0"/>
          </a:p>
          <a:p>
            <a:pPr algn="l"/>
            <a:r>
              <a:rPr lang="en-IN" sz="2000" dirty="0" smtClean="0"/>
              <a:t>Rajeev  Kumar  </a:t>
            </a:r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smtClean="0"/>
              <a:t>C</a:t>
            </a:r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smtClean="0"/>
              <a:t>C++</a:t>
            </a:r>
          </a:p>
          <a:p>
            <a:pPr algn="l"/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72" y="3341779"/>
            <a:ext cx="1103202" cy="111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208" y="1450565"/>
            <a:ext cx="1168827" cy="118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80" y="1553872"/>
            <a:ext cx="1108193" cy="110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33" y="5220395"/>
            <a:ext cx="1154486" cy="114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208" y="3256319"/>
            <a:ext cx="1210593" cy="120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7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8BFF3D-7FCB-4D69-BAA7-049F51B6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8B03F9-F473-428A-90A1-C6D6AFCC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Theme :  Medical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Problem Statement :  Notifying Doctor about irregularity in patient’s heart rate, prompting to check up on the patient, along with an </a:t>
            </a:r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EMERGENCY</a:t>
            </a:r>
            <a:r>
              <a:rPr lang="en-IN" dirty="0"/>
              <a:t> mode.</a:t>
            </a:r>
          </a:p>
        </p:txBody>
      </p:sp>
    </p:spTree>
    <p:extLst>
      <p:ext uri="{BB962C8B-B14F-4D97-AF65-F5344CB8AC3E}">
        <p14:creationId xmlns:p14="http://schemas.microsoft.com/office/powerpoint/2010/main" val="19086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C1F16-4813-4F6C-BB94-11F80E02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AND SOFTWARES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2D1584-EF97-4D7C-BF6B-7FFEA949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Arduino</a:t>
            </a:r>
            <a:r>
              <a:rPr lang="en-IN" dirty="0" smtClean="0"/>
              <a:t> IDLE</a:t>
            </a:r>
          </a:p>
          <a:p>
            <a:r>
              <a:rPr lang="en-IN" dirty="0" smtClean="0"/>
              <a:t>C++</a:t>
            </a:r>
          </a:p>
          <a:p>
            <a:r>
              <a:rPr lang="en-IN" dirty="0" smtClean="0"/>
              <a:t>IFTTT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9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6A23B-A42C-45CE-BB14-7B31C1F0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A51057-7960-4A8B-B572-882F1043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 we </a:t>
            </a:r>
            <a:r>
              <a:rPr lang="en-US" dirty="0" smtClean="0"/>
              <a:t>need– </a:t>
            </a:r>
          </a:p>
          <a:p>
            <a:r>
              <a:rPr lang="en-US" dirty="0" smtClean="0"/>
              <a:t>1.Arduino </a:t>
            </a:r>
            <a:r>
              <a:rPr lang="en-US" dirty="0"/>
              <a:t>Uno </a:t>
            </a:r>
            <a:endParaRPr lang="en-US" dirty="0" smtClean="0"/>
          </a:p>
          <a:p>
            <a:r>
              <a:rPr lang="en-US" dirty="0" smtClean="0"/>
              <a:t>2.Heart </a:t>
            </a:r>
            <a:r>
              <a:rPr lang="en-US" dirty="0"/>
              <a:t>beat sensor </a:t>
            </a:r>
            <a:endParaRPr lang="en-US" dirty="0" smtClean="0"/>
          </a:p>
          <a:p>
            <a:r>
              <a:rPr lang="en-US" dirty="0" smtClean="0"/>
              <a:t>3.Bread </a:t>
            </a:r>
            <a:r>
              <a:rPr lang="en-US" dirty="0"/>
              <a:t>Board </a:t>
            </a:r>
            <a:endParaRPr lang="en-US" dirty="0" smtClean="0"/>
          </a:p>
          <a:p>
            <a:r>
              <a:rPr lang="en-US" dirty="0" smtClean="0"/>
              <a:t>4.Jumper </a:t>
            </a:r>
            <a:r>
              <a:rPr lang="en-US" dirty="0"/>
              <a:t>Wire </a:t>
            </a:r>
            <a:endParaRPr lang="en-US" dirty="0" smtClean="0"/>
          </a:p>
          <a:p>
            <a:r>
              <a:rPr lang="en-US" dirty="0" smtClean="0"/>
              <a:t>5.16x2 </a:t>
            </a:r>
            <a:r>
              <a:rPr lang="en-US" dirty="0"/>
              <a:t>LCD </a:t>
            </a:r>
            <a:r>
              <a:rPr lang="en-US" dirty="0" smtClean="0"/>
              <a:t>Display</a:t>
            </a:r>
          </a:p>
          <a:p>
            <a:r>
              <a:rPr lang="en-US" dirty="0" err="1" smtClean="0"/>
              <a:t>Nodemcu</a:t>
            </a:r>
            <a:r>
              <a:rPr lang="en-US" dirty="0" smtClean="0"/>
              <a:t> ESP8266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4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650DF2-26EB-471F-AF05-F5A6B3B3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89B21F-9E1E-4CA7-8FEC-D0D19E33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12391"/>
          </a:xfrm>
        </p:spPr>
        <p:txBody>
          <a:bodyPr/>
          <a:lstStyle/>
          <a:p>
            <a:endParaRPr lang="en-IN" dirty="0" smtClean="0"/>
          </a:p>
          <a:p>
            <a:r>
              <a:rPr lang="en-IN" sz="2400" dirty="0" smtClean="0"/>
              <a:t>No one can stay with heart patients all the time.</a:t>
            </a:r>
          </a:p>
          <a:p>
            <a:r>
              <a:rPr lang="en-IN" sz="2400" dirty="0" smtClean="0"/>
              <a:t>Heart patients may not receive timely treatment at times of emergency.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09314-1752-424C-A261-905493BF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B31CDA-ACB5-4C32-AB72-CE56539E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More than 2 million people are at high risk of having heart attack.</a:t>
            </a:r>
          </a:p>
          <a:p>
            <a:pPr marL="0" indent="0">
              <a:buNone/>
            </a:pPr>
            <a:r>
              <a:rPr lang="en-IN" dirty="0" smtClean="0"/>
              <a:t>It  would be helpful if there is a way for these people to monitor their heart.</a:t>
            </a:r>
          </a:p>
          <a:p>
            <a:pPr marL="0" indent="0">
              <a:buNone/>
            </a:pPr>
            <a:r>
              <a:rPr lang="en-IN" dirty="0" smtClean="0"/>
              <a:t>We made a product that will notify</a:t>
            </a:r>
            <a:r>
              <a:rPr lang="en-IN" dirty="0" smtClean="0"/>
              <a:t> the patient’s family members or authorities,</a:t>
            </a:r>
          </a:p>
          <a:p>
            <a:pPr marL="0" indent="0">
              <a:buNone/>
            </a:pPr>
            <a:r>
              <a:rPr lang="en-IN" dirty="0"/>
              <a:t>w</a:t>
            </a:r>
            <a:r>
              <a:rPr lang="en-IN" dirty="0" smtClean="0"/>
              <a:t>ho will take 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0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6F3B03-CAF5-4ABF-8EC3-CBE8C03F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</a:t>
            </a:r>
            <a:r>
              <a:rPr lang="en-IN" dirty="0" smtClean="0"/>
              <a:t>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D4A706-7042-459F-87EC-28206A28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7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264</TotalTime>
  <Words>233</Words>
  <Application>Microsoft Office PowerPoint</Application>
  <PresentationFormat>Custom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HACKATHON</vt:lpstr>
      <vt:lpstr>INTRODUCTION</vt:lpstr>
      <vt:lpstr>PowerPoint Presentation</vt:lpstr>
      <vt:lpstr>ABOUT THE PROJECT</vt:lpstr>
      <vt:lpstr>LANGUAGE AND SOFTWARES USED</vt:lpstr>
      <vt:lpstr>HARDWARE USED</vt:lpstr>
      <vt:lpstr>Problem</vt:lpstr>
      <vt:lpstr>Solution</vt:lpstr>
      <vt:lpstr>Features</vt:lpstr>
      <vt:lpstr>CONCLUSION</vt:lpstr>
      <vt:lpstr>REFERENCES</vt:lpstr>
      <vt:lpstr>THANK YOU VERY MUCH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Ashutosh Singh Dengri</dc:creator>
  <cp:lastModifiedBy>AMIT YADAV</cp:lastModifiedBy>
  <cp:revision>28</cp:revision>
  <dcterms:created xsi:type="dcterms:W3CDTF">2019-10-14T08:49:04Z</dcterms:created>
  <dcterms:modified xsi:type="dcterms:W3CDTF">2019-10-15T05:49:01Z</dcterms:modified>
</cp:coreProperties>
</file>