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81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320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06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44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0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65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17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1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5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42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9D2EE8-1232-470D-86F1-F4A90B9D086F}" type="datetimeFigureOut">
              <a:rPr lang="en-IN" smtClean="0"/>
              <a:t>15-10-2019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D66CA20-FDA8-4CA5-A440-E1A9A65A01E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22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9351-3F54-4B82-A6F6-A143A720B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9600" dirty="0">
                <a:latin typeface="Arial Narrow" pitchFamily="34" charset="0"/>
              </a:rPr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246E5-E26A-4EB2-89F8-A86362089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sz="4000" dirty="0">
                <a:latin typeface="Algerian" pitchFamily="82" charset="0"/>
              </a:rPr>
              <a:t>Team Hack-Verse</a:t>
            </a:r>
          </a:p>
        </p:txBody>
      </p:sp>
    </p:spTree>
    <p:extLst>
      <p:ext uri="{BB962C8B-B14F-4D97-AF65-F5344CB8AC3E}">
        <p14:creationId xmlns:p14="http://schemas.microsoft.com/office/powerpoint/2010/main" val="18919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1479-5319-48D6-BD92-C209AD8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20F7-4996-4E6B-844C-C6E14FBE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47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7A88-0B7E-48D8-A03C-AE21635A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897DA-51C6-4631-895D-D6B5C9F0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41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22601-13A2-4FE8-8BAE-78E4966B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VERY MUCH 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63BE1-82F7-4591-906B-F1D76191C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87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14E-383E-41B7-9CDD-2929B239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C573-04F6-433D-8CB9-23E2BECBB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83" y="2242265"/>
            <a:ext cx="10554574" cy="42828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We the member of </a:t>
            </a:r>
            <a:r>
              <a:rPr lang="en-US" dirty="0" err="1"/>
              <a:t>Hackverse</a:t>
            </a:r>
            <a:r>
              <a:rPr lang="en-US" dirty="0"/>
              <a:t>  made a Heart rate monitoring Device.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In this project, we have designed a Heart Rate Monitor System using Arduino and </a:t>
            </a:r>
            <a:r>
              <a:rPr lang="en-US" dirty="0" err="1"/>
              <a:t>Pulserate</a:t>
            </a:r>
            <a:r>
              <a:rPr lang="en-US" dirty="0"/>
              <a:t> Sensor.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We introduce you with the  of Heartbeat Sensor, working of the Heartbeat Sensor and </a:t>
            </a:r>
            <a:r>
              <a:rPr lang="en-US" dirty="0" err="1"/>
              <a:t>Arduino</a:t>
            </a:r>
            <a:r>
              <a:rPr lang="en-US" dirty="0"/>
              <a:t> based Heart Rate Monitoring System using a practical heartbeat Sensor.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218" y="143139"/>
            <a:ext cx="2645465" cy="16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7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3C9A1-0AFE-4AC8-A08C-DE20AA37C1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1449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000" dirty="0"/>
              <a:t>TEAM MEMBERS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7092855" y="1383020"/>
            <a:ext cx="2035241" cy="43395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 err="1"/>
              <a:t>Amit</a:t>
            </a:r>
            <a:r>
              <a:rPr lang="en-IN" sz="2000" dirty="0"/>
              <a:t> </a:t>
            </a:r>
            <a:r>
              <a:rPr lang="en-IN" sz="2000" dirty="0" err="1"/>
              <a:t>Yadav</a:t>
            </a:r>
            <a:endParaRPr lang="en-IN" sz="20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/>
              <a:t>Arduino</a:t>
            </a:r>
            <a:endParaRPr lang="en-IN" sz="2000" dirty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/>
              <a:t>Powerpoint</a:t>
            </a:r>
            <a:endParaRPr lang="en-IN" sz="2000" dirty="0"/>
          </a:p>
          <a:p>
            <a:endParaRPr lang="en-IN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342198" y="1450565"/>
            <a:ext cx="2933738" cy="8632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 err="1"/>
              <a:t>Ashutosh</a:t>
            </a:r>
            <a:r>
              <a:rPr lang="en-IN" sz="2000" dirty="0"/>
              <a:t> Singh </a:t>
            </a:r>
            <a:r>
              <a:rPr lang="en-IN" sz="2000" dirty="0" err="1"/>
              <a:t>Dengri</a:t>
            </a:r>
            <a:endParaRPr lang="en-IN" sz="2000" dirty="0"/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/>
              <a:t>Arduino</a:t>
            </a:r>
            <a:r>
              <a:rPr lang="en-IN" sz="2000" dirty="0"/>
              <a:t>, 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/>
              <a:t>Android studio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IN" sz="2000" dirty="0"/>
          </a:p>
          <a:p>
            <a:pPr marL="342900" indent="-342900" algn="l">
              <a:buFont typeface="Wingdings" pitchFamily="2" charset="2"/>
              <a:buChar char="§"/>
            </a:pPr>
            <a:endParaRPr lang="en-IN" sz="2000" dirty="0">
              <a:solidFill>
                <a:srgbClr val="FF0000"/>
              </a:solidFill>
            </a:endParaRPr>
          </a:p>
          <a:p>
            <a:pPr algn="l"/>
            <a:endParaRPr lang="en-IN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7116710" y="2662065"/>
            <a:ext cx="1812605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/>
          </a:p>
          <a:p>
            <a:pPr algn="l"/>
            <a:r>
              <a:rPr lang="en-IN" sz="2000" dirty="0" err="1"/>
              <a:t>Samyak</a:t>
            </a:r>
            <a:r>
              <a:rPr lang="en-IN" sz="2000" dirty="0"/>
              <a:t> Jain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/>
              <a:t>Arduino</a:t>
            </a:r>
            <a:endParaRPr lang="en-IN" sz="2000" dirty="0"/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/>
              <a:t>IOT</a:t>
            </a:r>
          </a:p>
          <a:p>
            <a:pPr algn="l"/>
            <a:endParaRPr lang="en-IN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286539" y="2751673"/>
            <a:ext cx="3299498" cy="10092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/>
          </a:p>
          <a:p>
            <a:pPr algn="l"/>
            <a:r>
              <a:rPr lang="en-IN" sz="2000" dirty="0" err="1"/>
              <a:t>Bhagatpreet</a:t>
            </a:r>
            <a:r>
              <a:rPr lang="en-IN" sz="2000" dirty="0"/>
              <a:t>  Singh  </a:t>
            </a:r>
            <a:r>
              <a:rPr lang="en-IN" sz="2000" dirty="0" err="1"/>
              <a:t>Nagi</a:t>
            </a:r>
            <a:endParaRPr lang="en-IN" sz="2000" dirty="0"/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 err="1"/>
              <a:t>Arduino</a:t>
            </a:r>
            <a:endParaRPr lang="en-IN" sz="2000" dirty="0"/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/>
              <a:t>Python</a:t>
            </a:r>
          </a:p>
          <a:p>
            <a:pPr algn="l"/>
            <a:endParaRPr lang="en-IN" sz="2000" dirty="0"/>
          </a:p>
          <a:p>
            <a:pPr algn="l"/>
            <a:endParaRPr lang="en-IN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DF41A3A-E9CA-4285-85BF-76E2A3838F70}"/>
              </a:ext>
            </a:extLst>
          </p:cNvPr>
          <p:cNvSpPr txBox="1">
            <a:spLocks/>
          </p:cNvSpPr>
          <p:nvPr/>
        </p:nvSpPr>
        <p:spPr>
          <a:xfrm>
            <a:off x="286539" y="4460283"/>
            <a:ext cx="3045057" cy="4339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000" dirty="0"/>
          </a:p>
          <a:p>
            <a:pPr algn="l"/>
            <a:r>
              <a:rPr lang="en-IN" sz="2000" dirty="0"/>
              <a:t>Rajeev  Kumar  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/>
              <a:t>C</a:t>
            </a:r>
          </a:p>
          <a:p>
            <a:pPr marL="342900" indent="-34290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2000" dirty="0"/>
              <a:t>C++</a:t>
            </a:r>
          </a:p>
          <a:p>
            <a:pPr algn="l"/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72" y="3341779"/>
            <a:ext cx="1103202" cy="111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208" y="1450565"/>
            <a:ext cx="1168827" cy="118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80" y="1553872"/>
            <a:ext cx="1108193" cy="110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33" y="5220395"/>
            <a:ext cx="1154486" cy="114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208" y="3256319"/>
            <a:ext cx="1210593" cy="120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73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FF3D-7FCB-4D69-BAA7-049F51B6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03F9-F473-428A-90A1-C6D6AFCC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Theme :  Medical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Problem Statement :  Notifying Doctor about irregularity in patient’s heart rate, prompting to check up on the patient, along with an 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EMERGENCY</a:t>
            </a:r>
            <a:r>
              <a:rPr lang="en-IN" dirty="0"/>
              <a:t> mode.</a:t>
            </a:r>
          </a:p>
        </p:txBody>
      </p:sp>
    </p:spTree>
    <p:extLst>
      <p:ext uri="{BB962C8B-B14F-4D97-AF65-F5344CB8AC3E}">
        <p14:creationId xmlns:p14="http://schemas.microsoft.com/office/powerpoint/2010/main" val="190866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1F16-4813-4F6C-BB94-11F80E02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AND SOFTWARES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49155-7B3B-46FA-AFC8-8309763C4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81" y="3429000"/>
            <a:ext cx="1617626" cy="18184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1493A-1049-4BCB-9663-DE7D4A2C6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64" y="3429000"/>
            <a:ext cx="1769728" cy="1769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DC0EA-10DF-4C5A-8A50-BEE3ACA1B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48" y="3677499"/>
            <a:ext cx="4113321" cy="10864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66C794-B76C-4C7E-A08A-4C469039A621}"/>
              </a:ext>
            </a:extLst>
          </p:cNvPr>
          <p:cNvSpPr txBox="1"/>
          <p:nvPr/>
        </p:nvSpPr>
        <p:spPr>
          <a:xfrm>
            <a:off x="-8878" y="569058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			C++					   </a:t>
            </a:r>
            <a:r>
              <a:rPr lang="en-IN" sz="3200" b="1" dirty="0" err="1"/>
              <a:t>Ardunio</a:t>
            </a:r>
            <a:r>
              <a:rPr lang="en-IN" sz="3200" b="1" dirty="0"/>
              <a:t> IDE					 	  IFTTT</a:t>
            </a:r>
          </a:p>
        </p:txBody>
      </p:sp>
    </p:spTree>
    <p:extLst>
      <p:ext uri="{BB962C8B-B14F-4D97-AF65-F5344CB8AC3E}">
        <p14:creationId xmlns:p14="http://schemas.microsoft.com/office/powerpoint/2010/main" val="96292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A23B-A42C-45CE-BB14-7B31C1F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1057-7960-4A8B-B572-882F1043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1. Arduino Uno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 Heart beat sensor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3. Bread Board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50237-042C-4D65-9F25-813CEE4F98D6}"/>
              </a:ext>
            </a:extLst>
          </p:cNvPr>
          <p:cNvSpPr txBox="1"/>
          <p:nvPr/>
        </p:nvSpPr>
        <p:spPr>
          <a:xfrm>
            <a:off x="6095999" y="2250690"/>
            <a:ext cx="53561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	4. Jumper Wire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5. 16x2 LCD Display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6. </a:t>
            </a:r>
            <a:r>
              <a:rPr lang="en-US" dirty="0" err="1"/>
              <a:t>Nodemcu</a:t>
            </a:r>
            <a:r>
              <a:rPr lang="en-US" dirty="0"/>
              <a:t> ESP8266	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3BD83-B6A7-401A-8526-19B5DBD4B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12" y="3028396"/>
            <a:ext cx="801208" cy="80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2B44C-6A46-4B39-A803-029A17AC9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00" y="4233649"/>
            <a:ext cx="801208" cy="801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B2DD31-0FA6-4BE5-9581-40AAF8BD4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99" y="5486596"/>
            <a:ext cx="801209" cy="801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3BAF52-C796-4C71-BE4E-49B54BE13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88" y="2916822"/>
            <a:ext cx="797181" cy="8234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169CC5-0A6A-4C71-8594-95D0549B6C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88" y="4237675"/>
            <a:ext cx="797181" cy="7971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55567D-0E06-430B-97B7-4B8F5DE08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88" y="5344545"/>
            <a:ext cx="797182" cy="8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2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0DF2-26EB-471F-AF05-F5A6B3B3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B21F-9E1E-4CA7-8FEC-D0D19E33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2400" dirty="0"/>
              <a:t>No one can stay with heart patients all the time.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Heart patients may not receive timely treatment at times of emergency.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5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314-1752-424C-A261-905493BF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1CDA-ACB5-4C32-AB72-CE56539EF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98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More than 2 million people are at high risk of having heart attack.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It  would be helpful if there is a way for these people to monitor their heart.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We made a product that will notify the patient’s family members or authorities, who will take action.</a:t>
            </a:r>
          </a:p>
        </p:txBody>
      </p:sp>
    </p:spTree>
    <p:extLst>
      <p:ext uri="{BB962C8B-B14F-4D97-AF65-F5344CB8AC3E}">
        <p14:creationId xmlns:p14="http://schemas.microsoft.com/office/powerpoint/2010/main" val="320900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3B03-CAF5-4ABF-8EC3-CBE8C03F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A706-7042-459F-87EC-28206A28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768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285</TotalTime>
  <Words>209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 Narrow</vt:lpstr>
      <vt:lpstr>Century Gothic</vt:lpstr>
      <vt:lpstr>Wingdings</vt:lpstr>
      <vt:lpstr>Wingdings 2</vt:lpstr>
      <vt:lpstr>Quotable</vt:lpstr>
      <vt:lpstr>HACKATHON</vt:lpstr>
      <vt:lpstr>INTRODUCTION</vt:lpstr>
      <vt:lpstr>PowerPoint Presentation</vt:lpstr>
      <vt:lpstr>ABOUT THE PROJECT</vt:lpstr>
      <vt:lpstr>LANGUAGE AND SOFTWARES USED</vt:lpstr>
      <vt:lpstr>HARDWARE USED</vt:lpstr>
      <vt:lpstr>Problem</vt:lpstr>
      <vt:lpstr>Solution</vt:lpstr>
      <vt:lpstr>Features</vt:lpstr>
      <vt:lpstr>CONCLUSION</vt:lpstr>
      <vt:lpstr>REFERENCES</vt:lpstr>
      <vt:lpstr>THANK YOU VERY MUCH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Ashutosh Singh Dengri</dc:creator>
  <cp:lastModifiedBy>Ashutosh Singh Dengri</cp:lastModifiedBy>
  <cp:revision>34</cp:revision>
  <dcterms:created xsi:type="dcterms:W3CDTF">2019-10-14T08:49:04Z</dcterms:created>
  <dcterms:modified xsi:type="dcterms:W3CDTF">2019-10-15T06:13:41Z</dcterms:modified>
</cp:coreProperties>
</file>