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6" d="100"/>
          <a:sy n="76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-257015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BRAIN RAIN</a:t>
            </a:r>
            <a:br>
              <a:rPr lang="en-US" sz="7200" b="1" dirty="0" smtClean="0"/>
            </a:br>
            <a:r>
              <a:rPr lang="en-US" sz="3600" dirty="0" smtClean="0"/>
              <a:t>HEART RATE MONITERING SYSTEM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181316"/>
            <a:ext cx="6269347" cy="20082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 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CODE CRAFTERS   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  AAYUSHI PANDEY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  ABHINAV KESARI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  BHAGATPREET SINGH NAGI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            SAMYAK JAIN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FF3D-7FCB-4D69-BAA7-049F51B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3F9-F473-428A-90A1-C6D6AFCC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Theme :  Medical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Problem Statement :  Notifying Doctor about irregularity in patient’s heart rate, prompting to check up on the patient, along with an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EMERGENCY</a:t>
            </a:r>
            <a:r>
              <a:rPr lang="en-IN" dirty="0">
                <a:latin typeface="+mj-lt"/>
              </a:rPr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3837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0DF2-26EB-471F-AF05-F5A6B3B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89B21F-9E1E-4CA7-8FEC-D0D19E33EBCD}"/>
              </a:ext>
            </a:extLst>
          </p:cNvPr>
          <p:cNvSpPr txBox="1">
            <a:spLocks/>
          </p:cNvSpPr>
          <p:nvPr/>
        </p:nvSpPr>
        <p:spPr>
          <a:xfrm>
            <a:off x="1270253" y="2776992"/>
            <a:ext cx="7595449" cy="19387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1800" b="1" i="0" u="none" strike="noStrike" kern="1200" cap="none" spc="0" normalizeH="0" baseline="0" noProof="0" dirty="0" smtClean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7600" i="0" u="none" strike="noStrike" kern="1200" cap="none" spc="0" normalizeH="0" baseline="0" noProof="0" dirty="0" smtClean="0">
                <a:ln w="50800"/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 one can stay with heart patients all the time.</a:t>
            </a:r>
          </a:p>
          <a:p>
            <a:pPr marR="0" lvl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7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Heart patients may not receive timely treatment at times of emergency</a:t>
            </a:r>
            <a:r>
              <a:rPr kumimoji="0" lang="en-IN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3200" b="1" i="0" u="none" strike="noStrike" kern="1200" cap="none" spc="0" normalizeH="0" baseline="0" noProof="0" dirty="0" smtClean="0">
              <a:ln w="50800"/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 w="50800"/>
                <a:solidFill>
                  <a:prstClr val="black">
                    <a:shade val="5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1800" b="1" i="0" u="none" strike="noStrike" kern="1200" cap="none" spc="0" normalizeH="0" baseline="0" noProof="0" dirty="0" smtClean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  <a:buSzTx/>
              <a:buFont typeface="Wingdings 2" charset="2"/>
              <a:buChar char=""/>
              <a:tabLst/>
              <a:defRPr/>
            </a:pPr>
            <a:endParaRPr kumimoji="0" lang="en-IN" sz="1800" b="1" i="0" u="none" strike="noStrike" kern="1200" cap="none" spc="0" normalizeH="0" baseline="0" noProof="0" dirty="0">
              <a:ln w="50800"/>
              <a:solidFill>
                <a:prstClr val="black">
                  <a:shade val="5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23325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Bookman Old Style</vt:lpstr>
      <vt:lpstr>Calibri</vt:lpstr>
      <vt:lpstr>Century Gothic</vt:lpstr>
      <vt:lpstr>Franklin Gothic Book</vt:lpstr>
      <vt:lpstr>Wingdings</vt:lpstr>
      <vt:lpstr>Wingdings 2</vt:lpstr>
      <vt:lpstr>1_RetrospectVTI</vt:lpstr>
      <vt:lpstr>BRAIN RAIN HEART RATE MONITERING SYSTEM</vt:lpstr>
      <vt:lpstr>Your best quote that reflects your approach… “It’s one small step for man, one giant leap for mankind.”</vt:lpstr>
      <vt:lpstr>ABOUT THE PROJECT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2020-01-30T06:26:38Z</dcterms:created>
  <dcterms:modified xsi:type="dcterms:W3CDTF">2020-01-30T07:14:30Z</dcterms:modified>
</cp:coreProperties>
</file>