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2" r:id="rId3"/>
    <p:sldId id="265" r:id="rId4"/>
    <p:sldId id="267" r:id="rId5"/>
    <p:sldId id="271" r:id="rId6"/>
    <p:sldId id="272" r:id="rId7"/>
    <p:sldId id="273" r:id="rId8"/>
    <p:sldId id="275" r:id="rId9"/>
    <p:sldId id="277" r:id="rId10"/>
    <p:sldId id="278" r:id="rId11"/>
    <p:sldId id="280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463232"/>
            <a:ext cx="4661535" cy="725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254" y="477837"/>
            <a:ext cx="7499984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240" y="1550543"/>
            <a:ext cx="7195820" cy="4640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2306" y="5740272"/>
            <a:ext cx="3206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9525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z="4600" spc="-110" dirty="0"/>
              <a:t>Operations</a:t>
            </a:r>
            <a:r>
              <a:rPr sz="4600" spc="-200" dirty="0"/>
              <a:t> </a:t>
            </a:r>
            <a:r>
              <a:rPr sz="4600" spc="-50" dirty="0"/>
              <a:t>on</a:t>
            </a:r>
            <a:r>
              <a:rPr sz="4600" spc="-195" dirty="0"/>
              <a:t> </a:t>
            </a:r>
            <a:r>
              <a:rPr sz="4600" spc="-60" dirty="0"/>
              <a:t>Stack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629919" y="1541906"/>
            <a:ext cx="3992245" cy="288036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09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Push</a:t>
            </a:r>
            <a:endParaRPr sz="2000">
              <a:latin typeface="Calibri"/>
              <a:cs typeface="Calibri"/>
            </a:endParaRPr>
          </a:p>
          <a:p>
            <a:pPr marL="606425" lvl="1" indent="-22796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Font typeface="Arial"/>
              <a:buChar char="•"/>
              <a:tabLst>
                <a:tab pos="60642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09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Pop</a:t>
            </a:r>
            <a:endParaRPr sz="2000">
              <a:latin typeface="Calibri"/>
              <a:cs typeface="Calibri"/>
            </a:endParaRPr>
          </a:p>
          <a:p>
            <a:pPr marL="606425" lvl="1" indent="-227965">
              <a:lnSpc>
                <a:spcPct val="100000"/>
              </a:lnSpc>
              <a:spcBef>
                <a:spcPts val="405"/>
              </a:spcBef>
              <a:buClr>
                <a:srgbClr val="D2CA6C"/>
              </a:buClr>
              <a:buFont typeface="Arial"/>
              <a:buChar char="•"/>
              <a:tabLst>
                <a:tab pos="60642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Removing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09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Peek</a:t>
            </a:r>
            <a:endParaRPr sz="2000">
              <a:latin typeface="Calibri"/>
              <a:cs typeface="Calibri"/>
            </a:endParaRPr>
          </a:p>
          <a:p>
            <a:pPr marL="606425" lvl="1" indent="-227965">
              <a:lnSpc>
                <a:spcPct val="100000"/>
              </a:lnSpc>
              <a:spcBef>
                <a:spcPts val="414"/>
              </a:spcBef>
              <a:buClr>
                <a:srgbClr val="D2CA6C"/>
              </a:buClr>
              <a:buFont typeface="Arial"/>
              <a:buChar char="•"/>
              <a:tabLst>
                <a:tab pos="60642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Returns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top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stack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09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Display</a:t>
            </a:r>
            <a:endParaRPr sz="2000">
              <a:latin typeface="Calibri"/>
              <a:cs typeface="Calibri"/>
            </a:endParaRPr>
          </a:p>
          <a:p>
            <a:pPr marL="606425" lvl="1" indent="-227965">
              <a:lnSpc>
                <a:spcPct val="100000"/>
              </a:lnSpc>
              <a:spcBef>
                <a:spcPts val="409"/>
              </a:spcBef>
              <a:buClr>
                <a:srgbClr val="D2CA6C"/>
              </a:buClr>
              <a:buFont typeface="Arial"/>
              <a:buChar char="•"/>
              <a:tabLst>
                <a:tab pos="60642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Displays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stack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753736"/>
            <a:ext cx="7316470" cy="35137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b="1" u="sng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Overflow</a:t>
            </a:r>
            <a:r>
              <a:rPr sz="2000" b="1" u="sng" spc="-6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and</a:t>
            </a:r>
            <a:r>
              <a:rPr sz="2000" b="1" u="sng" spc="-5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Underflow</a:t>
            </a:r>
            <a:r>
              <a:rPr sz="2000" b="1" u="sng" spc="-5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conditions: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477837"/>
            <a:ext cx="7499984" cy="697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lang="en-US" sz="4600" spc="-125" dirty="0"/>
              <a:t>Evaluating</a:t>
            </a:r>
            <a:r>
              <a:rPr lang="en-US" sz="4600" spc="-155" dirty="0"/>
              <a:t> </a:t>
            </a:r>
            <a:r>
              <a:rPr lang="en-US" sz="4600" spc="-114" dirty="0"/>
              <a:t>Prefix</a:t>
            </a:r>
            <a:r>
              <a:rPr lang="en-US" sz="4600" spc="-155" dirty="0"/>
              <a:t> </a:t>
            </a:r>
            <a:r>
              <a:rPr lang="en-US" sz="4600" spc="-90" dirty="0"/>
              <a:t>expressions</a:t>
            </a:r>
            <a:endParaRPr sz="4600" dirty="0"/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522671-1320-E64D-D777-E5ED148FF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77416"/>
            <a:ext cx="8076825" cy="43551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363" y="200831"/>
            <a:ext cx="855440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-114" dirty="0"/>
              <a:t>Matching</a:t>
            </a:r>
            <a:r>
              <a:rPr sz="3600" spc="-150" dirty="0"/>
              <a:t> </a:t>
            </a:r>
            <a:r>
              <a:rPr sz="3600" spc="-75" dirty="0"/>
              <a:t>the</a:t>
            </a:r>
            <a:r>
              <a:rPr sz="3600" spc="-150" dirty="0"/>
              <a:t> </a:t>
            </a:r>
            <a:r>
              <a:rPr sz="3600" spc="-110" dirty="0"/>
              <a:t>nested</a:t>
            </a:r>
            <a:r>
              <a:rPr sz="3600" spc="-145" dirty="0"/>
              <a:t> </a:t>
            </a:r>
            <a:r>
              <a:rPr sz="3600" spc="-114" dirty="0"/>
              <a:t>parentheses</a:t>
            </a:r>
            <a:r>
              <a:rPr sz="3600" spc="-50" dirty="0"/>
              <a:t> </a:t>
            </a:r>
            <a:r>
              <a:rPr sz="3600" spc="-10" dirty="0"/>
              <a:t>Algorithm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275E3A-7337-EA25-D096-3E205BCA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91"/>
          <a:stretch/>
        </p:blipFill>
        <p:spPr>
          <a:xfrm>
            <a:off x="282963" y="1524000"/>
            <a:ext cx="8165917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z="4600" spc="-100" dirty="0"/>
              <a:t>Push</a:t>
            </a:r>
            <a:r>
              <a:rPr sz="4600" spc="-170" dirty="0"/>
              <a:t> </a:t>
            </a:r>
            <a:r>
              <a:rPr sz="4600" spc="-90" dirty="0"/>
              <a:t>Operation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5491" y="568312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BB9C5-BB3B-9FD6-4FFC-8221E77E776C}"/>
              </a:ext>
            </a:extLst>
          </p:cNvPr>
          <p:cNvSpPr txBox="1"/>
          <p:nvPr/>
        </p:nvSpPr>
        <p:spPr>
          <a:xfrm>
            <a:off x="533400" y="1524000"/>
            <a:ext cx="6553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initially top=-1</a:t>
            </a:r>
          </a:p>
          <a:p>
            <a:r>
              <a:rPr lang="en-US" sz="2800" b="1" dirty="0"/>
              <a:t>Push(STACK, n, top, value):</a:t>
            </a:r>
          </a:p>
          <a:p>
            <a:endParaRPr lang="en-US" sz="2800" dirty="0"/>
          </a:p>
          <a:p>
            <a:r>
              <a:rPr lang="en-US" sz="2800" dirty="0"/>
              <a:t>if top=n-1</a:t>
            </a:r>
          </a:p>
          <a:p>
            <a:r>
              <a:rPr lang="en-US" sz="2800" dirty="0"/>
              <a:t>    write overflow and return</a:t>
            </a:r>
          </a:p>
          <a:p>
            <a:r>
              <a:rPr lang="en-US" sz="2800" dirty="0"/>
              <a:t>set top=top+1</a:t>
            </a:r>
          </a:p>
          <a:p>
            <a:r>
              <a:rPr lang="en-US" sz="2800" dirty="0"/>
              <a:t>set STACK[top]=value</a:t>
            </a:r>
          </a:p>
          <a:p>
            <a:r>
              <a:rPr lang="en-US" sz="2800" dirty="0"/>
              <a:t>return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z="4600" spc="-120" dirty="0"/>
              <a:t>Pop</a:t>
            </a:r>
            <a:r>
              <a:rPr sz="4600" spc="-180" dirty="0"/>
              <a:t> </a:t>
            </a:r>
            <a:r>
              <a:rPr sz="4600" spc="-95" dirty="0"/>
              <a:t>Operation</a:t>
            </a:r>
            <a:endParaRPr sz="4600"/>
          </a:p>
        </p:txBody>
      </p:sp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C00CF-A691-BFBB-483B-48E162ECFC5A}"/>
              </a:ext>
            </a:extLst>
          </p:cNvPr>
          <p:cNvSpPr txBox="1"/>
          <p:nvPr/>
        </p:nvSpPr>
        <p:spPr>
          <a:xfrm>
            <a:off x="381000" y="1524000"/>
            <a:ext cx="680434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initially top=-1</a:t>
            </a:r>
          </a:p>
          <a:p>
            <a:r>
              <a:rPr lang="en-US" sz="3200" b="1" dirty="0"/>
              <a:t>POP(STACK, n, top):</a:t>
            </a:r>
          </a:p>
          <a:p>
            <a:endParaRPr lang="en-US" sz="3200" dirty="0"/>
          </a:p>
          <a:p>
            <a:r>
              <a:rPr lang="en-US" sz="3200" dirty="0"/>
              <a:t>if top=-1</a:t>
            </a:r>
          </a:p>
          <a:p>
            <a:r>
              <a:rPr lang="en-US" sz="3200" dirty="0"/>
              <a:t>    write under and return</a:t>
            </a:r>
          </a:p>
          <a:p>
            <a:r>
              <a:rPr lang="en-US" sz="3200" dirty="0"/>
              <a:t>set temp=STACK[top]</a:t>
            </a:r>
          </a:p>
          <a:p>
            <a:r>
              <a:rPr lang="en-US" sz="3200" dirty="0"/>
              <a:t>set top=top-1</a:t>
            </a:r>
          </a:p>
          <a:p>
            <a:r>
              <a:rPr lang="en-US" sz="3200" dirty="0"/>
              <a:t>return temp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z="4600" spc="-114" dirty="0"/>
              <a:t>Prefix</a:t>
            </a:r>
            <a:r>
              <a:rPr sz="4600" spc="-160" dirty="0"/>
              <a:t> </a:t>
            </a:r>
            <a:r>
              <a:rPr sz="4600" spc="-90" dirty="0"/>
              <a:t>and</a:t>
            </a:r>
            <a:r>
              <a:rPr sz="4600" spc="-160" dirty="0"/>
              <a:t> </a:t>
            </a:r>
            <a:r>
              <a:rPr sz="4600" spc="-105" dirty="0"/>
              <a:t>postfix</a:t>
            </a:r>
            <a:r>
              <a:rPr sz="4600" spc="-155" dirty="0"/>
              <a:t> </a:t>
            </a:r>
            <a:r>
              <a:rPr sz="4600" spc="-70" dirty="0"/>
              <a:t>notations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535940" y="1534032"/>
            <a:ext cx="7343140" cy="79701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spc="160" dirty="0">
                <a:solidFill>
                  <a:srgbClr val="2E2B1F"/>
                </a:solidFill>
                <a:latin typeface="Constantia"/>
                <a:cs typeface="Constantia"/>
              </a:rPr>
              <a:t>Polish</a:t>
            </a:r>
            <a:r>
              <a:rPr sz="2200" spc="37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onstantia"/>
                <a:cs typeface="Constantia"/>
              </a:rPr>
              <a:t>notation,</a:t>
            </a:r>
            <a:r>
              <a:rPr sz="2200" spc="-7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2E2B1F"/>
                </a:solidFill>
                <a:latin typeface="Constantia"/>
                <a:cs typeface="Constantia"/>
              </a:rPr>
              <a:t>also</a:t>
            </a:r>
            <a:r>
              <a:rPr sz="2200" spc="-7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onstantia"/>
                <a:cs typeface="Constantia"/>
              </a:rPr>
              <a:t>known</a:t>
            </a:r>
            <a:r>
              <a:rPr sz="2200" spc="-10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2E2B1F"/>
                </a:solidFill>
                <a:latin typeface="Constantia"/>
                <a:cs typeface="Constantia"/>
              </a:rPr>
              <a:t>as</a:t>
            </a:r>
            <a:r>
              <a:rPr sz="2200" spc="-10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200" dirty="0">
                <a:solidFill>
                  <a:srgbClr val="2E2B1F"/>
                </a:solidFill>
                <a:latin typeface="Constantia"/>
                <a:cs typeface="Constantia"/>
              </a:rPr>
              <a:t>prefix </a:t>
            </a:r>
            <a:r>
              <a:rPr sz="2200" spc="-10" dirty="0">
                <a:solidFill>
                  <a:srgbClr val="2E2B1F"/>
                </a:solidFill>
                <a:latin typeface="Constantia"/>
                <a:cs typeface="Constantia"/>
              </a:rPr>
              <a:t>notation.</a:t>
            </a:r>
            <a:endParaRPr sz="2200" dirty="0">
              <a:latin typeface="Constantia"/>
              <a:cs typeface="Constantia"/>
            </a:endParaRPr>
          </a:p>
          <a:p>
            <a:pPr marL="240665" indent="-227965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solidFill>
                  <a:srgbClr val="2E2B1F"/>
                </a:solidFill>
                <a:latin typeface="Constantia"/>
                <a:cs typeface="Constantia"/>
              </a:rPr>
              <a:t>RPN=Reverse</a:t>
            </a:r>
            <a:r>
              <a:rPr sz="2200" spc="-5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onstantia"/>
                <a:cs typeface="Constantia"/>
              </a:rPr>
              <a:t>Polish</a:t>
            </a:r>
            <a:r>
              <a:rPr sz="2200" spc="-3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onstantia"/>
                <a:cs typeface="Constantia"/>
              </a:rPr>
              <a:t>Notation=Postfix</a:t>
            </a:r>
            <a:r>
              <a:rPr sz="2200" spc="-4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onstantia"/>
                <a:cs typeface="Constantia"/>
              </a:rPr>
              <a:t>notation</a:t>
            </a:r>
            <a:endParaRPr sz="2200" dirty="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36" y="3666479"/>
            <a:ext cx="6828155" cy="418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6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spc="105" dirty="0">
                <a:solidFill>
                  <a:srgbClr val="2E2B1F"/>
                </a:solidFill>
                <a:latin typeface="Constantia"/>
                <a:cs typeface="Constantia"/>
              </a:rPr>
              <a:t>Advantage:</a:t>
            </a:r>
            <a:r>
              <a:rPr sz="2400" spc="204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expressions</a:t>
            </a:r>
            <a:r>
              <a:rPr sz="2400" spc="-8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dirty="0">
                <a:solidFill>
                  <a:srgbClr val="2E2B1F"/>
                </a:solidFill>
                <a:latin typeface="Constantia"/>
                <a:cs typeface="Constantia"/>
              </a:rPr>
              <a:t>can</a:t>
            </a:r>
            <a:r>
              <a:rPr sz="2400" spc="-8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onstantia"/>
                <a:cs typeface="Constantia"/>
              </a:rPr>
              <a:t>be</a:t>
            </a:r>
            <a:r>
              <a:rPr sz="2400" spc="-135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written</a:t>
            </a:r>
            <a:r>
              <a:rPr sz="2400" spc="-40" dirty="0">
                <a:solidFill>
                  <a:srgbClr val="2E2B1F"/>
                </a:solidFill>
                <a:latin typeface="Constantia"/>
                <a:cs typeface="Constantia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without</a:t>
            </a:r>
            <a:endParaRPr sz="24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5600" y="3754983"/>
            <a:ext cx="16002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spc="-10" dirty="0">
                <a:solidFill>
                  <a:srgbClr val="2E2B1F"/>
                </a:solidFill>
                <a:latin typeface="Constantia"/>
                <a:cs typeface="Constantia"/>
              </a:rPr>
              <a:t>parentheses</a:t>
            </a:r>
            <a:endParaRPr sz="24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29D873-78C5-CB04-A714-F1DBDC9CD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03276"/>
            <a:ext cx="8720378" cy="4606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477012"/>
            <a:ext cx="7755635" cy="61920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7F1942-4FA6-170B-887D-FEA36E7B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2" y="1219200"/>
            <a:ext cx="8601556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52401" y="304800"/>
            <a:ext cx="9087281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Evaluating</a:t>
            </a:r>
            <a:r>
              <a:rPr spc="-170" dirty="0"/>
              <a:t> </a:t>
            </a:r>
            <a:r>
              <a:rPr lang="en-US" spc="-170" dirty="0"/>
              <a:t>Postfix/</a:t>
            </a:r>
            <a:r>
              <a:rPr spc="-90" dirty="0"/>
              <a:t>RPN</a:t>
            </a:r>
            <a:r>
              <a:rPr spc="-175" dirty="0"/>
              <a:t> </a:t>
            </a:r>
            <a:r>
              <a:rPr spc="-90" dirty="0"/>
              <a:t>expressions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7706" y="568312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CF63A7-82AE-3C38-E942-92F5BDE7F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19" y="1524000"/>
            <a:ext cx="8249081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281" y="1019593"/>
            <a:ext cx="33083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Evaluate</a:t>
            </a:r>
            <a:r>
              <a:rPr sz="2400" spc="-150" dirty="0"/>
              <a:t> </a:t>
            </a:r>
            <a:r>
              <a:rPr sz="2400" spc="-105" dirty="0"/>
              <a:t>postfix</a:t>
            </a:r>
            <a:r>
              <a:rPr sz="2400" spc="-150" dirty="0"/>
              <a:t> </a:t>
            </a:r>
            <a:r>
              <a:rPr sz="2400" spc="-95" dirty="0"/>
              <a:t>expression: </a:t>
            </a:r>
            <a:r>
              <a:rPr sz="2400" spc="-50" dirty="0"/>
              <a:t>5,6,2,+,*,12,4,/,-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59" y="2127504"/>
            <a:ext cx="8136635" cy="3389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94978" y="3126968"/>
            <a:ext cx="177800" cy="6280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5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22652" y="5639434"/>
            <a:ext cx="567690" cy="415290"/>
          </a:xfrm>
          <a:custGeom>
            <a:avLst/>
            <a:gdLst/>
            <a:ahLst/>
            <a:cxnLst/>
            <a:rect l="l" t="t" r="r" b="b"/>
            <a:pathLst>
              <a:path w="567690" h="415289">
                <a:moveTo>
                  <a:pt x="80012" y="415175"/>
                </a:moveTo>
                <a:lnTo>
                  <a:pt x="75869" y="415175"/>
                </a:lnTo>
                <a:lnTo>
                  <a:pt x="72262" y="414896"/>
                </a:lnTo>
                <a:lnTo>
                  <a:pt x="35356" y="401637"/>
                </a:lnTo>
                <a:lnTo>
                  <a:pt x="9570" y="373481"/>
                </a:lnTo>
                <a:lnTo>
                  <a:pt x="0" y="72656"/>
                </a:lnTo>
                <a:lnTo>
                  <a:pt x="507" y="68618"/>
                </a:lnTo>
                <a:lnTo>
                  <a:pt x="1061" y="65468"/>
                </a:lnTo>
                <a:lnTo>
                  <a:pt x="1141" y="65011"/>
                </a:lnTo>
                <a:lnTo>
                  <a:pt x="17752" y="29692"/>
                </a:lnTo>
                <a:lnTo>
                  <a:pt x="49085" y="6248"/>
                </a:lnTo>
                <a:lnTo>
                  <a:pt x="77285" y="0"/>
                </a:lnTo>
                <a:lnTo>
                  <a:pt x="80009" y="0"/>
                </a:lnTo>
                <a:lnTo>
                  <a:pt x="80131" y="4813"/>
                </a:lnTo>
                <a:lnTo>
                  <a:pt x="80253" y="9626"/>
                </a:lnTo>
                <a:lnTo>
                  <a:pt x="80365" y="14046"/>
                </a:lnTo>
                <a:lnTo>
                  <a:pt x="80492" y="19050"/>
                </a:lnTo>
                <a:lnTo>
                  <a:pt x="78137" y="19050"/>
                </a:lnTo>
                <a:lnTo>
                  <a:pt x="74366" y="19342"/>
                </a:lnTo>
                <a:lnTo>
                  <a:pt x="74180" y="19342"/>
                </a:lnTo>
                <a:lnTo>
                  <a:pt x="71217" y="19723"/>
                </a:lnTo>
                <a:lnTo>
                  <a:pt x="57780" y="23304"/>
                </a:lnTo>
                <a:lnTo>
                  <a:pt x="56128" y="23952"/>
                </a:lnTo>
                <a:lnTo>
                  <a:pt x="41481" y="32816"/>
                </a:lnTo>
                <a:lnTo>
                  <a:pt x="41143" y="33044"/>
                </a:lnTo>
                <a:lnTo>
                  <a:pt x="40716" y="33388"/>
                </a:lnTo>
                <a:lnTo>
                  <a:pt x="38823" y="35178"/>
                </a:lnTo>
                <a:lnTo>
                  <a:pt x="37072" y="36766"/>
                </a:lnTo>
                <a:lnTo>
                  <a:pt x="36740" y="37041"/>
                </a:lnTo>
                <a:lnTo>
                  <a:pt x="36372" y="37401"/>
                </a:lnTo>
                <a:lnTo>
                  <a:pt x="35329" y="38620"/>
                </a:lnTo>
                <a:lnTo>
                  <a:pt x="33060" y="41109"/>
                </a:lnTo>
                <a:lnTo>
                  <a:pt x="32735" y="41434"/>
                </a:lnTo>
                <a:lnTo>
                  <a:pt x="32423" y="41808"/>
                </a:lnTo>
                <a:lnTo>
                  <a:pt x="32341" y="41998"/>
                </a:lnTo>
                <a:lnTo>
                  <a:pt x="28905" y="46583"/>
                </a:lnTo>
                <a:lnTo>
                  <a:pt x="19970" y="67983"/>
                </a:lnTo>
                <a:lnTo>
                  <a:pt x="19862" y="68452"/>
                </a:lnTo>
                <a:lnTo>
                  <a:pt x="19412" y="71018"/>
                </a:lnTo>
                <a:lnTo>
                  <a:pt x="19329" y="71488"/>
                </a:lnTo>
                <a:lnTo>
                  <a:pt x="19010" y="74091"/>
                </a:lnTo>
                <a:lnTo>
                  <a:pt x="18948" y="74574"/>
                </a:lnTo>
                <a:lnTo>
                  <a:pt x="18831" y="339026"/>
                </a:lnTo>
                <a:lnTo>
                  <a:pt x="18961" y="340715"/>
                </a:lnTo>
                <a:lnTo>
                  <a:pt x="18999" y="341198"/>
                </a:lnTo>
                <a:lnTo>
                  <a:pt x="19194" y="342633"/>
                </a:lnTo>
                <a:lnTo>
                  <a:pt x="19257" y="343115"/>
                </a:lnTo>
                <a:lnTo>
                  <a:pt x="19345" y="343801"/>
                </a:lnTo>
                <a:lnTo>
                  <a:pt x="19405" y="344271"/>
                </a:lnTo>
                <a:lnTo>
                  <a:pt x="19868" y="346837"/>
                </a:lnTo>
                <a:lnTo>
                  <a:pt x="19951" y="347306"/>
                </a:lnTo>
                <a:lnTo>
                  <a:pt x="20545" y="349821"/>
                </a:lnTo>
                <a:lnTo>
                  <a:pt x="20650" y="350278"/>
                </a:lnTo>
                <a:lnTo>
                  <a:pt x="21501" y="353187"/>
                </a:lnTo>
                <a:lnTo>
                  <a:pt x="29428" y="369404"/>
                </a:lnTo>
                <a:lnTo>
                  <a:pt x="32483" y="373481"/>
                </a:lnTo>
                <a:lnTo>
                  <a:pt x="32735" y="373855"/>
                </a:lnTo>
                <a:lnTo>
                  <a:pt x="33007" y="374180"/>
                </a:lnTo>
                <a:lnTo>
                  <a:pt x="34970" y="376275"/>
                </a:lnTo>
                <a:lnTo>
                  <a:pt x="36441" y="377888"/>
                </a:lnTo>
                <a:lnTo>
                  <a:pt x="36740" y="378248"/>
                </a:lnTo>
                <a:lnTo>
                  <a:pt x="37020" y="378523"/>
                </a:lnTo>
                <a:lnTo>
                  <a:pt x="38207" y="379552"/>
                </a:lnTo>
                <a:lnTo>
                  <a:pt x="40797" y="381901"/>
                </a:lnTo>
                <a:lnTo>
                  <a:pt x="41143" y="382245"/>
                </a:lnTo>
                <a:lnTo>
                  <a:pt x="41427" y="382473"/>
                </a:lnTo>
                <a:lnTo>
                  <a:pt x="46189" y="385991"/>
                </a:lnTo>
                <a:lnTo>
                  <a:pt x="46717" y="386295"/>
                </a:lnTo>
                <a:lnTo>
                  <a:pt x="48513" y="387451"/>
                </a:lnTo>
                <a:lnTo>
                  <a:pt x="76989" y="396151"/>
                </a:lnTo>
                <a:lnTo>
                  <a:pt x="80494" y="396151"/>
                </a:lnTo>
                <a:lnTo>
                  <a:pt x="80469" y="397154"/>
                </a:lnTo>
                <a:lnTo>
                  <a:pt x="80355" y="401637"/>
                </a:lnTo>
                <a:lnTo>
                  <a:pt x="80253" y="405663"/>
                </a:lnTo>
                <a:lnTo>
                  <a:pt x="80131" y="410476"/>
                </a:lnTo>
                <a:lnTo>
                  <a:pt x="80012" y="415175"/>
                </a:lnTo>
                <a:close/>
              </a:path>
              <a:path w="567690" h="415289">
                <a:moveTo>
                  <a:pt x="491032" y="415175"/>
                </a:moveTo>
                <a:lnTo>
                  <a:pt x="486889" y="415175"/>
                </a:lnTo>
                <a:lnTo>
                  <a:pt x="486770" y="410476"/>
                </a:lnTo>
                <a:lnTo>
                  <a:pt x="486648" y="405663"/>
                </a:lnTo>
                <a:lnTo>
                  <a:pt x="486546" y="401637"/>
                </a:lnTo>
                <a:lnTo>
                  <a:pt x="486433" y="397154"/>
                </a:lnTo>
                <a:lnTo>
                  <a:pt x="486407" y="396151"/>
                </a:lnTo>
                <a:lnTo>
                  <a:pt x="489925" y="396151"/>
                </a:lnTo>
                <a:lnTo>
                  <a:pt x="520185" y="386295"/>
                </a:lnTo>
                <a:lnTo>
                  <a:pt x="520712" y="385991"/>
                </a:lnTo>
                <a:lnTo>
                  <a:pt x="525487" y="382473"/>
                </a:lnTo>
                <a:lnTo>
                  <a:pt x="525832" y="382191"/>
                </a:lnTo>
                <a:lnTo>
                  <a:pt x="526117" y="381901"/>
                </a:lnTo>
                <a:lnTo>
                  <a:pt x="528708" y="379552"/>
                </a:lnTo>
                <a:lnTo>
                  <a:pt x="529894" y="378523"/>
                </a:lnTo>
                <a:lnTo>
                  <a:pt x="530175" y="378248"/>
                </a:lnTo>
                <a:lnTo>
                  <a:pt x="530473" y="377888"/>
                </a:lnTo>
                <a:lnTo>
                  <a:pt x="531585" y="376669"/>
                </a:lnTo>
                <a:lnTo>
                  <a:pt x="533907" y="374180"/>
                </a:lnTo>
                <a:lnTo>
                  <a:pt x="534175" y="373860"/>
                </a:lnTo>
                <a:lnTo>
                  <a:pt x="534429" y="373481"/>
                </a:lnTo>
                <a:lnTo>
                  <a:pt x="537764" y="369036"/>
                </a:lnTo>
                <a:lnTo>
                  <a:pt x="546142" y="350647"/>
                </a:lnTo>
                <a:lnTo>
                  <a:pt x="546252" y="350278"/>
                </a:lnTo>
                <a:lnTo>
                  <a:pt x="546950" y="347306"/>
                </a:lnTo>
                <a:lnTo>
                  <a:pt x="547509" y="344271"/>
                </a:lnTo>
                <a:lnTo>
                  <a:pt x="547916" y="341198"/>
                </a:lnTo>
                <a:lnTo>
                  <a:pt x="547893" y="74091"/>
                </a:lnTo>
                <a:lnTo>
                  <a:pt x="547654" y="72174"/>
                </a:lnTo>
                <a:lnTo>
                  <a:pt x="547573" y="71488"/>
                </a:lnTo>
                <a:lnTo>
                  <a:pt x="534572" y="41998"/>
                </a:lnTo>
                <a:lnTo>
                  <a:pt x="534492" y="41808"/>
                </a:lnTo>
                <a:lnTo>
                  <a:pt x="534175" y="41429"/>
                </a:lnTo>
                <a:lnTo>
                  <a:pt x="533855" y="41109"/>
                </a:lnTo>
                <a:lnTo>
                  <a:pt x="531944" y="39014"/>
                </a:lnTo>
                <a:lnTo>
                  <a:pt x="530542" y="37401"/>
                </a:lnTo>
                <a:lnTo>
                  <a:pt x="530175" y="37041"/>
                </a:lnTo>
                <a:lnTo>
                  <a:pt x="529842" y="36766"/>
                </a:lnTo>
                <a:lnTo>
                  <a:pt x="528092" y="35178"/>
                </a:lnTo>
                <a:lnTo>
                  <a:pt x="526186" y="33388"/>
                </a:lnTo>
                <a:lnTo>
                  <a:pt x="525832" y="33098"/>
                </a:lnTo>
                <a:lnTo>
                  <a:pt x="525421" y="32816"/>
                </a:lnTo>
                <a:lnTo>
                  <a:pt x="521062" y="29545"/>
                </a:lnTo>
                <a:lnTo>
                  <a:pt x="492721" y="19342"/>
                </a:lnTo>
                <a:lnTo>
                  <a:pt x="492548" y="19342"/>
                </a:lnTo>
                <a:lnTo>
                  <a:pt x="488777" y="19050"/>
                </a:lnTo>
                <a:lnTo>
                  <a:pt x="486409" y="19050"/>
                </a:lnTo>
                <a:lnTo>
                  <a:pt x="486536" y="14046"/>
                </a:lnTo>
                <a:lnTo>
                  <a:pt x="486648" y="9626"/>
                </a:lnTo>
                <a:lnTo>
                  <a:pt x="486766" y="4978"/>
                </a:lnTo>
                <a:lnTo>
                  <a:pt x="486892" y="0"/>
                </a:lnTo>
                <a:lnTo>
                  <a:pt x="489552" y="0"/>
                </a:lnTo>
                <a:lnTo>
                  <a:pt x="528675" y="11798"/>
                </a:lnTo>
                <a:lnTo>
                  <a:pt x="555739" y="39014"/>
                </a:lnTo>
                <a:lnTo>
                  <a:pt x="566707" y="71018"/>
                </a:lnTo>
                <a:lnTo>
                  <a:pt x="566766" y="71488"/>
                </a:lnTo>
                <a:lnTo>
                  <a:pt x="566851" y="72174"/>
                </a:lnTo>
                <a:lnTo>
                  <a:pt x="567181" y="76263"/>
                </a:lnTo>
                <a:lnTo>
                  <a:pt x="567181" y="339026"/>
                </a:lnTo>
                <a:lnTo>
                  <a:pt x="567051" y="340715"/>
                </a:lnTo>
                <a:lnTo>
                  <a:pt x="567013" y="341198"/>
                </a:lnTo>
                <a:lnTo>
                  <a:pt x="566902" y="342633"/>
                </a:lnTo>
                <a:lnTo>
                  <a:pt x="566407" y="346671"/>
                </a:lnTo>
                <a:lnTo>
                  <a:pt x="565853" y="349821"/>
                </a:lnTo>
                <a:lnTo>
                  <a:pt x="565773" y="350278"/>
                </a:lnTo>
                <a:lnTo>
                  <a:pt x="565708" y="350647"/>
                </a:lnTo>
                <a:lnTo>
                  <a:pt x="564819" y="354558"/>
                </a:lnTo>
                <a:lnTo>
                  <a:pt x="563726" y="358406"/>
                </a:lnTo>
                <a:lnTo>
                  <a:pt x="563604" y="358838"/>
                </a:lnTo>
                <a:lnTo>
                  <a:pt x="543842" y="391490"/>
                </a:lnTo>
                <a:lnTo>
                  <a:pt x="510400" y="411734"/>
                </a:lnTo>
                <a:lnTo>
                  <a:pt x="495122" y="414845"/>
                </a:lnTo>
                <a:lnTo>
                  <a:pt x="495310" y="414845"/>
                </a:lnTo>
                <a:lnTo>
                  <a:pt x="491032" y="4151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187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Constantia</vt:lpstr>
      <vt:lpstr>Office Theme</vt:lpstr>
      <vt:lpstr>Operations on Stack</vt:lpstr>
      <vt:lpstr>Push Operation</vt:lpstr>
      <vt:lpstr>Pop Operation</vt:lpstr>
      <vt:lpstr>Prefix and postfix notations</vt:lpstr>
      <vt:lpstr>PowerPoint Presentation</vt:lpstr>
      <vt:lpstr>PowerPoint Presentation</vt:lpstr>
      <vt:lpstr>PowerPoint Presentation</vt:lpstr>
      <vt:lpstr>Evaluating Postfix/RPN expressions</vt:lpstr>
      <vt:lpstr>Evaluate postfix expression: 5,6,2,+,*,12,4,/,-</vt:lpstr>
      <vt:lpstr>Evaluating Prefix expressions</vt:lpstr>
      <vt:lpstr>Matching the nested parentheses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cp:lastModifiedBy>Bhim Prasad Upadhaya</cp:lastModifiedBy>
  <cp:revision>9</cp:revision>
  <dcterms:created xsi:type="dcterms:W3CDTF">2025-09-03T10:29:26Z</dcterms:created>
  <dcterms:modified xsi:type="dcterms:W3CDTF">2025-09-04T06:30:52Z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2025-05-22T00:00:00Z</vt:filetime>
  </property>
  <property fmtid="{D5CDD505-2E9C-101B-9397-08002B2CF9AE}" pid="3" name="Creator">
    <vt:lpwstr>WPS Slides</vt:lpwstr>
  </property>
  <property fmtid="{D5CDD505-2E9C-101B-9397-08002B2CF9AE}" pid="4" name="LastSaved">
    <vt:filetime>2025-09-03T00:00:00Z</vt:filetime>
  </property>
  <property fmtid="{D5CDD505-2E9C-101B-9397-08002B2CF9AE}" pid="5" name="SourceModified">
    <vt:lpwstr>D:20250522113105+05'45'</vt:lpwstr>
  </property>
</Properties>
</file>