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2" r:id="rId3"/>
    <p:sldId id="261" r:id="rId4"/>
    <p:sldId id="263" r:id="rId5"/>
    <p:sldId id="264" r:id="rId6"/>
    <p:sldId id="265" r:id="rId7"/>
    <p:sldId id="267" r:id="rId8"/>
    <p:sldId id="292" r:id="rId9"/>
    <p:sldId id="268" r:id="rId10"/>
    <p:sldId id="289" r:id="rId11"/>
    <p:sldId id="290" r:id="rId12"/>
    <p:sldId id="271" r:id="rId13"/>
    <p:sldId id="274" r:id="rId14"/>
    <p:sldId id="276" r:id="rId15"/>
    <p:sldId id="277" r:id="rId16"/>
    <p:sldId id="279" r:id="rId17"/>
    <p:sldId id="282" r:id="rId18"/>
    <p:sldId id="284" r:id="rId19"/>
    <p:sldId id="285" r:id="rId20"/>
    <p:sldId id="286" r:id="rId21"/>
    <p:sldId id="288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552066"/>
            <a:ext cx="3280410" cy="3759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974" y="463232"/>
            <a:ext cx="7772577" cy="80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5552" y="1890712"/>
            <a:ext cx="6199505" cy="4335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05" y="1616075"/>
            <a:ext cx="7134859" cy="41652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Recursion is a programming </a:t>
            </a:r>
            <a:r>
              <a:rPr lang="en-US" sz="2400" dirty="0" err="1">
                <a:latin typeface="Calibri"/>
                <a:cs typeface="Calibri"/>
              </a:rPr>
              <a:t>practise</a:t>
            </a:r>
            <a:r>
              <a:rPr lang="en-US" sz="2400" dirty="0">
                <a:latin typeface="Calibri"/>
                <a:cs typeface="Calibri"/>
              </a:rPr>
              <a:t>, where a function calls itself to solve small instance of the problem.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Each recursion function simplifies the problem bringing 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close to base condition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KEY ELEMENTS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354965" algn="l"/>
              </a:tabLst>
            </a:pPr>
            <a:r>
              <a:rPr lang="en-US" sz="2400" dirty="0">
                <a:latin typeface="Calibri"/>
                <a:cs typeface="Calibri"/>
              </a:rPr>
              <a:t>1. Base case</a:t>
            </a:r>
            <a:br>
              <a:rPr lang="en-US" sz="2400" dirty="0">
                <a:latin typeface="Calibri"/>
                <a:cs typeface="Calibri"/>
              </a:rPr>
            </a:br>
            <a:br>
              <a:rPr lang="en-US" sz="2400" dirty="0">
                <a:latin typeface="Calibri"/>
                <a:cs typeface="Calibri"/>
              </a:rPr>
            </a:br>
            <a:r>
              <a:rPr lang="en-US" sz="2400" dirty="0">
                <a:latin typeface="Calibri"/>
                <a:cs typeface="Calibri"/>
              </a:rPr>
              <a:t>2. Recursive case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049590-6C76-6753-B4D3-E088DD1F8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9388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3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16F73-84A1-AD2E-B301-EB00AA32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1000"/>
            <a:ext cx="6340906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A3D35-E163-86CA-9BAB-94A8504775A6}"/>
              </a:ext>
            </a:extLst>
          </p:cNvPr>
          <p:cNvSpPr txBox="1"/>
          <p:nvPr/>
        </p:nvSpPr>
        <p:spPr>
          <a:xfrm>
            <a:off x="1371600" y="4876800"/>
            <a:ext cx="640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LCM × HCF = a × b</a:t>
            </a:r>
            <a:endParaRPr lang="en-US" sz="44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457771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Fibonacci</a:t>
            </a:r>
            <a:r>
              <a:rPr spc="-120" dirty="0"/>
              <a:t> </a:t>
            </a:r>
            <a:r>
              <a:rPr spc="-75" dirty="0"/>
              <a:t>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844" y="1802764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Fib(4)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04857" y="2157526"/>
            <a:ext cx="1970405" cy="694055"/>
          </a:xfrm>
          <a:custGeom>
            <a:avLst/>
            <a:gdLst/>
            <a:ahLst/>
            <a:cxnLst/>
            <a:rect l="l" t="t" r="r" b="b"/>
            <a:pathLst>
              <a:path w="1970404" h="694055">
                <a:moveTo>
                  <a:pt x="1970112" y="693623"/>
                </a:moveTo>
                <a:lnTo>
                  <a:pt x="1956562" y="668782"/>
                </a:lnTo>
                <a:lnTo>
                  <a:pt x="1929345" y="618820"/>
                </a:lnTo>
                <a:lnTo>
                  <a:pt x="1913013" y="642277"/>
                </a:lnTo>
                <a:lnTo>
                  <a:pt x="990498" y="0"/>
                </a:lnTo>
                <a:lnTo>
                  <a:pt x="985050" y="7823"/>
                </a:lnTo>
                <a:lnTo>
                  <a:pt x="979614" y="0"/>
                </a:lnTo>
                <a:lnTo>
                  <a:pt x="57086" y="642277"/>
                </a:lnTo>
                <a:lnTo>
                  <a:pt x="40767" y="618820"/>
                </a:lnTo>
                <a:lnTo>
                  <a:pt x="0" y="693623"/>
                </a:lnTo>
                <a:lnTo>
                  <a:pt x="84302" y="681355"/>
                </a:lnTo>
                <a:lnTo>
                  <a:pt x="75539" y="668782"/>
                </a:lnTo>
                <a:lnTo>
                  <a:pt x="67970" y="657910"/>
                </a:lnTo>
                <a:lnTo>
                  <a:pt x="985050" y="19443"/>
                </a:lnTo>
                <a:lnTo>
                  <a:pt x="1902129" y="657910"/>
                </a:lnTo>
                <a:lnTo>
                  <a:pt x="1885810" y="681355"/>
                </a:lnTo>
                <a:lnTo>
                  <a:pt x="1970112" y="693623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165" y="3301529"/>
            <a:ext cx="1407795" cy="692785"/>
          </a:xfrm>
          <a:custGeom>
            <a:avLst/>
            <a:gdLst/>
            <a:ahLst/>
            <a:cxnLst/>
            <a:rect l="l" t="t" r="r" b="b"/>
            <a:pathLst>
              <a:path w="1407795" h="692785">
                <a:moveTo>
                  <a:pt x="1407223" y="692619"/>
                </a:moveTo>
                <a:lnTo>
                  <a:pt x="1395717" y="659549"/>
                </a:lnTo>
                <a:lnTo>
                  <a:pt x="1379245" y="612152"/>
                </a:lnTo>
                <a:lnTo>
                  <a:pt x="1359293" y="632612"/>
                </a:lnTo>
                <a:lnTo>
                  <a:pt x="710247" y="0"/>
                </a:lnTo>
                <a:lnTo>
                  <a:pt x="703605" y="6819"/>
                </a:lnTo>
                <a:lnTo>
                  <a:pt x="696963" y="0"/>
                </a:lnTo>
                <a:lnTo>
                  <a:pt x="47917" y="632612"/>
                </a:lnTo>
                <a:lnTo>
                  <a:pt x="27978" y="612152"/>
                </a:lnTo>
                <a:lnTo>
                  <a:pt x="0" y="692619"/>
                </a:lnTo>
                <a:lnTo>
                  <a:pt x="81165" y="666711"/>
                </a:lnTo>
                <a:lnTo>
                  <a:pt x="74180" y="659549"/>
                </a:lnTo>
                <a:lnTo>
                  <a:pt x="61214" y="646252"/>
                </a:lnTo>
                <a:lnTo>
                  <a:pt x="703605" y="20116"/>
                </a:lnTo>
                <a:lnTo>
                  <a:pt x="1345996" y="646252"/>
                </a:lnTo>
                <a:lnTo>
                  <a:pt x="1326057" y="666711"/>
                </a:lnTo>
                <a:lnTo>
                  <a:pt x="1407223" y="69261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1065" y="2869564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Fib(3)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82438" y="3301529"/>
            <a:ext cx="1407795" cy="692785"/>
          </a:xfrm>
          <a:custGeom>
            <a:avLst/>
            <a:gdLst/>
            <a:ahLst/>
            <a:cxnLst/>
            <a:rect l="l" t="t" r="r" b="b"/>
            <a:pathLst>
              <a:path w="1407795" h="692785">
                <a:moveTo>
                  <a:pt x="1407223" y="692619"/>
                </a:moveTo>
                <a:lnTo>
                  <a:pt x="1395717" y="659549"/>
                </a:lnTo>
                <a:lnTo>
                  <a:pt x="1379245" y="612152"/>
                </a:lnTo>
                <a:lnTo>
                  <a:pt x="1359293" y="632612"/>
                </a:lnTo>
                <a:lnTo>
                  <a:pt x="710260" y="0"/>
                </a:lnTo>
                <a:lnTo>
                  <a:pt x="703605" y="6819"/>
                </a:lnTo>
                <a:lnTo>
                  <a:pt x="696963" y="0"/>
                </a:lnTo>
                <a:lnTo>
                  <a:pt x="47917" y="632612"/>
                </a:lnTo>
                <a:lnTo>
                  <a:pt x="27978" y="612152"/>
                </a:lnTo>
                <a:lnTo>
                  <a:pt x="0" y="692619"/>
                </a:lnTo>
                <a:lnTo>
                  <a:pt x="81165" y="666711"/>
                </a:lnTo>
                <a:lnTo>
                  <a:pt x="74180" y="659549"/>
                </a:lnTo>
                <a:lnTo>
                  <a:pt x="61214" y="646252"/>
                </a:lnTo>
                <a:lnTo>
                  <a:pt x="703605" y="20129"/>
                </a:lnTo>
                <a:lnTo>
                  <a:pt x="1345996" y="646252"/>
                </a:lnTo>
                <a:lnTo>
                  <a:pt x="1326057" y="666711"/>
                </a:lnTo>
                <a:lnTo>
                  <a:pt x="1407223" y="69261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72265" y="2869564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Fib(2)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5657" y="4012565"/>
            <a:ext cx="8585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Fib(2)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3597" y="3937127"/>
            <a:ext cx="17430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13792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Fib(1)</a:t>
            </a:r>
            <a:r>
              <a:rPr sz="2000" spc="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Fib(1)</a:t>
            </a:r>
            <a:endParaRPr sz="2000">
              <a:latin typeface="Calibri"/>
              <a:cs typeface="Calibri"/>
            </a:endParaRPr>
          </a:p>
          <a:p>
            <a:pPr marL="1349375">
              <a:lnSpc>
                <a:spcPct val="100000"/>
              </a:lnSpc>
              <a:spcBef>
                <a:spcPts val="600"/>
              </a:spcBef>
            </a:pP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6599" y="3937127"/>
            <a:ext cx="617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Fib(0)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5831" y="4369346"/>
            <a:ext cx="1056005" cy="692150"/>
          </a:xfrm>
          <a:custGeom>
            <a:avLst/>
            <a:gdLst/>
            <a:ahLst/>
            <a:cxnLst/>
            <a:rect l="l" t="t" r="r" b="b"/>
            <a:pathLst>
              <a:path w="1056005" h="692150">
                <a:moveTo>
                  <a:pt x="1055420" y="691603"/>
                </a:moveTo>
                <a:lnTo>
                  <a:pt x="1047724" y="652119"/>
                </a:lnTo>
                <a:lnTo>
                  <a:pt x="1039139" y="607974"/>
                </a:lnTo>
                <a:lnTo>
                  <a:pt x="1016495" y="625398"/>
                </a:lnTo>
                <a:lnTo>
                  <a:pt x="535254" y="0"/>
                </a:lnTo>
                <a:lnTo>
                  <a:pt x="527710" y="5803"/>
                </a:lnTo>
                <a:lnTo>
                  <a:pt x="520166" y="0"/>
                </a:lnTo>
                <a:lnTo>
                  <a:pt x="38912" y="625398"/>
                </a:lnTo>
                <a:lnTo>
                  <a:pt x="16281" y="607974"/>
                </a:lnTo>
                <a:lnTo>
                  <a:pt x="0" y="691603"/>
                </a:lnTo>
                <a:lnTo>
                  <a:pt x="76669" y="654443"/>
                </a:lnTo>
                <a:lnTo>
                  <a:pt x="73647" y="652119"/>
                </a:lnTo>
                <a:lnTo>
                  <a:pt x="54013" y="637019"/>
                </a:lnTo>
                <a:lnTo>
                  <a:pt x="527697" y="21412"/>
                </a:lnTo>
                <a:lnTo>
                  <a:pt x="1001395" y="637019"/>
                </a:lnTo>
                <a:lnTo>
                  <a:pt x="978750" y="654443"/>
                </a:lnTo>
                <a:lnTo>
                  <a:pt x="1055420" y="691603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2052" y="5003927"/>
            <a:ext cx="617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Fib(1)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7818" y="5003927"/>
            <a:ext cx="6172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Fib(0)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644271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Execution</a:t>
            </a:r>
            <a:r>
              <a:rPr spc="-145" dirty="0"/>
              <a:t> </a:t>
            </a:r>
            <a:r>
              <a:rPr spc="-50" dirty="0"/>
              <a:t>of</a:t>
            </a:r>
            <a:r>
              <a:rPr spc="-135" dirty="0"/>
              <a:t> recursive</a:t>
            </a:r>
            <a:r>
              <a:rPr spc="-140" dirty="0"/>
              <a:t> </a:t>
            </a:r>
            <a:r>
              <a:rPr spc="-40" dirty="0"/>
              <a:t>calls</a:t>
            </a: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0ACEF-93B8-5580-F9CD-2CD7E5A7BE97}"/>
              </a:ext>
            </a:extLst>
          </p:cNvPr>
          <p:cNvSpPr txBox="1"/>
          <p:nvPr/>
        </p:nvSpPr>
        <p:spPr>
          <a:xfrm>
            <a:off x="468991" y="990600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Execution of Recursive Calls:</a:t>
            </a:r>
          </a:p>
          <a:p>
            <a:endParaRPr lang="en-US" dirty="0"/>
          </a:p>
          <a:p>
            <a:r>
              <a:rPr lang="en-US" dirty="0"/>
              <a:t>1. When a recursive function is called:</a:t>
            </a:r>
          </a:p>
          <a:p>
            <a:r>
              <a:rPr lang="en-US" dirty="0"/>
              <a:t>   - All reference parameters and local variables are pushed onto the stack.</a:t>
            </a:r>
          </a:p>
          <a:p>
            <a:r>
              <a:rPr lang="en-US" dirty="0"/>
              <a:t>   - The function’s return address and place for return value are also stored.</a:t>
            </a:r>
          </a:p>
          <a:p>
            <a:r>
              <a:rPr lang="en-US" dirty="0"/>
              <a:t>   - This collection is called a stack frame.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When the base condition is reached:</a:t>
            </a:r>
          </a:p>
          <a:p>
            <a:r>
              <a:rPr lang="en-US" dirty="0"/>
              <a:t>   - If the stack is empty, return normally.</a:t>
            </a:r>
          </a:p>
          <a:p>
            <a:r>
              <a:rPr lang="en-US" dirty="0"/>
              <a:t>   - Otherwise, POP the top stack frame:</a:t>
            </a:r>
          </a:p>
          <a:p>
            <a:r>
              <a:rPr lang="en-US" dirty="0"/>
              <a:t>       a. Restore stack frame.</a:t>
            </a:r>
          </a:p>
          <a:p>
            <a:r>
              <a:rPr lang="en-US" dirty="0"/>
              <a:t>       b. Use the return address to resume execution at the point of the call.</a:t>
            </a:r>
          </a:p>
          <a:p>
            <a:r>
              <a:rPr lang="en-US" dirty="0"/>
              <a:t>       c. Execute remaining statements from that point.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723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3" y="414896"/>
                </a:lnTo>
                <a:lnTo>
                  <a:pt x="35344" y="401637"/>
                </a:lnTo>
                <a:lnTo>
                  <a:pt x="9570" y="373481"/>
                </a:lnTo>
                <a:lnTo>
                  <a:pt x="139" y="343801"/>
                </a:lnTo>
                <a:lnTo>
                  <a:pt x="50" y="343115"/>
                </a:lnTo>
                <a:lnTo>
                  <a:pt x="0" y="72656"/>
                </a:lnTo>
                <a:lnTo>
                  <a:pt x="507" y="68618"/>
                </a:lnTo>
                <a:lnTo>
                  <a:pt x="599" y="67983"/>
                </a:lnTo>
                <a:lnTo>
                  <a:pt x="1056" y="65468"/>
                </a:lnTo>
                <a:lnTo>
                  <a:pt x="1139" y="65011"/>
                </a:lnTo>
                <a:lnTo>
                  <a:pt x="1206" y="64642"/>
                </a:lnTo>
                <a:lnTo>
                  <a:pt x="1295" y="64173"/>
                </a:lnTo>
                <a:lnTo>
                  <a:pt x="2095" y="60731"/>
                </a:lnTo>
                <a:lnTo>
                  <a:pt x="3177" y="56883"/>
                </a:lnTo>
                <a:lnTo>
                  <a:pt x="3301" y="56438"/>
                </a:lnTo>
                <a:lnTo>
                  <a:pt x="23558" y="23304"/>
                </a:lnTo>
                <a:lnTo>
                  <a:pt x="56502" y="3555"/>
                </a:lnTo>
                <a:lnTo>
                  <a:pt x="77285" y="0"/>
                </a:lnTo>
                <a:lnTo>
                  <a:pt x="80010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40" y="19050"/>
                </a:lnTo>
                <a:lnTo>
                  <a:pt x="7435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6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670" y="37103"/>
                </a:lnTo>
                <a:lnTo>
                  <a:pt x="36372" y="37401"/>
                </a:lnTo>
                <a:lnTo>
                  <a:pt x="35321" y="38620"/>
                </a:lnTo>
                <a:lnTo>
                  <a:pt x="33058" y="41109"/>
                </a:lnTo>
                <a:lnTo>
                  <a:pt x="32740" y="41428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362" y="352742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40" y="373861"/>
                </a:lnTo>
                <a:lnTo>
                  <a:pt x="33007" y="374180"/>
                </a:lnTo>
                <a:lnTo>
                  <a:pt x="34963" y="376275"/>
                </a:lnTo>
                <a:lnTo>
                  <a:pt x="36430" y="377888"/>
                </a:lnTo>
                <a:lnTo>
                  <a:pt x="36670" y="378186"/>
                </a:lnTo>
                <a:lnTo>
                  <a:pt x="37007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4" y="387451"/>
                </a:lnTo>
                <a:lnTo>
                  <a:pt x="76988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14" y="396151"/>
                </a:lnTo>
                <a:lnTo>
                  <a:pt x="493117" y="395897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1" y="378252"/>
                </a:lnTo>
                <a:lnTo>
                  <a:pt x="530472" y="377888"/>
                </a:lnTo>
                <a:lnTo>
                  <a:pt x="531938" y="376275"/>
                </a:lnTo>
                <a:lnTo>
                  <a:pt x="533907" y="374180"/>
                </a:lnTo>
                <a:lnTo>
                  <a:pt x="534229" y="373787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33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03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875" y="42405"/>
                </a:lnTo>
                <a:lnTo>
                  <a:pt x="534479" y="41808"/>
                </a:lnTo>
                <a:lnTo>
                  <a:pt x="534229" y="41502"/>
                </a:lnTo>
                <a:lnTo>
                  <a:pt x="533844" y="41109"/>
                </a:lnTo>
                <a:lnTo>
                  <a:pt x="531938" y="39014"/>
                </a:lnTo>
                <a:lnTo>
                  <a:pt x="530542" y="37401"/>
                </a:lnTo>
                <a:lnTo>
                  <a:pt x="530171" y="37037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509128" y="23304"/>
                </a:lnTo>
                <a:lnTo>
                  <a:pt x="508050" y="22860"/>
                </a:lnTo>
                <a:lnTo>
                  <a:pt x="492721" y="19342"/>
                </a:lnTo>
                <a:lnTo>
                  <a:pt x="492546" y="19342"/>
                </a:lnTo>
                <a:lnTo>
                  <a:pt x="488762" y="19050"/>
                </a:lnTo>
                <a:lnTo>
                  <a:pt x="486410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39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3777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Recursive</a:t>
            </a:r>
            <a:r>
              <a:rPr spc="-195" dirty="0"/>
              <a:t> </a:t>
            </a:r>
            <a:r>
              <a:rPr spc="-75" dirty="0"/>
              <a:t>Solution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48322" y="4948237"/>
            <a:ext cx="1346835" cy="542925"/>
            <a:chOff x="648322" y="4948237"/>
            <a:chExt cx="1346835" cy="542925"/>
          </a:xfrm>
        </p:grpSpPr>
        <p:sp>
          <p:nvSpPr>
            <p:cNvPr id="6" name="object 6"/>
            <p:cNvSpPr/>
            <p:nvPr/>
          </p:nvSpPr>
          <p:spPr>
            <a:xfrm>
              <a:off x="653795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322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6969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843" y="1828799"/>
            <a:ext cx="1637664" cy="4124325"/>
          </a:xfrm>
          <a:custGeom>
            <a:avLst/>
            <a:gdLst/>
            <a:ahLst/>
            <a:cxnLst/>
            <a:rect l="l" t="t" r="r" b="b"/>
            <a:pathLst>
              <a:path w="1637664" h="4124325">
                <a:moveTo>
                  <a:pt x="1491869" y="3652837"/>
                </a:moveTo>
                <a:lnTo>
                  <a:pt x="1482344" y="3652837"/>
                </a:lnTo>
                <a:lnTo>
                  <a:pt x="1482344" y="3662362"/>
                </a:lnTo>
                <a:lnTo>
                  <a:pt x="1482344" y="3957637"/>
                </a:lnTo>
                <a:lnTo>
                  <a:pt x="155003" y="3957637"/>
                </a:lnTo>
                <a:lnTo>
                  <a:pt x="155003" y="3662362"/>
                </a:lnTo>
                <a:lnTo>
                  <a:pt x="1482344" y="3662362"/>
                </a:lnTo>
                <a:lnTo>
                  <a:pt x="1482344" y="3652837"/>
                </a:lnTo>
                <a:lnTo>
                  <a:pt x="145478" y="3652837"/>
                </a:lnTo>
                <a:lnTo>
                  <a:pt x="145478" y="3967162"/>
                </a:lnTo>
                <a:lnTo>
                  <a:pt x="1491869" y="3967162"/>
                </a:lnTo>
                <a:lnTo>
                  <a:pt x="1491869" y="3962400"/>
                </a:lnTo>
                <a:lnTo>
                  <a:pt x="1491869" y="3957637"/>
                </a:lnTo>
                <a:lnTo>
                  <a:pt x="1491869" y="3662362"/>
                </a:lnTo>
                <a:lnTo>
                  <a:pt x="1491869" y="3657600"/>
                </a:lnTo>
                <a:lnTo>
                  <a:pt x="1491869" y="3652837"/>
                </a:lnTo>
                <a:close/>
              </a:path>
              <a:path w="1637664" h="4124325">
                <a:moveTo>
                  <a:pt x="1637347" y="0"/>
                </a:moveTo>
                <a:lnTo>
                  <a:pt x="1618297" y="0"/>
                </a:lnTo>
                <a:lnTo>
                  <a:pt x="1618297" y="4105275"/>
                </a:lnTo>
                <a:lnTo>
                  <a:pt x="19050" y="4105275"/>
                </a:lnTo>
                <a:lnTo>
                  <a:pt x="19050" y="0"/>
                </a:lnTo>
                <a:lnTo>
                  <a:pt x="0" y="0"/>
                </a:lnTo>
                <a:lnTo>
                  <a:pt x="0" y="4114800"/>
                </a:lnTo>
                <a:lnTo>
                  <a:pt x="241" y="4116921"/>
                </a:lnTo>
                <a:lnTo>
                  <a:pt x="9525" y="4124325"/>
                </a:lnTo>
                <a:lnTo>
                  <a:pt x="1627822" y="4124325"/>
                </a:lnTo>
                <a:lnTo>
                  <a:pt x="1637347" y="4114800"/>
                </a:lnTo>
                <a:lnTo>
                  <a:pt x="1637347" y="4105275"/>
                </a:lnTo>
                <a:lnTo>
                  <a:pt x="1637347" y="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759163" y="4948237"/>
            <a:ext cx="1346835" cy="542925"/>
            <a:chOff x="2759163" y="4948237"/>
            <a:chExt cx="1346835" cy="542925"/>
          </a:xfrm>
        </p:grpSpPr>
        <p:sp>
          <p:nvSpPr>
            <p:cNvPr id="11" name="object 11"/>
            <p:cNvSpPr/>
            <p:nvPr/>
          </p:nvSpPr>
          <p:spPr>
            <a:xfrm>
              <a:off x="2764536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9164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67811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13672" y="1828800"/>
            <a:ext cx="1637664" cy="4124325"/>
            <a:chOff x="2613672" y="1828800"/>
            <a:chExt cx="1637664" cy="4124325"/>
          </a:xfrm>
        </p:grpSpPr>
        <p:sp>
          <p:nvSpPr>
            <p:cNvPr id="15" name="object 15"/>
            <p:cNvSpPr/>
            <p:nvPr/>
          </p:nvSpPr>
          <p:spPr>
            <a:xfrm>
              <a:off x="2613672" y="1828799"/>
              <a:ext cx="1637664" cy="4124325"/>
            </a:xfrm>
            <a:custGeom>
              <a:avLst/>
              <a:gdLst/>
              <a:ahLst/>
              <a:cxnLst/>
              <a:rect l="l" t="t" r="r" b="b"/>
              <a:pathLst>
                <a:path w="1637664" h="4124325">
                  <a:moveTo>
                    <a:pt x="1491869" y="3652837"/>
                  </a:moveTo>
                  <a:lnTo>
                    <a:pt x="1482344" y="3652837"/>
                  </a:lnTo>
                  <a:lnTo>
                    <a:pt x="1482344" y="3662362"/>
                  </a:lnTo>
                  <a:lnTo>
                    <a:pt x="1482344" y="3957637"/>
                  </a:lnTo>
                  <a:lnTo>
                    <a:pt x="155016" y="3957637"/>
                  </a:lnTo>
                  <a:lnTo>
                    <a:pt x="155016" y="3662362"/>
                  </a:lnTo>
                  <a:lnTo>
                    <a:pt x="1482344" y="3662362"/>
                  </a:lnTo>
                  <a:lnTo>
                    <a:pt x="1482344" y="3652837"/>
                  </a:lnTo>
                  <a:lnTo>
                    <a:pt x="145491" y="3652837"/>
                  </a:lnTo>
                  <a:lnTo>
                    <a:pt x="145491" y="3967162"/>
                  </a:lnTo>
                  <a:lnTo>
                    <a:pt x="1491869" y="3967162"/>
                  </a:lnTo>
                  <a:lnTo>
                    <a:pt x="1491869" y="3962400"/>
                  </a:lnTo>
                  <a:lnTo>
                    <a:pt x="1491869" y="3957637"/>
                  </a:lnTo>
                  <a:lnTo>
                    <a:pt x="1491869" y="3662362"/>
                  </a:lnTo>
                  <a:lnTo>
                    <a:pt x="1491869" y="3657600"/>
                  </a:lnTo>
                  <a:lnTo>
                    <a:pt x="1491869" y="3652837"/>
                  </a:lnTo>
                  <a:close/>
                </a:path>
                <a:path w="1637664" h="4124325">
                  <a:moveTo>
                    <a:pt x="1637360" y="0"/>
                  </a:moveTo>
                  <a:lnTo>
                    <a:pt x="1618310" y="0"/>
                  </a:lnTo>
                  <a:lnTo>
                    <a:pt x="1618310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41" y="4116921"/>
                  </a:lnTo>
                  <a:lnTo>
                    <a:pt x="9525" y="4124325"/>
                  </a:lnTo>
                  <a:lnTo>
                    <a:pt x="1627835" y="4124325"/>
                  </a:lnTo>
                  <a:lnTo>
                    <a:pt x="1637360" y="4114800"/>
                  </a:lnTo>
                  <a:lnTo>
                    <a:pt x="1637360" y="4105275"/>
                  </a:lnTo>
                  <a:lnTo>
                    <a:pt x="163736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4535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59163" y="39576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67811" y="41973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9163" y="4491037"/>
            <a:ext cx="1346835" cy="314325"/>
          </a:xfrm>
          <a:custGeom>
            <a:avLst/>
            <a:gdLst/>
            <a:ahLst/>
            <a:cxnLst/>
            <a:rect l="l" t="t" r="r" b="b"/>
            <a:pathLst>
              <a:path w="1346835" h="314325">
                <a:moveTo>
                  <a:pt x="1346377" y="314325"/>
                </a:moveTo>
                <a:lnTo>
                  <a:pt x="0" y="314325"/>
                </a:lnTo>
                <a:lnTo>
                  <a:pt x="0" y="0"/>
                </a:lnTo>
                <a:lnTo>
                  <a:pt x="1346377" y="0"/>
                </a:lnTo>
                <a:lnTo>
                  <a:pt x="134637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04800"/>
                </a:lnTo>
                <a:lnTo>
                  <a:pt x="4762" y="304800"/>
                </a:lnTo>
                <a:lnTo>
                  <a:pt x="9525" y="309562"/>
                </a:lnTo>
                <a:lnTo>
                  <a:pt x="1346377" y="309562"/>
                </a:lnTo>
                <a:lnTo>
                  <a:pt x="1346377" y="314325"/>
                </a:lnTo>
                <a:close/>
              </a:path>
              <a:path w="1346835" h="314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6835" h="314325">
                <a:moveTo>
                  <a:pt x="133685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6852" y="4762"/>
                </a:lnTo>
                <a:lnTo>
                  <a:pt x="1336852" y="9525"/>
                </a:lnTo>
                <a:close/>
              </a:path>
              <a:path w="1346835" h="314325">
                <a:moveTo>
                  <a:pt x="1336852" y="309562"/>
                </a:moveTo>
                <a:lnTo>
                  <a:pt x="1336852" y="4762"/>
                </a:lnTo>
                <a:lnTo>
                  <a:pt x="1341615" y="9525"/>
                </a:lnTo>
                <a:lnTo>
                  <a:pt x="1346377" y="9525"/>
                </a:lnTo>
                <a:lnTo>
                  <a:pt x="1346377" y="304800"/>
                </a:lnTo>
                <a:lnTo>
                  <a:pt x="1341615" y="304800"/>
                </a:lnTo>
                <a:lnTo>
                  <a:pt x="1336852" y="309562"/>
                </a:lnTo>
                <a:close/>
              </a:path>
              <a:path w="1346835" h="314325">
                <a:moveTo>
                  <a:pt x="1346377" y="9525"/>
                </a:moveTo>
                <a:lnTo>
                  <a:pt x="1341615" y="9525"/>
                </a:lnTo>
                <a:lnTo>
                  <a:pt x="1336852" y="4762"/>
                </a:lnTo>
                <a:lnTo>
                  <a:pt x="1346377" y="4762"/>
                </a:lnTo>
                <a:lnTo>
                  <a:pt x="1346377" y="9525"/>
                </a:lnTo>
                <a:close/>
              </a:path>
              <a:path w="1346835" h="314325">
                <a:moveTo>
                  <a:pt x="9525" y="309562"/>
                </a:moveTo>
                <a:lnTo>
                  <a:pt x="4762" y="304800"/>
                </a:lnTo>
                <a:lnTo>
                  <a:pt x="9525" y="304800"/>
                </a:lnTo>
                <a:lnTo>
                  <a:pt x="9525" y="309562"/>
                </a:lnTo>
                <a:close/>
              </a:path>
              <a:path w="1346835" h="314325">
                <a:moveTo>
                  <a:pt x="1336852" y="309562"/>
                </a:moveTo>
                <a:lnTo>
                  <a:pt x="9525" y="309562"/>
                </a:lnTo>
                <a:lnTo>
                  <a:pt x="9525" y="304800"/>
                </a:lnTo>
                <a:lnTo>
                  <a:pt x="1336852" y="304800"/>
                </a:lnTo>
                <a:lnTo>
                  <a:pt x="1336852" y="309562"/>
                </a:lnTo>
                <a:close/>
              </a:path>
              <a:path w="1346835" h="314325">
                <a:moveTo>
                  <a:pt x="1346377" y="309562"/>
                </a:moveTo>
                <a:lnTo>
                  <a:pt x="1336852" y="309562"/>
                </a:lnTo>
                <a:lnTo>
                  <a:pt x="1341615" y="304800"/>
                </a:lnTo>
                <a:lnTo>
                  <a:pt x="1346377" y="304800"/>
                </a:lnTo>
                <a:lnTo>
                  <a:pt x="1346377" y="309562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940350" y="4948237"/>
            <a:ext cx="1346835" cy="542925"/>
            <a:chOff x="4940350" y="4948237"/>
            <a:chExt cx="1346835" cy="542925"/>
          </a:xfrm>
        </p:grpSpPr>
        <p:sp>
          <p:nvSpPr>
            <p:cNvPr id="21" name="object 21"/>
            <p:cNvSpPr/>
            <p:nvPr/>
          </p:nvSpPr>
          <p:spPr>
            <a:xfrm>
              <a:off x="4945379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0351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48998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94859" y="1828800"/>
            <a:ext cx="1637664" cy="4124325"/>
            <a:chOff x="4794859" y="1828800"/>
            <a:chExt cx="1637664" cy="4124325"/>
          </a:xfrm>
        </p:grpSpPr>
        <p:sp>
          <p:nvSpPr>
            <p:cNvPr id="25" name="object 25"/>
            <p:cNvSpPr/>
            <p:nvPr/>
          </p:nvSpPr>
          <p:spPr>
            <a:xfrm>
              <a:off x="4794859" y="1828799"/>
              <a:ext cx="1637664" cy="4124325"/>
            </a:xfrm>
            <a:custGeom>
              <a:avLst/>
              <a:gdLst/>
              <a:ahLst/>
              <a:cxnLst/>
              <a:rect l="l" t="t" r="r" b="b"/>
              <a:pathLst>
                <a:path w="1637664" h="4124325">
                  <a:moveTo>
                    <a:pt x="1491869" y="3652837"/>
                  </a:moveTo>
                  <a:lnTo>
                    <a:pt x="1482344" y="3652837"/>
                  </a:lnTo>
                  <a:lnTo>
                    <a:pt x="1482344" y="3662362"/>
                  </a:lnTo>
                  <a:lnTo>
                    <a:pt x="1482344" y="3957637"/>
                  </a:lnTo>
                  <a:lnTo>
                    <a:pt x="155016" y="3957637"/>
                  </a:lnTo>
                  <a:lnTo>
                    <a:pt x="155016" y="3662362"/>
                  </a:lnTo>
                  <a:lnTo>
                    <a:pt x="1482344" y="3662362"/>
                  </a:lnTo>
                  <a:lnTo>
                    <a:pt x="1482344" y="3652837"/>
                  </a:lnTo>
                  <a:lnTo>
                    <a:pt x="145491" y="3652837"/>
                  </a:lnTo>
                  <a:lnTo>
                    <a:pt x="145491" y="3967162"/>
                  </a:lnTo>
                  <a:lnTo>
                    <a:pt x="1491869" y="3967162"/>
                  </a:lnTo>
                  <a:lnTo>
                    <a:pt x="1491869" y="3962400"/>
                  </a:lnTo>
                  <a:lnTo>
                    <a:pt x="1491869" y="3957637"/>
                  </a:lnTo>
                  <a:lnTo>
                    <a:pt x="1491869" y="3662362"/>
                  </a:lnTo>
                  <a:lnTo>
                    <a:pt x="1491869" y="3657600"/>
                  </a:lnTo>
                  <a:lnTo>
                    <a:pt x="1491869" y="3652837"/>
                  </a:lnTo>
                  <a:close/>
                </a:path>
                <a:path w="1637664" h="4124325">
                  <a:moveTo>
                    <a:pt x="1637360" y="0"/>
                  </a:moveTo>
                  <a:lnTo>
                    <a:pt x="1618310" y="0"/>
                  </a:lnTo>
                  <a:lnTo>
                    <a:pt x="1618310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41" y="4116921"/>
                  </a:lnTo>
                  <a:lnTo>
                    <a:pt x="9525" y="4124325"/>
                  </a:lnTo>
                  <a:lnTo>
                    <a:pt x="1627835" y="4124325"/>
                  </a:lnTo>
                  <a:lnTo>
                    <a:pt x="1637360" y="4114800"/>
                  </a:lnTo>
                  <a:lnTo>
                    <a:pt x="1637360" y="4105275"/>
                  </a:lnTo>
                  <a:lnTo>
                    <a:pt x="163736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45380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0351" y="39576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48998" y="41973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40350" y="2967037"/>
            <a:ext cx="1346835" cy="1838325"/>
            <a:chOff x="4940350" y="2967037"/>
            <a:chExt cx="1346835" cy="1838325"/>
          </a:xfrm>
        </p:grpSpPr>
        <p:sp>
          <p:nvSpPr>
            <p:cNvPr id="30" name="object 30"/>
            <p:cNvSpPr/>
            <p:nvPr/>
          </p:nvSpPr>
          <p:spPr>
            <a:xfrm>
              <a:off x="4940350" y="44910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5" h="314325">
                  <a:moveTo>
                    <a:pt x="1346377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77" y="0"/>
                  </a:lnTo>
                  <a:lnTo>
                    <a:pt x="1346377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77" y="309562"/>
                  </a:lnTo>
                  <a:lnTo>
                    <a:pt x="1346377" y="314325"/>
                  </a:lnTo>
                  <a:close/>
                </a:path>
                <a:path w="1346835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5" h="314325">
                  <a:moveTo>
                    <a:pt x="133685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52" y="4762"/>
                  </a:lnTo>
                  <a:lnTo>
                    <a:pt x="1336852" y="9525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1336852" y="4762"/>
                  </a:lnTo>
                  <a:lnTo>
                    <a:pt x="1341615" y="9525"/>
                  </a:lnTo>
                  <a:lnTo>
                    <a:pt x="1346377" y="9525"/>
                  </a:lnTo>
                  <a:lnTo>
                    <a:pt x="1346377" y="304800"/>
                  </a:lnTo>
                  <a:lnTo>
                    <a:pt x="1341615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9525"/>
                  </a:moveTo>
                  <a:lnTo>
                    <a:pt x="1341615" y="9525"/>
                  </a:lnTo>
                  <a:lnTo>
                    <a:pt x="1336852" y="4762"/>
                  </a:lnTo>
                  <a:lnTo>
                    <a:pt x="1346377" y="4762"/>
                  </a:lnTo>
                  <a:lnTo>
                    <a:pt x="1346377" y="9525"/>
                  </a:lnTo>
                  <a:close/>
                </a:path>
                <a:path w="1346835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52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309562"/>
                  </a:moveTo>
                  <a:lnTo>
                    <a:pt x="1336852" y="309562"/>
                  </a:lnTo>
                  <a:lnTo>
                    <a:pt x="1341615" y="304800"/>
                  </a:lnTo>
                  <a:lnTo>
                    <a:pt x="1346377" y="304800"/>
                  </a:lnTo>
                  <a:lnTo>
                    <a:pt x="1346377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5379" y="29718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0351" y="29670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48998" y="32067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0350" y="3500437"/>
            <a:ext cx="1346835" cy="314325"/>
          </a:xfrm>
          <a:custGeom>
            <a:avLst/>
            <a:gdLst/>
            <a:ahLst/>
            <a:cxnLst/>
            <a:rect l="l" t="t" r="r" b="b"/>
            <a:pathLst>
              <a:path w="1346835" h="314325">
                <a:moveTo>
                  <a:pt x="1346377" y="314325"/>
                </a:moveTo>
                <a:lnTo>
                  <a:pt x="0" y="314325"/>
                </a:lnTo>
                <a:lnTo>
                  <a:pt x="0" y="0"/>
                </a:lnTo>
                <a:lnTo>
                  <a:pt x="1346377" y="0"/>
                </a:lnTo>
                <a:lnTo>
                  <a:pt x="134637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04800"/>
                </a:lnTo>
                <a:lnTo>
                  <a:pt x="4762" y="304800"/>
                </a:lnTo>
                <a:lnTo>
                  <a:pt x="9525" y="309562"/>
                </a:lnTo>
                <a:lnTo>
                  <a:pt x="1346377" y="309562"/>
                </a:lnTo>
                <a:lnTo>
                  <a:pt x="1346377" y="314325"/>
                </a:lnTo>
                <a:close/>
              </a:path>
              <a:path w="1346835" h="314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6835" h="314325">
                <a:moveTo>
                  <a:pt x="133685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6852" y="4762"/>
                </a:lnTo>
                <a:lnTo>
                  <a:pt x="1336852" y="9525"/>
                </a:lnTo>
                <a:close/>
              </a:path>
              <a:path w="1346835" h="314325">
                <a:moveTo>
                  <a:pt x="1336852" y="309562"/>
                </a:moveTo>
                <a:lnTo>
                  <a:pt x="1336852" y="4762"/>
                </a:lnTo>
                <a:lnTo>
                  <a:pt x="1341615" y="9525"/>
                </a:lnTo>
                <a:lnTo>
                  <a:pt x="1346377" y="9525"/>
                </a:lnTo>
                <a:lnTo>
                  <a:pt x="1346377" y="304800"/>
                </a:lnTo>
                <a:lnTo>
                  <a:pt x="1341615" y="304800"/>
                </a:lnTo>
                <a:lnTo>
                  <a:pt x="1336852" y="309562"/>
                </a:lnTo>
                <a:close/>
              </a:path>
              <a:path w="1346835" h="314325">
                <a:moveTo>
                  <a:pt x="1346377" y="9525"/>
                </a:moveTo>
                <a:lnTo>
                  <a:pt x="1341615" y="9525"/>
                </a:lnTo>
                <a:lnTo>
                  <a:pt x="1336852" y="4762"/>
                </a:lnTo>
                <a:lnTo>
                  <a:pt x="1346377" y="4762"/>
                </a:lnTo>
                <a:lnTo>
                  <a:pt x="1346377" y="9525"/>
                </a:lnTo>
                <a:close/>
              </a:path>
              <a:path w="1346835" h="314325">
                <a:moveTo>
                  <a:pt x="9525" y="309562"/>
                </a:moveTo>
                <a:lnTo>
                  <a:pt x="4762" y="304800"/>
                </a:lnTo>
                <a:lnTo>
                  <a:pt x="9525" y="304800"/>
                </a:lnTo>
                <a:lnTo>
                  <a:pt x="9525" y="309562"/>
                </a:lnTo>
                <a:close/>
              </a:path>
              <a:path w="1346835" h="314325">
                <a:moveTo>
                  <a:pt x="1336852" y="309562"/>
                </a:moveTo>
                <a:lnTo>
                  <a:pt x="9525" y="309562"/>
                </a:lnTo>
                <a:lnTo>
                  <a:pt x="9525" y="304800"/>
                </a:lnTo>
                <a:lnTo>
                  <a:pt x="1336852" y="304800"/>
                </a:lnTo>
                <a:lnTo>
                  <a:pt x="1336852" y="309562"/>
                </a:lnTo>
                <a:close/>
              </a:path>
              <a:path w="1346835" h="314325">
                <a:moveTo>
                  <a:pt x="1346377" y="309562"/>
                </a:moveTo>
                <a:lnTo>
                  <a:pt x="1336852" y="309562"/>
                </a:lnTo>
                <a:lnTo>
                  <a:pt x="1341615" y="304800"/>
                </a:lnTo>
                <a:lnTo>
                  <a:pt x="1346377" y="304800"/>
                </a:lnTo>
                <a:lnTo>
                  <a:pt x="1346377" y="309562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7051179" y="4948237"/>
            <a:ext cx="1346835" cy="542925"/>
            <a:chOff x="7051179" y="4948237"/>
            <a:chExt cx="1346835" cy="542925"/>
          </a:xfrm>
        </p:grpSpPr>
        <p:sp>
          <p:nvSpPr>
            <p:cNvPr id="36" name="object 36"/>
            <p:cNvSpPr/>
            <p:nvPr/>
          </p:nvSpPr>
          <p:spPr>
            <a:xfrm>
              <a:off x="7056119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51180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4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59827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05700" y="1828800"/>
            <a:ext cx="1496695" cy="4124325"/>
            <a:chOff x="6905700" y="1828800"/>
            <a:chExt cx="1496695" cy="4124325"/>
          </a:xfrm>
        </p:grpSpPr>
        <p:sp>
          <p:nvSpPr>
            <p:cNvPr id="40" name="object 40"/>
            <p:cNvSpPr/>
            <p:nvPr/>
          </p:nvSpPr>
          <p:spPr>
            <a:xfrm>
              <a:off x="6905701" y="1828799"/>
              <a:ext cx="1496695" cy="4124325"/>
            </a:xfrm>
            <a:custGeom>
              <a:avLst/>
              <a:gdLst/>
              <a:ahLst/>
              <a:cxnLst/>
              <a:rect l="l" t="t" r="r" b="b"/>
              <a:pathLst>
                <a:path w="1496695" h="4124325">
                  <a:moveTo>
                    <a:pt x="1496631" y="0"/>
                  </a:moveTo>
                  <a:lnTo>
                    <a:pt x="1477581" y="0"/>
                  </a:lnTo>
                  <a:lnTo>
                    <a:pt x="1477581" y="3652837"/>
                  </a:lnTo>
                  <a:lnTo>
                    <a:pt x="1477581" y="3662362"/>
                  </a:lnTo>
                  <a:lnTo>
                    <a:pt x="1477581" y="3957637"/>
                  </a:lnTo>
                  <a:lnTo>
                    <a:pt x="155003" y="3957637"/>
                  </a:lnTo>
                  <a:lnTo>
                    <a:pt x="155003" y="3662362"/>
                  </a:lnTo>
                  <a:lnTo>
                    <a:pt x="1477581" y="3662362"/>
                  </a:lnTo>
                  <a:lnTo>
                    <a:pt x="1477581" y="3652837"/>
                  </a:lnTo>
                  <a:lnTo>
                    <a:pt x="145478" y="3652837"/>
                  </a:lnTo>
                  <a:lnTo>
                    <a:pt x="145478" y="3967162"/>
                  </a:lnTo>
                  <a:lnTo>
                    <a:pt x="1477581" y="3967162"/>
                  </a:lnTo>
                  <a:lnTo>
                    <a:pt x="1477581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28" y="4116921"/>
                  </a:lnTo>
                  <a:lnTo>
                    <a:pt x="9525" y="4124325"/>
                  </a:lnTo>
                  <a:lnTo>
                    <a:pt x="1487106" y="4124325"/>
                  </a:lnTo>
                  <a:lnTo>
                    <a:pt x="1496631" y="4114800"/>
                  </a:lnTo>
                  <a:lnTo>
                    <a:pt x="1496631" y="4105275"/>
                  </a:lnTo>
                  <a:lnTo>
                    <a:pt x="1496631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56119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51179" y="39576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4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59827" y="41973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51179" y="2967037"/>
            <a:ext cx="1346835" cy="1838325"/>
            <a:chOff x="7051179" y="2967037"/>
            <a:chExt cx="1346835" cy="1838325"/>
          </a:xfrm>
        </p:grpSpPr>
        <p:sp>
          <p:nvSpPr>
            <p:cNvPr id="45" name="object 45"/>
            <p:cNvSpPr/>
            <p:nvPr/>
          </p:nvSpPr>
          <p:spPr>
            <a:xfrm>
              <a:off x="7051179" y="44910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4" h="314325">
                  <a:moveTo>
                    <a:pt x="134639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90" y="0"/>
                  </a:lnTo>
                  <a:lnTo>
                    <a:pt x="134639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90" y="309562"/>
                  </a:lnTo>
                  <a:lnTo>
                    <a:pt x="1346390" y="314325"/>
                  </a:lnTo>
                  <a:close/>
                </a:path>
                <a:path w="1346834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4" h="314325">
                  <a:moveTo>
                    <a:pt x="133686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65" y="4762"/>
                  </a:lnTo>
                  <a:lnTo>
                    <a:pt x="1336865" y="9525"/>
                  </a:lnTo>
                  <a:close/>
                </a:path>
                <a:path w="1346834" h="314325">
                  <a:moveTo>
                    <a:pt x="1336865" y="309562"/>
                  </a:moveTo>
                  <a:lnTo>
                    <a:pt x="1336865" y="4762"/>
                  </a:lnTo>
                  <a:lnTo>
                    <a:pt x="1341627" y="9525"/>
                  </a:lnTo>
                  <a:lnTo>
                    <a:pt x="1346390" y="9525"/>
                  </a:lnTo>
                  <a:lnTo>
                    <a:pt x="1346390" y="304800"/>
                  </a:lnTo>
                  <a:lnTo>
                    <a:pt x="1341627" y="304800"/>
                  </a:lnTo>
                  <a:lnTo>
                    <a:pt x="1336865" y="309562"/>
                  </a:lnTo>
                  <a:close/>
                </a:path>
                <a:path w="1346834" h="314325">
                  <a:moveTo>
                    <a:pt x="1346390" y="9525"/>
                  </a:moveTo>
                  <a:lnTo>
                    <a:pt x="1341627" y="9525"/>
                  </a:lnTo>
                  <a:lnTo>
                    <a:pt x="1336865" y="4762"/>
                  </a:lnTo>
                  <a:lnTo>
                    <a:pt x="1346390" y="4762"/>
                  </a:lnTo>
                  <a:lnTo>
                    <a:pt x="1346390" y="9525"/>
                  </a:lnTo>
                  <a:close/>
                </a:path>
                <a:path w="1346834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4" h="314325">
                  <a:moveTo>
                    <a:pt x="1336865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65" y="304800"/>
                  </a:lnTo>
                  <a:lnTo>
                    <a:pt x="1336865" y="309562"/>
                  </a:lnTo>
                  <a:close/>
                </a:path>
                <a:path w="1346834" h="314325">
                  <a:moveTo>
                    <a:pt x="1346390" y="309562"/>
                  </a:moveTo>
                  <a:lnTo>
                    <a:pt x="1336865" y="309562"/>
                  </a:lnTo>
                  <a:lnTo>
                    <a:pt x="1341627" y="304800"/>
                  </a:lnTo>
                  <a:lnTo>
                    <a:pt x="1346390" y="304800"/>
                  </a:lnTo>
                  <a:lnTo>
                    <a:pt x="1346390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56119" y="29718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1180" y="29670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4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59827" y="32067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051179" y="1976437"/>
            <a:ext cx="1346835" cy="1838325"/>
            <a:chOff x="7051179" y="1976437"/>
            <a:chExt cx="1346835" cy="1838325"/>
          </a:xfrm>
        </p:grpSpPr>
        <p:sp>
          <p:nvSpPr>
            <p:cNvPr id="50" name="object 50"/>
            <p:cNvSpPr/>
            <p:nvPr/>
          </p:nvSpPr>
          <p:spPr>
            <a:xfrm>
              <a:off x="7051179" y="35004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4" h="314325">
                  <a:moveTo>
                    <a:pt x="1346390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90" y="0"/>
                  </a:lnTo>
                  <a:lnTo>
                    <a:pt x="1346390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90" y="309562"/>
                  </a:lnTo>
                  <a:lnTo>
                    <a:pt x="1346390" y="314325"/>
                  </a:lnTo>
                  <a:close/>
                </a:path>
                <a:path w="1346834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4" h="314325">
                  <a:moveTo>
                    <a:pt x="1336865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65" y="4762"/>
                  </a:lnTo>
                  <a:lnTo>
                    <a:pt x="1336865" y="9525"/>
                  </a:lnTo>
                  <a:close/>
                </a:path>
                <a:path w="1346834" h="314325">
                  <a:moveTo>
                    <a:pt x="1336865" y="309562"/>
                  </a:moveTo>
                  <a:lnTo>
                    <a:pt x="1336865" y="4762"/>
                  </a:lnTo>
                  <a:lnTo>
                    <a:pt x="1341627" y="9525"/>
                  </a:lnTo>
                  <a:lnTo>
                    <a:pt x="1346390" y="9525"/>
                  </a:lnTo>
                  <a:lnTo>
                    <a:pt x="1346390" y="304800"/>
                  </a:lnTo>
                  <a:lnTo>
                    <a:pt x="1341627" y="304800"/>
                  </a:lnTo>
                  <a:lnTo>
                    <a:pt x="1336865" y="309562"/>
                  </a:lnTo>
                  <a:close/>
                </a:path>
                <a:path w="1346834" h="314325">
                  <a:moveTo>
                    <a:pt x="1346390" y="9525"/>
                  </a:moveTo>
                  <a:lnTo>
                    <a:pt x="1341627" y="9525"/>
                  </a:lnTo>
                  <a:lnTo>
                    <a:pt x="1336865" y="4762"/>
                  </a:lnTo>
                  <a:lnTo>
                    <a:pt x="1346390" y="4762"/>
                  </a:lnTo>
                  <a:lnTo>
                    <a:pt x="1346390" y="9525"/>
                  </a:lnTo>
                  <a:close/>
                </a:path>
                <a:path w="1346834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4" h="314325">
                  <a:moveTo>
                    <a:pt x="1336865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65" y="304800"/>
                  </a:lnTo>
                  <a:lnTo>
                    <a:pt x="1336865" y="309562"/>
                  </a:lnTo>
                  <a:close/>
                </a:path>
                <a:path w="1346834" h="314325">
                  <a:moveTo>
                    <a:pt x="1346390" y="309562"/>
                  </a:moveTo>
                  <a:lnTo>
                    <a:pt x="1336865" y="309562"/>
                  </a:lnTo>
                  <a:lnTo>
                    <a:pt x="1341627" y="304800"/>
                  </a:lnTo>
                  <a:lnTo>
                    <a:pt x="1346390" y="304800"/>
                  </a:lnTo>
                  <a:lnTo>
                    <a:pt x="1346390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6119" y="19812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1180" y="19764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4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659827" y="22161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51179" y="2509837"/>
            <a:ext cx="1346835" cy="314325"/>
          </a:xfrm>
          <a:custGeom>
            <a:avLst/>
            <a:gdLst/>
            <a:ahLst/>
            <a:cxnLst/>
            <a:rect l="l" t="t" r="r" b="b"/>
            <a:pathLst>
              <a:path w="1346834" h="314325">
                <a:moveTo>
                  <a:pt x="1346390" y="314325"/>
                </a:moveTo>
                <a:lnTo>
                  <a:pt x="0" y="314325"/>
                </a:lnTo>
                <a:lnTo>
                  <a:pt x="0" y="0"/>
                </a:lnTo>
                <a:lnTo>
                  <a:pt x="1346390" y="0"/>
                </a:lnTo>
                <a:lnTo>
                  <a:pt x="13463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04800"/>
                </a:lnTo>
                <a:lnTo>
                  <a:pt x="4762" y="304800"/>
                </a:lnTo>
                <a:lnTo>
                  <a:pt x="9525" y="309562"/>
                </a:lnTo>
                <a:lnTo>
                  <a:pt x="1346390" y="309562"/>
                </a:lnTo>
                <a:lnTo>
                  <a:pt x="1346390" y="314325"/>
                </a:lnTo>
                <a:close/>
              </a:path>
              <a:path w="1346834" h="314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6834" h="314325">
                <a:moveTo>
                  <a:pt x="13368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6865" y="4762"/>
                </a:lnTo>
                <a:lnTo>
                  <a:pt x="1336865" y="9525"/>
                </a:lnTo>
                <a:close/>
              </a:path>
              <a:path w="1346834" h="314325">
                <a:moveTo>
                  <a:pt x="1336865" y="309562"/>
                </a:moveTo>
                <a:lnTo>
                  <a:pt x="1336865" y="4762"/>
                </a:lnTo>
                <a:lnTo>
                  <a:pt x="1341627" y="9525"/>
                </a:lnTo>
                <a:lnTo>
                  <a:pt x="1346390" y="9525"/>
                </a:lnTo>
                <a:lnTo>
                  <a:pt x="1346390" y="304800"/>
                </a:lnTo>
                <a:lnTo>
                  <a:pt x="1341627" y="304800"/>
                </a:lnTo>
                <a:lnTo>
                  <a:pt x="1336865" y="309562"/>
                </a:lnTo>
                <a:close/>
              </a:path>
              <a:path w="1346834" h="314325">
                <a:moveTo>
                  <a:pt x="1346390" y="9525"/>
                </a:moveTo>
                <a:lnTo>
                  <a:pt x="1341627" y="9525"/>
                </a:lnTo>
                <a:lnTo>
                  <a:pt x="1336865" y="4762"/>
                </a:lnTo>
                <a:lnTo>
                  <a:pt x="1346390" y="4762"/>
                </a:lnTo>
                <a:lnTo>
                  <a:pt x="1346390" y="9525"/>
                </a:lnTo>
                <a:close/>
              </a:path>
              <a:path w="1346834" h="314325">
                <a:moveTo>
                  <a:pt x="9525" y="309562"/>
                </a:moveTo>
                <a:lnTo>
                  <a:pt x="4762" y="304800"/>
                </a:lnTo>
                <a:lnTo>
                  <a:pt x="9525" y="304800"/>
                </a:lnTo>
                <a:lnTo>
                  <a:pt x="9525" y="309562"/>
                </a:lnTo>
                <a:close/>
              </a:path>
              <a:path w="1346834" h="314325">
                <a:moveTo>
                  <a:pt x="1336865" y="309562"/>
                </a:moveTo>
                <a:lnTo>
                  <a:pt x="9525" y="309562"/>
                </a:lnTo>
                <a:lnTo>
                  <a:pt x="9525" y="304800"/>
                </a:lnTo>
                <a:lnTo>
                  <a:pt x="1336865" y="304800"/>
                </a:lnTo>
                <a:lnTo>
                  <a:pt x="1336865" y="309562"/>
                </a:lnTo>
                <a:close/>
              </a:path>
              <a:path w="1346834" h="314325">
                <a:moveTo>
                  <a:pt x="1346390" y="309562"/>
                </a:moveTo>
                <a:lnTo>
                  <a:pt x="1336865" y="309562"/>
                </a:lnTo>
                <a:lnTo>
                  <a:pt x="1341627" y="304800"/>
                </a:lnTo>
                <a:lnTo>
                  <a:pt x="1346390" y="304800"/>
                </a:lnTo>
                <a:lnTo>
                  <a:pt x="1346390" y="309562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2196274" y="4254042"/>
            <a:ext cx="363220" cy="255270"/>
            <a:chOff x="2196274" y="4254042"/>
            <a:chExt cx="363220" cy="255270"/>
          </a:xfrm>
        </p:grpSpPr>
        <p:sp>
          <p:nvSpPr>
            <p:cNvPr id="56" name="object 56"/>
            <p:cNvSpPr/>
            <p:nvPr/>
          </p:nvSpPr>
          <p:spPr>
            <a:xfrm>
              <a:off x="2200655" y="426719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257556" y="228600"/>
                  </a:moveTo>
                  <a:lnTo>
                    <a:pt x="257556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7556" y="57912"/>
                  </a:lnTo>
                  <a:lnTo>
                    <a:pt x="257556" y="0"/>
                  </a:lnTo>
                  <a:lnTo>
                    <a:pt x="352044" y="114300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6274" y="42540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19" h="255270">
                  <a:moveTo>
                    <a:pt x="256552" y="70307"/>
                  </a:moveTo>
                  <a:lnTo>
                    <a:pt x="256552" y="0"/>
                  </a:lnTo>
                  <a:lnTo>
                    <a:pt x="267516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19" h="255270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19" h="255270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6" y="13157"/>
                  </a:lnTo>
                  <a:lnTo>
                    <a:pt x="360222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19" h="255270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5" y="70307"/>
                  </a:lnTo>
                  <a:lnTo>
                    <a:pt x="4762" y="75069"/>
                  </a:lnTo>
                  <a:lnTo>
                    <a:pt x="9525" y="75069"/>
                  </a:lnTo>
                  <a:lnTo>
                    <a:pt x="9525" y="179844"/>
                  </a:lnTo>
                  <a:lnTo>
                    <a:pt x="4762" y="179844"/>
                  </a:lnTo>
                  <a:lnTo>
                    <a:pt x="9525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19" h="255270">
                  <a:moveTo>
                    <a:pt x="266077" y="75069"/>
                  </a:moveTo>
                  <a:lnTo>
                    <a:pt x="9525" y="75069"/>
                  </a:lnTo>
                  <a:lnTo>
                    <a:pt x="9525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19" h="255270">
                  <a:moveTo>
                    <a:pt x="9525" y="75069"/>
                  </a:moveTo>
                  <a:lnTo>
                    <a:pt x="4762" y="75069"/>
                  </a:lnTo>
                  <a:lnTo>
                    <a:pt x="9525" y="70307"/>
                  </a:lnTo>
                  <a:lnTo>
                    <a:pt x="9525" y="75069"/>
                  </a:lnTo>
                  <a:close/>
                </a:path>
                <a:path w="363219" h="255270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19" h="255270">
                  <a:moveTo>
                    <a:pt x="360222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22" y="124409"/>
                  </a:lnTo>
                  <a:lnTo>
                    <a:pt x="362762" y="127457"/>
                  </a:lnTo>
                  <a:lnTo>
                    <a:pt x="360222" y="130505"/>
                  </a:lnTo>
                  <a:close/>
                </a:path>
                <a:path w="363219" h="255270">
                  <a:moveTo>
                    <a:pt x="267516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22" y="130505"/>
                  </a:lnTo>
                  <a:lnTo>
                    <a:pt x="267516" y="241757"/>
                  </a:lnTo>
                  <a:close/>
                </a:path>
                <a:path w="363219" h="255270">
                  <a:moveTo>
                    <a:pt x="9525" y="184607"/>
                  </a:moveTo>
                  <a:lnTo>
                    <a:pt x="4762" y="179844"/>
                  </a:lnTo>
                  <a:lnTo>
                    <a:pt x="9525" y="179844"/>
                  </a:lnTo>
                  <a:lnTo>
                    <a:pt x="9525" y="184607"/>
                  </a:lnTo>
                  <a:close/>
                </a:path>
                <a:path w="363219" h="255270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5" y="184607"/>
                  </a:lnTo>
                  <a:lnTo>
                    <a:pt x="9525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19" h="255270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6" y="241757"/>
                  </a:lnTo>
                  <a:lnTo>
                    <a:pt x="256552" y="254914"/>
                  </a:lnTo>
                  <a:close/>
                </a:path>
                <a:path w="363219" h="255270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377461" y="3263442"/>
            <a:ext cx="363220" cy="255270"/>
            <a:chOff x="4377461" y="3263442"/>
            <a:chExt cx="363220" cy="255270"/>
          </a:xfrm>
        </p:grpSpPr>
        <p:sp>
          <p:nvSpPr>
            <p:cNvPr id="59" name="object 59"/>
            <p:cNvSpPr/>
            <p:nvPr/>
          </p:nvSpPr>
          <p:spPr>
            <a:xfrm>
              <a:off x="4381500" y="327659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257555" y="228600"/>
                  </a:moveTo>
                  <a:lnTo>
                    <a:pt x="257555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7555" y="57912"/>
                  </a:lnTo>
                  <a:lnTo>
                    <a:pt x="257555" y="0"/>
                  </a:lnTo>
                  <a:lnTo>
                    <a:pt x="352044" y="114300"/>
                  </a:lnTo>
                  <a:lnTo>
                    <a:pt x="257555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7461" y="32634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20" h="255270">
                  <a:moveTo>
                    <a:pt x="256552" y="70307"/>
                  </a:moveTo>
                  <a:lnTo>
                    <a:pt x="256552" y="0"/>
                  </a:lnTo>
                  <a:lnTo>
                    <a:pt x="267516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20" h="255270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20" h="255270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6" y="13157"/>
                  </a:lnTo>
                  <a:lnTo>
                    <a:pt x="360222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20" h="255270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5" y="70307"/>
                  </a:lnTo>
                  <a:lnTo>
                    <a:pt x="4762" y="75069"/>
                  </a:lnTo>
                  <a:lnTo>
                    <a:pt x="9525" y="75069"/>
                  </a:lnTo>
                  <a:lnTo>
                    <a:pt x="9525" y="179844"/>
                  </a:lnTo>
                  <a:lnTo>
                    <a:pt x="4762" y="179844"/>
                  </a:lnTo>
                  <a:lnTo>
                    <a:pt x="9525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20" h="255270">
                  <a:moveTo>
                    <a:pt x="266077" y="75069"/>
                  </a:moveTo>
                  <a:lnTo>
                    <a:pt x="9525" y="75069"/>
                  </a:lnTo>
                  <a:lnTo>
                    <a:pt x="9525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20" h="255270">
                  <a:moveTo>
                    <a:pt x="9525" y="75069"/>
                  </a:moveTo>
                  <a:lnTo>
                    <a:pt x="4762" y="75069"/>
                  </a:lnTo>
                  <a:lnTo>
                    <a:pt x="9525" y="70307"/>
                  </a:lnTo>
                  <a:lnTo>
                    <a:pt x="9525" y="75069"/>
                  </a:lnTo>
                  <a:close/>
                </a:path>
                <a:path w="363220" h="255270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20" h="255270">
                  <a:moveTo>
                    <a:pt x="360222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22" y="124409"/>
                  </a:lnTo>
                  <a:lnTo>
                    <a:pt x="362762" y="127457"/>
                  </a:lnTo>
                  <a:lnTo>
                    <a:pt x="360222" y="130505"/>
                  </a:lnTo>
                  <a:close/>
                </a:path>
                <a:path w="363220" h="255270">
                  <a:moveTo>
                    <a:pt x="267516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22" y="130505"/>
                  </a:lnTo>
                  <a:lnTo>
                    <a:pt x="267516" y="241757"/>
                  </a:lnTo>
                  <a:close/>
                </a:path>
                <a:path w="363220" h="255270">
                  <a:moveTo>
                    <a:pt x="9525" y="184607"/>
                  </a:moveTo>
                  <a:lnTo>
                    <a:pt x="4762" y="179844"/>
                  </a:lnTo>
                  <a:lnTo>
                    <a:pt x="9525" y="179844"/>
                  </a:lnTo>
                  <a:lnTo>
                    <a:pt x="9525" y="184607"/>
                  </a:lnTo>
                  <a:close/>
                </a:path>
                <a:path w="363220" h="255270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5" y="184607"/>
                  </a:lnTo>
                  <a:lnTo>
                    <a:pt x="9525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20" h="255270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6" y="241757"/>
                  </a:lnTo>
                  <a:lnTo>
                    <a:pt x="256552" y="254914"/>
                  </a:lnTo>
                  <a:close/>
                </a:path>
                <a:path w="363220" h="255270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488290" y="2272842"/>
            <a:ext cx="363220" cy="255270"/>
            <a:chOff x="6488290" y="2272842"/>
            <a:chExt cx="363220" cy="255270"/>
          </a:xfrm>
        </p:grpSpPr>
        <p:sp>
          <p:nvSpPr>
            <p:cNvPr id="62" name="object 62"/>
            <p:cNvSpPr/>
            <p:nvPr/>
          </p:nvSpPr>
          <p:spPr>
            <a:xfrm>
              <a:off x="6493764" y="2286000"/>
              <a:ext cx="350520" cy="228600"/>
            </a:xfrm>
            <a:custGeom>
              <a:avLst/>
              <a:gdLst/>
              <a:ahLst/>
              <a:cxnLst/>
              <a:rect l="l" t="t" r="r" b="b"/>
              <a:pathLst>
                <a:path w="350520" h="228600">
                  <a:moveTo>
                    <a:pt x="256032" y="228600"/>
                  </a:moveTo>
                  <a:lnTo>
                    <a:pt x="256032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6032" y="57912"/>
                  </a:lnTo>
                  <a:lnTo>
                    <a:pt x="256032" y="0"/>
                  </a:lnTo>
                  <a:lnTo>
                    <a:pt x="350519" y="114300"/>
                  </a:lnTo>
                  <a:lnTo>
                    <a:pt x="256032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88290" y="22728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20" h="255269">
                  <a:moveTo>
                    <a:pt x="256552" y="70307"/>
                  </a:moveTo>
                  <a:lnTo>
                    <a:pt x="256552" y="0"/>
                  </a:lnTo>
                  <a:lnTo>
                    <a:pt x="267516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20" h="255269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20" h="255269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6" y="13157"/>
                  </a:lnTo>
                  <a:lnTo>
                    <a:pt x="360222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20" h="255269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5" y="70307"/>
                  </a:lnTo>
                  <a:lnTo>
                    <a:pt x="4762" y="75069"/>
                  </a:lnTo>
                  <a:lnTo>
                    <a:pt x="9525" y="75069"/>
                  </a:lnTo>
                  <a:lnTo>
                    <a:pt x="9525" y="179844"/>
                  </a:lnTo>
                  <a:lnTo>
                    <a:pt x="4762" y="179844"/>
                  </a:lnTo>
                  <a:lnTo>
                    <a:pt x="9525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20" h="255269">
                  <a:moveTo>
                    <a:pt x="266077" y="75069"/>
                  </a:moveTo>
                  <a:lnTo>
                    <a:pt x="9525" y="75069"/>
                  </a:lnTo>
                  <a:lnTo>
                    <a:pt x="9525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20" h="255269">
                  <a:moveTo>
                    <a:pt x="9525" y="75069"/>
                  </a:moveTo>
                  <a:lnTo>
                    <a:pt x="4762" y="75069"/>
                  </a:lnTo>
                  <a:lnTo>
                    <a:pt x="9525" y="70307"/>
                  </a:lnTo>
                  <a:lnTo>
                    <a:pt x="9525" y="75069"/>
                  </a:lnTo>
                  <a:close/>
                </a:path>
                <a:path w="363220" h="255269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20" h="255269">
                  <a:moveTo>
                    <a:pt x="360222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22" y="124409"/>
                  </a:lnTo>
                  <a:lnTo>
                    <a:pt x="362762" y="127457"/>
                  </a:lnTo>
                  <a:lnTo>
                    <a:pt x="360222" y="130505"/>
                  </a:lnTo>
                  <a:close/>
                </a:path>
                <a:path w="363220" h="255269">
                  <a:moveTo>
                    <a:pt x="267516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22" y="130505"/>
                  </a:lnTo>
                  <a:lnTo>
                    <a:pt x="267516" y="241757"/>
                  </a:lnTo>
                  <a:close/>
                </a:path>
                <a:path w="363220" h="255269">
                  <a:moveTo>
                    <a:pt x="9525" y="184607"/>
                  </a:moveTo>
                  <a:lnTo>
                    <a:pt x="4762" y="179844"/>
                  </a:lnTo>
                  <a:lnTo>
                    <a:pt x="9525" y="179844"/>
                  </a:lnTo>
                  <a:lnTo>
                    <a:pt x="9525" y="184607"/>
                  </a:lnTo>
                  <a:close/>
                </a:path>
                <a:path w="363220" h="255269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5" y="184607"/>
                  </a:lnTo>
                  <a:lnTo>
                    <a:pt x="9525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20" h="255269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6" y="241757"/>
                  </a:lnTo>
                  <a:lnTo>
                    <a:pt x="256552" y="254914"/>
                  </a:lnTo>
                  <a:close/>
                </a:path>
                <a:path w="363220" h="255269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827716" y="6116320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9306" y="5203825"/>
            <a:ext cx="1320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-42138" y="5508625"/>
            <a:ext cx="4648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factN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Recursive</a:t>
            </a:r>
            <a:r>
              <a:rPr spc="-195" dirty="0"/>
              <a:t> </a:t>
            </a:r>
            <a:r>
              <a:rPr spc="-75" dirty="0"/>
              <a:t>Solution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71520" y="4948237"/>
            <a:ext cx="1346835" cy="542925"/>
            <a:chOff x="2771520" y="4948237"/>
            <a:chExt cx="1346835" cy="542925"/>
          </a:xfrm>
        </p:grpSpPr>
        <p:sp>
          <p:nvSpPr>
            <p:cNvPr id="6" name="object 6"/>
            <p:cNvSpPr/>
            <p:nvPr/>
          </p:nvSpPr>
          <p:spPr>
            <a:xfrm>
              <a:off x="2776727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71521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80168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26029" y="1828800"/>
            <a:ext cx="1637664" cy="4124325"/>
            <a:chOff x="2626029" y="1828800"/>
            <a:chExt cx="1637664" cy="4124325"/>
          </a:xfrm>
        </p:grpSpPr>
        <p:sp>
          <p:nvSpPr>
            <p:cNvPr id="10" name="object 10"/>
            <p:cNvSpPr/>
            <p:nvPr/>
          </p:nvSpPr>
          <p:spPr>
            <a:xfrm>
              <a:off x="2626029" y="1828799"/>
              <a:ext cx="1637664" cy="4124325"/>
            </a:xfrm>
            <a:custGeom>
              <a:avLst/>
              <a:gdLst/>
              <a:ahLst/>
              <a:cxnLst/>
              <a:rect l="l" t="t" r="r" b="b"/>
              <a:pathLst>
                <a:path w="1637664" h="4124325">
                  <a:moveTo>
                    <a:pt x="1491869" y="3652837"/>
                  </a:moveTo>
                  <a:lnTo>
                    <a:pt x="1482344" y="3652837"/>
                  </a:lnTo>
                  <a:lnTo>
                    <a:pt x="1482344" y="3662362"/>
                  </a:lnTo>
                  <a:lnTo>
                    <a:pt x="1482344" y="3957637"/>
                  </a:lnTo>
                  <a:lnTo>
                    <a:pt x="155016" y="3957637"/>
                  </a:lnTo>
                  <a:lnTo>
                    <a:pt x="155016" y="3662362"/>
                  </a:lnTo>
                  <a:lnTo>
                    <a:pt x="1482344" y="3662362"/>
                  </a:lnTo>
                  <a:lnTo>
                    <a:pt x="1482344" y="3652837"/>
                  </a:lnTo>
                  <a:lnTo>
                    <a:pt x="145491" y="3652837"/>
                  </a:lnTo>
                  <a:lnTo>
                    <a:pt x="145491" y="3967162"/>
                  </a:lnTo>
                  <a:lnTo>
                    <a:pt x="1491869" y="3967162"/>
                  </a:lnTo>
                  <a:lnTo>
                    <a:pt x="1491869" y="3962400"/>
                  </a:lnTo>
                  <a:lnTo>
                    <a:pt x="1491869" y="3957637"/>
                  </a:lnTo>
                  <a:lnTo>
                    <a:pt x="1491869" y="3662362"/>
                  </a:lnTo>
                  <a:lnTo>
                    <a:pt x="1491869" y="3657600"/>
                  </a:lnTo>
                  <a:lnTo>
                    <a:pt x="1491869" y="3652837"/>
                  </a:lnTo>
                  <a:close/>
                </a:path>
                <a:path w="1637664" h="4124325">
                  <a:moveTo>
                    <a:pt x="1637360" y="0"/>
                  </a:moveTo>
                  <a:lnTo>
                    <a:pt x="1618310" y="0"/>
                  </a:lnTo>
                  <a:lnTo>
                    <a:pt x="1618310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41" y="4116921"/>
                  </a:lnTo>
                  <a:lnTo>
                    <a:pt x="9525" y="4124325"/>
                  </a:lnTo>
                  <a:lnTo>
                    <a:pt x="1627835" y="4124325"/>
                  </a:lnTo>
                  <a:lnTo>
                    <a:pt x="1637360" y="4114800"/>
                  </a:lnTo>
                  <a:lnTo>
                    <a:pt x="1637360" y="4105275"/>
                  </a:lnTo>
                  <a:lnTo>
                    <a:pt x="163736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6728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1521" y="39576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0168" y="41973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71520" y="2967037"/>
            <a:ext cx="1346835" cy="1838325"/>
            <a:chOff x="2771520" y="2967037"/>
            <a:chExt cx="1346835" cy="1838325"/>
          </a:xfrm>
        </p:grpSpPr>
        <p:sp>
          <p:nvSpPr>
            <p:cNvPr id="15" name="object 15"/>
            <p:cNvSpPr/>
            <p:nvPr/>
          </p:nvSpPr>
          <p:spPr>
            <a:xfrm>
              <a:off x="2771520" y="44910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5" h="314325">
                  <a:moveTo>
                    <a:pt x="1346377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77" y="0"/>
                  </a:lnTo>
                  <a:lnTo>
                    <a:pt x="1346377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77" y="309562"/>
                  </a:lnTo>
                  <a:lnTo>
                    <a:pt x="1346377" y="314325"/>
                  </a:lnTo>
                  <a:close/>
                </a:path>
                <a:path w="1346835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5" h="314325">
                  <a:moveTo>
                    <a:pt x="133685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52" y="4762"/>
                  </a:lnTo>
                  <a:lnTo>
                    <a:pt x="1336852" y="9525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1336852" y="4762"/>
                  </a:lnTo>
                  <a:lnTo>
                    <a:pt x="1341615" y="9525"/>
                  </a:lnTo>
                  <a:lnTo>
                    <a:pt x="1346377" y="9525"/>
                  </a:lnTo>
                  <a:lnTo>
                    <a:pt x="1346377" y="304800"/>
                  </a:lnTo>
                  <a:lnTo>
                    <a:pt x="1341615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9525"/>
                  </a:moveTo>
                  <a:lnTo>
                    <a:pt x="1341615" y="9525"/>
                  </a:lnTo>
                  <a:lnTo>
                    <a:pt x="1336852" y="4762"/>
                  </a:lnTo>
                  <a:lnTo>
                    <a:pt x="1346377" y="4762"/>
                  </a:lnTo>
                  <a:lnTo>
                    <a:pt x="1346377" y="9525"/>
                  </a:lnTo>
                  <a:close/>
                </a:path>
                <a:path w="1346835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52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309562"/>
                  </a:moveTo>
                  <a:lnTo>
                    <a:pt x="1336852" y="309562"/>
                  </a:lnTo>
                  <a:lnTo>
                    <a:pt x="1341615" y="304800"/>
                  </a:lnTo>
                  <a:lnTo>
                    <a:pt x="1346377" y="304800"/>
                  </a:lnTo>
                  <a:lnTo>
                    <a:pt x="1346377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6727" y="29718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1521" y="2967037"/>
              <a:ext cx="1346835" cy="847725"/>
            </a:xfrm>
            <a:custGeom>
              <a:avLst/>
              <a:gdLst/>
              <a:ahLst/>
              <a:cxnLst/>
              <a:rect l="l" t="t" r="r" b="b"/>
              <a:pathLst>
                <a:path w="1346835" h="8477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1336852" y="542925"/>
                  </a:lnTo>
                  <a:lnTo>
                    <a:pt x="1336852" y="838200"/>
                  </a:lnTo>
                  <a:lnTo>
                    <a:pt x="9525" y="838200"/>
                  </a:lnTo>
                  <a:lnTo>
                    <a:pt x="9525" y="542925"/>
                  </a:lnTo>
                  <a:lnTo>
                    <a:pt x="1336852" y="5429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33400"/>
                  </a:lnTo>
                  <a:lnTo>
                    <a:pt x="0" y="542925"/>
                  </a:lnTo>
                  <a:lnTo>
                    <a:pt x="0" y="847725"/>
                  </a:lnTo>
                  <a:lnTo>
                    <a:pt x="1346377" y="847725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952707" y="4948237"/>
            <a:ext cx="1346835" cy="542925"/>
            <a:chOff x="4952707" y="4948237"/>
            <a:chExt cx="1346835" cy="542925"/>
          </a:xfrm>
        </p:grpSpPr>
        <p:sp>
          <p:nvSpPr>
            <p:cNvPr id="19" name="object 19"/>
            <p:cNvSpPr/>
            <p:nvPr/>
          </p:nvSpPr>
          <p:spPr>
            <a:xfrm>
              <a:off x="4957571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2708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90" y="542925"/>
                  </a:lnTo>
                  <a:lnTo>
                    <a:pt x="1346390" y="538162"/>
                  </a:lnTo>
                  <a:lnTo>
                    <a:pt x="1346390" y="533400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1355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07229" y="1828800"/>
            <a:ext cx="1637664" cy="4124325"/>
            <a:chOff x="4807229" y="1828800"/>
            <a:chExt cx="1637664" cy="4124325"/>
          </a:xfrm>
        </p:grpSpPr>
        <p:sp>
          <p:nvSpPr>
            <p:cNvPr id="23" name="object 23"/>
            <p:cNvSpPr/>
            <p:nvPr/>
          </p:nvSpPr>
          <p:spPr>
            <a:xfrm>
              <a:off x="4807229" y="1828799"/>
              <a:ext cx="1637664" cy="4124325"/>
            </a:xfrm>
            <a:custGeom>
              <a:avLst/>
              <a:gdLst/>
              <a:ahLst/>
              <a:cxnLst/>
              <a:rect l="l" t="t" r="r" b="b"/>
              <a:pathLst>
                <a:path w="1637664" h="4124325">
                  <a:moveTo>
                    <a:pt x="1491869" y="3652837"/>
                  </a:moveTo>
                  <a:lnTo>
                    <a:pt x="1482344" y="3652837"/>
                  </a:lnTo>
                  <a:lnTo>
                    <a:pt x="1482344" y="3662362"/>
                  </a:lnTo>
                  <a:lnTo>
                    <a:pt x="1482344" y="3957637"/>
                  </a:lnTo>
                  <a:lnTo>
                    <a:pt x="155003" y="3957637"/>
                  </a:lnTo>
                  <a:lnTo>
                    <a:pt x="155003" y="3662362"/>
                  </a:lnTo>
                  <a:lnTo>
                    <a:pt x="1482344" y="3662362"/>
                  </a:lnTo>
                  <a:lnTo>
                    <a:pt x="1482344" y="3652837"/>
                  </a:lnTo>
                  <a:lnTo>
                    <a:pt x="145478" y="3652837"/>
                  </a:lnTo>
                  <a:lnTo>
                    <a:pt x="145478" y="3967162"/>
                  </a:lnTo>
                  <a:lnTo>
                    <a:pt x="1491869" y="3967162"/>
                  </a:lnTo>
                  <a:lnTo>
                    <a:pt x="1491869" y="3962400"/>
                  </a:lnTo>
                  <a:lnTo>
                    <a:pt x="1491869" y="3957637"/>
                  </a:lnTo>
                  <a:lnTo>
                    <a:pt x="1491869" y="3662362"/>
                  </a:lnTo>
                  <a:lnTo>
                    <a:pt x="1491869" y="3657600"/>
                  </a:lnTo>
                  <a:lnTo>
                    <a:pt x="1491869" y="3652837"/>
                  </a:lnTo>
                  <a:close/>
                </a:path>
                <a:path w="1637664" h="4124325">
                  <a:moveTo>
                    <a:pt x="1637347" y="0"/>
                  </a:moveTo>
                  <a:lnTo>
                    <a:pt x="1618297" y="0"/>
                  </a:lnTo>
                  <a:lnTo>
                    <a:pt x="1618297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28" y="4116921"/>
                  </a:lnTo>
                  <a:lnTo>
                    <a:pt x="9525" y="4124325"/>
                  </a:lnTo>
                  <a:lnTo>
                    <a:pt x="1627822" y="4124325"/>
                  </a:lnTo>
                  <a:lnTo>
                    <a:pt x="1637347" y="4114800"/>
                  </a:lnTo>
                  <a:lnTo>
                    <a:pt x="1637347" y="4105275"/>
                  </a:lnTo>
                  <a:lnTo>
                    <a:pt x="163734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7572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2708" y="3957637"/>
              <a:ext cx="1346835" cy="847725"/>
            </a:xfrm>
            <a:custGeom>
              <a:avLst/>
              <a:gdLst/>
              <a:ahLst/>
              <a:cxnLst/>
              <a:rect l="l" t="t" r="r" b="b"/>
              <a:pathLst>
                <a:path w="1346835" h="8477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1336865" y="542925"/>
                  </a:lnTo>
                  <a:lnTo>
                    <a:pt x="1336865" y="838200"/>
                  </a:lnTo>
                  <a:lnTo>
                    <a:pt x="9525" y="838200"/>
                  </a:lnTo>
                  <a:lnTo>
                    <a:pt x="9525" y="542925"/>
                  </a:lnTo>
                  <a:lnTo>
                    <a:pt x="1336865" y="5429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33400"/>
                  </a:lnTo>
                  <a:lnTo>
                    <a:pt x="0" y="542925"/>
                  </a:lnTo>
                  <a:lnTo>
                    <a:pt x="0" y="847725"/>
                  </a:lnTo>
                  <a:lnTo>
                    <a:pt x="1346390" y="847725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61355" y="4135627"/>
            <a:ext cx="12827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0692" y="4948237"/>
            <a:ext cx="1346835" cy="542925"/>
            <a:chOff x="660692" y="4948237"/>
            <a:chExt cx="1346835" cy="542925"/>
          </a:xfrm>
        </p:grpSpPr>
        <p:sp>
          <p:nvSpPr>
            <p:cNvPr id="28" name="object 28"/>
            <p:cNvSpPr/>
            <p:nvPr/>
          </p:nvSpPr>
          <p:spPr>
            <a:xfrm>
              <a:off x="665987" y="49530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0692" y="49482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69339" y="51879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5200" y="1828800"/>
            <a:ext cx="1637664" cy="4124325"/>
            <a:chOff x="515200" y="1828800"/>
            <a:chExt cx="1637664" cy="4124325"/>
          </a:xfrm>
        </p:grpSpPr>
        <p:sp>
          <p:nvSpPr>
            <p:cNvPr id="32" name="object 32"/>
            <p:cNvSpPr/>
            <p:nvPr/>
          </p:nvSpPr>
          <p:spPr>
            <a:xfrm>
              <a:off x="515200" y="1828799"/>
              <a:ext cx="1637664" cy="4124325"/>
            </a:xfrm>
            <a:custGeom>
              <a:avLst/>
              <a:gdLst/>
              <a:ahLst/>
              <a:cxnLst/>
              <a:rect l="l" t="t" r="r" b="b"/>
              <a:pathLst>
                <a:path w="1637664" h="4124325">
                  <a:moveTo>
                    <a:pt x="1491869" y="3652837"/>
                  </a:moveTo>
                  <a:lnTo>
                    <a:pt x="1482344" y="3652837"/>
                  </a:lnTo>
                  <a:lnTo>
                    <a:pt x="1482344" y="3662362"/>
                  </a:lnTo>
                  <a:lnTo>
                    <a:pt x="1482344" y="3957637"/>
                  </a:lnTo>
                  <a:lnTo>
                    <a:pt x="155016" y="3957637"/>
                  </a:lnTo>
                  <a:lnTo>
                    <a:pt x="155016" y="3662362"/>
                  </a:lnTo>
                  <a:lnTo>
                    <a:pt x="1482344" y="3662362"/>
                  </a:lnTo>
                  <a:lnTo>
                    <a:pt x="1482344" y="3652837"/>
                  </a:lnTo>
                  <a:lnTo>
                    <a:pt x="145491" y="3652837"/>
                  </a:lnTo>
                  <a:lnTo>
                    <a:pt x="145491" y="3967162"/>
                  </a:lnTo>
                  <a:lnTo>
                    <a:pt x="1491869" y="3967162"/>
                  </a:lnTo>
                  <a:lnTo>
                    <a:pt x="1491869" y="3962400"/>
                  </a:lnTo>
                  <a:lnTo>
                    <a:pt x="1491869" y="3957637"/>
                  </a:lnTo>
                  <a:lnTo>
                    <a:pt x="1491869" y="3662362"/>
                  </a:lnTo>
                  <a:lnTo>
                    <a:pt x="1491869" y="3657600"/>
                  </a:lnTo>
                  <a:lnTo>
                    <a:pt x="1491869" y="3652837"/>
                  </a:lnTo>
                  <a:close/>
                </a:path>
                <a:path w="1637664" h="4124325">
                  <a:moveTo>
                    <a:pt x="1637360" y="0"/>
                  </a:moveTo>
                  <a:lnTo>
                    <a:pt x="1618310" y="0"/>
                  </a:lnTo>
                  <a:lnTo>
                    <a:pt x="1618310" y="4105275"/>
                  </a:lnTo>
                  <a:lnTo>
                    <a:pt x="19050" y="41052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114800"/>
                  </a:lnTo>
                  <a:lnTo>
                    <a:pt x="241" y="4116921"/>
                  </a:lnTo>
                  <a:lnTo>
                    <a:pt x="9525" y="4124325"/>
                  </a:lnTo>
                  <a:lnTo>
                    <a:pt x="1627835" y="4124325"/>
                  </a:lnTo>
                  <a:lnTo>
                    <a:pt x="1637360" y="4114800"/>
                  </a:lnTo>
                  <a:lnTo>
                    <a:pt x="1637360" y="4105275"/>
                  </a:lnTo>
                  <a:lnTo>
                    <a:pt x="163736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988" y="39624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0692" y="39576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69339" y="41973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0692" y="2967037"/>
            <a:ext cx="1346835" cy="1838325"/>
            <a:chOff x="660692" y="2967037"/>
            <a:chExt cx="1346835" cy="1838325"/>
          </a:xfrm>
        </p:grpSpPr>
        <p:sp>
          <p:nvSpPr>
            <p:cNvPr id="37" name="object 37"/>
            <p:cNvSpPr/>
            <p:nvPr/>
          </p:nvSpPr>
          <p:spPr>
            <a:xfrm>
              <a:off x="660692" y="44910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5" h="314325">
                  <a:moveTo>
                    <a:pt x="1346377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77" y="0"/>
                  </a:lnTo>
                  <a:lnTo>
                    <a:pt x="1346377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77" y="309562"/>
                  </a:lnTo>
                  <a:lnTo>
                    <a:pt x="1346377" y="314325"/>
                  </a:lnTo>
                  <a:close/>
                </a:path>
                <a:path w="1346835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5" h="314325">
                  <a:moveTo>
                    <a:pt x="133685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52" y="4762"/>
                  </a:lnTo>
                  <a:lnTo>
                    <a:pt x="1336852" y="9525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1336852" y="4762"/>
                  </a:lnTo>
                  <a:lnTo>
                    <a:pt x="1341615" y="9525"/>
                  </a:lnTo>
                  <a:lnTo>
                    <a:pt x="1346377" y="9525"/>
                  </a:lnTo>
                  <a:lnTo>
                    <a:pt x="1346377" y="304800"/>
                  </a:lnTo>
                  <a:lnTo>
                    <a:pt x="1341615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9525"/>
                  </a:moveTo>
                  <a:lnTo>
                    <a:pt x="1341615" y="9525"/>
                  </a:lnTo>
                  <a:lnTo>
                    <a:pt x="1336852" y="4762"/>
                  </a:lnTo>
                  <a:lnTo>
                    <a:pt x="1346377" y="4762"/>
                  </a:lnTo>
                  <a:lnTo>
                    <a:pt x="1346377" y="9525"/>
                  </a:lnTo>
                  <a:close/>
                </a:path>
                <a:path w="1346835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52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309562"/>
                  </a:moveTo>
                  <a:lnTo>
                    <a:pt x="1336852" y="309562"/>
                  </a:lnTo>
                  <a:lnTo>
                    <a:pt x="1341615" y="304800"/>
                  </a:lnTo>
                  <a:lnTo>
                    <a:pt x="1346377" y="304800"/>
                  </a:lnTo>
                  <a:lnTo>
                    <a:pt x="1346377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5987" y="29718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0692" y="2967037"/>
              <a:ext cx="1346835" cy="542925"/>
            </a:xfrm>
            <a:custGeom>
              <a:avLst/>
              <a:gdLst/>
              <a:ahLst/>
              <a:cxnLst/>
              <a:rect l="l" t="t" r="r" b="b"/>
              <a:pathLst>
                <a:path w="1346835" h="5429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42925"/>
                  </a:lnTo>
                  <a:lnTo>
                    <a:pt x="1346377" y="542925"/>
                  </a:lnTo>
                  <a:lnTo>
                    <a:pt x="1346377" y="538162"/>
                  </a:lnTo>
                  <a:lnTo>
                    <a:pt x="1346377" y="533400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269339" y="3206750"/>
            <a:ext cx="1282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0692" y="1976437"/>
            <a:ext cx="1346835" cy="1838325"/>
            <a:chOff x="660692" y="1976437"/>
            <a:chExt cx="1346835" cy="1838325"/>
          </a:xfrm>
        </p:grpSpPr>
        <p:sp>
          <p:nvSpPr>
            <p:cNvPr id="42" name="object 42"/>
            <p:cNvSpPr/>
            <p:nvPr/>
          </p:nvSpPr>
          <p:spPr>
            <a:xfrm>
              <a:off x="660692" y="3500437"/>
              <a:ext cx="1346835" cy="314325"/>
            </a:xfrm>
            <a:custGeom>
              <a:avLst/>
              <a:gdLst/>
              <a:ahLst/>
              <a:cxnLst/>
              <a:rect l="l" t="t" r="r" b="b"/>
              <a:pathLst>
                <a:path w="1346835" h="314325">
                  <a:moveTo>
                    <a:pt x="1346377" y="314325"/>
                  </a:moveTo>
                  <a:lnTo>
                    <a:pt x="0" y="314325"/>
                  </a:lnTo>
                  <a:lnTo>
                    <a:pt x="0" y="0"/>
                  </a:lnTo>
                  <a:lnTo>
                    <a:pt x="1346377" y="0"/>
                  </a:lnTo>
                  <a:lnTo>
                    <a:pt x="1346377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04800"/>
                  </a:lnTo>
                  <a:lnTo>
                    <a:pt x="4762" y="304800"/>
                  </a:lnTo>
                  <a:lnTo>
                    <a:pt x="9525" y="309562"/>
                  </a:lnTo>
                  <a:lnTo>
                    <a:pt x="1346377" y="309562"/>
                  </a:lnTo>
                  <a:lnTo>
                    <a:pt x="1346377" y="314325"/>
                  </a:lnTo>
                  <a:close/>
                </a:path>
                <a:path w="1346835" h="314325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1346835" h="314325">
                  <a:moveTo>
                    <a:pt x="1336852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1336852" y="4762"/>
                  </a:lnTo>
                  <a:lnTo>
                    <a:pt x="1336852" y="9525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1336852" y="4762"/>
                  </a:lnTo>
                  <a:lnTo>
                    <a:pt x="1341615" y="9525"/>
                  </a:lnTo>
                  <a:lnTo>
                    <a:pt x="1346377" y="9525"/>
                  </a:lnTo>
                  <a:lnTo>
                    <a:pt x="1346377" y="304800"/>
                  </a:lnTo>
                  <a:lnTo>
                    <a:pt x="1341615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9525"/>
                  </a:moveTo>
                  <a:lnTo>
                    <a:pt x="1341615" y="9525"/>
                  </a:lnTo>
                  <a:lnTo>
                    <a:pt x="1336852" y="4762"/>
                  </a:lnTo>
                  <a:lnTo>
                    <a:pt x="1346377" y="4762"/>
                  </a:lnTo>
                  <a:lnTo>
                    <a:pt x="1346377" y="9525"/>
                  </a:lnTo>
                  <a:close/>
                </a:path>
                <a:path w="1346835" h="314325">
                  <a:moveTo>
                    <a:pt x="9525" y="309562"/>
                  </a:moveTo>
                  <a:lnTo>
                    <a:pt x="4762" y="304800"/>
                  </a:lnTo>
                  <a:lnTo>
                    <a:pt x="9525" y="304800"/>
                  </a:lnTo>
                  <a:lnTo>
                    <a:pt x="9525" y="309562"/>
                  </a:lnTo>
                  <a:close/>
                </a:path>
                <a:path w="1346835" h="314325">
                  <a:moveTo>
                    <a:pt x="1336852" y="309562"/>
                  </a:moveTo>
                  <a:lnTo>
                    <a:pt x="9525" y="309562"/>
                  </a:lnTo>
                  <a:lnTo>
                    <a:pt x="9525" y="304800"/>
                  </a:lnTo>
                  <a:lnTo>
                    <a:pt x="1336852" y="304800"/>
                  </a:lnTo>
                  <a:lnTo>
                    <a:pt x="1336852" y="309562"/>
                  </a:lnTo>
                  <a:close/>
                </a:path>
                <a:path w="1346835" h="314325">
                  <a:moveTo>
                    <a:pt x="1346377" y="309562"/>
                  </a:moveTo>
                  <a:lnTo>
                    <a:pt x="1336852" y="309562"/>
                  </a:lnTo>
                  <a:lnTo>
                    <a:pt x="1341615" y="304800"/>
                  </a:lnTo>
                  <a:lnTo>
                    <a:pt x="1346377" y="304800"/>
                  </a:lnTo>
                  <a:lnTo>
                    <a:pt x="1346377" y="3095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5987" y="1981200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692" y="1976437"/>
              <a:ext cx="1346835" cy="847725"/>
            </a:xfrm>
            <a:custGeom>
              <a:avLst/>
              <a:gdLst/>
              <a:ahLst/>
              <a:cxnLst/>
              <a:rect l="l" t="t" r="r" b="b"/>
              <a:pathLst>
                <a:path w="1346835" h="847725">
                  <a:moveTo>
                    <a:pt x="1346377" y="0"/>
                  </a:moveTo>
                  <a:lnTo>
                    <a:pt x="1336852" y="0"/>
                  </a:lnTo>
                  <a:lnTo>
                    <a:pt x="1336852" y="9525"/>
                  </a:lnTo>
                  <a:lnTo>
                    <a:pt x="1336852" y="228600"/>
                  </a:lnTo>
                  <a:lnTo>
                    <a:pt x="1336852" y="238125"/>
                  </a:lnTo>
                  <a:lnTo>
                    <a:pt x="1336852" y="533400"/>
                  </a:lnTo>
                  <a:lnTo>
                    <a:pt x="1336852" y="542925"/>
                  </a:lnTo>
                  <a:lnTo>
                    <a:pt x="1336852" y="838200"/>
                  </a:lnTo>
                  <a:lnTo>
                    <a:pt x="9525" y="838200"/>
                  </a:lnTo>
                  <a:lnTo>
                    <a:pt x="9525" y="542925"/>
                  </a:lnTo>
                  <a:lnTo>
                    <a:pt x="1336852" y="542925"/>
                  </a:lnTo>
                  <a:lnTo>
                    <a:pt x="1336852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52" y="238125"/>
                  </a:lnTo>
                  <a:lnTo>
                    <a:pt x="1336852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52" y="9525"/>
                  </a:lnTo>
                  <a:lnTo>
                    <a:pt x="1336852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33400"/>
                  </a:lnTo>
                  <a:lnTo>
                    <a:pt x="0" y="542925"/>
                  </a:lnTo>
                  <a:lnTo>
                    <a:pt x="0" y="847725"/>
                  </a:lnTo>
                  <a:lnTo>
                    <a:pt x="1346377" y="847725"/>
                  </a:lnTo>
                  <a:lnTo>
                    <a:pt x="1346377" y="4762"/>
                  </a:lnTo>
                  <a:lnTo>
                    <a:pt x="1346377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69339" y="2154428"/>
            <a:ext cx="12827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08631" y="2272842"/>
            <a:ext cx="363220" cy="255270"/>
            <a:chOff x="2208631" y="2272842"/>
            <a:chExt cx="363220" cy="255270"/>
          </a:xfrm>
        </p:grpSpPr>
        <p:sp>
          <p:nvSpPr>
            <p:cNvPr id="47" name="object 47"/>
            <p:cNvSpPr/>
            <p:nvPr/>
          </p:nvSpPr>
          <p:spPr>
            <a:xfrm>
              <a:off x="2212848" y="2286000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257556" y="228600"/>
                  </a:moveTo>
                  <a:lnTo>
                    <a:pt x="257556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7556" y="57912"/>
                  </a:lnTo>
                  <a:lnTo>
                    <a:pt x="257556" y="0"/>
                  </a:lnTo>
                  <a:lnTo>
                    <a:pt x="352044" y="114300"/>
                  </a:lnTo>
                  <a:lnTo>
                    <a:pt x="257556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08631" y="22728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19" h="255269">
                  <a:moveTo>
                    <a:pt x="256552" y="70307"/>
                  </a:moveTo>
                  <a:lnTo>
                    <a:pt x="256552" y="0"/>
                  </a:lnTo>
                  <a:lnTo>
                    <a:pt x="267516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19" h="255269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19" h="255269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6" y="13157"/>
                  </a:lnTo>
                  <a:lnTo>
                    <a:pt x="360222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19" h="255269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5" y="70307"/>
                  </a:lnTo>
                  <a:lnTo>
                    <a:pt x="4762" y="75069"/>
                  </a:lnTo>
                  <a:lnTo>
                    <a:pt x="9525" y="75069"/>
                  </a:lnTo>
                  <a:lnTo>
                    <a:pt x="9525" y="179844"/>
                  </a:lnTo>
                  <a:lnTo>
                    <a:pt x="4762" y="179844"/>
                  </a:lnTo>
                  <a:lnTo>
                    <a:pt x="9525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19" h="255269">
                  <a:moveTo>
                    <a:pt x="266077" y="75069"/>
                  </a:moveTo>
                  <a:lnTo>
                    <a:pt x="9525" y="75069"/>
                  </a:lnTo>
                  <a:lnTo>
                    <a:pt x="9525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19" h="255269">
                  <a:moveTo>
                    <a:pt x="9525" y="75069"/>
                  </a:moveTo>
                  <a:lnTo>
                    <a:pt x="4762" y="75069"/>
                  </a:lnTo>
                  <a:lnTo>
                    <a:pt x="9525" y="70307"/>
                  </a:lnTo>
                  <a:lnTo>
                    <a:pt x="9525" y="75069"/>
                  </a:lnTo>
                  <a:close/>
                </a:path>
                <a:path w="363219" h="255269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19" h="255269">
                  <a:moveTo>
                    <a:pt x="360222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22" y="124409"/>
                  </a:lnTo>
                  <a:lnTo>
                    <a:pt x="362762" y="127457"/>
                  </a:lnTo>
                  <a:lnTo>
                    <a:pt x="360222" y="130505"/>
                  </a:lnTo>
                  <a:close/>
                </a:path>
                <a:path w="363219" h="255269">
                  <a:moveTo>
                    <a:pt x="267516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22" y="130505"/>
                  </a:lnTo>
                  <a:lnTo>
                    <a:pt x="267516" y="241757"/>
                  </a:lnTo>
                  <a:close/>
                </a:path>
                <a:path w="363219" h="255269">
                  <a:moveTo>
                    <a:pt x="9525" y="184607"/>
                  </a:moveTo>
                  <a:lnTo>
                    <a:pt x="4762" y="179844"/>
                  </a:lnTo>
                  <a:lnTo>
                    <a:pt x="9525" y="179844"/>
                  </a:lnTo>
                  <a:lnTo>
                    <a:pt x="9525" y="184607"/>
                  </a:lnTo>
                  <a:close/>
                </a:path>
                <a:path w="363219" h="255269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5" y="184607"/>
                  </a:lnTo>
                  <a:lnTo>
                    <a:pt x="9525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19" h="255269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6" y="241757"/>
                  </a:lnTo>
                  <a:lnTo>
                    <a:pt x="256552" y="254914"/>
                  </a:lnTo>
                  <a:close/>
                </a:path>
                <a:path w="363219" h="255269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389818" y="3263442"/>
            <a:ext cx="363220" cy="255270"/>
            <a:chOff x="4389818" y="3263442"/>
            <a:chExt cx="363220" cy="255270"/>
          </a:xfrm>
        </p:grpSpPr>
        <p:sp>
          <p:nvSpPr>
            <p:cNvPr id="50" name="object 50"/>
            <p:cNvSpPr/>
            <p:nvPr/>
          </p:nvSpPr>
          <p:spPr>
            <a:xfrm>
              <a:off x="4395215" y="3276599"/>
              <a:ext cx="350520" cy="228600"/>
            </a:xfrm>
            <a:custGeom>
              <a:avLst/>
              <a:gdLst/>
              <a:ahLst/>
              <a:cxnLst/>
              <a:rect l="l" t="t" r="r" b="b"/>
              <a:pathLst>
                <a:path w="350520" h="228600">
                  <a:moveTo>
                    <a:pt x="256032" y="228600"/>
                  </a:moveTo>
                  <a:lnTo>
                    <a:pt x="256032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6032" y="57912"/>
                  </a:lnTo>
                  <a:lnTo>
                    <a:pt x="256032" y="0"/>
                  </a:lnTo>
                  <a:lnTo>
                    <a:pt x="350520" y="114300"/>
                  </a:lnTo>
                  <a:lnTo>
                    <a:pt x="256032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89818" y="32634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20" h="255270">
                  <a:moveTo>
                    <a:pt x="256552" y="70307"/>
                  </a:moveTo>
                  <a:lnTo>
                    <a:pt x="256552" y="0"/>
                  </a:lnTo>
                  <a:lnTo>
                    <a:pt x="267517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20" h="255270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20" h="255270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7" y="13157"/>
                  </a:lnTo>
                  <a:lnTo>
                    <a:pt x="360235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20" h="255270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5" y="70307"/>
                  </a:lnTo>
                  <a:lnTo>
                    <a:pt x="4762" y="75069"/>
                  </a:lnTo>
                  <a:lnTo>
                    <a:pt x="9525" y="75069"/>
                  </a:lnTo>
                  <a:lnTo>
                    <a:pt x="9525" y="179844"/>
                  </a:lnTo>
                  <a:lnTo>
                    <a:pt x="4762" y="179844"/>
                  </a:lnTo>
                  <a:lnTo>
                    <a:pt x="9525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20" h="255270">
                  <a:moveTo>
                    <a:pt x="266077" y="75069"/>
                  </a:moveTo>
                  <a:lnTo>
                    <a:pt x="9525" y="75069"/>
                  </a:lnTo>
                  <a:lnTo>
                    <a:pt x="9525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20" h="255270">
                  <a:moveTo>
                    <a:pt x="9525" y="75069"/>
                  </a:moveTo>
                  <a:lnTo>
                    <a:pt x="4762" y="75069"/>
                  </a:lnTo>
                  <a:lnTo>
                    <a:pt x="9525" y="70307"/>
                  </a:lnTo>
                  <a:lnTo>
                    <a:pt x="9525" y="75069"/>
                  </a:lnTo>
                  <a:close/>
                </a:path>
                <a:path w="363220" h="255270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20" h="255270">
                  <a:moveTo>
                    <a:pt x="360235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35" y="124409"/>
                  </a:lnTo>
                  <a:lnTo>
                    <a:pt x="362775" y="127457"/>
                  </a:lnTo>
                  <a:lnTo>
                    <a:pt x="360235" y="130505"/>
                  </a:lnTo>
                  <a:close/>
                </a:path>
                <a:path w="363220" h="255270">
                  <a:moveTo>
                    <a:pt x="267517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35" y="130505"/>
                  </a:lnTo>
                  <a:lnTo>
                    <a:pt x="267517" y="241757"/>
                  </a:lnTo>
                  <a:close/>
                </a:path>
                <a:path w="363220" h="255270">
                  <a:moveTo>
                    <a:pt x="9525" y="184607"/>
                  </a:moveTo>
                  <a:lnTo>
                    <a:pt x="4762" y="179844"/>
                  </a:lnTo>
                  <a:lnTo>
                    <a:pt x="9525" y="179844"/>
                  </a:lnTo>
                  <a:lnTo>
                    <a:pt x="9525" y="184607"/>
                  </a:lnTo>
                  <a:close/>
                </a:path>
                <a:path w="363220" h="255270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5" y="184607"/>
                  </a:lnTo>
                  <a:lnTo>
                    <a:pt x="9525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20" h="255270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7" y="241757"/>
                  </a:lnTo>
                  <a:lnTo>
                    <a:pt x="256552" y="254914"/>
                  </a:lnTo>
                  <a:close/>
                </a:path>
                <a:path w="363220" h="255270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500647" y="4254042"/>
            <a:ext cx="1789430" cy="1542415"/>
            <a:chOff x="6500647" y="4254042"/>
            <a:chExt cx="1789430" cy="1542415"/>
          </a:xfrm>
        </p:grpSpPr>
        <p:sp>
          <p:nvSpPr>
            <p:cNvPr id="53" name="object 53"/>
            <p:cNvSpPr/>
            <p:nvPr/>
          </p:nvSpPr>
          <p:spPr>
            <a:xfrm>
              <a:off x="6505955" y="4267199"/>
              <a:ext cx="350520" cy="228600"/>
            </a:xfrm>
            <a:custGeom>
              <a:avLst/>
              <a:gdLst/>
              <a:ahLst/>
              <a:cxnLst/>
              <a:rect l="l" t="t" r="r" b="b"/>
              <a:pathLst>
                <a:path w="350520" h="228600">
                  <a:moveTo>
                    <a:pt x="256032" y="228600"/>
                  </a:moveTo>
                  <a:lnTo>
                    <a:pt x="256032" y="172212"/>
                  </a:lnTo>
                  <a:lnTo>
                    <a:pt x="0" y="172212"/>
                  </a:lnTo>
                  <a:lnTo>
                    <a:pt x="0" y="57912"/>
                  </a:lnTo>
                  <a:lnTo>
                    <a:pt x="256032" y="57912"/>
                  </a:lnTo>
                  <a:lnTo>
                    <a:pt x="256032" y="0"/>
                  </a:lnTo>
                  <a:lnTo>
                    <a:pt x="350520" y="114300"/>
                  </a:lnTo>
                  <a:lnTo>
                    <a:pt x="256032" y="22860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00647" y="4254042"/>
              <a:ext cx="363220" cy="255270"/>
            </a:xfrm>
            <a:custGeom>
              <a:avLst/>
              <a:gdLst/>
              <a:ahLst/>
              <a:cxnLst/>
              <a:rect l="l" t="t" r="r" b="b"/>
              <a:pathLst>
                <a:path w="363220" h="255270">
                  <a:moveTo>
                    <a:pt x="256552" y="70307"/>
                  </a:moveTo>
                  <a:lnTo>
                    <a:pt x="256552" y="0"/>
                  </a:lnTo>
                  <a:lnTo>
                    <a:pt x="267517" y="13157"/>
                  </a:lnTo>
                  <a:lnTo>
                    <a:pt x="266077" y="13157"/>
                  </a:lnTo>
                  <a:lnTo>
                    <a:pt x="257657" y="16205"/>
                  </a:lnTo>
                  <a:lnTo>
                    <a:pt x="266077" y="26309"/>
                  </a:lnTo>
                  <a:lnTo>
                    <a:pt x="266077" y="65544"/>
                  </a:lnTo>
                  <a:lnTo>
                    <a:pt x="261315" y="65544"/>
                  </a:lnTo>
                  <a:lnTo>
                    <a:pt x="256552" y="70307"/>
                  </a:lnTo>
                  <a:close/>
                </a:path>
                <a:path w="363220" h="255270">
                  <a:moveTo>
                    <a:pt x="266077" y="26309"/>
                  </a:moveTo>
                  <a:lnTo>
                    <a:pt x="257657" y="16205"/>
                  </a:lnTo>
                  <a:lnTo>
                    <a:pt x="266077" y="13157"/>
                  </a:lnTo>
                  <a:lnTo>
                    <a:pt x="266077" y="26309"/>
                  </a:lnTo>
                  <a:close/>
                </a:path>
                <a:path w="363220" h="255270">
                  <a:moveTo>
                    <a:pt x="350367" y="127457"/>
                  </a:moveTo>
                  <a:lnTo>
                    <a:pt x="266077" y="26309"/>
                  </a:lnTo>
                  <a:lnTo>
                    <a:pt x="266077" y="13157"/>
                  </a:lnTo>
                  <a:lnTo>
                    <a:pt x="267517" y="13157"/>
                  </a:lnTo>
                  <a:lnTo>
                    <a:pt x="360235" y="124409"/>
                  </a:lnTo>
                  <a:lnTo>
                    <a:pt x="352907" y="124409"/>
                  </a:lnTo>
                  <a:lnTo>
                    <a:pt x="350367" y="127457"/>
                  </a:lnTo>
                  <a:close/>
                </a:path>
                <a:path w="363220" h="255270">
                  <a:moveTo>
                    <a:pt x="256552" y="189369"/>
                  </a:moveTo>
                  <a:lnTo>
                    <a:pt x="0" y="189369"/>
                  </a:lnTo>
                  <a:lnTo>
                    <a:pt x="0" y="65544"/>
                  </a:lnTo>
                  <a:lnTo>
                    <a:pt x="256552" y="65544"/>
                  </a:lnTo>
                  <a:lnTo>
                    <a:pt x="256552" y="70307"/>
                  </a:lnTo>
                  <a:lnTo>
                    <a:pt x="9524" y="70307"/>
                  </a:lnTo>
                  <a:lnTo>
                    <a:pt x="4762" y="75069"/>
                  </a:lnTo>
                  <a:lnTo>
                    <a:pt x="9524" y="75069"/>
                  </a:lnTo>
                  <a:lnTo>
                    <a:pt x="9524" y="179844"/>
                  </a:lnTo>
                  <a:lnTo>
                    <a:pt x="4762" y="179844"/>
                  </a:lnTo>
                  <a:lnTo>
                    <a:pt x="9524" y="184607"/>
                  </a:lnTo>
                  <a:lnTo>
                    <a:pt x="256552" y="184607"/>
                  </a:lnTo>
                  <a:lnTo>
                    <a:pt x="256552" y="189369"/>
                  </a:lnTo>
                  <a:close/>
                </a:path>
                <a:path w="363220" h="255270">
                  <a:moveTo>
                    <a:pt x="266077" y="75069"/>
                  </a:moveTo>
                  <a:lnTo>
                    <a:pt x="9524" y="75069"/>
                  </a:lnTo>
                  <a:lnTo>
                    <a:pt x="9524" y="70307"/>
                  </a:lnTo>
                  <a:lnTo>
                    <a:pt x="256552" y="70307"/>
                  </a:lnTo>
                  <a:lnTo>
                    <a:pt x="261315" y="65544"/>
                  </a:lnTo>
                  <a:lnTo>
                    <a:pt x="266077" y="65544"/>
                  </a:lnTo>
                  <a:lnTo>
                    <a:pt x="266077" y="75069"/>
                  </a:lnTo>
                  <a:close/>
                </a:path>
                <a:path w="363220" h="255270">
                  <a:moveTo>
                    <a:pt x="9524" y="75069"/>
                  </a:moveTo>
                  <a:lnTo>
                    <a:pt x="4762" y="75069"/>
                  </a:lnTo>
                  <a:lnTo>
                    <a:pt x="9524" y="70307"/>
                  </a:lnTo>
                  <a:lnTo>
                    <a:pt x="9524" y="75069"/>
                  </a:lnTo>
                  <a:close/>
                </a:path>
                <a:path w="363220" h="255270">
                  <a:moveTo>
                    <a:pt x="352907" y="130505"/>
                  </a:moveTo>
                  <a:lnTo>
                    <a:pt x="350367" y="127457"/>
                  </a:lnTo>
                  <a:lnTo>
                    <a:pt x="352907" y="124409"/>
                  </a:lnTo>
                  <a:lnTo>
                    <a:pt x="352907" y="130505"/>
                  </a:lnTo>
                  <a:close/>
                </a:path>
                <a:path w="363220" h="255270">
                  <a:moveTo>
                    <a:pt x="360235" y="130505"/>
                  </a:moveTo>
                  <a:lnTo>
                    <a:pt x="352907" y="130505"/>
                  </a:lnTo>
                  <a:lnTo>
                    <a:pt x="352907" y="124409"/>
                  </a:lnTo>
                  <a:lnTo>
                    <a:pt x="360235" y="124409"/>
                  </a:lnTo>
                  <a:lnTo>
                    <a:pt x="362775" y="127457"/>
                  </a:lnTo>
                  <a:lnTo>
                    <a:pt x="360235" y="130505"/>
                  </a:lnTo>
                  <a:close/>
                </a:path>
                <a:path w="363220" h="255270">
                  <a:moveTo>
                    <a:pt x="267517" y="241757"/>
                  </a:moveTo>
                  <a:lnTo>
                    <a:pt x="266077" y="241757"/>
                  </a:lnTo>
                  <a:lnTo>
                    <a:pt x="266077" y="228605"/>
                  </a:lnTo>
                  <a:lnTo>
                    <a:pt x="350367" y="127457"/>
                  </a:lnTo>
                  <a:lnTo>
                    <a:pt x="352907" y="130505"/>
                  </a:lnTo>
                  <a:lnTo>
                    <a:pt x="360235" y="130505"/>
                  </a:lnTo>
                  <a:lnTo>
                    <a:pt x="267517" y="241757"/>
                  </a:lnTo>
                  <a:close/>
                </a:path>
                <a:path w="363220" h="255270">
                  <a:moveTo>
                    <a:pt x="9524" y="184607"/>
                  </a:moveTo>
                  <a:lnTo>
                    <a:pt x="4762" y="179844"/>
                  </a:lnTo>
                  <a:lnTo>
                    <a:pt x="9524" y="179844"/>
                  </a:lnTo>
                  <a:lnTo>
                    <a:pt x="9524" y="184607"/>
                  </a:lnTo>
                  <a:close/>
                </a:path>
                <a:path w="363220" h="255270">
                  <a:moveTo>
                    <a:pt x="266077" y="189369"/>
                  </a:moveTo>
                  <a:lnTo>
                    <a:pt x="261315" y="189369"/>
                  </a:lnTo>
                  <a:lnTo>
                    <a:pt x="256552" y="184607"/>
                  </a:lnTo>
                  <a:lnTo>
                    <a:pt x="9524" y="184607"/>
                  </a:lnTo>
                  <a:lnTo>
                    <a:pt x="9524" y="179844"/>
                  </a:lnTo>
                  <a:lnTo>
                    <a:pt x="266077" y="179844"/>
                  </a:lnTo>
                  <a:lnTo>
                    <a:pt x="266077" y="189369"/>
                  </a:lnTo>
                  <a:close/>
                </a:path>
                <a:path w="363220" h="255270">
                  <a:moveTo>
                    <a:pt x="256552" y="254914"/>
                  </a:moveTo>
                  <a:lnTo>
                    <a:pt x="256552" y="184607"/>
                  </a:lnTo>
                  <a:lnTo>
                    <a:pt x="261315" y="189369"/>
                  </a:lnTo>
                  <a:lnTo>
                    <a:pt x="266077" y="189369"/>
                  </a:lnTo>
                  <a:lnTo>
                    <a:pt x="266077" y="228605"/>
                  </a:lnTo>
                  <a:lnTo>
                    <a:pt x="257657" y="238709"/>
                  </a:lnTo>
                  <a:lnTo>
                    <a:pt x="266077" y="241757"/>
                  </a:lnTo>
                  <a:lnTo>
                    <a:pt x="267517" y="241757"/>
                  </a:lnTo>
                  <a:lnTo>
                    <a:pt x="256552" y="254914"/>
                  </a:lnTo>
                  <a:close/>
                </a:path>
                <a:path w="363220" h="255270">
                  <a:moveTo>
                    <a:pt x="266077" y="241757"/>
                  </a:moveTo>
                  <a:lnTo>
                    <a:pt x="257657" y="238709"/>
                  </a:lnTo>
                  <a:lnTo>
                    <a:pt x="266077" y="228605"/>
                  </a:lnTo>
                  <a:lnTo>
                    <a:pt x="266077" y="24175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47915" y="4952999"/>
              <a:ext cx="1336675" cy="228600"/>
            </a:xfrm>
            <a:custGeom>
              <a:avLst/>
              <a:gdLst/>
              <a:ahLst/>
              <a:cxnLst/>
              <a:rect l="l" t="t" r="r" b="b"/>
              <a:pathLst>
                <a:path w="1336675" h="228600">
                  <a:moveTo>
                    <a:pt x="1336548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336548" y="0"/>
                  </a:lnTo>
                  <a:lnTo>
                    <a:pt x="1336548" y="22860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43496" y="4948237"/>
              <a:ext cx="1346835" cy="847725"/>
            </a:xfrm>
            <a:custGeom>
              <a:avLst/>
              <a:gdLst/>
              <a:ahLst/>
              <a:cxnLst/>
              <a:rect l="l" t="t" r="r" b="b"/>
              <a:pathLst>
                <a:path w="1346834" h="847725">
                  <a:moveTo>
                    <a:pt x="1346390" y="0"/>
                  </a:moveTo>
                  <a:lnTo>
                    <a:pt x="1336865" y="0"/>
                  </a:lnTo>
                  <a:lnTo>
                    <a:pt x="1336865" y="9525"/>
                  </a:lnTo>
                  <a:lnTo>
                    <a:pt x="1336865" y="228600"/>
                  </a:lnTo>
                  <a:lnTo>
                    <a:pt x="1336865" y="238125"/>
                  </a:lnTo>
                  <a:lnTo>
                    <a:pt x="1336865" y="533400"/>
                  </a:lnTo>
                  <a:lnTo>
                    <a:pt x="1336865" y="542925"/>
                  </a:lnTo>
                  <a:lnTo>
                    <a:pt x="1336865" y="838200"/>
                  </a:lnTo>
                  <a:lnTo>
                    <a:pt x="9525" y="838200"/>
                  </a:lnTo>
                  <a:lnTo>
                    <a:pt x="9525" y="542925"/>
                  </a:lnTo>
                  <a:lnTo>
                    <a:pt x="1336865" y="542925"/>
                  </a:lnTo>
                  <a:lnTo>
                    <a:pt x="1336865" y="533400"/>
                  </a:lnTo>
                  <a:lnTo>
                    <a:pt x="9525" y="533400"/>
                  </a:lnTo>
                  <a:lnTo>
                    <a:pt x="9525" y="238125"/>
                  </a:lnTo>
                  <a:lnTo>
                    <a:pt x="1336865" y="238125"/>
                  </a:lnTo>
                  <a:lnTo>
                    <a:pt x="1336865" y="228600"/>
                  </a:lnTo>
                  <a:lnTo>
                    <a:pt x="9525" y="228600"/>
                  </a:lnTo>
                  <a:lnTo>
                    <a:pt x="9525" y="9525"/>
                  </a:lnTo>
                  <a:lnTo>
                    <a:pt x="1336865" y="9525"/>
                  </a:lnTo>
                  <a:lnTo>
                    <a:pt x="1336865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238125"/>
                  </a:lnTo>
                  <a:lnTo>
                    <a:pt x="0" y="533400"/>
                  </a:lnTo>
                  <a:lnTo>
                    <a:pt x="0" y="542925"/>
                  </a:lnTo>
                  <a:lnTo>
                    <a:pt x="0" y="847725"/>
                  </a:lnTo>
                  <a:lnTo>
                    <a:pt x="1346390" y="847725"/>
                  </a:lnTo>
                  <a:lnTo>
                    <a:pt x="1346390" y="4762"/>
                  </a:lnTo>
                  <a:lnTo>
                    <a:pt x="1346390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380168" y="3145028"/>
            <a:ext cx="12827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52143" y="5126227"/>
            <a:ext cx="128270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66725" y="1828800"/>
            <a:ext cx="1548130" cy="4124325"/>
          </a:xfrm>
          <a:custGeom>
            <a:avLst/>
            <a:gdLst/>
            <a:ahLst/>
            <a:cxnLst/>
            <a:rect l="l" t="t" r="r" b="b"/>
            <a:pathLst>
              <a:path w="1548129" h="4124325">
                <a:moveTo>
                  <a:pt x="1538439" y="4124325"/>
                </a:moveTo>
                <a:lnTo>
                  <a:pt x="9525" y="4124325"/>
                </a:lnTo>
                <a:lnTo>
                  <a:pt x="7416" y="4124083"/>
                </a:lnTo>
                <a:lnTo>
                  <a:pt x="0" y="4114800"/>
                </a:lnTo>
                <a:lnTo>
                  <a:pt x="0" y="0"/>
                </a:lnTo>
                <a:lnTo>
                  <a:pt x="19050" y="0"/>
                </a:lnTo>
                <a:lnTo>
                  <a:pt x="19050" y="4105274"/>
                </a:lnTo>
                <a:lnTo>
                  <a:pt x="9524" y="4105274"/>
                </a:lnTo>
                <a:lnTo>
                  <a:pt x="19050" y="4114800"/>
                </a:lnTo>
                <a:lnTo>
                  <a:pt x="1547964" y="4114800"/>
                </a:lnTo>
                <a:lnTo>
                  <a:pt x="1547723" y="4116920"/>
                </a:lnTo>
                <a:lnTo>
                  <a:pt x="1540560" y="4124083"/>
                </a:lnTo>
                <a:lnTo>
                  <a:pt x="1538439" y="4124325"/>
                </a:lnTo>
                <a:close/>
              </a:path>
              <a:path w="1548129" h="4124325">
                <a:moveTo>
                  <a:pt x="1528914" y="4114800"/>
                </a:moveTo>
                <a:lnTo>
                  <a:pt x="1528914" y="0"/>
                </a:lnTo>
                <a:lnTo>
                  <a:pt x="1547964" y="0"/>
                </a:lnTo>
                <a:lnTo>
                  <a:pt x="1547964" y="4105275"/>
                </a:lnTo>
                <a:lnTo>
                  <a:pt x="1538439" y="4105274"/>
                </a:lnTo>
                <a:lnTo>
                  <a:pt x="1528914" y="4114800"/>
                </a:lnTo>
                <a:close/>
              </a:path>
              <a:path w="1548129" h="4124325">
                <a:moveTo>
                  <a:pt x="19050" y="4114800"/>
                </a:moveTo>
                <a:lnTo>
                  <a:pt x="9524" y="4105274"/>
                </a:lnTo>
                <a:lnTo>
                  <a:pt x="19050" y="4105274"/>
                </a:lnTo>
                <a:lnTo>
                  <a:pt x="19050" y="4114800"/>
                </a:lnTo>
                <a:close/>
              </a:path>
              <a:path w="1548129" h="4124325">
                <a:moveTo>
                  <a:pt x="1528914" y="4114800"/>
                </a:moveTo>
                <a:lnTo>
                  <a:pt x="19050" y="4114800"/>
                </a:lnTo>
                <a:lnTo>
                  <a:pt x="19050" y="4105274"/>
                </a:lnTo>
                <a:lnTo>
                  <a:pt x="1528914" y="4105274"/>
                </a:lnTo>
                <a:lnTo>
                  <a:pt x="1528914" y="4114800"/>
                </a:lnTo>
                <a:close/>
              </a:path>
              <a:path w="1548129" h="4124325">
                <a:moveTo>
                  <a:pt x="1547964" y="4114800"/>
                </a:moveTo>
                <a:lnTo>
                  <a:pt x="1528914" y="4114800"/>
                </a:lnTo>
                <a:lnTo>
                  <a:pt x="1538439" y="4105274"/>
                </a:lnTo>
                <a:lnTo>
                  <a:pt x="1547964" y="4105275"/>
                </a:lnTo>
                <a:lnTo>
                  <a:pt x="1547964" y="411480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840073" y="6116320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1663" y="5203825"/>
            <a:ext cx="13208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-29781" y="5508625"/>
            <a:ext cx="46482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8000"/>
                </a:solidFill>
                <a:latin typeface="Calibri"/>
                <a:cs typeface="Calibri"/>
              </a:rPr>
              <a:t>factN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493585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The</a:t>
            </a:r>
            <a:r>
              <a:rPr spc="-175" dirty="0"/>
              <a:t> </a:t>
            </a:r>
            <a:r>
              <a:rPr spc="-185" dirty="0"/>
              <a:t>Towers</a:t>
            </a:r>
            <a:r>
              <a:rPr spc="-180" dirty="0"/>
              <a:t> </a:t>
            </a:r>
            <a:r>
              <a:rPr spc="-50" dirty="0"/>
              <a:t>of</a:t>
            </a:r>
            <a:r>
              <a:rPr spc="-175" dirty="0"/>
              <a:t> </a:t>
            </a:r>
            <a:r>
              <a:rPr spc="-40" dirty="0"/>
              <a:t>Hanoi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6290" y="1503997"/>
            <a:ext cx="7498080" cy="262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sz="2800" spc="-1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statement:</a:t>
            </a:r>
            <a:endParaRPr sz="2800">
              <a:latin typeface="Calibri"/>
              <a:cs typeface="Calibri"/>
            </a:endParaRPr>
          </a:p>
          <a:p>
            <a:pPr marL="494665" indent="-481965">
              <a:lnSpc>
                <a:spcPct val="100000"/>
              </a:lnSpc>
              <a:spcBef>
                <a:spcPts val="2070"/>
              </a:spcBef>
              <a:buAutoNum type="arabicPeriod"/>
              <a:tabLst>
                <a:tab pos="494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disk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moved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494665" indent="-48196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494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larger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disk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never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stacked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smaller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  <a:p>
            <a:pPr marL="495300" marR="1168400" indent="-482600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495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auxiliary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needle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could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intermediate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storage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disks.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2032" y="4333875"/>
            <a:ext cx="4733290" cy="1403350"/>
            <a:chOff x="2242032" y="4333875"/>
            <a:chExt cx="4733290" cy="1403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8580" y="4333875"/>
              <a:ext cx="1204968" cy="13144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42032" y="4333874"/>
              <a:ext cx="4733290" cy="1403350"/>
            </a:xfrm>
            <a:custGeom>
              <a:avLst/>
              <a:gdLst/>
              <a:ahLst/>
              <a:cxnLst/>
              <a:rect l="l" t="t" r="r" b="b"/>
              <a:pathLst>
                <a:path w="4733290" h="1403350">
                  <a:moveTo>
                    <a:pt x="4733226" y="1295400"/>
                  </a:moveTo>
                  <a:lnTo>
                    <a:pt x="3888905" y="1295400"/>
                  </a:lnTo>
                  <a:lnTo>
                    <a:pt x="3888905" y="19050"/>
                  </a:lnTo>
                  <a:lnTo>
                    <a:pt x="3888905" y="9525"/>
                  </a:lnTo>
                  <a:lnTo>
                    <a:pt x="3888905" y="0"/>
                  </a:lnTo>
                  <a:lnTo>
                    <a:pt x="3869855" y="0"/>
                  </a:lnTo>
                  <a:lnTo>
                    <a:pt x="3869855" y="19050"/>
                  </a:lnTo>
                  <a:lnTo>
                    <a:pt x="3869855" y="1295400"/>
                  </a:lnTo>
                  <a:lnTo>
                    <a:pt x="3818534" y="1295400"/>
                  </a:lnTo>
                  <a:lnTo>
                    <a:pt x="3818534" y="19050"/>
                  </a:lnTo>
                  <a:lnTo>
                    <a:pt x="3869855" y="19050"/>
                  </a:lnTo>
                  <a:lnTo>
                    <a:pt x="3869855" y="0"/>
                  </a:lnTo>
                  <a:lnTo>
                    <a:pt x="3799484" y="0"/>
                  </a:lnTo>
                  <a:lnTo>
                    <a:pt x="3799484" y="1295400"/>
                  </a:lnTo>
                  <a:lnTo>
                    <a:pt x="2411323" y="1295400"/>
                  </a:lnTo>
                  <a:lnTo>
                    <a:pt x="2411323" y="19050"/>
                  </a:lnTo>
                  <a:lnTo>
                    <a:pt x="2411323" y="9525"/>
                  </a:lnTo>
                  <a:lnTo>
                    <a:pt x="2411323" y="0"/>
                  </a:lnTo>
                  <a:lnTo>
                    <a:pt x="2392273" y="0"/>
                  </a:lnTo>
                  <a:lnTo>
                    <a:pt x="2392273" y="19050"/>
                  </a:lnTo>
                  <a:lnTo>
                    <a:pt x="2392273" y="1295400"/>
                  </a:lnTo>
                  <a:lnTo>
                    <a:pt x="2340953" y="1295400"/>
                  </a:lnTo>
                  <a:lnTo>
                    <a:pt x="2340953" y="19050"/>
                  </a:lnTo>
                  <a:lnTo>
                    <a:pt x="2392273" y="19050"/>
                  </a:lnTo>
                  <a:lnTo>
                    <a:pt x="2392273" y="0"/>
                  </a:lnTo>
                  <a:lnTo>
                    <a:pt x="2321903" y="0"/>
                  </a:lnTo>
                  <a:lnTo>
                    <a:pt x="2321903" y="1295400"/>
                  </a:lnTo>
                  <a:lnTo>
                    <a:pt x="0" y="1295400"/>
                  </a:lnTo>
                  <a:lnTo>
                    <a:pt x="0" y="1403350"/>
                  </a:lnTo>
                  <a:lnTo>
                    <a:pt x="4733226" y="1403350"/>
                  </a:lnTo>
                  <a:lnTo>
                    <a:pt x="4733226" y="1393825"/>
                  </a:lnTo>
                  <a:lnTo>
                    <a:pt x="4733226" y="1384300"/>
                  </a:lnTo>
                  <a:lnTo>
                    <a:pt x="4733226" y="1314450"/>
                  </a:lnTo>
                  <a:lnTo>
                    <a:pt x="4733226" y="1304925"/>
                  </a:lnTo>
                  <a:lnTo>
                    <a:pt x="4733226" y="12954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22816" y="5809615"/>
            <a:ext cx="7283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0039" y="5809615"/>
            <a:ext cx="916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Auxiliary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905" y="5809615"/>
            <a:ext cx="1211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Destination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3232"/>
            <a:ext cx="493585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The</a:t>
            </a:r>
            <a:r>
              <a:rPr spc="-175" dirty="0"/>
              <a:t> </a:t>
            </a:r>
            <a:r>
              <a:rPr spc="-185" dirty="0"/>
              <a:t>Towers</a:t>
            </a:r>
            <a:r>
              <a:rPr spc="-180" dirty="0"/>
              <a:t> </a:t>
            </a:r>
            <a:r>
              <a:rPr spc="-50" dirty="0"/>
              <a:t>of</a:t>
            </a:r>
            <a:r>
              <a:rPr spc="-175" dirty="0"/>
              <a:t> </a:t>
            </a:r>
            <a:r>
              <a:rPr spc="-40" dirty="0"/>
              <a:t>Hanoi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64216" y="1622425"/>
            <a:ext cx="13366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move(3,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3029" y="2765425"/>
            <a:ext cx="13347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move(2,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C)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6132" y="2765425"/>
            <a:ext cx="133223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move(2,</a:t>
            </a: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8266" y="1972081"/>
            <a:ext cx="4573905" cy="709930"/>
          </a:xfrm>
          <a:custGeom>
            <a:avLst/>
            <a:gdLst/>
            <a:ahLst/>
            <a:cxnLst/>
            <a:rect l="l" t="t" r="r" b="b"/>
            <a:pathLst>
              <a:path w="4573905" h="709930">
                <a:moveTo>
                  <a:pt x="4573460" y="694918"/>
                </a:moveTo>
                <a:lnTo>
                  <a:pt x="4565713" y="687628"/>
                </a:lnTo>
                <a:lnTo>
                  <a:pt x="4511421" y="636536"/>
                </a:lnTo>
                <a:lnTo>
                  <a:pt x="4503204" y="663917"/>
                </a:lnTo>
                <a:lnTo>
                  <a:pt x="2289467" y="0"/>
                </a:lnTo>
                <a:lnTo>
                  <a:pt x="2286724" y="9080"/>
                </a:lnTo>
                <a:lnTo>
                  <a:pt x="2283993" y="0"/>
                </a:lnTo>
                <a:lnTo>
                  <a:pt x="70243" y="663917"/>
                </a:lnTo>
                <a:lnTo>
                  <a:pt x="62039" y="636536"/>
                </a:lnTo>
                <a:lnTo>
                  <a:pt x="0" y="694918"/>
                </a:lnTo>
                <a:lnTo>
                  <a:pt x="83921" y="709523"/>
                </a:lnTo>
                <a:lnTo>
                  <a:pt x="77355" y="687628"/>
                </a:lnTo>
                <a:lnTo>
                  <a:pt x="75704" y="682167"/>
                </a:lnTo>
                <a:lnTo>
                  <a:pt x="2277224" y="21920"/>
                </a:lnTo>
                <a:lnTo>
                  <a:pt x="2278367" y="339178"/>
                </a:lnTo>
                <a:lnTo>
                  <a:pt x="2249665" y="339178"/>
                </a:lnTo>
                <a:lnTo>
                  <a:pt x="2288197" y="415518"/>
                </a:lnTo>
                <a:lnTo>
                  <a:pt x="2316518" y="358330"/>
                </a:lnTo>
                <a:lnTo>
                  <a:pt x="2326017" y="339178"/>
                </a:lnTo>
                <a:lnTo>
                  <a:pt x="2297430" y="339178"/>
                </a:lnTo>
                <a:lnTo>
                  <a:pt x="2296287" y="21945"/>
                </a:lnTo>
                <a:lnTo>
                  <a:pt x="4497730" y="682167"/>
                </a:lnTo>
                <a:lnTo>
                  <a:pt x="4489526" y="709523"/>
                </a:lnTo>
                <a:lnTo>
                  <a:pt x="4573460" y="694918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4574" y="2403735"/>
            <a:ext cx="1336675" cy="7029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endParaRPr sz="16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  <a:spcBef>
                <a:spcPts val="57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4.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baseline="13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22" baseline="13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1388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000" spc="-97" baseline="13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89" baseline="1388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3000" baseline="1388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1758" y="3115678"/>
            <a:ext cx="2744470" cy="694690"/>
          </a:xfrm>
          <a:custGeom>
            <a:avLst/>
            <a:gdLst/>
            <a:ahLst/>
            <a:cxnLst/>
            <a:rect l="l" t="t" r="r" b="b"/>
            <a:pathLst>
              <a:path w="2744470" h="694689">
                <a:moveTo>
                  <a:pt x="2744076" y="694321"/>
                </a:moveTo>
                <a:lnTo>
                  <a:pt x="2731300" y="677291"/>
                </a:lnTo>
                <a:lnTo>
                  <a:pt x="2692958" y="626173"/>
                </a:lnTo>
                <a:lnTo>
                  <a:pt x="2680182" y="651738"/>
                </a:lnTo>
                <a:lnTo>
                  <a:pt x="1376299" y="0"/>
                </a:lnTo>
                <a:lnTo>
                  <a:pt x="1372057" y="8483"/>
                </a:lnTo>
                <a:lnTo>
                  <a:pt x="1367790" y="0"/>
                </a:lnTo>
                <a:lnTo>
                  <a:pt x="63893" y="651738"/>
                </a:lnTo>
                <a:lnTo>
                  <a:pt x="51130" y="626173"/>
                </a:lnTo>
                <a:lnTo>
                  <a:pt x="0" y="694321"/>
                </a:lnTo>
                <a:lnTo>
                  <a:pt x="85178" y="694321"/>
                </a:lnTo>
                <a:lnTo>
                  <a:pt x="76669" y="677291"/>
                </a:lnTo>
                <a:lnTo>
                  <a:pt x="72415" y="668782"/>
                </a:lnTo>
                <a:lnTo>
                  <a:pt x="1362557" y="23914"/>
                </a:lnTo>
                <a:lnTo>
                  <a:pt x="1363687" y="338582"/>
                </a:lnTo>
                <a:lnTo>
                  <a:pt x="1334985" y="338582"/>
                </a:lnTo>
                <a:lnTo>
                  <a:pt x="1373505" y="414921"/>
                </a:lnTo>
                <a:lnTo>
                  <a:pt x="1401838" y="357733"/>
                </a:lnTo>
                <a:lnTo>
                  <a:pt x="1411338" y="338582"/>
                </a:lnTo>
                <a:lnTo>
                  <a:pt x="1382750" y="338582"/>
                </a:lnTo>
                <a:lnTo>
                  <a:pt x="1381620" y="23977"/>
                </a:lnTo>
                <a:lnTo>
                  <a:pt x="2671661" y="668782"/>
                </a:lnTo>
                <a:lnTo>
                  <a:pt x="2658884" y="694321"/>
                </a:lnTo>
                <a:lnTo>
                  <a:pt x="2744076" y="694321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164" y="3720485"/>
            <a:ext cx="1336675" cy="82676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endParaRPr sz="1600">
              <a:latin typeface="Calibri"/>
              <a:cs typeface="Calibri"/>
            </a:endParaRPr>
          </a:p>
          <a:p>
            <a:pPr marL="196215">
              <a:lnSpc>
                <a:spcPct val="100000"/>
              </a:lnSpc>
              <a:spcBef>
                <a:spcPts val="1110"/>
              </a:spcBef>
            </a:pPr>
            <a:r>
              <a:rPr sz="2700" b="1" baseline="3086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700" b="1" spc="135" baseline="3086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387" y="3546866"/>
            <a:ext cx="1334770" cy="7023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C)</a:t>
            </a:r>
            <a:endParaRPr sz="1600">
              <a:latin typeface="Calibri"/>
              <a:cs typeface="Calibri"/>
            </a:endParaRPr>
          </a:p>
          <a:p>
            <a:pPr marL="226695">
              <a:lnSpc>
                <a:spcPct val="100000"/>
              </a:lnSpc>
              <a:spcBef>
                <a:spcPts val="565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1800" b="1" spc="-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000" baseline="1388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-22" baseline="138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1388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000" spc="-82" baseline="13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75" baseline="1388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3000" baseline="138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3902" y="3720485"/>
            <a:ext cx="1332230" cy="82676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A)</a:t>
            </a:r>
            <a:endParaRPr sz="16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3.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4503" y="3115678"/>
            <a:ext cx="2744470" cy="694690"/>
          </a:xfrm>
          <a:custGeom>
            <a:avLst/>
            <a:gdLst/>
            <a:ahLst/>
            <a:cxnLst/>
            <a:rect l="l" t="t" r="r" b="b"/>
            <a:pathLst>
              <a:path w="2744470" h="694689">
                <a:moveTo>
                  <a:pt x="2744076" y="694321"/>
                </a:moveTo>
                <a:lnTo>
                  <a:pt x="2731300" y="677291"/>
                </a:lnTo>
                <a:lnTo>
                  <a:pt x="2692958" y="626173"/>
                </a:lnTo>
                <a:lnTo>
                  <a:pt x="2680182" y="651738"/>
                </a:lnTo>
                <a:lnTo>
                  <a:pt x="1376299" y="0"/>
                </a:lnTo>
                <a:lnTo>
                  <a:pt x="1372044" y="8483"/>
                </a:lnTo>
                <a:lnTo>
                  <a:pt x="1367777" y="0"/>
                </a:lnTo>
                <a:lnTo>
                  <a:pt x="63893" y="651738"/>
                </a:lnTo>
                <a:lnTo>
                  <a:pt x="51130" y="626173"/>
                </a:lnTo>
                <a:lnTo>
                  <a:pt x="0" y="694321"/>
                </a:lnTo>
                <a:lnTo>
                  <a:pt x="85178" y="694321"/>
                </a:lnTo>
                <a:lnTo>
                  <a:pt x="76669" y="677291"/>
                </a:lnTo>
                <a:lnTo>
                  <a:pt x="72415" y="668782"/>
                </a:lnTo>
                <a:lnTo>
                  <a:pt x="1362557" y="23914"/>
                </a:lnTo>
                <a:lnTo>
                  <a:pt x="1363687" y="338582"/>
                </a:lnTo>
                <a:lnTo>
                  <a:pt x="1334985" y="338582"/>
                </a:lnTo>
                <a:lnTo>
                  <a:pt x="1373505" y="414921"/>
                </a:lnTo>
                <a:lnTo>
                  <a:pt x="1401838" y="357733"/>
                </a:lnTo>
                <a:lnTo>
                  <a:pt x="1411338" y="338582"/>
                </a:lnTo>
                <a:lnTo>
                  <a:pt x="1382750" y="338582"/>
                </a:lnTo>
                <a:lnTo>
                  <a:pt x="1381620" y="23977"/>
                </a:lnTo>
                <a:lnTo>
                  <a:pt x="2671661" y="668782"/>
                </a:lnTo>
                <a:lnTo>
                  <a:pt x="2658884" y="694321"/>
                </a:lnTo>
                <a:lnTo>
                  <a:pt x="2744076" y="694321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2200" y="3720485"/>
            <a:ext cx="1334770" cy="82676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16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C)</a:t>
            </a:r>
            <a:endParaRPr sz="1600">
              <a:latin typeface="Calibri"/>
              <a:cs typeface="Calibri"/>
            </a:endParaRPr>
          </a:p>
          <a:p>
            <a:pPr marL="226695">
              <a:lnSpc>
                <a:spcPct val="100000"/>
              </a:lnSpc>
              <a:spcBef>
                <a:spcPts val="1110"/>
              </a:spcBef>
            </a:pPr>
            <a:r>
              <a:rPr sz="2700" b="1" spc="-15" baseline="3086" dirty="0">
                <a:solidFill>
                  <a:srgbClr val="2E2B1F"/>
                </a:solidFill>
                <a:latin typeface="Calibri"/>
                <a:cs typeface="Calibri"/>
              </a:rPr>
              <a:t>5.</a:t>
            </a:r>
            <a:r>
              <a:rPr sz="2700" b="1" spc="-247" baseline="3086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0732" y="3603625"/>
            <a:ext cx="2505075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660"/>
              </a:lnSpc>
              <a:spcBef>
                <a:spcPts val="95"/>
              </a:spcBef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</a:t>
            </a: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A)</a:t>
            </a:r>
            <a:endParaRPr sz="1600">
              <a:latin typeface="Calibri"/>
              <a:cs typeface="Calibri"/>
            </a:endParaRPr>
          </a:p>
          <a:p>
            <a:pPr marL="283845">
              <a:lnSpc>
                <a:spcPts val="2140"/>
              </a:lnSpc>
            </a:pPr>
            <a:r>
              <a:rPr sz="2700" b="1" baseline="-33950" dirty="0">
                <a:solidFill>
                  <a:srgbClr val="2E2B1F"/>
                </a:solidFill>
                <a:latin typeface="Calibri"/>
                <a:cs typeface="Calibri"/>
              </a:rPr>
              <a:t>6.</a:t>
            </a:r>
            <a:r>
              <a:rPr sz="3000" baseline="-29166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000" spc="-37" baseline="-291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aseline="-2916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3000" spc="-112" baseline="-2916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aseline="-29166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75" baseline="-29166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move(1,A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endParaRPr sz="1600">
              <a:latin typeface="Calibri"/>
              <a:cs typeface="Calibri"/>
            </a:endParaRPr>
          </a:p>
          <a:p>
            <a:pPr marL="1579880">
              <a:lnSpc>
                <a:spcPct val="100000"/>
              </a:lnSpc>
              <a:spcBef>
                <a:spcPts val="1030"/>
              </a:spcBef>
            </a:pPr>
            <a:r>
              <a:rPr sz="2700" b="1" baseline="3086" dirty="0">
                <a:solidFill>
                  <a:srgbClr val="2E2B1F"/>
                </a:solidFill>
                <a:latin typeface="Calibri"/>
                <a:cs typeface="Calibri"/>
              </a:rPr>
              <a:t>7.</a:t>
            </a:r>
            <a:r>
              <a:rPr sz="2700" b="1" spc="-135" baseline="3086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4803" y="5938837"/>
            <a:ext cx="14287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2709" y="5938837"/>
            <a:ext cx="1358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35384" y="5938837"/>
            <a:ext cx="1339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93187" y="4845050"/>
            <a:ext cx="3326129" cy="990600"/>
            <a:chOff x="2793187" y="4845050"/>
            <a:chExt cx="3326129" cy="990600"/>
          </a:xfrm>
        </p:grpSpPr>
        <p:sp>
          <p:nvSpPr>
            <p:cNvPr id="21" name="object 21"/>
            <p:cNvSpPr/>
            <p:nvPr/>
          </p:nvSpPr>
          <p:spPr>
            <a:xfrm>
              <a:off x="4421758" y="4845050"/>
              <a:ext cx="69215" cy="929005"/>
            </a:xfrm>
            <a:custGeom>
              <a:avLst/>
              <a:gdLst/>
              <a:ahLst/>
              <a:cxnLst/>
              <a:rect l="l" t="t" r="r" b="b"/>
              <a:pathLst>
                <a:path w="69214" h="929004">
                  <a:moveTo>
                    <a:pt x="68884" y="928687"/>
                  </a:moveTo>
                  <a:lnTo>
                    <a:pt x="0" y="928687"/>
                  </a:lnTo>
                  <a:lnTo>
                    <a:pt x="0" y="0"/>
                  </a:lnTo>
                  <a:lnTo>
                    <a:pt x="68884" y="0"/>
                  </a:lnTo>
                  <a:lnTo>
                    <a:pt x="68884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19050" y="19050"/>
                  </a:lnTo>
                  <a:lnTo>
                    <a:pt x="19050" y="909637"/>
                  </a:lnTo>
                  <a:lnTo>
                    <a:pt x="9525" y="909637"/>
                  </a:lnTo>
                  <a:lnTo>
                    <a:pt x="19050" y="919162"/>
                  </a:lnTo>
                  <a:lnTo>
                    <a:pt x="68884" y="919162"/>
                  </a:lnTo>
                  <a:lnTo>
                    <a:pt x="68884" y="928687"/>
                  </a:lnTo>
                  <a:close/>
                </a:path>
                <a:path w="69214" h="929004">
                  <a:moveTo>
                    <a:pt x="19050" y="19050"/>
                  </a:moveTo>
                  <a:lnTo>
                    <a:pt x="9525" y="19050"/>
                  </a:lnTo>
                  <a:lnTo>
                    <a:pt x="19050" y="9525"/>
                  </a:lnTo>
                  <a:lnTo>
                    <a:pt x="19050" y="19050"/>
                  </a:lnTo>
                  <a:close/>
                </a:path>
                <a:path w="69214" h="929004">
                  <a:moveTo>
                    <a:pt x="49834" y="19050"/>
                  </a:moveTo>
                  <a:lnTo>
                    <a:pt x="19050" y="19050"/>
                  </a:lnTo>
                  <a:lnTo>
                    <a:pt x="19050" y="9525"/>
                  </a:lnTo>
                  <a:lnTo>
                    <a:pt x="49834" y="9525"/>
                  </a:lnTo>
                  <a:lnTo>
                    <a:pt x="49834" y="19050"/>
                  </a:lnTo>
                  <a:close/>
                </a:path>
                <a:path w="69214" h="929004">
                  <a:moveTo>
                    <a:pt x="49834" y="919162"/>
                  </a:moveTo>
                  <a:lnTo>
                    <a:pt x="49834" y="9525"/>
                  </a:lnTo>
                  <a:lnTo>
                    <a:pt x="59359" y="19050"/>
                  </a:lnTo>
                  <a:lnTo>
                    <a:pt x="68884" y="19050"/>
                  </a:lnTo>
                  <a:lnTo>
                    <a:pt x="68884" y="909637"/>
                  </a:lnTo>
                  <a:lnTo>
                    <a:pt x="59359" y="909637"/>
                  </a:lnTo>
                  <a:lnTo>
                    <a:pt x="49834" y="919162"/>
                  </a:lnTo>
                  <a:close/>
                </a:path>
                <a:path w="69214" h="929004">
                  <a:moveTo>
                    <a:pt x="68884" y="19050"/>
                  </a:moveTo>
                  <a:lnTo>
                    <a:pt x="59359" y="19050"/>
                  </a:lnTo>
                  <a:lnTo>
                    <a:pt x="49834" y="9525"/>
                  </a:lnTo>
                  <a:lnTo>
                    <a:pt x="68884" y="9525"/>
                  </a:lnTo>
                  <a:lnTo>
                    <a:pt x="68884" y="19050"/>
                  </a:lnTo>
                  <a:close/>
                </a:path>
                <a:path w="69214" h="929004">
                  <a:moveTo>
                    <a:pt x="19050" y="919162"/>
                  </a:moveTo>
                  <a:lnTo>
                    <a:pt x="9525" y="909637"/>
                  </a:lnTo>
                  <a:lnTo>
                    <a:pt x="19050" y="909637"/>
                  </a:lnTo>
                  <a:lnTo>
                    <a:pt x="19050" y="919162"/>
                  </a:lnTo>
                  <a:close/>
                </a:path>
                <a:path w="69214" h="929004">
                  <a:moveTo>
                    <a:pt x="49834" y="919162"/>
                  </a:moveTo>
                  <a:lnTo>
                    <a:pt x="19050" y="919162"/>
                  </a:lnTo>
                  <a:lnTo>
                    <a:pt x="19050" y="909637"/>
                  </a:lnTo>
                  <a:lnTo>
                    <a:pt x="49834" y="909637"/>
                  </a:lnTo>
                  <a:lnTo>
                    <a:pt x="49834" y="919162"/>
                  </a:lnTo>
                  <a:close/>
                </a:path>
                <a:path w="69214" h="929004">
                  <a:moveTo>
                    <a:pt x="68884" y="919162"/>
                  </a:moveTo>
                  <a:lnTo>
                    <a:pt x="49834" y="919162"/>
                  </a:lnTo>
                  <a:lnTo>
                    <a:pt x="59359" y="909637"/>
                  </a:lnTo>
                  <a:lnTo>
                    <a:pt x="68884" y="909637"/>
                  </a:lnTo>
                  <a:lnTo>
                    <a:pt x="68884" y="91916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6260" y="4845050"/>
              <a:ext cx="847379" cy="9286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93187" y="4845049"/>
              <a:ext cx="3326129" cy="990600"/>
            </a:xfrm>
            <a:custGeom>
              <a:avLst/>
              <a:gdLst/>
              <a:ahLst/>
              <a:cxnLst/>
              <a:rect l="l" t="t" r="r" b="b"/>
              <a:pathLst>
                <a:path w="3326129" h="990600">
                  <a:moveTo>
                    <a:pt x="3326015" y="909637"/>
                  </a:moveTo>
                  <a:lnTo>
                    <a:pt x="2733814" y="909637"/>
                  </a:lnTo>
                  <a:lnTo>
                    <a:pt x="2733814" y="19050"/>
                  </a:lnTo>
                  <a:lnTo>
                    <a:pt x="2733814" y="9525"/>
                  </a:lnTo>
                  <a:lnTo>
                    <a:pt x="2733814" y="0"/>
                  </a:lnTo>
                  <a:lnTo>
                    <a:pt x="2714764" y="0"/>
                  </a:lnTo>
                  <a:lnTo>
                    <a:pt x="2714764" y="19050"/>
                  </a:lnTo>
                  <a:lnTo>
                    <a:pt x="2714764" y="909637"/>
                  </a:lnTo>
                  <a:lnTo>
                    <a:pt x="2683980" y="909637"/>
                  </a:lnTo>
                  <a:lnTo>
                    <a:pt x="2683980" y="19050"/>
                  </a:lnTo>
                  <a:lnTo>
                    <a:pt x="2714764" y="19050"/>
                  </a:lnTo>
                  <a:lnTo>
                    <a:pt x="2714764" y="0"/>
                  </a:lnTo>
                  <a:lnTo>
                    <a:pt x="2664930" y="0"/>
                  </a:lnTo>
                  <a:lnTo>
                    <a:pt x="2664930" y="909637"/>
                  </a:lnTo>
                  <a:lnTo>
                    <a:pt x="0" y="909637"/>
                  </a:lnTo>
                  <a:lnTo>
                    <a:pt x="0" y="990600"/>
                  </a:lnTo>
                  <a:lnTo>
                    <a:pt x="3326015" y="990600"/>
                  </a:lnTo>
                  <a:lnTo>
                    <a:pt x="3326015" y="981075"/>
                  </a:lnTo>
                  <a:lnTo>
                    <a:pt x="3326015" y="971550"/>
                  </a:lnTo>
                  <a:lnTo>
                    <a:pt x="3326015" y="928687"/>
                  </a:lnTo>
                  <a:lnTo>
                    <a:pt x="3326015" y="919162"/>
                  </a:lnTo>
                  <a:lnTo>
                    <a:pt x="3326015" y="909637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The</a:t>
            </a:r>
            <a:r>
              <a:rPr spc="-165" dirty="0"/>
              <a:t> </a:t>
            </a:r>
            <a:r>
              <a:rPr spc="-185" dirty="0"/>
              <a:t>Towers</a:t>
            </a:r>
            <a:r>
              <a:rPr spc="-170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BCDE1-F394-75F0-1554-92394302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7954725" cy="361033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74" y="463232"/>
            <a:ext cx="7772577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Iteration</a:t>
            </a:r>
            <a:r>
              <a:rPr spc="-180" dirty="0"/>
              <a:t> </a:t>
            </a:r>
            <a:r>
              <a:rPr lang="en-US" spc="-180" dirty="0"/>
              <a:t>			R</a:t>
            </a:r>
            <a:r>
              <a:rPr spc="-85" dirty="0"/>
              <a:t>ecursion</a:t>
            </a: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38050DE-26C1-33A6-3B0C-EF34A8F7BF13}"/>
              </a:ext>
            </a:extLst>
          </p:cNvPr>
          <p:cNvSpPr txBox="1"/>
          <p:nvPr/>
        </p:nvSpPr>
        <p:spPr>
          <a:xfrm>
            <a:off x="304800" y="1555115"/>
            <a:ext cx="2590801" cy="3389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 err="1">
                <a:latin typeface="Calibri"/>
                <a:cs typeface="Calibri"/>
              </a:rPr>
              <a:t>Buttom</a:t>
            </a:r>
            <a:r>
              <a:rPr lang="en-US" sz="2000" dirty="0">
                <a:latin typeface="Calibri"/>
                <a:cs typeface="Calibri"/>
              </a:rPr>
              <a:t> Up Approach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770109D-0465-CBB5-6494-CD121B4F4FB6}"/>
              </a:ext>
            </a:extLst>
          </p:cNvPr>
          <p:cNvSpPr txBox="1"/>
          <p:nvPr/>
        </p:nvSpPr>
        <p:spPr>
          <a:xfrm>
            <a:off x="4419600" y="1554655"/>
            <a:ext cx="2590801" cy="3389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Top Down Approach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92D0DF75-C5AA-D186-80E8-BE02909C3928}"/>
              </a:ext>
            </a:extLst>
          </p:cNvPr>
          <p:cNvSpPr txBox="1"/>
          <p:nvPr/>
        </p:nvSpPr>
        <p:spPr>
          <a:xfrm>
            <a:off x="4419600" y="2414631"/>
            <a:ext cx="2590801" cy="3389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4085843F-0435-1450-3D5A-2295D59EB2CE}"/>
              </a:ext>
            </a:extLst>
          </p:cNvPr>
          <p:cNvSpPr txBox="1"/>
          <p:nvPr/>
        </p:nvSpPr>
        <p:spPr>
          <a:xfrm>
            <a:off x="304799" y="2438400"/>
            <a:ext cx="2590801" cy="8313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May be less efficient due to function call overhead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F887A1E6-DE87-5FB8-EFDE-1C013A54B303}"/>
              </a:ext>
            </a:extLst>
          </p:cNvPr>
          <p:cNvSpPr txBox="1"/>
          <p:nvPr/>
        </p:nvSpPr>
        <p:spPr>
          <a:xfrm>
            <a:off x="4419599" y="2445391"/>
            <a:ext cx="2590801" cy="8313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More efficient in terms of memory and speed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Recursive</a:t>
            </a:r>
            <a:r>
              <a:rPr spc="-195" dirty="0"/>
              <a:t> </a:t>
            </a:r>
            <a:r>
              <a:rPr spc="-7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075"/>
            <a:ext cx="7378065" cy="382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recursive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solution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cases: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A9A47B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Base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536575" marR="466725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enough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solved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directly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without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further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536575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Eg: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factorial,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factorial(1)=1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n=1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9CBDBC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Recursive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536575" lvl="1" indent="-227329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itself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simpler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sub-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5500370"/>
            <a:ext cx="449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9CBDBC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Eg: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factorial(n)=n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24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factorial(n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Symbol"/>
                <a:cs typeface="Symbol"/>
              </a:rPr>
              <a:t></a:t>
            </a:r>
            <a:r>
              <a:rPr sz="24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FD277FA1-A6D0-842D-BA42-B9BC2A0CBF63}"/>
              </a:ext>
            </a:extLst>
          </p:cNvPr>
          <p:cNvSpPr txBox="1"/>
          <p:nvPr/>
        </p:nvSpPr>
        <p:spPr>
          <a:xfrm>
            <a:off x="24468" y="2327733"/>
            <a:ext cx="8339378" cy="14272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3600" dirty="0">
                <a:latin typeface="Calibri"/>
                <a:cs typeface="Calibri"/>
              </a:rPr>
              <a:t>Recursion is inefficient but if same code is written using iteration the logic becomes complex and code may be lengthy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Applications</a:t>
            </a:r>
            <a:r>
              <a:rPr spc="-185" dirty="0"/>
              <a:t> </a:t>
            </a:r>
            <a:r>
              <a:rPr spc="-50" dirty="0"/>
              <a:t>of</a:t>
            </a:r>
            <a:r>
              <a:rPr spc="-175" dirty="0"/>
              <a:t> </a:t>
            </a:r>
            <a:r>
              <a:rPr spc="-8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404" y="1555115"/>
            <a:ext cx="7325995" cy="16828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Tower of Hanoi</a:t>
            </a:r>
          </a:p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N Queens</a:t>
            </a:r>
          </a:p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Maze Solving</a:t>
            </a:r>
          </a:p>
          <a:p>
            <a:pPr marL="355600" marR="5080" indent="-34290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Computer file system is recursive</a:t>
            </a:r>
          </a:p>
          <a:p>
            <a:pPr marL="12700" marR="5080">
              <a:lnSpc>
                <a:spcPct val="79900"/>
              </a:lnSpc>
              <a:spcBef>
                <a:spcPts val="675"/>
              </a:spcBef>
              <a:buClr>
                <a:srgbClr val="A9A47B"/>
              </a:buClr>
              <a:tabLst>
                <a:tab pos="355600" algn="l"/>
                <a:tab pos="1689100" algn="l"/>
                <a:tab pos="2078355" algn="l"/>
                <a:tab pos="2242185" algn="l"/>
                <a:tab pos="2821305" algn="l"/>
                <a:tab pos="3737610" algn="l"/>
                <a:tab pos="4561840" algn="l"/>
                <a:tab pos="4976495" algn="l"/>
                <a:tab pos="5927725" algn="l"/>
              </a:tabLst>
            </a:pPr>
            <a:r>
              <a:rPr lang="en-US" sz="2000" dirty="0">
                <a:latin typeface="Calibri"/>
                <a:cs typeface="Calibri"/>
              </a:rPr>
              <a:t>	(A folder contains file and folders(which again contains more))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968"/>
            <a:ext cx="305435" cy="755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39700">
              <a:lnSpc>
                <a:spcPts val="1019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2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Recursive</a:t>
            </a:r>
            <a:r>
              <a:rPr spc="-195" dirty="0"/>
              <a:t> </a:t>
            </a:r>
            <a:r>
              <a:rPr spc="-75" dirty="0"/>
              <a:t>Solution</a:t>
            </a:r>
          </a:p>
        </p:txBody>
      </p:sp>
      <p:sp>
        <p:nvSpPr>
          <p:cNvPr id="5" name="object 5"/>
          <p:cNvSpPr/>
          <p:nvPr/>
        </p:nvSpPr>
        <p:spPr>
          <a:xfrm>
            <a:off x="764451" y="22002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37171" y="2298064"/>
            <a:ext cx="2980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Factorial(3)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2000" spc="-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4451" y="32670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4156" y="3362325"/>
            <a:ext cx="2966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Factorial(2)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451" y="43338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4156" y="4429125"/>
            <a:ext cx="2966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Factorial(1)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1800" spc="-2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5995" y="54006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8646" y="5495925"/>
            <a:ext cx="1560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Factorial(0)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6466" y="22002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69546" y="2295524"/>
            <a:ext cx="2299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Factorial(3)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6466" y="32670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9546" y="3362325"/>
            <a:ext cx="2299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Factorial(2)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6466" y="4333875"/>
            <a:ext cx="3326129" cy="552450"/>
          </a:xfrm>
          <a:custGeom>
            <a:avLst/>
            <a:gdLst/>
            <a:ahLst/>
            <a:cxnLst/>
            <a:rect l="l" t="t" r="r" b="b"/>
            <a:pathLst>
              <a:path w="3326129" h="552450">
                <a:moveTo>
                  <a:pt x="3326015" y="552450"/>
                </a:moveTo>
                <a:lnTo>
                  <a:pt x="0" y="552450"/>
                </a:lnTo>
                <a:lnTo>
                  <a:pt x="0" y="0"/>
                </a:lnTo>
                <a:lnTo>
                  <a:pt x="3326015" y="0"/>
                </a:lnTo>
                <a:lnTo>
                  <a:pt x="332601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3400"/>
                </a:lnTo>
                <a:lnTo>
                  <a:pt x="9525" y="533400"/>
                </a:lnTo>
                <a:lnTo>
                  <a:pt x="19050" y="542925"/>
                </a:lnTo>
                <a:lnTo>
                  <a:pt x="3326015" y="542925"/>
                </a:lnTo>
                <a:lnTo>
                  <a:pt x="3326015" y="552450"/>
                </a:lnTo>
                <a:close/>
              </a:path>
              <a:path w="3326129" h="5524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326129" h="552450">
                <a:moveTo>
                  <a:pt x="330696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306965" y="9525"/>
                </a:lnTo>
                <a:lnTo>
                  <a:pt x="3306965" y="19050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3306965" y="9525"/>
                </a:lnTo>
                <a:lnTo>
                  <a:pt x="3316490" y="19050"/>
                </a:lnTo>
                <a:lnTo>
                  <a:pt x="3326015" y="19050"/>
                </a:lnTo>
                <a:lnTo>
                  <a:pt x="3326015" y="533400"/>
                </a:lnTo>
                <a:lnTo>
                  <a:pt x="3316490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19050"/>
                </a:moveTo>
                <a:lnTo>
                  <a:pt x="3316490" y="19050"/>
                </a:lnTo>
                <a:lnTo>
                  <a:pt x="3306965" y="9525"/>
                </a:lnTo>
                <a:lnTo>
                  <a:pt x="3326015" y="9525"/>
                </a:lnTo>
                <a:lnTo>
                  <a:pt x="3326015" y="19050"/>
                </a:lnTo>
                <a:close/>
              </a:path>
              <a:path w="3326129" h="552450">
                <a:moveTo>
                  <a:pt x="19050" y="542925"/>
                </a:moveTo>
                <a:lnTo>
                  <a:pt x="9525" y="533400"/>
                </a:lnTo>
                <a:lnTo>
                  <a:pt x="19050" y="533400"/>
                </a:lnTo>
                <a:lnTo>
                  <a:pt x="19050" y="542925"/>
                </a:lnTo>
                <a:close/>
              </a:path>
              <a:path w="3326129" h="552450">
                <a:moveTo>
                  <a:pt x="3306965" y="542925"/>
                </a:moveTo>
                <a:lnTo>
                  <a:pt x="19050" y="542925"/>
                </a:lnTo>
                <a:lnTo>
                  <a:pt x="19050" y="533400"/>
                </a:lnTo>
                <a:lnTo>
                  <a:pt x="3306965" y="533400"/>
                </a:lnTo>
                <a:lnTo>
                  <a:pt x="3306965" y="542925"/>
                </a:lnTo>
                <a:close/>
              </a:path>
              <a:path w="3326129" h="552450">
                <a:moveTo>
                  <a:pt x="3326015" y="542925"/>
                </a:moveTo>
                <a:lnTo>
                  <a:pt x="3306965" y="542925"/>
                </a:lnTo>
                <a:lnTo>
                  <a:pt x="3316490" y="533400"/>
                </a:lnTo>
                <a:lnTo>
                  <a:pt x="3326015" y="533400"/>
                </a:lnTo>
                <a:lnTo>
                  <a:pt x="3326015" y="542925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69546" y="4429125"/>
            <a:ext cx="2299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Factorial(1)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Symbol"/>
                <a:cs typeface="Symbol"/>
              </a:rPr>
              <a:t></a:t>
            </a:r>
            <a:r>
              <a:rPr sz="18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6271" y="2654160"/>
            <a:ext cx="6486525" cy="2846070"/>
          </a:xfrm>
          <a:custGeom>
            <a:avLst/>
            <a:gdLst/>
            <a:ahLst/>
            <a:cxnLst/>
            <a:rect l="l" t="t" r="r" b="b"/>
            <a:pathLst>
              <a:path w="6486525" h="2846070">
                <a:moveTo>
                  <a:pt x="1414424" y="1092479"/>
                </a:moveTo>
                <a:lnTo>
                  <a:pt x="1401914" y="1066800"/>
                </a:lnTo>
                <a:lnTo>
                  <a:pt x="70700" y="1715554"/>
                </a:lnTo>
                <a:lnTo>
                  <a:pt x="123405" y="1640192"/>
                </a:lnTo>
                <a:lnTo>
                  <a:pt x="124841" y="1637576"/>
                </a:lnTo>
                <a:lnTo>
                  <a:pt x="125717" y="1634718"/>
                </a:lnTo>
                <a:lnTo>
                  <a:pt x="125971" y="1631746"/>
                </a:lnTo>
                <a:lnTo>
                  <a:pt x="125615" y="1628775"/>
                </a:lnTo>
                <a:lnTo>
                  <a:pt x="112928" y="1617764"/>
                </a:lnTo>
                <a:lnTo>
                  <a:pt x="110147" y="1617764"/>
                </a:lnTo>
                <a:lnTo>
                  <a:pt x="977" y="1765388"/>
                </a:lnTo>
                <a:lnTo>
                  <a:pt x="0" y="1765388"/>
                </a:lnTo>
                <a:lnTo>
                  <a:pt x="173520" y="1774698"/>
                </a:lnTo>
                <a:lnTo>
                  <a:pt x="176504" y="1774545"/>
                </a:lnTo>
                <a:lnTo>
                  <a:pt x="179387" y="1773783"/>
                </a:lnTo>
                <a:lnTo>
                  <a:pt x="188493" y="1760740"/>
                </a:lnTo>
                <a:lnTo>
                  <a:pt x="188556" y="1759712"/>
                </a:lnTo>
                <a:lnTo>
                  <a:pt x="83197" y="1741246"/>
                </a:lnTo>
                <a:lnTo>
                  <a:pt x="1414424" y="1092479"/>
                </a:lnTo>
                <a:close/>
              </a:path>
              <a:path w="6486525" h="2846070">
                <a:moveTo>
                  <a:pt x="1414424" y="25679"/>
                </a:moveTo>
                <a:lnTo>
                  <a:pt x="1401914" y="0"/>
                </a:lnTo>
                <a:lnTo>
                  <a:pt x="70700" y="648754"/>
                </a:lnTo>
                <a:lnTo>
                  <a:pt x="123405" y="573392"/>
                </a:lnTo>
                <a:lnTo>
                  <a:pt x="124841" y="570776"/>
                </a:lnTo>
                <a:lnTo>
                  <a:pt x="125717" y="567918"/>
                </a:lnTo>
                <a:lnTo>
                  <a:pt x="125971" y="564946"/>
                </a:lnTo>
                <a:lnTo>
                  <a:pt x="125615" y="561975"/>
                </a:lnTo>
                <a:lnTo>
                  <a:pt x="112928" y="550964"/>
                </a:lnTo>
                <a:lnTo>
                  <a:pt x="110147" y="550964"/>
                </a:lnTo>
                <a:lnTo>
                  <a:pt x="977" y="698588"/>
                </a:lnTo>
                <a:lnTo>
                  <a:pt x="0" y="698588"/>
                </a:lnTo>
                <a:lnTo>
                  <a:pt x="173520" y="707898"/>
                </a:lnTo>
                <a:lnTo>
                  <a:pt x="176504" y="707745"/>
                </a:lnTo>
                <a:lnTo>
                  <a:pt x="179387" y="706983"/>
                </a:lnTo>
                <a:lnTo>
                  <a:pt x="188493" y="693940"/>
                </a:lnTo>
                <a:lnTo>
                  <a:pt x="188556" y="692912"/>
                </a:lnTo>
                <a:lnTo>
                  <a:pt x="83197" y="674446"/>
                </a:lnTo>
                <a:lnTo>
                  <a:pt x="1414424" y="25679"/>
                </a:lnTo>
                <a:close/>
              </a:path>
              <a:path w="6486525" h="2846070">
                <a:moveTo>
                  <a:pt x="2816326" y="2832189"/>
                </a:moveTo>
                <a:lnTo>
                  <a:pt x="2815348" y="2832189"/>
                </a:lnTo>
                <a:lnTo>
                  <a:pt x="2716352" y="2690609"/>
                </a:lnTo>
                <a:lnTo>
                  <a:pt x="2714396" y="2688361"/>
                </a:lnTo>
                <a:lnTo>
                  <a:pt x="2712008" y="2686558"/>
                </a:lnTo>
                <a:lnTo>
                  <a:pt x="2709303" y="2685300"/>
                </a:lnTo>
                <a:lnTo>
                  <a:pt x="2706179" y="2684564"/>
                </a:lnTo>
                <a:lnTo>
                  <a:pt x="2703411" y="2684564"/>
                </a:lnTo>
                <a:lnTo>
                  <a:pt x="2690368" y="2698546"/>
                </a:lnTo>
                <a:lnTo>
                  <a:pt x="2690622" y="2701518"/>
                </a:lnTo>
                <a:lnTo>
                  <a:pt x="2691498" y="2704376"/>
                </a:lnTo>
                <a:lnTo>
                  <a:pt x="2692933" y="2706992"/>
                </a:lnTo>
                <a:lnTo>
                  <a:pt x="2745625" y="2782354"/>
                </a:lnTo>
                <a:lnTo>
                  <a:pt x="1414424" y="2133600"/>
                </a:lnTo>
                <a:lnTo>
                  <a:pt x="1401914" y="2159279"/>
                </a:lnTo>
                <a:lnTo>
                  <a:pt x="2733129" y="2808046"/>
                </a:lnTo>
                <a:lnTo>
                  <a:pt x="2641295" y="2812973"/>
                </a:lnTo>
                <a:lnTo>
                  <a:pt x="2627782" y="2826512"/>
                </a:lnTo>
                <a:lnTo>
                  <a:pt x="2627833" y="2827540"/>
                </a:lnTo>
                <a:lnTo>
                  <a:pt x="2642819" y="2841498"/>
                </a:lnTo>
                <a:lnTo>
                  <a:pt x="2816326" y="2832189"/>
                </a:lnTo>
                <a:close/>
              </a:path>
              <a:path w="6486525" h="2846070">
                <a:moveTo>
                  <a:pt x="5911278" y="2146439"/>
                </a:moveTo>
                <a:lnTo>
                  <a:pt x="5890882" y="2143391"/>
                </a:lnTo>
                <a:lnTo>
                  <a:pt x="5740362" y="2120887"/>
                </a:lnTo>
                <a:lnTo>
                  <a:pt x="5737377" y="2120747"/>
                </a:lnTo>
                <a:lnTo>
                  <a:pt x="5723966" y="2134387"/>
                </a:lnTo>
                <a:lnTo>
                  <a:pt x="5724156" y="2137372"/>
                </a:lnTo>
                <a:lnTo>
                  <a:pt x="5827077" y="2162746"/>
                </a:lnTo>
                <a:lnTo>
                  <a:pt x="4076877" y="2818866"/>
                </a:lnTo>
                <a:lnTo>
                  <a:pt x="4086898" y="2845612"/>
                </a:lnTo>
                <a:lnTo>
                  <a:pt x="5837110" y="2189505"/>
                </a:lnTo>
                <a:lnTo>
                  <a:pt x="5777522" y="2259533"/>
                </a:lnTo>
                <a:lnTo>
                  <a:pt x="5775833" y="2261997"/>
                </a:lnTo>
                <a:lnTo>
                  <a:pt x="5774690" y="2264765"/>
                </a:lnTo>
                <a:lnTo>
                  <a:pt x="5774156" y="2267699"/>
                </a:lnTo>
                <a:lnTo>
                  <a:pt x="5774233" y="2270683"/>
                </a:lnTo>
                <a:lnTo>
                  <a:pt x="5788799" y="2283079"/>
                </a:lnTo>
                <a:lnTo>
                  <a:pt x="5791759" y="2282685"/>
                </a:lnTo>
                <a:lnTo>
                  <a:pt x="5794565" y="2281682"/>
                </a:lnTo>
                <a:lnTo>
                  <a:pt x="5797118" y="2280120"/>
                </a:lnTo>
                <a:lnTo>
                  <a:pt x="5799277" y="2278049"/>
                </a:lnTo>
                <a:lnTo>
                  <a:pt x="5911278" y="2146439"/>
                </a:lnTo>
                <a:close/>
              </a:path>
              <a:path w="6486525" h="2846070">
                <a:moveTo>
                  <a:pt x="6486334" y="1757946"/>
                </a:moveTo>
                <a:lnTo>
                  <a:pt x="6108471" y="1144155"/>
                </a:lnTo>
                <a:lnTo>
                  <a:pt x="6188659" y="1189202"/>
                </a:lnTo>
                <a:lnTo>
                  <a:pt x="6191161" y="1190282"/>
                </a:lnTo>
                <a:lnTo>
                  <a:pt x="6190881" y="1190282"/>
                </a:lnTo>
                <a:lnTo>
                  <a:pt x="6194196" y="1190942"/>
                </a:lnTo>
                <a:lnTo>
                  <a:pt x="6197320" y="1190942"/>
                </a:lnTo>
                <a:lnTo>
                  <a:pt x="6209944" y="1176578"/>
                </a:lnTo>
                <a:lnTo>
                  <a:pt x="6209601" y="1173619"/>
                </a:lnTo>
                <a:lnTo>
                  <a:pt x="6083249" y="1097203"/>
                </a:lnTo>
                <a:lnTo>
                  <a:pt x="6051994" y="1079639"/>
                </a:lnTo>
                <a:lnTo>
                  <a:pt x="6059716" y="1252283"/>
                </a:lnTo>
                <a:lnTo>
                  <a:pt x="6073140" y="1265910"/>
                </a:lnTo>
                <a:lnTo>
                  <a:pt x="6076112" y="1265770"/>
                </a:lnTo>
                <a:lnTo>
                  <a:pt x="6088177" y="1252283"/>
                </a:lnTo>
                <a:lnTo>
                  <a:pt x="6088265" y="1251000"/>
                </a:lnTo>
                <a:lnTo>
                  <a:pt x="6084151" y="1159141"/>
                </a:lnTo>
                <a:lnTo>
                  <a:pt x="6461988" y="1772932"/>
                </a:lnTo>
                <a:lnTo>
                  <a:pt x="6486334" y="1757946"/>
                </a:lnTo>
                <a:close/>
              </a:path>
              <a:path w="6486525" h="2846070">
                <a:moveTo>
                  <a:pt x="6486334" y="691146"/>
                </a:moveTo>
                <a:lnTo>
                  <a:pt x="6108484" y="77368"/>
                </a:lnTo>
                <a:lnTo>
                  <a:pt x="6188659" y="122402"/>
                </a:lnTo>
                <a:lnTo>
                  <a:pt x="6191161" y="123482"/>
                </a:lnTo>
                <a:lnTo>
                  <a:pt x="6190881" y="123482"/>
                </a:lnTo>
                <a:lnTo>
                  <a:pt x="6194196" y="124142"/>
                </a:lnTo>
                <a:lnTo>
                  <a:pt x="6197320" y="124142"/>
                </a:lnTo>
                <a:lnTo>
                  <a:pt x="6209944" y="109778"/>
                </a:lnTo>
                <a:lnTo>
                  <a:pt x="6209601" y="106807"/>
                </a:lnTo>
                <a:lnTo>
                  <a:pt x="6083249" y="30403"/>
                </a:lnTo>
                <a:lnTo>
                  <a:pt x="6051994" y="12839"/>
                </a:lnTo>
                <a:lnTo>
                  <a:pt x="6059716" y="185483"/>
                </a:lnTo>
                <a:lnTo>
                  <a:pt x="6073140" y="199110"/>
                </a:lnTo>
                <a:lnTo>
                  <a:pt x="6076112" y="198970"/>
                </a:lnTo>
                <a:lnTo>
                  <a:pt x="6088177" y="185483"/>
                </a:lnTo>
                <a:lnTo>
                  <a:pt x="6088265" y="184200"/>
                </a:lnTo>
                <a:lnTo>
                  <a:pt x="6084151" y="92341"/>
                </a:lnTo>
                <a:lnTo>
                  <a:pt x="6461988" y="706132"/>
                </a:lnTo>
                <a:lnTo>
                  <a:pt x="6486334" y="691146"/>
                </a:lnTo>
                <a:close/>
              </a:path>
            </a:pathLst>
          </a:custGeom>
          <a:solidFill>
            <a:srgbClr val="9CBD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Variants</a:t>
            </a:r>
            <a:r>
              <a:rPr spc="-165" dirty="0"/>
              <a:t> </a:t>
            </a:r>
            <a:r>
              <a:rPr spc="-50" dirty="0"/>
              <a:t>of</a:t>
            </a:r>
            <a:r>
              <a:rPr spc="-155" dirty="0"/>
              <a:t> </a:t>
            </a:r>
            <a:r>
              <a:rPr spc="-85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05" y="1616075"/>
            <a:ext cx="6282690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buClr>
                <a:srgbClr val="E0E1DC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652145" lvl="1" indent="-342265">
              <a:lnSpc>
                <a:spcPct val="100000"/>
              </a:lnSpc>
              <a:buClr>
                <a:srgbClr val="E0E1DC"/>
              </a:buClr>
              <a:buSzPct val="93750"/>
              <a:buFont typeface="Arial"/>
              <a:buChar char="•"/>
              <a:tabLst>
                <a:tab pos="652145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24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indirect</a:t>
            </a:r>
            <a:endParaRPr lang="en-US" sz="2400" b="1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652145" lvl="1" indent="-342265">
              <a:lnSpc>
                <a:spcPct val="100000"/>
              </a:lnSpc>
              <a:buClr>
                <a:srgbClr val="E0E1DC"/>
              </a:buClr>
              <a:buSzPct val="93750"/>
              <a:buFont typeface="Arial"/>
              <a:buChar char="•"/>
              <a:tabLst>
                <a:tab pos="652145" algn="l"/>
              </a:tabLst>
            </a:pPr>
            <a:endParaRPr sz="2400" dirty="0">
              <a:latin typeface="Calibri"/>
              <a:cs typeface="Calibri"/>
            </a:endParaRPr>
          </a:p>
          <a:p>
            <a:pPr marL="652145" lvl="1" indent="-342265">
              <a:lnSpc>
                <a:spcPct val="100000"/>
              </a:lnSpc>
              <a:spcBef>
                <a:spcPts val="95"/>
              </a:spcBef>
              <a:buClr>
                <a:srgbClr val="E0E1DC"/>
              </a:buClr>
              <a:buSzPct val="93750"/>
              <a:buFont typeface="Arial"/>
              <a:buChar char="•"/>
              <a:tabLst>
                <a:tab pos="652145" algn="l"/>
              </a:tabLst>
            </a:pPr>
            <a:r>
              <a:rPr sz="2400" b="1" spc="-35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400" b="1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b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lang="en-US" sz="2400" b="1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652145" lvl="1" indent="-342265">
              <a:lnSpc>
                <a:spcPct val="100000"/>
              </a:lnSpc>
              <a:spcBef>
                <a:spcPts val="95"/>
              </a:spcBef>
              <a:buClr>
                <a:srgbClr val="E0E1DC"/>
              </a:buClr>
              <a:buSzPct val="93750"/>
              <a:buFont typeface="Arial"/>
              <a:buChar char="•"/>
              <a:tabLst>
                <a:tab pos="652145" algn="l"/>
              </a:tabLst>
            </a:pPr>
            <a:endParaRPr sz="2400" dirty="0">
              <a:latin typeface="Calibri"/>
              <a:cs typeface="Calibri"/>
            </a:endParaRPr>
          </a:p>
          <a:p>
            <a:pPr marL="652145" lvl="1" indent="-342265">
              <a:lnSpc>
                <a:spcPct val="100000"/>
              </a:lnSpc>
              <a:spcBef>
                <a:spcPts val="95"/>
              </a:spcBef>
              <a:buClr>
                <a:srgbClr val="E0E1DC"/>
              </a:buClr>
              <a:buSzPct val="93750"/>
              <a:buFont typeface="Arial"/>
              <a:buChar char="•"/>
              <a:tabLst>
                <a:tab pos="652145" algn="l"/>
                <a:tab pos="1795780" algn="l"/>
              </a:tabLst>
            </a:pP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	and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400" b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recursions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Direct</a:t>
            </a:r>
            <a:r>
              <a:rPr spc="-180" dirty="0"/>
              <a:t> </a:t>
            </a:r>
            <a:r>
              <a:rPr spc="-90" dirty="0"/>
              <a:t>and</a:t>
            </a:r>
            <a:r>
              <a:rPr spc="-175" dirty="0"/>
              <a:t> </a:t>
            </a:r>
            <a:r>
              <a:rPr spc="-105" dirty="0"/>
              <a:t>indirect</a:t>
            </a:r>
            <a:r>
              <a:rPr spc="-175" dirty="0"/>
              <a:t> </a:t>
            </a:r>
            <a:r>
              <a:rPr spc="-8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05" y="1616075"/>
            <a:ext cx="74523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95"/>
              </a:spcBef>
              <a:buClr>
                <a:srgbClr val="E0E1DC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E0E1DC"/>
              </a:buClr>
              <a:buSzPct val="93750"/>
              <a:buFont typeface="Arial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Recursion</a:t>
            </a:r>
            <a:r>
              <a:rPr sz="2400" i="1" spc="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i="1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said</a:t>
            </a:r>
            <a:r>
              <a:rPr sz="2400" i="1" spc="1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i="1" spc="1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i="1" spc="1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2400" i="1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i="1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400" i="1" spc="15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i="1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2E2B1F"/>
                </a:solidFill>
                <a:latin typeface="Calibri"/>
                <a:cs typeface="Calibri"/>
              </a:rPr>
              <a:t>itself 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directly</a:t>
            </a:r>
            <a:r>
              <a:rPr sz="24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said</a:t>
            </a:r>
            <a:r>
              <a:rPr sz="24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i="1" spc="75" dirty="0">
                <a:solidFill>
                  <a:srgbClr val="2E2B1F"/>
                </a:solidFill>
                <a:latin typeface="Calibri"/>
                <a:cs typeface="Calibri"/>
              </a:rPr>
              <a:t>indirect</a:t>
            </a:r>
            <a:r>
              <a:rPr sz="2400" i="1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i="1" spc="15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i="1" spc="5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i="1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65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i="1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55" dirty="0">
                <a:solidFill>
                  <a:srgbClr val="2E2B1F"/>
                </a:solidFill>
                <a:latin typeface="Calibri"/>
                <a:cs typeface="Calibri"/>
              </a:rPr>
              <a:t>other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i="1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turn</a:t>
            </a:r>
            <a:r>
              <a:rPr sz="2400" i="1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i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Tail</a:t>
            </a:r>
            <a:r>
              <a:rPr spc="-160" dirty="0"/>
              <a:t> </a:t>
            </a:r>
            <a:r>
              <a:rPr spc="-90" dirty="0"/>
              <a:t>and</a:t>
            </a:r>
            <a:r>
              <a:rPr spc="-155" dirty="0"/>
              <a:t> </a:t>
            </a:r>
            <a:r>
              <a:rPr spc="-110" dirty="0"/>
              <a:t>Non-</a:t>
            </a:r>
            <a:r>
              <a:rPr spc="-190" dirty="0"/>
              <a:t>Tail</a:t>
            </a:r>
            <a:r>
              <a:rPr spc="-155" dirty="0"/>
              <a:t> </a:t>
            </a:r>
            <a:r>
              <a:rPr spc="-75" dirty="0"/>
              <a:t>recursion</a:t>
            </a: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6AEAA-39E3-BB2D-5B34-C8ABBECD7CA9}"/>
              </a:ext>
            </a:extLst>
          </p:cNvPr>
          <p:cNvSpPr txBox="1"/>
          <p:nvPr/>
        </p:nvSpPr>
        <p:spPr>
          <a:xfrm>
            <a:off x="609600" y="1676400"/>
            <a:ext cx="736695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Tail Recursion:</a:t>
            </a:r>
          </a:p>
          <a:p>
            <a:r>
              <a:rPr lang="en-US" dirty="0"/>
              <a:t>- The recursive call is the **last operation** in the function.</a:t>
            </a:r>
          </a:p>
          <a:p>
            <a:r>
              <a:rPr lang="en-US" dirty="0"/>
              <a:t>- No computation is done after the recursive call returns.</a:t>
            </a:r>
          </a:p>
          <a:p>
            <a:r>
              <a:rPr lang="en-US" dirty="0"/>
              <a:t>- Can be optimized by the compiler to save stack space.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Example: factorial(n, accumulator)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sz="2400" b="1" dirty="0"/>
              <a:t>Non-Tail Recursion:</a:t>
            </a:r>
          </a:p>
          <a:p>
            <a:r>
              <a:rPr lang="en-US" dirty="0"/>
              <a:t>- The recursive call is **not the last operation** in the function.</a:t>
            </a:r>
          </a:p>
          <a:p>
            <a:r>
              <a:rPr lang="en-US" dirty="0"/>
              <a:t>- Some computation is done after the recursive call returns.</a:t>
            </a:r>
          </a:p>
          <a:p>
            <a:r>
              <a:rPr lang="en-US" dirty="0"/>
              <a:t>- Cannot be easily optimized for stack usage.</a:t>
            </a:r>
          </a:p>
          <a:p>
            <a:r>
              <a:rPr lang="en-US" dirty="0"/>
              <a:t>- Example: factorial(n) = n * factorial(n-1)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Tail</a:t>
            </a:r>
            <a:r>
              <a:rPr spc="-160" dirty="0"/>
              <a:t> </a:t>
            </a:r>
            <a:r>
              <a:rPr spc="-90" dirty="0"/>
              <a:t>and</a:t>
            </a:r>
            <a:r>
              <a:rPr spc="-155" dirty="0"/>
              <a:t> </a:t>
            </a:r>
            <a:r>
              <a:rPr spc="-110" dirty="0"/>
              <a:t>Non-</a:t>
            </a:r>
            <a:r>
              <a:rPr spc="-190" dirty="0"/>
              <a:t>Tail</a:t>
            </a:r>
            <a:r>
              <a:rPr spc="-155" dirty="0"/>
              <a:t> </a:t>
            </a:r>
            <a:r>
              <a:rPr spc="-75" dirty="0"/>
              <a:t>recursion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50240" y="1552066"/>
            <a:ext cx="3280410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pc="-20" dirty="0"/>
              <a:t>Non-</a:t>
            </a:r>
            <a:r>
              <a:rPr dirty="0"/>
              <a:t>tail</a:t>
            </a:r>
            <a:r>
              <a:rPr spc="-15" dirty="0"/>
              <a:t> </a:t>
            </a:r>
            <a:r>
              <a:rPr spc="-10" dirty="0"/>
              <a:t>recursion</a:t>
            </a: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lang="en-US" spc="-10" dirty="0"/>
              <a:t>Fact(n):</a:t>
            </a:r>
            <a:endParaRPr spc="-10" dirty="0"/>
          </a:p>
          <a:p>
            <a:pPr marL="366395">
              <a:lnSpc>
                <a:spcPct val="100000"/>
              </a:lnSpc>
              <a:spcBef>
                <a:spcPts val="480"/>
              </a:spcBef>
            </a:pPr>
            <a:r>
              <a:rPr sz="2000" dirty="0"/>
              <a:t>if</a:t>
            </a:r>
            <a:r>
              <a:rPr sz="2000" spc="-25" dirty="0"/>
              <a:t> </a:t>
            </a:r>
            <a:r>
              <a:rPr sz="2000" spc="-10" dirty="0"/>
              <a:t>(n==1)</a:t>
            </a:r>
            <a:endParaRPr sz="2000" dirty="0"/>
          </a:p>
          <a:p>
            <a:pPr marL="812800">
              <a:lnSpc>
                <a:spcPct val="100000"/>
              </a:lnSpc>
              <a:spcBef>
                <a:spcPts val="480"/>
              </a:spcBef>
            </a:pPr>
            <a:r>
              <a:rPr sz="2000" dirty="0"/>
              <a:t>return</a:t>
            </a:r>
            <a:r>
              <a:rPr sz="2000" spc="-114" dirty="0"/>
              <a:t> </a:t>
            </a:r>
            <a:r>
              <a:rPr sz="2000" spc="-25" dirty="0"/>
              <a:t>1</a:t>
            </a:r>
            <a:endParaRPr lang="en-US" sz="2000" dirty="0"/>
          </a:p>
          <a:p>
            <a:pPr marL="309245">
              <a:spcBef>
                <a:spcPts val="480"/>
              </a:spcBef>
            </a:pPr>
            <a:r>
              <a:rPr lang="en-US" sz="2000" dirty="0"/>
              <a:t>return</a:t>
            </a:r>
            <a:r>
              <a:rPr lang="en-US" sz="2000" spc="-5" dirty="0"/>
              <a:t> </a:t>
            </a:r>
            <a:r>
              <a:rPr lang="en-US" sz="2000" spc="-25" dirty="0"/>
              <a:t>n * Fact (n-</a:t>
            </a:r>
            <a:r>
              <a:rPr lang="en-US" sz="2000" spc="-20" dirty="0"/>
              <a:t>1)</a:t>
            </a:r>
            <a:endParaRPr lang="en-US" sz="2000" dirty="0"/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endParaRPr lang="en-US"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4419600" y="1552066"/>
            <a:ext cx="2913380" cy="11131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0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recursion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54"/>
              </a:spcBef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Fact(n):</a:t>
            </a:r>
            <a:endParaRPr lang="en-US" sz="2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54"/>
              </a:spcBef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Return</a:t>
            </a:r>
            <a:r>
              <a:rPr lang="en-US" sz="20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114" dirty="0" err="1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lang="en-US" sz="2000" spc="-10" dirty="0" err="1">
                <a:solidFill>
                  <a:srgbClr val="2E2B1F"/>
                </a:solidFill>
                <a:latin typeface="Calibri"/>
                <a:cs typeface="Calibri"/>
              </a:rPr>
              <a:t>act_tail</a:t>
            </a: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(n,1)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820" y="3565779"/>
            <a:ext cx="3263265" cy="138948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 err="1">
                <a:latin typeface="Calibri"/>
                <a:cs typeface="Calibri"/>
              </a:rPr>
              <a:t>Fact_tail</a:t>
            </a:r>
            <a:r>
              <a:rPr lang="en-US" sz="2000" dirty="0">
                <a:latin typeface="Calibri"/>
                <a:cs typeface="Calibri"/>
              </a:rPr>
              <a:t>(n, acc):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if n=0 or 1 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	return acc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return </a:t>
            </a:r>
            <a:r>
              <a:rPr lang="en-US" sz="2000" dirty="0" err="1">
                <a:latin typeface="Calibri"/>
                <a:cs typeface="Calibri"/>
              </a:rPr>
              <a:t>Fact_tail</a:t>
            </a:r>
            <a:r>
              <a:rPr lang="en-US" sz="2000" dirty="0">
                <a:latin typeface="Calibri"/>
                <a:cs typeface="Calibri"/>
              </a:rPr>
              <a:t>(n-1, acc*n)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2000" y="533400"/>
            <a:ext cx="3263265" cy="94320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3600" b="1" dirty="0">
                <a:latin typeface="Calibri"/>
                <a:cs typeface="Calibri"/>
              </a:rPr>
              <a:t>Fibonacci(n):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return </a:t>
            </a:r>
            <a:r>
              <a:rPr lang="en-US" sz="2000" dirty="0" err="1">
                <a:latin typeface="Calibri"/>
                <a:cs typeface="Calibri"/>
              </a:rPr>
              <a:t>Fibonacci_tail</a:t>
            </a:r>
            <a:r>
              <a:rPr lang="en-US" sz="2000" dirty="0">
                <a:latin typeface="Calibri"/>
                <a:cs typeface="Calibri"/>
              </a:rPr>
              <a:t>(n,0,1)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81C1E58E-12A7-0E23-F1F6-3F0E29024307}"/>
              </a:ext>
            </a:extLst>
          </p:cNvPr>
          <p:cNvSpPr txBox="1"/>
          <p:nvPr/>
        </p:nvSpPr>
        <p:spPr>
          <a:xfrm>
            <a:off x="914400" y="3296845"/>
            <a:ext cx="4953000" cy="16357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3600" b="1" dirty="0" err="1">
                <a:latin typeface="Calibri"/>
                <a:cs typeface="Calibri"/>
              </a:rPr>
              <a:t>Fibonacci_tail</a:t>
            </a:r>
            <a:r>
              <a:rPr lang="en-US" sz="3600" b="1" dirty="0">
                <a:latin typeface="Calibri"/>
                <a:cs typeface="Calibri"/>
              </a:rPr>
              <a:t>(n, </a:t>
            </a:r>
            <a:r>
              <a:rPr lang="en-US" sz="3600" b="1" dirty="0" err="1">
                <a:latin typeface="Calibri"/>
                <a:cs typeface="Calibri"/>
              </a:rPr>
              <a:t>a,b</a:t>
            </a:r>
            <a:r>
              <a:rPr lang="en-US" sz="3600" b="1" dirty="0">
                <a:latin typeface="Calibri"/>
                <a:cs typeface="Calibri"/>
              </a:rPr>
              <a:t>):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if n=0 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	return a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000" dirty="0">
                <a:latin typeface="Calibri"/>
                <a:cs typeface="Calibri"/>
              </a:rPr>
              <a:t>return </a:t>
            </a:r>
            <a:r>
              <a:rPr lang="en-US" sz="2000" dirty="0" err="1">
                <a:latin typeface="Calibri"/>
                <a:cs typeface="Calibri"/>
              </a:rPr>
              <a:t>Fact_tail</a:t>
            </a:r>
            <a:r>
              <a:rPr lang="en-US" sz="2000" dirty="0">
                <a:latin typeface="Calibri"/>
                <a:cs typeface="Calibri"/>
              </a:rPr>
              <a:t>(n-1, b, </a:t>
            </a:r>
            <a:r>
              <a:rPr lang="en-US" sz="2000" dirty="0" err="1">
                <a:latin typeface="Calibri"/>
                <a:cs typeface="Calibri"/>
              </a:rPr>
              <a:t>a+b</a:t>
            </a:r>
            <a:r>
              <a:rPr lang="en-US" sz="200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79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Linear</a:t>
            </a:r>
            <a:r>
              <a:rPr spc="-170" dirty="0"/>
              <a:t> </a:t>
            </a:r>
            <a:r>
              <a:rPr spc="-90" dirty="0"/>
              <a:t>and</a:t>
            </a:r>
            <a:r>
              <a:rPr spc="-165" dirty="0"/>
              <a:t> </a:t>
            </a:r>
            <a:r>
              <a:rPr spc="-114" dirty="0"/>
              <a:t>tree</a:t>
            </a:r>
            <a:r>
              <a:rPr spc="-160" dirty="0"/>
              <a:t> </a:t>
            </a:r>
            <a:r>
              <a:rPr spc="-8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68412"/>
            <a:ext cx="7383145" cy="767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04240" indent="-342900">
              <a:lnSpc>
                <a:spcPts val="2990"/>
              </a:lnSpc>
              <a:spcBef>
                <a:spcPts val="105"/>
              </a:spcBef>
              <a:buClr>
                <a:srgbClr val="E0E1DC"/>
              </a:buClr>
              <a:buSzPct val="110416"/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Depending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recursion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grows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classified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37BDC-A2FD-392D-5D01-7DAB26CE9CB9}"/>
              </a:ext>
            </a:extLst>
          </p:cNvPr>
          <p:cNvSpPr txBox="1"/>
          <p:nvPr/>
        </p:nvSpPr>
        <p:spPr>
          <a:xfrm>
            <a:off x="356551" y="2446741"/>
            <a:ext cx="762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Linear Recursion:</a:t>
            </a:r>
          </a:p>
          <a:p>
            <a:r>
              <a:rPr lang="en-US" dirty="0"/>
              <a:t>- A recursive function makes **only one recursive call** in each 	recursive case.</a:t>
            </a:r>
          </a:p>
          <a:p>
            <a:r>
              <a:rPr lang="en-US" dirty="0"/>
              <a:t>- Example: Calculating factorial or sum of n numbers.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Tree Recursion:</a:t>
            </a:r>
          </a:p>
          <a:p>
            <a:r>
              <a:rPr lang="en-US" dirty="0"/>
              <a:t>- A recursive function makes **more than one recursive call** in each 	                    	recursive case.</a:t>
            </a:r>
          </a:p>
          <a:p>
            <a:r>
              <a:rPr lang="en-US" dirty="0"/>
              <a:t>- Example: Fibonacci series, where each call generates two more calls.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1069</Words>
  <Application>Microsoft Office PowerPoint</Application>
  <PresentationFormat>On-screen Show (4:3)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Symbol</vt:lpstr>
      <vt:lpstr>Times New Roman</vt:lpstr>
      <vt:lpstr>Office Theme</vt:lpstr>
      <vt:lpstr>Recursion</vt:lpstr>
      <vt:lpstr>Recursive solution</vt:lpstr>
      <vt:lpstr>Recursive Solution</vt:lpstr>
      <vt:lpstr>Variants of recursion</vt:lpstr>
      <vt:lpstr>Direct and indirect recursion</vt:lpstr>
      <vt:lpstr>Tail and Non-Tail recursion</vt:lpstr>
      <vt:lpstr>Tail and Non-Tail recursion</vt:lpstr>
      <vt:lpstr>PowerPoint Presentation</vt:lpstr>
      <vt:lpstr>Linear and tree recursion</vt:lpstr>
      <vt:lpstr>PowerPoint Presentation</vt:lpstr>
      <vt:lpstr>PowerPoint Presentation</vt:lpstr>
      <vt:lpstr>Fibonacci numbers</vt:lpstr>
      <vt:lpstr>Execution of recursive calls</vt:lpstr>
      <vt:lpstr>Recursive Solution</vt:lpstr>
      <vt:lpstr>Recursive Solution</vt:lpstr>
      <vt:lpstr>The Towers of Hanoi</vt:lpstr>
      <vt:lpstr>The Towers of Hanoi</vt:lpstr>
      <vt:lpstr>The Towers Algorithm</vt:lpstr>
      <vt:lpstr>Iteration    Recursion</vt:lpstr>
      <vt:lpstr>PowerPoint Presentation</vt:lpstr>
      <vt:lpstr>Applications of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Bhim Prasad Upadhaya</cp:lastModifiedBy>
  <cp:revision>11</cp:revision>
  <dcterms:created xsi:type="dcterms:W3CDTF">2025-09-03T10:29:55Z</dcterms:created>
  <dcterms:modified xsi:type="dcterms:W3CDTF">2025-09-03T15:56:13Z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2025-05-27T00:00:00Z</vt:filetime>
  </property>
  <property fmtid="{D5CDD505-2E9C-101B-9397-08002B2CF9AE}" pid="3" name="Creator">
    <vt:lpwstr>WPS Slides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D:20250527142351+05'45'</vt:lpwstr>
  </property>
</Properties>
</file>