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312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1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  <p:sldId id="313" r:id="rId38"/>
    <p:sldId id="298" r:id="rId39"/>
    <p:sldId id="299" r:id="rId40"/>
    <p:sldId id="301" r:id="rId41"/>
    <p:sldId id="302" r:id="rId42"/>
    <p:sldId id="303" r:id="rId43"/>
    <p:sldId id="306" r:id="rId44"/>
    <p:sldId id="307" r:id="rId45"/>
    <p:sldId id="308" r:id="rId46"/>
    <p:sldId id="309" r:id="rId47"/>
    <p:sldId id="310" r:id="rId4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E89C8-BEA5-4B10-A1AC-B15031CBA86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FF70-DC9D-41E9-8295-C246F2BFC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5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4FF70-DC9D-41E9-8295-C246F2BFC2A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2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44" y="162509"/>
            <a:ext cx="7447915" cy="1047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602752"/>
            <a:ext cx="7340600" cy="386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591436"/>
            <a:ext cx="7310120" cy="1674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 marR="200660" indent="-344170" algn="ctr">
              <a:lnSpc>
                <a:spcPts val="216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344170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abstract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basically,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19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endParaRPr sz="1900">
              <a:latin typeface="Calibri"/>
              <a:cs typeface="Calibri"/>
            </a:endParaRPr>
          </a:p>
          <a:p>
            <a:pPr marR="140970" algn="ctr">
              <a:lnSpc>
                <a:spcPts val="2160"/>
              </a:lnSpc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(also</a:t>
            </a:r>
            <a:r>
              <a:rPr sz="19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nodes)</a:t>
            </a:r>
            <a:r>
              <a:rPr sz="19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9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connect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vertices.</a:t>
            </a:r>
            <a:endParaRPr sz="1900">
              <a:latin typeface="Calibri"/>
              <a:cs typeface="Calibri"/>
            </a:endParaRPr>
          </a:p>
          <a:p>
            <a:pPr marL="356870" marR="5080" indent="-344805">
              <a:lnSpc>
                <a:spcPct val="89900"/>
              </a:lnSpc>
              <a:spcBef>
                <a:spcPts val="475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often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viewed</a:t>
            </a:r>
            <a:r>
              <a:rPr sz="19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generalization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structure,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where instead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purely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parent-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to-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child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relationship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19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tree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nodes,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kind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9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complex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relationships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19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represented.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6244" y="3558020"/>
            <a:ext cx="7281545" cy="26047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6870" indent="-228600">
              <a:lnSpc>
                <a:spcPct val="100000"/>
              </a:lnSpc>
              <a:spcBef>
                <a:spcPts val="335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900" u="sng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Why</a:t>
            </a:r>
            <a:r>
              <a:rPr sz="1900" u="sng" spc="-8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 </a:t>
            </a:r>
            <a:r>
              <a:rPr sz="1900" u="sng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graphs</a:t>
            </a:r>
            <a:r>
              <a:rPr sz="1900" u="sng" spc="-7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 </a:t>
            </a:r>
            <a:r>
              <a:rPr sz="1900" u="sng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are</a:t>
            </a:r>
            <a:r>
              <a:rPr sz="1900" u="sng" spc="-7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 </a:t>
            </a:r>
            <a:r>
              <a:rPr sz="1900" u="sng" spc="-10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useful?</a:t>
            </a:r>
            <a:endParaRPr sz="1900">
              <a:latin typeface="Calibri"/>
              <a:cs typeface="Calibri"/>
            </a:endParaRPr>
          </a:p>
          <a:p>
            <a:pPr marL="356870" marR="5080" indent="-344805">
              <a:lnSpc>
                <a:spcPct val="90100"/>
              </a:lnSpc>
              <a:spcBef>
                <a:spcPts val="465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Graphs</a:t>
            </a:r>
            <a:r>
              <a:rPr sz="19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widely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model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19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situation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entities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things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related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pairs;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example,</a:t>
            </a: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following information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represented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graphs:</a:t>
            </a:r>
            <a:endParaRPr sz="1900">
              <a:latin typeface="Calibri"/>
              <a:cs typeface="Calibri"/>
            </a:endParaRPr>
          </a:p>
          <a:p>
            <a:pPr marL="356870" marR="85725" indent="-344805">
              <a:lnSpc>
                <a:spcPts val="2060"/>
              </a:lnSpc>
              <a:spcBef>
                <a:spcPts val="47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900" i="1" dirty="0">
                <a:solidFill>
                  <a:srgbClr val="2E2B1F"/>
                </a:solidFill>
                <a:latin typeface="Calibri"/>
                <a:cs typeface="Calibri"/>
              </a:rPr>
              <a:t>Family</a:t>
            </a:r>
            <a:r>
              <a:rPr sz="1900" i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2E2B1F"/>
                </a:solidFill>
                <a:latin typeface="Calibri"/>
                <a:cs typeface="Calibri"/>
              </a:rPr>
              <a:t>trees</a:t>
            </a:r>
            <a:r>
              <a:rPr sz="1900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member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19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9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parent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their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children.</a:t>
            </a:r>
            <a:endParaRPr sz="1900">
              <a:latin typeface="Calibri"/>
              <a:cs typeface="Calibri"/>
            </a:endParaRPr>
          </a:p>
          <a:p>
            <a:pPr marL="354330" marR="369570" indent="-342265" algn="just">
              <a:lnSpc>
                <a:spcPct val="90100"/>
              </a:lnSpc>
              <a:spcBef>
                <a:spcPts val="415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900" i="1" spc="-10" dirty="0">
                <a:solidFill>
                  <a:srgbClr val="2E2B1F"/>
                </a:solidFill>
                <a:latin typeface="Calibri"/>
                <a:cs typeface="Calibri"/>
              </a:rPr>
              <a:t>Transportation</a:t>
            </a:r>
            <a:r>
              <a:rPr sz="1900" i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2E2B1F"/>
                </a:solidFill>
                <a:latin typeface="Calibri"/>
                <a:cs typeface="Calibri"/>
              </a:rPr>
              <a:t>networks</a:t>
            </a:r>
            <a:r>
              <a:rPr sz="1900" i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airports,</a:t>
            </a:r>
            <a:r>
              <a:rPr sz="19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intersections, 	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ports,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airline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flights,</a:t>
            </a: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one-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roads,</a:t>
            </a:r>
            <a:r>
              <a:rPr sz="19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shipping 	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routes,</a:t>
            </a:r>
            <a:r>
              <a:rPr sz="19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2E2B1F"/>
                </a:solidFill>
                <a:latin typeface="Calibri"/>
                <a:cs typeface="Calibri"/>
              </a:rPr>
              <a:t>etc.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38361" y="568431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3000" y="3098800"/>
            <a:ext cx="40703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Arial"/>
                <a:cs typeface="Arial"/>
              </a:rPr>
              <a:t>Type </a:t>
            </a:r>
            <a:r>
              <a:rPr sz="1000" spc="-5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678950" y="3116296"/>
            <a:ext cx="220345" cy="714375"/>
            <a:chOff x="8678950" y="3116296"/>
            <a:chExt cx="220345" cy="714375"/>
          </a:xfrm>
        </p:grpSpPr>
        <p:sp>
          <p:nvSpPr>
            <p:cNvPr id="11" name="object 11"/>
            <p:cNvSpPr/>
            <p:nvPr/>
          </p:nvSpPr>
          <p:spPr>
            <a:xfrm>
              <a:off x="8686799" y="3124145"/>
              <a:ext cx="204470" cy="699135"/>
            </a:xfrm>
            <a:custGeom>
              <a:avLst/>
              <a:gdLst/>
              <a:ahLst/>
              <a:cxnLst/>
              <a:rect l="l" t="t" r="r" b="b"/>
              <a:pathLst>
                <a:path w="204470" h="699135">
                  <a:moveTo>
                    <a:pt x="204072" y="0"/>
                  </a:moveTo>
                  <a:lnTo>
                    <a:pt x="0" y="0"/>
                  </a:lnTo>
                  <a:lnTo>
                    <a:pt x="0" y="698554"/>
                  </a:lnTo>
                  <a:lnTo>
                    <a:pt x="204072" y="698554"/>
                  </a:lnTo>
                  <a:lnTo>
                    <a:pt x="2040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6799" y="3124145"/>
              <a:ext cx="204470" cy="699135"/>
            </a:xfrm>
            <a:custGeom>
              <a:avLst/>
              <a:gdLst/>
              <a:ahLst/>
              <a:cxnLst/>
              <a:rect l="l" t="t" r="r" b="b"/>
              <a:pathLst>
                <a:path w="204470" h="699135">
                  <a:moveTo>
                    <a:pt x="0" y="698554"/>
                  </a:moveTo>
                  <a:lnTo>
                    <a:pt x="204072" y="698554"/>
                  </a:lnTo>
                  <a:lnTo>
                    <a:pt x="204072" y="0"/>
                  </a:lnTo>
                  <a:lnTo>
                    <a:pt x="0" y="0"/>
                  </a:lnTo>
                  <a:lnTo>
                    <a:pt x="0" y="698554"/>
                  </a:lnTo>
                  <a:close/>
                </a:path>
              </a:pathLst>
            </a:custGeom>
            <a:ln w="156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4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10" dirty="0"/>
              <a:t>Adjacency</a:t>
            </a:r>
            <a:r>
              <a:rPr sz="4400" spc="-204" dirty="0"/>
              <a:t> </a:t>
            </a:r>
            <a:r>
              <a:rPr sz="4400" spc="-85" dirty="0"/>
              <a:t>list</a:t>
            </a:r>
            <a:r>
              <a:rPr sz="4400" spc="-195" dirty="0"/>
              <a:t> </a:t>
            </a:r>
            <a:r>
              <a:rPr sz="4400" spc="-95" dirty="0"/>
              <a:t>representation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6244" y="1278308"/>
            <a:ext cx="7458075" cy="389762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865"/>
              </a:spcBef>
              <a:buClr>
                <a:srgbClr val="A9A47B"/>
              </a:buClr>
              <a:buSzPct val="94444"/>
              <a:buFont typeface="Arial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graphs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represented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computer’s memory.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structure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consists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G.</a:t>
            </a:r>
            <a:r>
              <a:rPr sz="1800" spc="3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Furthermore, every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turn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its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own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names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itself.</a:t>
            </a:r>
            <a:endParaRPr sz="18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118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advantage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 of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 marL="356870" marR="515620" indent="-344805">
              <a:lnSpc>
                <a:spcPct val="134400"/>
              </a:lnSpc>
              <a:spcBef>
                <a:spcPts val="459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easy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follow,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clearly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shows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particular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endParaRPr sz="1800">
              <a:latin typeface="Calibri"/>
              <a:cs typeface="Calibri"/>
            </a:endParaRPr>
          </a:p>
          <a:p>
            <a:pPr marL="356870" marR="5080" indent="-344805">
              <a:lnSpc>
                <a:spcPct val="135100"/>
              </a:lnSpc>
              <a:spcBef>
                <a:spcPts val="44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often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storing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graphs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small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moderate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of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edges.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preferred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representing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sparse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graphs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in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computer’s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memory;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otherwise,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good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choice.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68" y="5299964"/>
            <a:ext cx="10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A9A47B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668" y="5202428"/>
            <a:ext cx="6636384" cy="151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70230">
              <a:lnSpc>
                <a:spcPct val="135200"/>
              </a:lnSpc>
              <a:spcBef>
                <a:spcPts val="10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easy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straightforward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represented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list.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Adding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Adjacency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difficult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task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needs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changed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existing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reordered.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5" dirty="0"/>
              <a:t>Adjacency</a:t>
            </a:r>
            <a:r>
              <a:rPr sz="4800" spc="-210" dirty="0"/>
              <a:t> </a:t>
            </a:r>
            <a:r>
              <a:rPr sz="4800" spc="-85" dirty="0"/>
              <a:t>list</a:t>
            </a:r>
            <a:r>
              <a:rPr sz="4800" spc="-150" dirty="0"/>
              <a:t> </a:t>
            </a:r>
            <a:r>
              <a:rPr sz="4800" spc="-95" dirty="0"/>
              <a:t>representation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52068" y="1615820"/>
            <a:ext cx="7346315" cy="2844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directed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graph,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lengths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equal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G.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However,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undirected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graph,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lengths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equal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5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twice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(u,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v)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means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u.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modified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weighted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graphs.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Clr>
                <a:srgbClr val="A9A47B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7209" y="4727257"/>
            <a:ext cx="232410" cy="299085"/>
            <a:chOff x="2057209" y="4727257"/>
            <a:chExt cx="232410" cy="299085"/>
          </a:xfrm>
        </p:grpSpPr>
        <p:sp>
          <p:nvSpPr>
            <p:cNvPr id="9" name="object 9"/>
            <p:cNvSpPr/>
            <p:nvPr/>
          </p:nvSpPr>
          <p:spPr>
            <a:xfrm>
              <a:off x="2061972" y="4732020"/>
              <a:ext cx="222885" cy="289560"/>
            </a:xfrm>
            <a:custGeom>
              <a:avLst/>
              <a:gdLst/>
              <a:ahLst/>
              <a:cxnLst/>
              <a:rect l="l" t="t" r="r" b="b"/>
              <a:pathLst>
                <a:path w="222885" h="289560">
                  <a:moveTo>
                    <a:pt x="111251" y="0"/>
                  </a:moveTo>
                  <a:lnTo>
                    <a:pt x="67937" y="11370"/>
                  </a:lnTo>
                  <a:lnTo>
                    <a:pt x="32575" y="42386"/>
                  </a:lnTo>
                  <a:lnTo>
                    <a:pt x="8739" y="88403"/>
                  </a:lnTo>
                  <a:lnTo>
                    <a:pt x="0" y="144779"/>
                  </a:lnTo>
                  <a:lnTo>
                    <a:pt x="8739" y="201156"/>
                  </a:lnTo>
                  <a:lnTo>
                    <a:pt x="32575" y="247173"/>
                  </a:lnTo>
                  <a:lnTo>
                    <a:pt x="67937" y="278189"/>
                  </a:lnTo>
                  <a:lnTo>
                    <a:pt x="111251" y="289559"/>
                  </a:lnTo>
                  <a:lnTo>
                    <a:pt x="154566" y="278189"/>
                  </a:lnTo>
                  <a:lnTo>
                    <a:pt x="189928" y="247173"/>
                  </a:lnTo>
                  <a:lnTo>
                    <a:pt x="213764" y="201156"/>
                  </a:lnTo>
                  <a:lnTo>
                    <a:pt x="222503" y="144779"/>
                  </a:lnTo>
                  <a:lnTo>
                    <a:pt x="213764" y="88403"/>
                  </a:lnTo>
                  <a:lnTo>
                    <a:pt x="189928" y="42386"/>
                  </a:lnTo>
                  <a:lnTo>
                    <a:pt x="154566" y="11370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1972" y="4732020"/>
              <a:ext cx="222885" cy="289560"/>
            </a:xfrm>
            <a:custGeom>
              <a:avLst/>
              <a:gdLst/>
              <a:ahLst/>
              <a:cxnLst/>
              <a:rect l="l" t="t" r="r" b="b"/>
              <a:pathLst>
                <a:path w="222885" h="289560">
                  <a:moveTo>
                    <a:pt x="0" y="144779"/>
                  </a:moveTo>
                  <a:lnTo>
                    <a:pt x="8739" y="88403"/>
                  </a:lnTo>
                  <a:lnTo>
                    <a:pt x="32575" y="42386"/>
                  </a:lnTo>
                  <a:lnTo>
                    <a:pt x="67937" y="11370"/>
                  </a:lnTo>
                  <a:lnTo>
                    <a:pt x="111251" y="0"/>
                  </a:lnTo>
                  <a:lnTo>
                    <a:pt x="154566" y="11370"/>
                  </a:lnTo>
                  <a:lnTo>
                    <a:pt x="189928" y="42386"/>
                  </a:lnTo>
                  <a:lnTo>
                    <a:pt x="213764" y="88403"/>
                  </a:lnTo>
                  <a:lnTo>
                    <a:pt x="222503" y="144779"/>
                  </a:lnTo>
                  <a:lnTo>
                    <a:pt x="213764" y="201156"/>
                  </a:lnTo>
                  <a:lnTo>
                    <a:pt x="189928" y="247173"/>
                  </a:lnTo>
                  <a:lnTo>
                    <a:pt x="154566" y="278189"/>
                  </a:lnTo>
                  <a:lnTo>
                    <a:pt x="111251" y="289559"/>
                  </a:lnTo>
                  <a:lnTo>
                    <a:pt x="67937" y="278189"/>
                  </a:lnTo>
                  <a:lnTo>
                    <a:pt x="32575" y="247173"/>
                  </a:lnTo>
                  <a:lnTo>
                    <a:pt x="8739" y="201156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59635" y="4803394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57409" y="4727257"/>
            <a:ext cx="232410" cy="299085"/>
            <a:chOff x="3657409" y="4727257"/>
            <a:chExt cx="232410" cy="299085"/>
          </a:xfrm>
        </p:grpSpPr>
        <p:sp>
          <p:nvSpPr>
            <p:cNvPr id="13" name="object 13"/>
            <p:cNvSpPr/>
            <p:nvPr/>
          </p:nvSpPr>
          <p:spPr>
            <a:xfrm>
              <a:off x="3662171" y="4732020"/>
              <a:ext cx="222885" cy="289560"/>
            </a:xfrm>
            <a:custGeom>
              <a:avLst/>
              <a:gdLst/>
              <a:ahLst/>
              <a:cxnLst/>
              <a:rect l="l" t="t" r="r" b="b"/>
              <a:pathLst>
                <a:path w="222885" h="289560">
                  <a:moveTo>
                    <a:pt x="111251" y="0"/>
                  </a:moveTo>
                  <a:lnTo>
                    <a:pt x="67937" y="11370"/>
                  </a:lnTo>
                  <a:lnTo>
                    <a:pt x="32575" y="42386"/>
                  </a:lnTo>
                  <a:lnTo>
                    <a:pt x="8739" y="88403"/>
                  </a:lnTo>
                  <a:lnTo>
                    <a:pt x="0" y="144779"/>
                  </a:lnTo>
                  <a:lnTo>
                    <a:pt x="8739" y="201156"/>
                  </a:lnTo>
                  <a:lnTo>
                    <a:pt x="32575" y="247173"/>
                  </a:lnTo>
                  <a:lnTo>
                    <a:pt x="67937" y="278189"/>
                  </a:lnTo>
                  <a:lnTo>
                    <a:pt x="111251" y="289559"/>
                  </a:lnTo>
                  <a:lnTo>
                    <a:pt x="154566" y="278189"/>
                  </a:lnTo>
                  <a:lnTo>
                    <a:pt x="189928" y="247173"/>
                  </a:lnTo>
                  <a:lnTo>
                    <a:pt x="213764" y="201156"/>
                  </a:lnTo>
                  <a:lnTo>
                    <a:pt x="222503" y="144779"/>
                  </a:lnTo>
                  <a:lnTo>
                    <a:pt x="213764" y="88403"/>
                  </a:lnTo>
                  <a:lnTo>
                    <a:pt x="189928" y="42386"/>
                  </a:lnTo>
                  <a:lnTo>
                    <a:pt x="154566" y="11370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62171" y="4732020"/>
              <a:ext cx="222885" cy="289560"/>
            </a:xfrm>
            <a:custGeom>
              <a:avLst/>
              <a:gdLst/>
              <a:ahLst/>
              <a:cxnLst/>
              <a:rect l="l" t="t" r="r" b="b"/>
              <a:pathLst>
                <a:path w="222885" h="289560">
                  <a:moveTo>
                    <a:pt x="0" y="144779"/>
                  </a:moveTo>
                  <a:lnTo>
                    <a:pt x="8739" y="88403"/>
                  </a:lnTo>
                  <a:lnTo>
                    <a:pt x="32575" y="42386"/>
                  </a:lnTo>
                  <a:lnTo>
                    <a:pt x="67937" y="11370"/>
                  </a:lnTo>
                  <a:lnTo>
                    <a:pt x="111251" y="0"/>
                  </a:lnTo>
                  <a:lnTo>
                    <a:pt x="154566" y="11370"/>
                  </a:lnTo>
                  <a:lnTo>
                    <a:pt x="189928" y="42386"/>
                  </a:lnTo>
                  <a:lnTo>
                    <a:pt x="213764" y="88403"/>
                  </a:lnTo>
                  <a:lnTo>
                    <a:pt x="222503" y="144779"/>
                  </a:lnTo>
                  <a:lnTo>
                    <a:pt x="213764" y="201156"/>
                  </a:lnTo>
                  <a:lnTo>
                    <a:pt x="189928" y="247173"/>
                  </a:lnTo>
                  <a:lnTo>
                    <a:pt x="154566" y="278189"/>
                  </a:lnTo>
                  <a:lnTo>
                    <a:pt x="111251" y="289559"/>
                  </a:lnTo>
                  <a:lnTo>
                    <a:pt x="67937" y="278189"/>
                  </a:lnTo>
                  <a:lnTo>
                    <a:pt x="32575" y="247173"/>
                  </a:lnTo>
                  <a:lnTo>
                    <a:pt x="8739" y="201156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760470" y="4803394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57209" y="5528881"/>
            <a:ext cx="232410" cy="299085"/>
            <a:chOff x="2057209" y="5528881"/>
            <a:chExt cx="232410" cy="299085"/>
          </a:xfrm>
        </p:grpSpPr>
        <p:sp>
          <p:nvSpPr>
            <p:cNvPr id="17" name="object 17"/>
            <p:cNvSpPr/>
            <p:nvPr/>
          </p:nvSpPr>
          <p:spPr>
            <a:xfrm>
              <a:off x="2061972" y="5533644"/>
              <a:ext cx="222885" cy="289560"/>
            </a:xfrm>
            <a:custGeom>
              <a:avLst/>
              <a:gdLst/>
              <a:ahLst/>
              <a:cxnLst/>
              <a:rect l="l" t="t" r="r" b="b"/>
              <a:pathLst>
                <a:path w="222885" h="289560">
                  <a:moveTo>
                    <a:pt x="111251" y="0"/>
                  </a:moveTo>
                  <a:lnTo>
                    <a:pt x="67937" y="11377"/>
                  </a:lnTo>
                  <a:lnTo>
                    <a:pt x="32575" y="42405"/>
                  </a:lnTo>
                  <a:lnTo>
                    <a:pt x="8739" y="88425"/>
                  </a:lnTo>
                  <a:lnTo>
                    <a:pt x="0" y="144779"/>
                  </a:lnTo>
                  <a:lnTo>
                    <a:pt x="8739" y="201134"/>
                  </a:lnTo>
                  <a:lnTo>
                    <a:pt x="32575" y="247154"/>
                  </a:lnTo>
                  <a:lnTo>
                    <a:pt x="67937" y="278182"/>
                  </a:lnTo>
                  <a:lnTo>
                    <a:pt x="111251" y="289559"/>
                  </a:lnTo>
                  <a:lnTo>
                    <a:pt x="154566" y="278182"/>
                  </a:lnTo>
                  <a:lnTo>
                    <a:pt x="189928" y="247154"/>
                  </a:lnTo>
                  <a:lnTo>
                    <a:pt x="213764" y="201134"/>
                  </a:lnTo>
                  <a:lnTo>
                    <a:pt x="222503" y="144779"/>
                  </a:lnTo>
                  <a:lnTo>
                    <a:pt x="213764" y="88425"/>
                  </a:lnTo>
                  <a:lnTo>
                    <a:pt x="189928" y="42405"/>
                  </a:lnTo>
                  <a:lnTo>
                    <a:pt x="154566" y="11377"/>
                  </a:lnTo>
                  <a:lnTo>
                    <a:pt x="1112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61972" y="5533644"/>
              <a:ext cx="222885" cy="289560"/>
            </a:xfrm>
            <a:custGeom>
              <a:avLst/>
              <a:gdLst/>
              <a:ahLst/>
              <a:cxnLst/>
              <a:rect l="l" t="t" r="r" b="b"/>
              <a:pathLst>
                <a:path w="222885" h="289560">
                  <a:moveTo>
                    <a:pt x="0" y="144779"/>
                  </a:moveTo>
                  <a:lnTo>
                    <a:pt x="8739" y="88425"/>
                  </a:lnTo>
                  <a:lnTo>
                    <a:pt x="32575" y="42405"/>
                  </a:lnTo>
                  <a:lnTo>
                    <a:pt x="67937" y="11377"/>
                  </a:lnTo>
                  <a:lnTo>
                    <a:pt x="111251" y="0"/>
                  </a:lnTo>
                  <a:lnTo>
                    <a:pt x="154566" y="11377"/>
                  </a:lnTo>
                  <a:lnTo>
                    <a:pt x="189928" y="42405"/>
                  </a:lnTo>
                  <a:lnTo>
                    <a:pt x="213764" y="88425"/>
                  </a:lnTo>
                  <a:lnTo>
                    <a:pt x="222503" y="144779"/>
                  </a:lnTo>
                  <a:lnTo>
                    <a:pt x="213764" y="201134"/>
                  </a:lnTo>
                  <a:lnTo>
                    <a:pt x="189928" y="247154"/>
                  </a:lnTo>
                  <a:lnTo>
                    <a:pt x="154566" y="278182"/>
                  </a:lnTo>
                  <a:lnTo>
                    <a:pt x="111251" y="289559"/>
                  </a:lnTo>
                  <a:lnTo>
                    <a:pt x="67937" y="278182"/>
                  </a:lnTo>
                  <a:lnTo>
                    <a:pt x="32575" y="247154"/>
                  </a:lnTo>
                  <a:lnTo>
                    <a:pt x="8739" y="201134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159635" y="5603849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41585" y="5556313"/>
            <a:ext cx="235585" cy="299085"/>
            <a:chOff x="3541585" y="5556313"/>
            <a:chExt cx="235585" cy="299085"/>
          </a:xfrm>
        </p:grpSpPr>
        <p:sp>
          <p:nvSpPr>
            <p:cNvPr id="21" name="object 21"/>
            <p:cNvSpPr/>
            <p:nvPr/>
          </p:nvSpPr>
          <p:spPr>
            <a:xfrm>
              <a:off x="3546347" y="5561076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60" h="289560">
                  <a:moveTo>
                    <a:pt x="112775" y="0"/>
                  </a:moveTo>
                  <a:lnTo>
                    <a:pt x="68901" y="11377"/>
                  </a:lnTo>
                  <a:lnTo>
                    <a:pt x="33051" y="42405"/>
                  </a:lnTo>
                  <a:lnTo>
                    <a:pt x="8870" y="88425"/>
                  </a:lnTo>
                  <a:lnTo>
                    <a:pt x="0" y="144780"/>
                  </a:lnTo>
                  <a:lnTo>
                    <a:pt x="8870" y="201134"/>
                  </a:lnTo>
                  <a:lnTo>
                    <a:pt x="33051" y="247154"/>
                  </a:lnTo>
                  <a:lnTo>
                    <a:pt x="68901" y="278182"/>
                  </a:lnTo>
                  <a:lnTo>
                    <a:pt x="112775" y="289560"/>
                  </a:lnTo>
                  <a:lnTo>
                    <a:pt x="156650" y="278182"/>
                  </a:lnTo>
                  <a:lnTo>
                    <a:pt x="192500" y="247154"/>
                  </a:lnTo>
                  <a:lnTo>
                    <a:pt x="216681" y="201134"/>
                  </a:lnTo>
                  <a:lnTo>
                    <a:pt x="225551" y="144780"/>
                  </a:lnTo>
                  <a:lnTo>
                    <a:pt x="216681" y="88425"/>
                  </a:lnTo>
                  <a:lnTo>
                    <a:pt x="192500" y="42405"/>
                  </a:lnTo>
                  <a:lnTo>
                    <a:pt x="156650" y="11377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46347" y="5561076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60" h="289560">
                  <a:moveTo>
                    <a:pt x="0" y="144780"/>
                  </a:moveTo>
                  <a:lnTo>
                    <a:pt x="8870" y="88425"/>
                  </a:lnTo>
                  <a:lnTo>
                    <a:pt x="33051" y="42405"/>
                  </a:lnTo>
                  <a:lnTo>
                    <a:pt x="68901" y="11377"/>
                  </a:lnTo>
                  <a:lnTo>
                    <a:pt x="112775" y="0"/>
                  </a:lnTo>
                  <a:lnTo>
                    <a:pt x="156650" y="11377"/>
                  </a:lnTo>
                  <a:lnTo>
                    <a:pt x="192500" y="42405"/>
                  </a:lnTo>
                  <a:lnTo>
                    <a:pt x="216681" y="88425"/>
                  </a:lnTo>
                  <a:lnTo>
                    <a:pt x="225551" y="144780"/>
                  </a:lnTo>
                  <a:lnTo>
                    <a:pt x="216681" y="201134"/>
                  </a:lnTo>
                  <a:lnTo>
                    <a:pt x="192500" y="247154"/>
                  </a:lnTo>
                  <a:lnTo>
                    <a:pt x="156650" y="278182"/>
                  </a:lnTo>
                  <a:lnTo>
                    <a:pt x="112775" y="289560"/>
                  </a:lnTo>
                  <a:lnTo>
                    <a:pt x="68901" y="278182"/>
                  </a:lnTo>
                  <a:lnTo>
                    <a:pt x="33051" y="247154"/>
                  </a:lnTo>
                  <a:lnTo>
                    <a:pt x="8870" y="201134"/>
                  </a:lnTo>
                  <a:lnTo>
                    <a:pt x="0" y="14478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46170" y="5632500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136648" y="4834128"/>
            <a:ext cx="1987550" cy="940435"/>
            <a:chOff x="2136648" y="4834128"/>
            <a:chExt cx="1987550" cy="940435"/>
          </a:xfrm>
        </p:grpSpPr>
        <p:sp>
          <p:nvSpPr>
            <p:cNvPr id="25" name="object 25"/>
            <p:cNvSpPr/>
            <p:nvPr/>
          </p:nvSpPr>
          <p:spPr>
            <a:xfrm>
              <a:off x="2136648" y="4834128"/>
              <a:ext cx="1560830" cy="879475"/>
            </a:xfrm>
            <a:custGeom>
              <a:avLst/>
              <a:gdLst/>
              <a:ahLst/>
              <a:cxnLst/>
              <a:rect l="l" t="t" r="r" b="b"/>
              <a:pathLst>
                <a:path w="1560829" h="879475">
                  <a:moveTo>
                    <a:pt x="76200" y="659892"/>
                  </a:moveTo>
                  <a:lnTo>
                    <a:pt x="44450" y="659892"/>
                  </a:lnTo>
                  <a:lnTo>
                    <a:pt x="44450" y="160020"/>
                  </a:lnTo>
                  <a:lnTo>
                    <a:pt x="31750" y="160020"/>
                  </a:lnTo>
                  <a:lnTo>
                    <a:pt x="31750" y="659892"/>
                  </a:lnTo>
                  <a:lnTo>
                    <a:pt x="0" y="659892"/>
                  </a:lnTo>
                  <a:lnTo>
                    <a:pt x="38100" y="736092"/>
                  </a:lnTo>
                  <a:lnTo>
                    <a:pt x="69850" y="672592"/>
                  </a:lnTo>
                  <a:lnTo>
                    <a:pt x="76200" y="659892"/>
                  </a:lnTo>
                  <a:close/>
                </a:path>
                <a:path w="1560829" h="879475">
                  <a:moveTo>
                    <a:pt x="1399197" y="847737"/>
                  </a:moveTo>
                  <a:lnTo>
                    <a:pt x="1346073" y="847737"/>
                  </a:lnTo>
                  <a:lnTo>
                    <a:pt x="1333411" y="847737"/>
                  </a:lnTo>
                  <a:lnTo>
                    <a:pt x="1332738" y="879195"/>
                  </a:lnTo>
                  <a:lnTo>
                    <a:pt x="1399197" y="847737"/>
                  </a:lnTo>
                  <a:close/>
                </a:path>
                <a:path w="1560829" h="879475">
                  <a:moveTo>
                    <a:pt x="1560576" y="114300"/>
                  </a:moveTo>
                  <a:lnTo>
                    <a:pt x="1554226" y="101600"/>
                  </a:lnTo>
                  <a:lnTo>
                    <a:pt x="1527213" y="47586"/>
                  </a:lnTo>
                  <a:lnTo>
                    <a:pt x="1528699" y="46736"/>
                  </a:lnTo>
                  <a:lnTo>
                    <a:pt x="1522349" y="35560"/>
                  </a:lnTo>
                  <a:lnTo>
                    <a:pt x="1520012" y="36880"/>
                  </a:lnTo>
                  <a:lnTo>
                    <a:pt x="1509776" y="31750"/>
                  </a:lnTo>
                  <a:lnTo>
                    <a:pt x="1446276" y="0"/>
                  </a:lnTo>
                  <a:lnTo>
                    <a:pt x="1446276" y="31750"/>
                  </a:lnTo>
                  <a:lnTo>
                    <a:pt x="150876" y="31750"/>
                  </a:lnTo>
                  <a:lnTo>
                    <a:pt x="150876" y="44450"/>
                  </a:lnTo>
                  <a:lnTo>
                    <a:pt x="1446276" y="44450"/>
                  </a:lnTo>
                  <a:lnTo>
                    <a:pt x="1446276" y="76200"/>
                  </a:lnTo>
                  <a:lnTo>
                    <a:pt x="1482001" y="58343"/>
                  </a:lnTo>
                  <a:lnTo>
                    <a:pt x="217157" y="772375"/>
                  </a:lnTo>
                  <a:lnTo>
                    <a:pt x="201549" y="744728"/>
                  </a:lnTo>
                  <a:lnTo>
                    <a:pt x="158140" y="809091"/>
                  </a:lnTo>
                  <a:lnTo>
                    <a:pt x="154051" y="808990"/>
                  </a:lnTo>
                  <a:lnTo>
                    <a:pt x="153924" y="815340"/>
                  </a:lnTo>
                  <a:lnTo>
                    <a:pt x="153797" y="821690"/>
                  </a:lnTo>
                  <a:lnTo>
                    <a:pt x="1333423" y="847471"/>
                  </a:lnTo>
                  <a:lnTo>
                    <a:pt x="1333538" y="841794"/>
                  </a:lnTo>
                  <a:lnTo>
                    <a:pt x="1333525" y="842772"/>
                  </a:lnTo>
                  <a:lnTo>
                    <a:pt x="1333423" y="847471"/>
                  </a:lnTo>
                  <a:lnTo>
                    <a:pt x="1346073" y="847471"/>
                  </a:lnTo>
                  <a:lnTo>
                    <a:pt x="1399781" y="847471"/>
                  </a:lnTo>
                  <a:lnTo>
                    <a:pt x="1409700" y="842772"/>
                  </a:lnTo>
                  <a:lnTo>
                    <a:pt x="1334389" y="803021"/>
                  </a:lnTo>
                  <a:lnTo>
                    <a:pt x="1333690" y="834771"/>
                  </a:lnTo>
                  <a:lnTo>
                    <a:pt x="238887" y="810844"/>
                  </a:lnTo>
                  <a:lnTo>
                    <a:pt x="226923" y="789660"/>
                  </a:lnTo>
                  <a:lnTo>
                    <a:pt x="223393" y="783424"/>
                  </a:lnTo>
                  <a:lnTo>
                    <a:pt x="1514005" y="55029"/>
                  </a:lnTo>
                  <a:lnTo>
                    <a:pt x="1484376" y="114300"/>
                  </a:lnTo>
                  <a:lnTo>
                    <a:pt x="1516126" y="114300"/>
                  </a:lnTo>
                  <a:lnTo>
                    <a:pt x="1516126" y="748284"/>
                  </a:lnTo>
                  <a:lnTo>
                    <a:pt x="1528826" y="748284"/>
                  </a:lnTo>
                  <a:lnTo>
                    <a:pt x="1528826" y="114300"/>
                  </a:lnTo>
                  <a:lnTo>
                    <a:pt x="1560576" y="1143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74948" y="5350256"/>
              <a:ext cx="344170" cy="419734"/>
            </a:xfrm>
            <a:custGeom>
              <a:avLst/>
              <a:gdLst/>
              <a:ahLst/>
              <a:cxnLst/>
              <a:rect l="l" t="t" r="r" b="b"/>
              <a:pathLst>
                <a:path w="344170" h="419735">
                  <a:moveTo>
                    <a:pt x="344169" y="0"/>
                  </a:moveTo>
                  <a:lnTo>
                    <a:pt x="339243" y="46424"/>
                  </a:lnTo>
                  <a:lnTo>
                    <a:pt x="328343" y="91054"/>
                  </a:lnTo>
                  <a:lnTo>
                    <a:pt x="311827" y="133406"/>
                  </a:lnTo>
                  <a:lnTo>
                    <a:pt x="290052" y="172994"/>
                  </a:lnTo>
                  <a:lnTo>
                    <a:pt x="263376" y="209333"/>
                  </a:lnTo>
                  <a:lnTo>
                    <a:pt x="232155" y="241937"/>
                  </a:lnTo>
                  <a:lnTo>
                    <a:pt x="196749" y="270323"/>
                  </a:lnTo>
                  <a:lnTo>
                    <a:pt x="157514" y="294004"/>
                  </a:lnTo>
                  <a:lnTo>
                    <a:pt x="114807" y="312496"/>
                  </a:lnTo>
                  <a:lnTo>
                    <a:pt x="114807" y="232156"/>
                  </a:lnTo>
                  <a:lnTo>
                    <a:pt x="0" y="345655"/>
                  </a:lnTo>
                  <a:lnTo>
                    <a:pt x="114807" y="419646"/>
                  </a:lnTo>
                  <a:lnTo>
                    <a:pt x="114807" y="339280"/>
                  </a:lnTo>
                  <a:lnTo>
                    <a:pt x="160328" y="319332"/>
                  </a:lnTo>
                  <a:lnTo>
                    <a:pt x="201790" y="293537"/>
                  </a:lnTo>
                  <a:lnTo>
                    <a:pt x="238788" y="262500"/>
                  </a:lnTo>
                  <a:lnTo>
                    <a:pt x="270912" y="226824"/>
                  </a:lnTo>
                  <a:lnTo>
                    <a:pt x="297755" y="187113"/>
                  </a:lnTo>
                  <a:lnTo>
                    <a:pt x="318911" y="143971"/>
                  </a:lnTo>
                  <a:lnTo>
                    <a:pt x="333970" y="98002"/>
                  </a:lnTo>
                  <a:lnTo>
                    <a:pt x="342525" y="49810"/>
                  </a:lnTo>
                  <a:lnTo>
                    <a:pt x="34416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4948" y="4991100"/>
              <a:ext cx="344805" cy="372745"/>
            </a:xfrm>
            <a:custGeom>
              <a:avLst/>
              <a:gdLst/>
              <a:ahLst/>
              <a:cxnLst/>
              <a:rect l="l" t="t" r="r" b="b"/>
              <a:pathLst>
                <a:path w="344804" h="372745">
                  <a:moveTo>
                    <a:pt x="0" y="0"/>
                  </a:moveTo>
                  <a:lnTo>
                    <a:pt x="0" y="26797"/>
                  </a:lnTo>
                  <a:lnTo>
                    <a:pt x="46741" y="29953"/>
                  </a:lnTo>
                  <a:lnTo>
                    <a:pt x="91570" y="39148"/>
                  </a:lnTo>
                  <a:lnTo>
                    <a:pt x="134076" y="53969"/>
                  </a:lnTo>
                  <a:lnTo>
                    <a:pt x="173848" y="74003"/>
                  </a:lnTo>
                  <a:lnTo>
                    <a:pt x="210478" y="98838"/>
                  </a:lnTo>
                  <a:lnTo>
                    <a:pt x="243554" y="128063"/>
                  </a:lnTo>
                  <a:lnTo>
                    <a:pt x="272666" y="161264"/>
                  </a:lnTo>
                  <a:lnTo>
                    <a:pt x="297405" y="198030"/>
                  </a:lnTo>
                  <a:lnTo>
                    <a:pt x="317361" y="237948"/>
                  </a:lnTo>
                  <a:lnTo>
                    <a:pt x="332122" y="280605"/>
                  </a:lnTo>
                  <a:lnTo>
                    <a:pt x="341280" y="325590"/>
                  </a:lnTo>
                  <a:lnTo>
                    <a:pt x="344424" y="372491"/>
                  </a:lnTo>
                  <a:lnTo>
                    <a:pt x="344424" y="345694"/>
                  </a:lnTo>
                  <a:lnTo>
                    <a:pt x="341280" y="298793"/>
                  </a:lnTo>
                  <a:lnTo>
                    <a:pt x="332122" y="253808"/>
                  </a:lnTo>
                  <a:lnTo>
                    <a:pt x="317361" y="211151"/>
                  </a:lnTo>
                  <a:lnTo>
                    <a:pt x="297405" y="171233"/>
                  </a:lnTo>
                  <a:lnTo>
                    <a:pt x="272666" y="134467"/>
                  </a:lnTo>
                  <a:lnTo>
                    <a:pt x="243554" y="101266"/>
                  </a:lnTo>
                  <a:lnTo>
                    <a:pt x="210478" y="72041"/>
                  </a:lnTo>
                  <a:lnTo>
                    <a:pt x="173848" y="47206"/>
                  </a:lnTo>
                  <a:lnTo>
                    <a:pt x="134076" y="27172"/>
                  </a:lnTo>
                  <a:lnTo>
                    <a:pt x="91570" y="12351"/>
                  </a:lnTo>
                  <a:lnTo>
                    <a:pt x="46741" y="31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CD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4948" y="4991100"/>
              <a:ext cx="344805" cy="779145"/>
            </a:xfrm>
            <a:custGeom>
              <a:avLst/>
              <a:gdLst/>
              <a:ahLst/>
              <a:cxnLst/>
              <a:rect l="l" t="t" r="r" b="b"/>
              <a:pathLst>
                <a:path w="344804" h="779145">
                  <a:moveTo>
                    <a:pt x="344424" y="372491"/>
                  </a:moveTo>
                  <a:lnTo>
                    <a:pt x="341280" y="325590"/>
                  </a:lnTo>
                  <a:lnTo>
                    <a:pt x="332122" y="280605"/>
                  </a:lnTo>
                  <a:lnTo>
                    <a:pt x="317361" y="237948"/>
                  </a:lnTo>
                  <a:lnTo>
                    <a:pt x="297405" y="198030"/>
                  </a:lnTo>
                  <a:lnTo>
                    <a:pt x="272666" y="161264"/>
                  </a:lnTo>
                  <a:lnTo>
                    <a:pt x="243554" y="128063"/>
                  </a:lnTo>
                  <a:lnTo>
                    <a:pt x="210478" y="98838"/>
                  </a:lnTo>
                  <a:lnTo>
                    <a:pt x="173848" y="74003"/>
                  </a:lnTo>
                  <a:lnTo>
                    <a:pt x="134076" y="53969"/>
                  </a:lnTo>
                  <a:lnTo>
                    <a:pt x="91570" y="39148"/>
                  </a:lnTo>
                  <a:lnTo>
                    <a:pt x="46741" y="29953"/>
                  </a:lnTo>
                  <a:lnTo>
                    <a:pt x="0" y="26797"/>
                  </a:lnTo>
                  <a:lnTo>
                    <a:pt x="0" y="0"/>
                  </a:lnTo>
                  <a:lnTo>
                    <a:pt x="46741" y="3156"/>
                  </a:lnTo>
                  <a:lnTo>
                    <a:pt x="91570" y="12351"/>
                  </a:lnTo>
                  <a:lnTo>
                    <a:pt x="134076" y="27172"/>
                  </a:lnTo>
                  <a:lnTo>
                    <a:pt x="173848" y="47206"/>
                  </a:lnTo>
                  <a:lnTo>
                    <a:pt x="210478" y="72041"/>
                  </a:lnTo>
                  <a:lnTo>
                    <a:pt x="243554" y="101266"/>
                  </a:lnTo>
                  <a:lnTo>
                    <a:pt x="272666" y="134467"/>
                  </a:lnTo>
                  <a:lnTo>
                    <a:pt x="297405" y="171233"/>
                  </a:lnTo>
                  <a:lnTo>
                    <a:pt x="317361" y="211151"/>
                  </a:lnTo>
                  <a:lnTo>
                    <a:pt x="332122" y="253808"/>
                  </a:lnTo>
                  <a:lnTo>
                    <a:pt x="341280" y="298793"/>
                  </a:lnTo>
                  <a:lnTo>
                    <a:pt x="344424" y="345694"/>
                  </a:lnTo>
                  <a:lnTo>
                    <a:pt x="344424" y="372491"/>
                  </a:lnTo>
                  <a:lnTo>
                    <a:pt x="341081" y="420660"/>
                  </a:lnTo>
                  <a:lnTo>
                    <a:pt x="331309" y="467104"/>
                  </a:lnTo>
                  <a:lnTo>
                    <a:pt x="315486" y="511280"/>
                  </a:lnTo>
                  <a:lnTo>
                    <a:pt x="293994" y="552649"/>
                  </a:lnTo>
                  <a:lnTo>
                    <a:pt x="267213" y="590668"/>
                  </a:lnTo>
                  <a:lnTo>
                    <a:pt x="235523" y="624797"/>
                  </a:lnTo>
                  <a:lnTo>
                    <a:pt x="199306" y="654496"/>
                  </a:lnTo>
                  <a:lnTo>
                    <a:pt x="158940" y="679222"/>
                  </a:lnTo>
                  <a:lnTo>
                    <a:pt x="114807" y="698436"/>
                  </a:lnTo>
                  <a:lnTo>
                    <a:pt x="114807" y="778802"/>
                  </a:lnTo>
                  <a:lnTo>
                    <a:pt x="0" y="704811"/>
                  </a:lnTo>
                  <a:lnTo>
                    <a:pt x="114807" y="591312"/>
                  </a:lnTo>
                  <a:lnTo>
                    <a:pt x="114807" y="671652"/>
                  </a:lnTo>
                  <a:lnTo>
                    <a:pt x="157514" y="653160"/>
                  </a:lnTo>
                  <a:lnTo>
                    <a:pt x="196749" y="629479"/>
                  </a:lnTo>
                  <a:lnTo>
                    <a:pt x="232155" y="601093"/>
                  </a:lnTo>
                  <a:lnTo>
                    <a:pt x="263376" y="568489"/>
                  </a:lnTo>
                  <a:lnTo>
                    <a:pt x="290052" y="532150"/>
                  </a:lnTo>
                  <a:lnTo>
                    <a:pt x="311827" y="492562"/>
                  </a:lnTo>
                  <a:lnTo>
                    <a:pt x="328343" y="450210"/>
                  </a:lnTo>
                  <a:lnTo>
                    <a:pt x="339243" y="405580"/>
                  </a:lnTo>
                  <a:lnTo>
                    <a:pt x="344169" y="359156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259323" y="4910328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4" y="0"/>
                </a:moveTo>
                <a:lnTo>
                  <a:pt x="268224" y="76200"/>
                </a:lnTo>
                <a:lnTo>
                  <a:pt x="331724" y="44450"/>
                </a:lnTo>
                <a:lnTo>
                  <a:pt x="280924" y="44450"/>
                </a:lnTo>
                <a:lnTo>
                  <a:pt x="280924" y="31750"/>
                </a:lnTo>
                <a:lnTo>
                  <a:pt x="331724" y="31750"/>
                </a:lnTo>
                <a:lnTo>
                  <a:pt x="268224" y="0"/>
                </a:lnTo>
                <a:close/>
              </a:path>
              <a:path w="344804" h="76200">
                <a:moveTo>
                  <a:pt x="26822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8224" y="44450"/>
                </a:lnTo>
                <a:lnTo>
                  <a:pt x="268224" y="31750"/>
                </a:lnTo>
                <a:close/>
              </a:path>
              <a:path w="344804" h="76200">
                <a:moveTo>
                  <a:pt x="331724" y="31750"/>
                </a:moveTo>
                <a:lnTo>
                  <a:pt x="280924" y="31750"/>
                </a:lnTo>
                <a:lnTo>
                  <a:pt x="280924" y="44450"/>
                </a:lnTo>
                <a:lnTo>
                  <a:pt x="331724" y="44450"/>
                </a:lnTo>
                <a:lnTo>
                  <a:pt x="344424" y="38100"/>
                </a:lnTo>
                <a:lnTo>
                  <a:pt x="331724" y="31750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259323" y="5291328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4" y="0"/>
                </a:moveTo>
                <a:lnTo>
                  <a:pt x="268224" y="76200"/>
                </a:lnTo>
                <a:lnTo>
                  <a:pt x="331724" y="44450"/>
                </a:lnTo>
                <a:lnTo>
                  <a:pt x="280924" y="44450"/>
                </a:lnTo>
                <a:lnTo>
                  <a:pt x="280924" y="31750"/>
                </a:lnTo>
                <a:lnTo>
                  <a:pt x="331724" y="31750"/>
                </a:lnTo>
                <a:lnTo>
                  <a:pt x="268224" y="0"/>
                </a:lnTo>
                <a:close/>
              </a:path>
              <a:path w="344804" h="76200">
                <a:moveTo>
                  <a:pt x="26822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8224" y="44450"/>
                </a:lnTo>
                <a:lnTo>
                  <a:pt x="268224" y="31750"/>
                </a:lnTo>
                <a:close/>
              </a:path>
              <a:path w="344804" h="76200">
                <a:moveTo>
                  <a:pt x="331724" y="31750"/>
                </a:moveTo>
                <a:lnTo>
                  <a:pt x="280924" y="31750"/>
                </a:lnTo>
                <a:lnTo>
                  <a:pt x="280924" y="44450"/>
                </a:lnTo>
                <a:lnTo>
                  <a:pt x="331724" y="44450"/>
                </a:lnTo>
                <a:lnTo>
                  <a:pt x="344424" y="38100"/>
                </a:lnTo>
                <a:lnTo>
                  <a:pt x="331724" y="31750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59323" y="5583935"/>
            <a:ext cx="344805" cy="76200"/>
          </a:xfrm>
          <a:custGeom>
            <a:avLst/>
            <a:gdLst/>
            <a:ahLst/>
            <a:cxnLst/>
            <a:rect l="l" t="t" r="r" b="b"/>
            <a:pathLst>
              <a:path w="344804" h="76200">
                <a:moveTo>
                  <a:pt x="268224" y="0"/>
                </a:moveTo>
                <a:lnTo>
                  <a:pt x="268224" y="76200"/>
                </a:lnTo>
                <a:lnTo>
                  <a:pt x="331724" y="44450"/>
                </a:lnTo>
                <a:lnTo>
                  <a:pt x="280924" y="44450"/>
                </a:lnTo>
                <a:lnTo>
                  <a:pt x="280924" y="31750"/>
                </a:lnTo>
                <a:lnTo>
                  <a:pt x="331724" y="31750"/>
                </a:lnTo>
                <a:lnTo>
                  <a:pt x="268224" y="0"/>
                </a:lnTo>
                <a:close/>
              </a:path>
              <a:path w="344804" h="76200">
                <a:moveTo>
                  <a:pt x="268224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268224" y="44450"/>
                </a:lnTo>
                <a:lnTo>
                  <a:pt x="268224" y="31750"/>
                </a:lnTo>
                <a:close/>
              </a:path>
              <a:path w="344804" h="76200">
                <a:moveTo>
                  <a:pt x="331724" y="31750"/>
                </a:moveTo>
                <a:lnTo>
                  <a:pt x="280924" y="31750"/>
                </a:lnTo>
                <a:lnTo>
                  <a:pt x="280924" y="44450"/>
                </a:lnTo>
                <a:lnTo>
                  <a:pt x="331724" y="44450"/>
                </a:lnTo>
                <a:lnTo>
                  <a:pt x="344424" y="38100"/>
                </a:lnTo>
                <a:lnTo>
                  <a:pt x="331724" y="31750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59323" y="5910071"/>
            <a:ext cx="457200" cy="76200"/>
          </a:xfrm>
          <a:custGeom>
            <a:avLst/>
            <a:gdLst/>
            <a:ahLst/>
            <a:cxnLst/>
            <a:rect l="l" t="t" r="r" b="b"/>
            <a:pathLst>
              <a:path w="457200" h="76200">
                <a:moveTo>
                  <a:pt x="381000" y="0"/>
                </a:moveTo>
                <a:lnTo>
                  <a:pt x="381000" y="76199"/>
                </a:lnTo>
                <a:lnTo>
                  <a:pt x="444500" y="44449"/>
                </a:lnTo>
                <a:lnTo>
                  <a:pt x="393700" y="44449"/>
                </a:lnTo>
                <a:lnTo>
                  <a:pt x="393700" y="31749"/>
                </a:lnTo>
                <a:lnTo>
                  <a:pt x="444500" y="31749"/>
                </a:lnTo>
                <a:lnTo>
                  <a:pt x="381000" y="0"/>
                </a:lnTo>
                <a:close/>
              </a:path>
              <a:path w="457200" h="76200">
                <a:moveTo>
                  <a:pt x="381000" y="31749"/>
                </a:moveTo>
                <a:lnTo>
                  <a:pt x="0" y="31749"/>
                </a:lnTo>
                <a:lnTo>
                  <a:pt x="0" y="44449"/>
                </a:lnTo>
                <a:lnTo>
                  <a:pt x="381000" y="44449"/>
                </a:lnTo>
                <a:lnTo>
                  <a:pt x="381000" y="31749"/>
                </a:lnTo>
                <a:close/>
              </a:path>
              <a:path w="457200" h="76200">
                <a:moveTo>
                  <a:pt x="444500" y="31749"/>
                </a:moveTo>
                <a:lnTo>
                  <a:pt x="393700" y="31749"/>
                </a:lnTo>
                <a:lnTo>
                  <a:pt x="393700" y="44449"/>
                </a:lnTo>
                <a:lnTo>
                  <a:pt x="444500" y="44449"/>
                </a:lnTo>
                <a:lnTo>
                  <a:pt x="457200" y="38099"/>
                </a:lnTo>
                <a:lnTo>
                  <a:pt x="444500" y="31749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4946650" y="4787391"/>
          <a:ext cx="306705" cy="1280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44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100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4" name="object 34"/>
          <p:cNvGrpSpPr/>
          <p:nvPr/>
        </p:nvGrpSpPr>
        <p:grpSpPr>
          <a:xfrm>
            <a:off x="6173723" y="4791265"/>
            <a:ext cx="919480" cy="238125"/>
            <a:chOff x="6173723" y="4791265"/>
            <a:chExt cx="919480" cy="238125"/>
          </a:xfrm>
        </p:grpSpPr>
        <p:sp>
          <p:nvSpPr>
            <p:cNvPr id="35" name="object 35"/>
            <p:cNvSpPr/>
            <p:nvPr/>
          </p:nvSpPr>
          <p:spPr>
            <a:xfrm>
              <a:off x="6173723" y="4834128"/>
              <a:ext cx="344805" cy="76200"/>
            </a:xfrm>
            <a:custGeom>
              <a:avLst/>
              <a:gdLst/>
              <a:ahLst/>
              <a:cxnLst/>
              <a:rect l="l" t="t" r="r" b="b"/>
              <a:pathLst>
                <a:path w="344804" h="76200">
                  <a:moveTo>
                    <a:pt x="268224" y="0"/>
                  </a:moveTo>
                  <a:lnTo>
                    <a:pt x="268224" y="76200"/>
                  </a:lnTo>
                  <a:lnTo>
                    <a:pt x="331724" y="44450"/>
                  </a:lnTo>
                  <a:lnTo>
                    <a:pt x="280924" y="44450"/>
                  </a:lnTo>
                  <a:lnTo>
                    <a:pt x="280924" y="31750"/>
                  </a:lnTo>
                  <a:lnTo>
                    <a:pt x="331724" y="31750"/>
                  </a:lnTo>
                  <a:lnTo>
                    <a:pt x="268224" y="0"/>
                  </a:lnTo>
                  <a:close/>
                </a:path>
                <a:path w="344804" h="76200">
                  <a:moveTo>
                    <a:pt x="26822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8224" y="44450"/>
                  </a:lnTo>
                  <a:lnTo>
                    <a:pt x="268224" y="31750"/>
                  </a:lnTo>
                  <a:close/>
                </a:path>
                <a:path w="344804" h="76200">
                  <a:moveTo>
                    <a:pt x="331724" y="31750"/>
                  </a:moveTo>
                  <a:lnTo>
                    <a:pt x="280924" y="31750"/>
                  </a:lnTo>
                  <a:lnTo>
                    <a:pt x="280924" y="44450"/>
                  </a:lnTo>
                  <a:lnTo>
                    <a:pt x="331724" y="44450"/>
                  </a:lnTo>
                  <a:lnTo>
                    <a:pt x="344424" y="38100"/>
                  </a:lnTo>
                  <a:lnTo>
                    <a:pt x="331724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4723" y="479602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4723" y="479602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228600"/>
                  </a:moveTo>
                  <a:lnTo>
                    <a:pt x="533400" y="2286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634353" y="4822952"/>
            <a:ext cx="3009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r>
              <a:rPr sz="900" spc="225" dirty="0">
                <a:solidFill>
                  <a:srgbClr val="993300"/>
                </a:solidFill>
                <a:latin typeface="Times New Roman"/>
                <a:cs typeface="Times New Roman"/>
              </a:rPr>
              <a:t>  </a:t>
            </a: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559361" y="4791265"/>
            <a:ext cx="1228725" cy="238125"/>
            <a:chOff x="5559361" y="4791265"/>
            <a:chExt cx="1228725" cy="238125"/>
          </a:xfrm>
        </p:grpSpPr>
        <p:sp>
          <p:nvSpPr>
            <p:cNvPr id="40" name="object 40"/>
            <p:cNvSpPr/>
            <p:nvPr/>
          </p:nvSpPr>
          <p:spPr>
            <a:xfrm>
              <a:off x="6783323" y="4796028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64123" y="4796028"/>
              <a:ext cx="573405" cy="228600"/>
            </a:xfrm>
            <a:custGeom>
              <a:avLst/>
              <a:gdLst/>
              <a:ahLst/>
              <a:cxnLst/>
              <a:rect l="l" t="t" r="r" b="b"/>
              <a:pathLst>
                <a:path w="573404" h="228600">
                  <a:moveTo>
                    <a:pt x="5730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73024" y="228600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64123" y="4796028"/>
              <a:ext cx="573405" cy="228600"/>
            </a:xfrm>
            <a:custGeom>
              <a:avLst/>
              <a:gdLst/>
              <a:ahLst/>
              <a:cxnLst/>
              <a:rect l="l" t="t" r="r" b="b"/>
              <a:pathLst>
                <a:path w="573404" h="228600">
                  <a:moveTo>
                    <a:pt x="0" y="228600"/>
                  </a:moveTo>
                  <a:lnTo>
                    <a:pt x="573024" y="228600"/>
                  </a:lnTo>
                  <a:lnTo>
                    <a:pt x="5730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643117" y="4822952"/>
            <a:ext cx="10287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792723" y="4796028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5559361" y="5248465"/>
            <a:ext cx="582930" cy="238125"/>
            <a:chOff x="5559361" y="5248465"/>
            <a:chExt cx="582930" cy="238125"/>
          </a:xfrm>
        </p:grpSpPr>
        <p:sp>
          <p:nvSpPr>
            <p:cNvPr id="46" name="object 46"/>
            <p:cNvSpPr/>
            <p:nvPr/>
          </p:nvSpPr>
          <p:spPr>
            <a:xfrm>
              <a:off x="5564123" y="5253228"/>
              <a:ext cx="573405" cy="228600"/>
            </a:xfrm>
            <a:custGeom>
              <a:avLst/>
              <a:gdLst/>
              <a:ahLst/>
              <a:cxnLst/>
              <a:rect l="l" t="t" r="r" b="b"/>
              <a:pathLst>
                <a:path w="573404" h="228600">
                  <a:moveTo>
                    <a:pt x="5730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73024" y="228600"/>
                  </a:lnTo>
                  <a:lnTo>
                    <a:pt x="573024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64123" y="5253228"/>
              <a:ext cx="573405" cy="228600"/>
            </a:xfrm>
            <a:custGeom>
              <a:avLst/>
              <a:gdLst/>
              <a:ahLst/>
              <a:cxnLst/>
              <a:rect l="l" t="t" r="r" b="b"/>
              <a:pathLst>
                <a:path w="573404" h="228600">
                  <a:moveTo>
                    <a:pt x="0" y="228600"/>
                  </a:moveTo>
                  <a:lnTo>
                    <a:pt x="573024" y="228600"/>
                  </a:lnTo>
                  <a:lnTo>
                    <a:pt x="5730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655817" y="5305717"/>
            <a:ext cx="7747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864161" y="5248465"/>
            <a:ext cx="1076325" cy="238125"/>
            <a:chOff x="5864161" y="5248465"/>
            <a:chExt cx="1076325" cy="238125"/>
          </a:xfrm>
        </p:grpSpPr>
        <p:sp>
          <p:nvSpPr>
            <p:cNvPr id="50" name="object 50"/>
            <p:cNvSpPr/>
            <p:nvPr/>
          </p:nvSpPr>
          <p:spPr>
            <a:xfrm>
              <a:off x="5868923" y="5253228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21323" y="5291328"/>
              <a:ext cx="344805" cy="76200"/>
            </a:xfrm>
            <a:custGeom>
              <a:avLst/>
              <a:gdLst/>
              <a:ahLst/>
              <a:cxnLst/>
              <a:rect l="l" t="t" r="r" b="b"/>
              <a:pathLst>
                <a:path w="344804" h="76200">
                  <a:moveTo>
                    <a:pt x="268224" y="0"/>
                  </a:moveTo>
                  <a:lnTo>
                    <a:pt x="268224" y="76200"/>
                  </a:lnTo>
                  <a:lnTo>
                    <a:pt x="331724" y="44450"/>
                  </a:lnTo>
                  <a:lnTo>
                    <a:pt x="280924" y="44450"/>
                  </a:lnTo>
                  <a:lnTo>
                    <a:pt x="280924" y="31750"/>
                  </a:lnTo>
                  <a:lnTo>
                    <a:pt x="331724" y="31750"/>
                  </a:lnTo>
                  <a:lnTo>
                    <a:pt x="268224" y="0"/>
                  </a:lnTo>
                  <a:close/>
                </a:path>
                <a:path w="344804" h="76200">
                  <a:moveTo>
                    <a:pt x="26822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8224" y="44450"/>
                  </a:lnTo>
                  <a:lnTo>
                    <a:pt x="268224" y="31750"/>
                  </a:lnTo>
                  <a:close/>
                </a:path>
                <a:path w="344804" h="76200">
                  <a:moveTo>
                    <a:pt x="331724" y="31750"/>
                  </a:moveTo>
                  <a:lnTo>
                    <a:pt x="280924" y="31750"/>
                  </a:lnTo>
                  <a:lnTo>
                    <a:pt x="280924" y="44450"/>
                  </a:lnTo>
                  <a:lnTo>
                    <a:pt x="331724" y="44450"/>
                  </a:lnTo>
                  <a:lnTo>
                    <a:pt x="344424" y="38100"/>
                  </a:lnTo>
                  <a:lnTo>
                    <a:pt x="331724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02323" y="525322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2323" y="525322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228600"/>
                  </a:moveTo>
                  <a:lnTo>
                    <a:pt x="533400" y="2286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481698" y="5280405"/>
            <a:ext cx="3651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7970" algn="l"/>
              </a:tabLst>
            </a:pP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r>
              <a:rPr sz="900" dirty="0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559361" y="5553265"/>
            <a:ext cx="542925" cy="238125"/>
            <a:chOff x="5559361" y="5553265"/>
            <a:chExt cx="542925" cy="238125"/>
          </a:xfrm>
        </p:grpSpPr>
        <p:sp>
          <p:nvSpPr>
            <p:cNvPr id="56" name="object 56"/>
            <p:cNvSpPr/>
            <p:nvPr/>
          </p:nvSpPr>
          <p:spPr>
            <a:xfrm>
              <a:off x="5564123" y="555802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564123" y="555802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228600"/>
                  </a:moveTo>
                  <a:lnTo>
                    <a:pt x="533400" y="2286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5423408" y="5118404"/>
            <a:ext cx="1212215" cy="388620"/>
            <a:chOff x="5423408" y="5118404"/>
            <a:chExt cx="1212215" cy="388620"/>
          </a:xfrm>
        </p:grpSpPr>
        <p:sp>
          <p:nvSpPr>
            <p:cNvPr id="59" name="object 59"/>
            <p:cNvSpPr/>
            <p:nvPr/>
          </p:nvSpPr>
          <p:spPr>
            <a:xfrm>
              <a:off x="6630924" y="5253227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2286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562600" y="5232236"/>
              <a:ext cx="651510" cy="267335"/>
            </a:xfrm>
            <a:custGeom>
              <a:avLst/>
              <a:gdLst/>
              <a:ahLst/>
              <a:cxnLst/>
              <a:rect l="l" t="t" r="r" b="b"/>
              <a:pathLst>
                <a:path w="651510" h="267335">
                  <a:moveTo>
                    <a:pt x="651460" y="0"/>
                  </a:moveTo>
                  <a:lnTo>
                    <a:pt x="0" y="0"/>
                  </a:lnTo>
                  <a:lnTo>
                    <a:pt x="0" y="266863"/>
                  </a:lnTo>
                  <a:lnTo>
                    <a:pt x="651460" y="266863"/>
                  </a:lnTo>
                  <a:lnTo>
                    <a:pt x="6514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562600" y="5232236"/>
              <a:ext cx="651510" cy="267335"/>
            </a:xfrm>
            <a:custGeom>
              <a:avLst/>
              <a:gdLst/>
              <a:ahLst/>
              <a:cxnLst/>
              <a:rect l="l" t="t" r="r" b="b"/>
              <a:pathLst>
                <a:path w="651510" h="267335">
                  <a:moveTo>
                    <a:pt x="0" y="266863"/>
                  </a:moveTo>
                  <a:lnTo>
                    <a:pt x="651460" y="266863"/>
                  </a:lnTo>
                  <a:lnTo>
                    <a:pt x="651460" y="0"/>
                  </a:lnTo>
                  <a:lnTo>
                    <a:pt x="0" y="0"/>
                  </a:lnTo>
                  <a:lnTo>
                    <a:pt x="0" y="266863"/>
                  </a:lnTo>
                  <a:close/>
                </a:path>
              </a:pathLst>
            </a:custGeom>
            <a:ln w="156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461000" y="5220680"/>
              <a:ext cx="267335" cy="227965"/>
            </a:xfrm>
            <a:custGeom>
              <a:avLst/>
              <a:gdLst/>
              <a:ahLst/>
              <a:cxnLst/>
              <a:rect l="l" t="t" r="r" b="b"/>
              <a:pathLst>
                <a:path w="267335" h="227964">
                  <a:moveTo>
                    <a:pt x="266863" y="0"/>
                  </a:moveTo>
                  <a:lnTo>
                    <a:pt x="0" y="0"/>
                  </a:lnTo>
                  <a:lnTo>
                    <a:pt x="0" y="227618"/>
                  </a:lnTo>
                  <a:lnTo>
                    <a:pt x="266863" y="227618"/>
                  </a:lnTo>
                  <a:lnTo>
                    <a:pt x="2668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61000" y="5220680"/>
              <a:ext cx="267335" cy="227965"/>
            </a:xfrm>
            <a:custGeom>
              <a:avLst/>
              <a:gdLst/>
              <a:ahLst/>
              <a:cxnLst/>
              <a:rect l="l" t="t" r="r" b="b"/>
              <a:pathLst>
                <a:path w="267335" h="227964">
                  <a:moveTo>
                    <a:pt x="0" y="227618"/>
                  </a:moveTo>
                  <a:lnTo>
                    <a:pt x="266863" y="227618"/>
                  </a:lnTo>
                  <a:lnTo>
                    <a:pt x="266863" y="0"/>
                  </a:lnTo>
                  <a:lnTo>
                    <a:pt x="0" y="0"/>
                  </a:lnTo>
                  <a:lnTo>
                    <a:pt x="0" y="227618"/>
                  </a:lnTo>
                  <a:close/>
                </a:path>
              </a:pathLst>
            </a:custGeom>
            <a:ln w="156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29758" y="5124754"/>
              <a:ext cx="934085" cy="311150"/>
            </a:xfrm>
            <a:custGeom>
              <a:avLst/>
              <a:gdLst/>
              <a:ahLst/>
              <a:cxnLst/>
              <a:rect l="l" t="t" r="r" b="b"/>
              <a:pathLst>
                <a:path w="934085" h="311150">
                  <a:moveTo>
                    <a:pt x="0" y="193116"/>
                  </a:moveTo>
                  <a:lnTo>
                    <a:pt x="934085" y="185242"/>
                  </a:lnTo>
                </a:path>
                <a:path w="934085" h="311150">
                  <a:moveTo>
                    <a:pt x="745693" y="0"/>
                  </a:moveTo>
                  <a:lnTo>
                    <a:pt x="934085" y="185242"/>
                  </a:lnTo>
                  <a:lnTo>
                    <a:pt x="810581" y="310845"/>
                  </a:lnTo>
                </a:path>
              </a:pathLst>
            </a:custGeom>
            <a:ln w="127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643117" y="5585256"/>
            <a:ext cx="3651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7970" algn="l"/>
              </a:tabLst>
            </a:pP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r>
              <a:rPr sz="900" dirty="0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792723" y="555802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6326123" y="5934265"/>
            <a:ext cx="919480" cy="238125"/>
            <a:chOff x="6326123" y="5934265"/>
            <a:chExt cx="919480" cy="238125"/>
          </a:xfrm>
        </p:grpSpPr>
        <p:sp>
          <p:nvSpPr>
            <p:cNvPr id="68" name="object 68"/>
            <p:cNvSpPr/>
            <p:nvPr/>
          </p:nvSpPr>
          <p:spPr>
            <a:xfrm>
              <a:off x="6326123" y="5977128"/>
              <a:ext cx="344805" cy="76200"/>
            </a:xfrm>
            <a:custGeom>
              <a:avLst/>
              <a:gdLst/>
              <a:ahLst/>
              <a:cxnLst/>
              <a:rect l="l" t="t" r="r" b="b"/>
              <a:pathLst>
                <a:path w="344804" h="76200">
                  <a:moveTo>
                    <a:pt x="268224" y="0"/>
                  </a:moveTo>
                  <a:lnTo>
                    <a:pt x="268224" y="76200"/>
                  </a:lnTo>
                  <a:lnTo>
                    <a:pt x="331724" y="44450"/>
                  </a:lnTo>
                  <a:lnTo>
                    <a:pt x="280924" y="44450"/>
                  </a:lnTo>
                  <a:lnTo>
                    <a:pt x="280924" y="31750"/>
                  </a:lnTo>
                  <a:lnTo>
                    <a:pt x="331724" y="31750"/>
                  </a:lnTo>
                  <a:lnTo>
                    <a:pt x="268224" y="0"/>
                  </a:lnTo>
                  <a:close/>
                </a:path>
                <a:path w="344804" h="76200">
                  <a:moveTo>
                    <a:pt x="26822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8224" y="44450"/>
                  </a:lnTo>
                  <a:lnTo>
                    <a:pt x="268224" y="31750"/>
                  </a:lnTo>
                  <a:close/>
                </a:path>
                <a:path w="344804" h="76200">
                  <a:moveTo>
                    <a:pt x="331724" y="31750"/>
                  </a:moveTo>
                  <a:lnTo>
                    <a:pt x="280924" y="31750"/>
                  </a:lnTo>
                  <a:lnTo>
                    <a:pt x="280924" y="44450"/>
                  </a:lnTo>
                  <a:lnTo>
                    <a:pt x="331724" y="44450"/>
                  </a:lnTo>
                  <a:lnTo>
                    <a:pt x="344424" y="38100"/>
                  </a:lnTo>
                  <a:lnTo>
                    <a:pt x="331724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707123" y="593902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5334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33400" y="2286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707123" y="5939028"/>
              <a:ext cx="533400" cy="228600"/>
            </a:xfrm>
            <a:custGeom>
              <a:avLst/>
              <a:gdLst/>
              <a:ahLst/>
              <a:cxnLst/>
              <a:rect l="l" t="t" r="r" b="b"/>
              <a:pathLst>
                <a:path w="533400" h="228600">
                  <a:moveTo>
                    <a:pt x="0" y="228600"/>
                  </a:moveTo>
                  <a:lnTo>
                    <a:pt x="533400" y="2286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786753" y="5966561"/>
            <a:ext cx="30099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r>
              <a:rPr sz="900" spc="225" dirty="0">
                <a:solidFill>
                  <a:srgbClr val="993300"/>
                </a:solidFill>
                <a:latin typeface="Times New Roman"/>
                <a:cs typeface="Times New Roman"/>
              </a:rPr>
              <a:t>  </a:t>
            </a: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935723" y="5939028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5808598" y="5991873"/>
            <a:ext cx="83820" cy="128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94"/>
              </a:lnSpc>
            </a:pPr>
            <a:r>
              <a:rPr sz="900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271008" y="5807458"/>
            <a:ext cx="1449070" cy="423545"/>
            <a:chOff x="5271008" y="5807458"/>
            <a:chExt cx="1449070" cy="423545"/>
          </a:xfrm>
        </p:grpSpPr>
        <p:sp>
          <p:nvSpPr>
            <p:cNvPr id="75" name="object 75"/>
            <p:cNvSpPr/>
            <p:nvPr/>
          </p:nvSpPr>
          <p:spPr>
            <a:xfrm>
              <a:off x="5588000" y="5916892"/>
              <a:ext cx="746125" cy="306705"/>
            </a:xfrm>
            <a:custGeom>
              <a:avLst/>
              <a:gdLst/>
              <a:ahLst/>
              <a:cxnLst/>
              <a:rect l="l" t="t" r="r" b="b"/>
              <a:pathLst>
                <a:path w="746125" h="306704">
                  <a:moveTo>
                    <a:pt x="745648" y="0"/>
                  </a:moveTo>
                  <a:lnTo>
                    <a:pt x="0" y="0"/>
                  </a:lnTo>
                  <a:lnTo>
                    <a:pt x="0" y="306108"/>
                  </a:lnTo>
                  <a:lnTo>
                    <a:pt x="745648" y="306108"/>
                  </a:lnTo>
                  <a:lnTo>
                    <a:pt x="7456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588000" y="5916892"/>
              <a:ext cx="746125" cy="306705"/>
            </a:xfrm>
            <a:custGeom>
              <a:avLst/>
              <a:gdLst/>
              <a:ahLst/>
              <a:cxnLst/>
              <a:rect l="l" t="t" r="r" b="b"/>
              <a:pathLst>
                <a:path w="746125" h="306704">
                  <a:moveTo>
                    <a:pt x="0" y="306108"/>
                  </a:moveTo>
                  <a:lnTo>
                    <a:pt x="745648" y="306108"/>
                  </a:lnTo>
                  <a:lnTo>
                    <a:pt x="745648" y="0"/>
                  </a:lnTo>
                  <a:lnTo>
                    <a:pt x="0" y="0"/>
                  </a:lnTo>
                  <a:lnTo>
                    <a:pt x="0" y="306108"/>
                  </a:lnTo>
                  <a:close/>
                </a:path>
              </a:pathLst>
            </a:custGeom>
            <a:ln w="15697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277358" y="5813808"/>
              <a:ext cx="1436370" cy="320675"/>
            </a:xfrm>
            <a:custGeom>
              <a:avLst/>
              <a:gdLst/>
              <a:ahLst/>
              <a:cxnLst/>
              <a:rect l="l" t="t" r="r" b="b"/>
              <a:pathLst>
                <a:path w="1436370" h="320675">
                  <a:moveTo>
                    <a:pt x="0" y="108328"/>
                  </a:moveTo>
                  <a:lnTo>
                    <a:pt x="1436369" y="202562"/>
                  </a:lnTo>
                </a:path>
                <a:path w="1436370" h="320675">
                  <a:moveTo>
                    <a:pt x="1258750" y="0"/>
                  </a:moveTo>
                  <a:lnTo>
                    <a:pt x="1436369" y="202562"/>
                  </a:lnTo>
                  <a:lnTo>
                    <a:pt x="1302108" y="320291"/>
                  </a:lnTo>
                </a:path>
              </a:pathLst>
            </a:custGeom>
            <a:ln w="12700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4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10" dirty="0"/>
              <a:t>Adjacency</a:t>
            </a:r>
            <a:r>
              <a:rPr sz="4400" spc="-204" dirty="0"/>
              <a:t> </a:t>
            </a:r>
            <a:r>
              <a:rPr sz="4400" spc="-85" dirty="0"/>
              <a:t>list</a:t>
            </a:r>
            <a:r>
              <a:rPr sz="4400" spc="-195" dirty="0"/>
              <a:t> </a:t>
            </a:r>
            <a:r>
              <a:rPr sz="4400" spc="-95" dirty="0"/>
              <a:t>representation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34833" y="1843849"/>
            <a:ext cx="235585" cy="299085"/>
            <a:chOff x="1334833" y="1843849"/>
            <a:chExt cx="235585" cy="299085"/>
          </a:xfrm>
        </p:grpSpPr>
        <p:sp>
          <p:nvSpPr>
            <p:cNvPr id="8" name="object 8"/>
            <p:cNvSpPr/>
            <p:nvPr/>
          </p:nvSpPr>
          <p:spPr>
            <a:xfrm>
              <a:off x="1339596" y="1848611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59" h="289560">
                  <a:moveTo>
                    <a:pt x="112775" y="0"/>
                  </a:moveTo>
                  <a:lnTo>
                    <a:pt x="68901" y="11370"/>
                  </a:lnTo>
                  <a:lnTo>
                    <a:pt x="33051" y="42386"/>
                  </a:lnTo>
                  <a:lnTo>
                    <a:pt x="8870" y="88403"/>
                  </a:lnTo>
                  <a:lnTo>
                    <a:pt x="0" y="144779"/>
                  </a:lnTo>
                  <a:lnTo>
                    <a:pt x="8870" y="201156"/>
                  </a:lnTo>
                  <a:lnTo>
                    <a:pt x="33051" y="247173"/>
                  </a:lnTo>
                  <a:lnTo>
                    <a:pt x="68901" y="278189"/>
                  </a:lnTo>
                  <a:lnTo>
                    <a:pt x="112775" y="289560"/>
                  </a:lnTo>
                  <a:lnTo>
                    <a:pt x="156650" y="278189"/>
                  </a:lnTo>
                  <a:lnTo>
                    <a:pt x="192500" y="247173"/>
                  </a:lnTo>
                  <a:lnTo>
                    <a:pt x="216681" y="201156"/>
                  </a:lnTo>
                  <a:lnTo>
                    <a:pt x="225551" y="144779"/>
                  </a:lnTo>
                  <a:lnTo>
                    <a:pt x="216681" y="88403"/>
                  </a:lnTo>
                  <a:lnTo>
                    <a:pt x="192500" y="42386"/>
                  </a:lnTo>
                  <a:lnTo>
                    <a:pt x="156650" y="11370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39596" y="1848611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59" h="289560">
                  <a:moveTo>
                    <a:pt x="0" y="144779"/>
                  </a:moveTo>
                  <a:lnTo>
                    <a:pt x="8870" y="88403"/>
                  </a:lnTo>
                  <a:lnTo>
                    <a:pt x="33051" y="42386"/>
                  </a:lnTo>
                  <a:lnTo>
                    <a:pt x="68901" y="11370"/>
                  </a:lnTo>
                  <a:lnTo>
                    <a:pt x="112775" y="0"/>
                  </a:lnTo>
                  <a:lnTo>
                    <a:pt x="156650" y="11370"/>
                  </a:lnTo>
                  <a:lnTo>
                    <a:pt x="192500" y="42386"/>
                  </a:lnTo>
                  <a:lnTo>
                    <a:pt x="216681" y="88403"/>
                  </a:lnTo>
                  <a:lnTo>
                    <a:pt x="225551" y="144779"/>
                  </a:lnTo>
                  <a:lnTo>
                    <a:pt x="216681" y="201156"/>
                  </a:lnTo>
                  <a:lnTo>
                    <a:pt x="192500" y="247173"/>
                  </a:lnTo>
                  <a:lnTo>
                    <a:pt x="156650" y="278189"/>
                  </a:lnTo>
                  <a:lnTo>
                    <a:pt x="112775" y="289560"/>
                  </a:lnTo>
                  <a:lnTo>
                    <a:pt x="68901" y="278189"/>
                  </a:lnTo>
                  <a:lnTo>
                    <a:pt x="33051" y="247173"/>
                  </a:lnTo>
                  <a:lnTo>
                    <a:pt x="8870" y="201156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38783" y="1917268"/>
            <a:ext cx="1181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20633" y="1843849"/>
            <a:ext cx="235585" cy="299085"/>
            <a:chOff x="2020633" y="1843849"/>
            <a:chExt cx="235585" cy="299085"/>
          </a:xfrm>
        </p:grpSpPr>
        <p:sp>
          <p:nvSpPr>
            <p:cNvPr id="12" name="object 12"/>
            <p:cNvSpPr/>
            <p:nvPr/>
          </p:nvSpPr>
          <p:spPr>
            <a:xfrm>
              <a:off x="2025395" y="1848611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60" h="289560">
                  <a:moveTo>
                    <a:pt x="112776" y="0"/>
                  </a:moveTo>
                  <a:lnTo>
                    <a:pt x="68901" y="11370"/>
                  </a:lnTo>
                  <a:lnTo>
                    <a:pt x="33051" y="42386"/>
                  </a:lnTo>
                  <a:lnTo>
                    <a:pt x="8870" y="88403"/>
                  </a:lnTo>
                  <a:lnTo>
                    <a:pt x="0" y="144779"/>
                  </a:lnTo>
                  <a:lnTo>
                    <a:pt x="8870" y="201156"/>
                  </a:lnTo>
                  <a:lnTo>
                    <a:pt x="33051" y="247173"/>
                  </a:lnTo>
                  <a:lnTo>
                    <a:pt x="68901" y="278189"/>
                  </a:lnTo>
                  <a:lnTo>
                    <a:pt x="112776" y="289560"/>
                  </a:lnTo>
                  <a:lnTo>
                    <a:pt x="156650" y="278189"/>
                  </a:lnTo>
                  <a:lnTo>
                    <a:pt x="192500" y="247173"/>
                  </a:lnTo>
                  <a:lnTo>
                    <a:pt x="216681" y="201156"/>
                  </a:lnTo>
                  <a:lnTo>
                    <a:pt x="225552" y="144779"/>
                  </a:lnTo>
                  <a:lnTo>
                    <a:pt x="216681" y="88403"/>
                  </a:lnTo>
                  <a:lnTo>
                    <a:pt x="192500" y="42386"/>
                  </a:lnTo>
                  <a:lnTo>
                    <a:pt x="156650" y="11370"/>
                  </a:lnTo>
                  <a:lnTo>
                    <a:pt x="11277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25395" y="1848611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60" h="289560">
                  <a:moveTo>
                    <a:pt x="0" y="144779"/>
                  </a:moveTo>
                  <a:lnTo>
                    <a:pt x="8870" y="88403"/>
                  </a:lnTo>
                  <a:lnTo>
                    <a:pt x="33051" y="42386"/>
                  </a:lnTo>
                  <a:lnTo>
                    <a:pt x="68901" y="11370"/>
                  </a:lnTo>
                  <a:lnTo>
                    <a:pt x="112776" y="0"/>
                  </a:lnTo>
                  <a:lnTo>
                    <a:pt x="156650" y="11370"/>
                  </a:lnTo>
                  <a:lnTo>
                    <a:pt x="192500" y="42386"/>
                  </a:lnTo>
                  <a:lnTo>
                    <a:pt x="216681" y="88403"/>
                  </a:lnTo>
                  <a:lnTo>
                    <a:pt x="225552" y="144779"/>
                  </a:lnTo>
                  <a:lnTo>
                    <a:pt x="216681" y="201156"/>
                  </a:lnTo>
                  <a:lnTo>
                    <a:pt x="192500" y="247173"/>
                  </a:lnTo>
                  <a:lnTo>
                    <a:pt x="156650" y="278189"/>
                  </a:lnTo>
                  <a:lnTo>
                    <a:pt x="112776" y="289560"/>
                  </a:lnTo>
                  <a:lnTo>
                    <a:pt x="68901" y="278189"/>
                  </a:lnTo>
                  <a:lnTo>
                    <a:pt x="33051" y="247173"/>
                  </a:lnTo>
                  <a:lnTo>
                    <a:pt x="8870" y="201156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24836" y="1917268"/>
            <a:ext cx="11112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38081" y="1846897"/>
            <a:ext cx="351155" cy="296545"/>
            <a:chOff x="2938081" y="1846897"/>
            <a:chExt cx="351155" cy="296545"/>
          </a:xfrm>
        </p:grpSpPr>
        <p:sp>
          <p:nvSpPr>
            <p:cNvPr id="16" name="object 16"/>
            <p:cNvSpPr/>
            <p:nvPr/>
          </p:nvSpPr>
          <p:spPr>
            <a:xfrm>
              <a:off x="2942844" y="1851660"/>
              <a:ext cx="341630" cy="287020"/>
            </a:xfrm>
            <a:custGeom>
              <a:avLst/>
              <a:gdLst/>
              <a:ahLst/>
              <a:cxnLst/>
              <a:rect l="l" t="t" r="r" b="b"/>
              <a:pathLst>
                <a:path w="341629" h="287019">
                  <a:moveTo>
                    <a:pt x="170687" y="0"/>
                  </a:moveTo>
                  <a:lnTo>
                    <a:pt x="116750" y="7303"/>
                  </a:lnTo>
                  <a:lnTo>
                    <a:pt x="69896" y="27639"/>
                  </a:lnTo>
                  <a:lnTo>
                    <a:pt x="32942" y="58649"/>
                  </a:lnTo>
                  <a:lnTo>
                    <a:pt x="8705" y="97974"/>
                  </a:lnTo>
                  <a:lnTo>
                    <a:pt x="0" y="143255"/>
                  </a:lnTo>
                  <a:lnTo>
                    <a:pt x="8705" y="188537"/>
                  </a:lnTo>
                  <a:lnTo>
                    <a:pt x="32942" y="227862"/>
                  </a:lnTo>
                  <a:lnTo>
                    <a:pt x="69896" y="258872"/>
                  </a:lnTo>
                  <a:lnTo>
                    <a:pt x="116750" y="279208"/>
                  </a:lnTo>
                  <a:lnTo>
                    <a:pt x="170687" y="286512"/>
                  </a:lnTo>
                  <a:lnTo>
                    <a:pt x="224625" y="279208"/>
                  </a:lnTo>
                  <a:lnTo>
                    <a:pt x="271479" y="258872"/>
                  </a:lnTo>
                  <a:lnTo>
                    <a:pt x="308433" y="227862"/>
                  </a:lnTo>
                  <a:lnTo>
                    <a:pt x="332670" y="188537"/>
                  </a:lnTo>
                  <a:lnTo>
                    <a:pt x="341376" y="143255"/>
                  </a:lnTo>
                  <a:lnTo>
                    <a:pt x="332670" y="97974"/>
                  </a:lnTo>
                  <a:lnTo>
                    <a:pt x="308433" y="58649"/>
                  </a:lnTo>
                  <a:lnTo>
                    <a:pt x="271479" y="27639"/>
                  </a:lnTo>
                  <a:lnTo>
                    <a:pt x="224625" y="7303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42844" y="1851660"/>
              <a:ext cx="341630" cy="287020"/>
            </a:xfrm>
            <a:custGeom>
              <a:avLst/>
              <a:gdLst/>
              <a:ahLst/>
              <a:cxnLst/>
              <a:rect l="l" t="t" r="r" b="b"/>
              <a:pathLst>
                <a:path w="341629" h="287019">
                  <a:moveTo>
                    <a:pt x="0" y="143255"/>
                  </a:moveTo>
                  <a:lnTo>
                    <a:pt x="8705" y="97974"/>
                  </a:lnTo>
                  <a:lnTo>
                    <a:pt x="32942" y="58649"/>
                  </a:lnTo>
                  <a:lnTo>
                    <a:pt x="69896" y="27639"/>
                  </a:lnTo>
                  <a:lnTo>
                    <a:pt x="116750" y="7303"/>
                  </a:lnTo>
                  <a:lnTo>
                    <a:pt x="170687" y="0"/>
                  </a:lnTo>
                  <a:lnTo>
                    <a:pt x="224625" y="7303"/>
                  </a:lnTo>
                  <a:lnTo>
                    <a:pt x="271479" y="27639"/>
                  </a:lnTo>
                  <a:lnTo>
                    <a:pt x="308433" y="58649"/>
                  </a:lnTo>
                  <a:lnTo>
                    <a:pt x="332670" y="97974"/>
                  </a:lnTo>
                  <a:lnTo>
                    <a:pt x="341376" y="143255"/>
                  </a:lnTo>
                  <a:lnTo>
                    <a:pt x="332670" y="188537"/>
                  </a:lnTo>
                  <a:lnTo>
                    <a:pt x="308433" y="227862"/>
                  </a:lnTo>
                  <a:lnTo>
                    <a:pt x="271479" y="258872"/>
                  </a:lnTo>
                  <a:lnTo>
                    <a:pt x="224625" y="279208"/>
                  </a:lnTo>
                  <a:lnTo>
                    <a:pt x="170687" y="286512"/>
                  </a:lnTo>
                  <a:lnTo>
                    <a:pt x="116750" y="279208"/>
                  </a:lnTo>
                  <a:lnTo>
                    <a:pt x="69896" y="258872"/>
                  </a:lnTo>
                  <a:lnTo>
                    <a:pt x="32942" y="227862"/>
                  </a:lnTo>
                  <a:lnTo>
                    <a:pt x="8705" y="188537"/>
                  </a:lnTo>
                  <a:lnTo>
                    <a:pt x="0" y="143255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69717" y="1919477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34833" y="2666809"/>
            <a:ext cx="1265555" cy="299085"/>
            <a:chOff x="1334833" y="2666809"/>
            <a:chExt cx="1265555" cy="299085"/>
          </a:xfrm>
        </p:grpSpPr>
        <p:sp>
          <p:nvSpPr>
            <p:cNvPr id="20" name="object 20"/>
            <p:cNvSpPr/>
            <p:nvPr/>
          </p:nvSpPr>
          <p:spPr>
            <a:xfrm>
              <a:off x="1339596" y="2671572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59" h="289560">
                  <a:moveTo>
                    <a:pt x="112775" y="0"/>
                  </a:moveTo>
                  <a:lnTo>
                    <a:pt x="68901" y="11370"/>
                  </a:lnTo>
                  <a:lnTo>
                    <a:pt x="33051" y="42386"/>
                  </a:lnTo>
                  <a:lnTo>
                    <a:pt x="8870" y="88403"/>
                  </a:lnTo>
                  <a:lnTo>
                    <a:pt x="0" y="144779"/>
                  </a:lnTo>
                  <a:lnTo>
                    <a:pt x="8870" y="201156"/>
                  </a:lnTo>
                  <a:lnTo>
                    <a:pt x="33051" y="247173"/>
                  </a:lnTo>
                  <a:lnTo>
                    <a:pt x="68901" y="278189"/>
                  </a:lnTo>
                  <a:lnTo>
                    <a:pt x="112775" y="289560"/>
                  </a:lnTo>
                  <a:lnTo>
                    <a:pt x="156650" y="278189"/>
                  </a:lnTo>
                  <a:lnTo>
                    <a:pt x="192500" y="247173"/>
                  </a:lnTo>
                  <a:lnTo>
                    <a:pt x="216681" y="201156"/>
                  </a:lnTo>
                  <a:lnTo>
                    <a:pt x="225551" y="144779"/>
                  </a:lnTo>
                  <a:lnTo>
                    <a:pt x="216681" y="88403"/>
                  </a:lnTo>
                  <a:lnTo>
                    <a:pt x="192500" y="42386"/>
                  </a:lnTo>
                  <a:lnTo>
                    <a:pt x="156650" y="11370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39596" y="2671572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59" h="289560">
                  <a:moveTo>
                    <a:pt x="0" y="144779"/>
                  </a:moveTo>
                  <a:lnTo>
                    <a:pt x="8870" y="88403"/>
                  </a:lnTo>
                  <a:lnTo>
                    <a:pt x="33051" y="42386"/>
                  </a:lnTo>
                  <a:lnTo>
                    <a:pt x="68901" y="11370"/>
                  </a:lnTo>
                  <a:lnTo>
                    <a:pt x="112775" y="0"/>
                  </a:lnTo>
                  <a:lnTo>
                    <a:pt x="156650" y="11370"/>
                  </a:lnTo>
                  <a:lnTo>
                    <a:pt x="192500" y="42386"/>
                  </a:lnTo>
                  <a:lnTo>
                    <a:pt x="216681" y="88403"/>
                  </a:lnTo>
                  <a:lnTo>
                    <a:pt x="225551" y="144779"/>
                  </a:lnTo>
                  <a:lnTo>
                    <a:pt x="216681" y="201156"/>
                  </a:lnTo>
                  <a:lnTo>
                    <a:pt x="192500" y="247173"/>
                  </a:lnTo>
                  <a:lnTo>
                    <a:pt x="156650" y="278189"/>
                  </a:lnTo>
                  <a:lnTo>
                    <a:pt x="112775" y="289560"/>
                  </a:lnTo>
                  <a:lnTo>
                    <a:pt x="68901" y="278189"/>
                  </a:lnTo>
                  <a:lnTo>
                    <a:pt x="33051" y="247173"/>
                  </a:lnTo>
                  <a:lnTo>
                    <a:pt x="8870" y="201156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69820" y="2671572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60" h="289560">
                  <a:moveTo>
                    <a:pt x="112775" y="0"/>
                  </a:moveTo>
                  <a:lnTo>
                    <a:pt x="68901" y="11370"/>
                  </a:lnTo>
                  <a:lnTo>
                    <a:pt x="33051" y="42386"/>
                  </a:lnTo>
                  <a:lnTo>
                    <a:pt x="8870" y="88403"/>
                  </a:lnTo>
                  <a:lnTo>
                    <a:pt x="0" y="144779"/>
                  </a:lnTo>
                  <a:lnTo>
                    <a:pt x="8870" y="201156"/>
                  </a:lnTo>
                  <a:lnTo>
                    <a:pt x="33051" y="247173"/>
                  </a:lnTo>
                  <a:lnTo>
                    <a:pt x="68901" y="278189"/>
                  </a:lnTo>
                  <a:lnTo>
                    <a:pt x="112775" y="289560"/>
                  </a:lnTo>
                  <a:lnTo>
                    <a:pt x="156650" y="278189"/>
                  </a:lnTo>
                  <a:lnTo>
                    <a:pt x="192500" y="247173"/>
                  </a:lnTo>
                  <a:lnTo>
                    <a:pt x="216681" y="201156"/>
                  </a:lnTo>
                  <a:lnTo>
                    <a:pt x="225552" y="144779"/>
                  </a:lnTo>
                  <a:lnTo>
                    <a:pt x="216681" y="88403"/>
                  </a:lnTo>
                  <a:lnTo>
                    <a:pt x="192500" y="42386"/>
                  </a:lnTo>
                  <a:lnTo>
                    <a:pt x="156650" y="11370"/>
                  </a:lnTo>
                  <a:lnTo>
                    <a:pt x="11277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9820" y="2671572"/>
              <a:ext cx="226060" cy="289560"/>
            </a:xfrm>
            <a:custGeom>
              <a:avLst/>
              <a:gdLst/>
              <a:ahLst/>
              <a:cxnLst/>
              <a:rect l="l" t="t" r="r" b="b"/>
              <a:pathLst>
                <a:path w="226060" h="289560">
                  <a:moveTo>
                    <a:pt x="0" y="144779"/>
                  </a:moveTo>
                  <a:lnTo>
                    <a:pt x="8870" y="88403"/>
                  </a:lnTo>
                  <a:lnTo>
                    <a:pt x="33051" y="42386"/>
                  </a:lnTo>
                  <a:lnTo>
                    <a:pt x="68901" y="11370"/>
                  </a:lnTo>
                  <a:lnTo>
                    <a:pt x="112775" y="0"/>
                  </a:lnTo>
                  <a:lnTo>
                    <a:pt x="156650" y="11370"/>
                  </a:lnTo>
                  <a:lnTo>
                    <a:pt x="192500" y="42386"/>
                  </a:lnTo>
                  <a:lnTo>
                    <a:pt x="216681" y="88403"/>
                  </a:lnTo>
                  <a:lnTo>
                    <a:pt x="225552" y="144779"/>
                  </a:lnTo>
                  <a:lnTo>
                    <a:pt x="216681" y="201156"/>
                  </a:lnTo>
                  <a:lnTo>
                    <a:pt x="192500" y="247173"/>
                  </a:lnTo>
                  <a:lnTo>
                    <a:pt x="156650" y="278189"/>
                  </a:lnTo>
                  <a:lnTo>
                    <a:pt x="112775" y="289560"/>
                  </a:lnTo>
                  <a:lnTo>
                    <a:pt x="68901" y="278189"/>
                  </a:lnTo>
                  <a:lnTo>
                    <a:pt x="33051" y="247173"/>
                  </a:lnTo>
                  <a:lnTo>
                    <a:pt x="8870" y="201156"/>
                  </a:lnTo>
                  <a:lnTo>
                    <a:pt x="0" y="144779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438783" y="2740532"/>
            <a:ext cx="1139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56310" algn="l"/>
              </a:tabLst>
            </a:pPr>
            <a:r>
              <a:rPr sz="1000" b="1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r>
              <a:rPr sz="1000" b="1" spc="-6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000" b="1" u="sng" dirty="0">
                <a:solidFill>
                  <a:srgbClr val="993300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b="1" u="none" spc="33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000" b="1" u="none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455419" y="1885188"/>
            <a:ext cx="1597660" cy="887094"/>
          </a:xfrm>
          <a:custGeom>
            <a:avLst/>
            <a:gdLst/>
            <a:ahLst/>
            <a:cxnLst/>
            <a:rect l="l" t="t" r="r" b="b"/>
            <a:pathLst>
              <a:path w="1597660" h="887094">
                <a:moveTo>
                  <a:pt x="1139952" y="880872"/>
                </a:moveTo>
                <a:lnTo>
                  <a:pt x="1597152" y="195072"/>
                </a:lnTo>
              </a:path>
              <a:path w="1597660" h="887094">
                <a:moveTo>
                  <a:pt x="798576" y="76200"/>
                </a:moveTo>
                <a:lnTo>
                  <a:pt x="1484376" y="76200"/>
                </a:lnTo>
              </a:path>
              <a:path w="1597660" h="887094">
                <a:moveTo>
                  <a:pt x="115824" y="886967"/>
                </a:moveTo>
                <a:lnTo>
                  <a:pt x="685800" y="198120"/>
                </a:lnTo>
              </a:path>
              <a:path w="1597660" h="887094">
                <a:moveTo>
                  <a:pt x="0" y="768096"/>
                </a:moveTo>
                <a:lnTo>
                  <a:pt x="0" y="198120"/>
                </a:lnTo>
              </a:path>
              <a:path w="1597660" h="887094">
                <a:moveTo>
                  <a:pt x="112776" y="0"/>
                </a:moveTo>
                <a:lnTo>
                  <a:pt x="569976" y="0"/>
                </a:lnTo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87596" y="1808988"/>
            <a:ext cx="338455" cy="1941830"/>
          </a:xfrm>
          <a:custGeom>
            <a:avLst/>
            <a:gdLst/>
            <a:ahLst/>
            <a:cxnLst/>
            <a:rect l="l" t="t" r="r" b="b"/>
            <a:pathLst>
              <a:path w="338454" h="1941829">
                <a:moveTo>
                  <a:pt x="338327" y="0"/>
                </a:moveTo>
                <a:lnTo>
                  <a:pt x="0" y="0"/>
                </a:lnTo>
                <a:lnTo>
                  <a:pt x="0" y="1941576"/>
                </a:lnTo>
                <a:lnTo>
                  <a:pt x="338327" y="1941576"/>
                </a:lnTo>
                <a:lnTo>
                  <a:pt x="338327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387596" y="1808988"/>
            <a:ext cx="338455" cy="194183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  <a:p>
            <a:pPr marL="89535" marR="147955">
              <a:lnSpc>
                <a:spcPct val="300200"/>
              </a:lnSpc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r>
              <a:rPr sz="1000" b="1" spc="50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89535" marR="147955">
              <a:lnSpc>
                <a:spcPct val="200199"/>
              </a:lnSpc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r>
              <a:rPr sz="1000" b="1" spc="50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573523" y="1843849"/>
            <a:ext cx="806450" cy="238125"/>
            <a:chOff x="4573523" y="1843849"/>
            <a:chExt cx="806450" cy="238125"/>
          </a:xfrm>
        </p:grpSpPr>
        <p:sp>
          <p:nvSpPr>
            <p:cNvPr id="29" name="object 29"/>
            <p:cNvSpPr/>
            <p:nvPr/>
          </p:nvSpPr>
          <p:spPr>
            <a:xfrm>
              <a:off x="4573523" y="1923287"/>
              <a:ext cx="344805" cy="76200"/>
            </a:xfrm>
            <a:custGeom>
              <a:avLst/>
              <a:gdLst/>
              <a:ahLst/>
              <a:cxnLst/>
              <a:rect l="l" t="t" r="r" b="b"/>
              <a:pathLst>
                <a:path w="344804" h="76200">
                  <a:moveTo>
                    <a:pt x="268224" y="0"/>
                  </a:moveTo>
                  <a:lnTo>
                    <a:pt x="268224" y="76200"/>
                  </a:lnTo>
                  <a:lnTo>
                    <a:pt x="331724" y="44450"/>
                  </a:lnTo>
                  <a:lnTo>
                    <a:pt x="280924" y="44450"/>
                  </a:lnTo>
                  <a:lnTo>
                    <a:pt x="280924" y="31750"/>
                  </a:lnTo>
                  <a:lnTo>
                    <a:pt x="331724" y="31750"/>
                  </a:lnTo>
                  <a:lnTo>
                    <a:pt x="268224" y="0"/>
                  </a:lnTo>
                  <a:close/>
                </a:path>
                <a:path w="344804" h="76200">
                  <a:moveTo>
                    <a:pt x="26822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8224" y="44450"/>
                  </a:lnTo>
                  <a:lnTo>
                    <a:pt x="268224" y="31750"/>
                  </a:lnTo>
                  <a:close/>
                </a:path>
                <a:path w="344804" h="76200">
                  <a:moveTo>
                    <a:pt x="331724" y="31750"/>
                  </a:moveTo>
                  <a:lnTo>
                    <a:pt x="280924" y="31750"/>
                  </a:lnTo>
                  <a:lnTo>
                    <a:pt x="280924" y="44450"/>
                  </a:lnTo>
                  <a:lnTo>
                    <a:pt x="331724" y="44450"/>
                  </a:lnTo>
                  <a:lnTo>
                    <a:pt x="344424" y="38100"/>
                  </a:lnTo>
                  <a:lnTo>
                    <a:pt x="331724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20995" y="1848611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20995" y="1848611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998465" y="1873757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141785" y="1804225"/>
            <a:ext cx="1113155" cy="274955"/>
            <a:chOff x="5141785" y="1804225"/>
            <a:chExt cx="1113155" cy="274955"/>
          </a:xfrm>
        </p:grpSpPr>
        <p:sp>
          <p:nvSpPr>
            <p:cNvPr id="34" name="object 34"/>
            <p:cNvSpPr/>
            <p:nvPr/>
          </p:nvSpPr>
          <p:spPr>
            <a:xfrm>
              <a:off x="5146547" y="184556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62371" y="1923288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0"/>
                  </a:moveTo>
                  <a:lnTo>
                    <a:pt x="381000" y="76200"/>
                  </a:lnTo>
                  <a:lnTo>
                    <a:pt x="444500" y="44450"/>
                  </a:lnTo>
                  <a:lnTo>
                    <a:pt x="393700" y="44450"/>
                  </a:lnTo>
                  <a:lnTo>
                    <a:pt x="393700" y="31750"/>
                  </a:lnTo>
                  <a:lnTo>
                    <a:pt x="444500" y="3175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381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457200" h="76200">
                  <a:moveTo>
                    <a:pt x="4445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44500" y="44450"/>
                  </a:lnTo>
                  <a:lnTo>
                    <a:pt x="457200" y="38100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82995" y="1808988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566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66927" y="228600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82995" y="1808988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0" y="228600"/>
                  </a:moveTo>
                  <a:lnTo>
                    <a:pt x="566927" y="228600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60846" y="1835657"/>
            <a:ext cx="3371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r>
              <a:rPr sz="1000" b="1" spc="245" dirty="0">
                <a:solidFill>
                  <a:srgbClr val="993300"/>
                </a:solidFill>
                <a:latin typeface="Times New Roman"/>
                <a:cs typeface="Times New Roman"/>
              </a:rPr>
              <a:t>  </a:t>
            </a:r>
            <a:r>
              <a:rPr sz="1000" b="1" spc="-6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573523" y="1801177"/>
            <a:ext cx="1334135" cy="738505"/>
            <a:chOff x="4573523" y="1801177"/>
            <a:chExt cx="1334135" cy="738505"/>
          </a:xfrm>
        </p:grpSpPr>
        <p:sp>
          <p:nvSpPr>
            <p:cNvPr id="40" name="object 40"/>
            <p:cNvSpPr/>
            <p:nvPr/>
          </p:nvSpPr>
          <p:spPr>
            <a:xfrm>
              <a:off x="5902451" y="180593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73523" y="2380487"/>
              <a:ext cx="344805" cy="76200"/>
            </a:xfrm>
            <a:custGeom>
              <a:avLst/>
              <a:gdLst/>
              <a:ahLst/>
              <a:cxnLst/>
              <a:rect l="l" t="t" r="r" b="b"/>
              <a:pathLst>
                <a:path w="344804" h="76200">
                  <a:moveTo>
                    <a:pt x="268224" y="0"/>
                  </a:moveTo>
                  <a:lnTo>
                    <a:pt x="268224" y="76200"/>
                  </a:lnTo>
                  <a:lnTo>
                    <a:pt x="331724" y="44450"/>
                  </a:lnTo>
                  <a:lnTo>
                    <a:pt x="280924" y="44450"/>
                  </a:lnTo>
                  <a:lnTo>
                    <a:pt x="280924" y="31750"/>
                  </a:lnTo>
                  <a:lnTo>
                    <a:pt x="331724" y="31750"/>
                  </a:lnTo>
                  <a:lnTo>
                    <a:pt x="268224" y="0"/>
                  </a:lnTo>
                  <a:close/>
                </a:path>
                <a:path w="344804" h="76200">
                  <a:moveTo>
                    <a:pt x="268224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68224" y="44450"/>
                  </a:lnTo>
                  <a:lnTo>
                    <a:pt x="268224" y="31750"/>
                  </a:lnTo>
                  <a:close/>
                </a:path>
                <a:path w="344804" h="76200">
                  <a:moveTo>
                    <a:pt x="331724" y="31750"/>
                  </a:moveTo>
                  <a:lnTo>
                    <a:pt x="280924" y="31750"/>
                  </a:lnTo>
                  <a:lnTo>
                    <a:pt x="280924" y="44450"/>
                  </a:lnTo>
                  <a:lnTo>
                    <a:pt x="331724" y="44450"/>
                  </a:lnTo>
                  <a:lnTo>
                    <a:pt x="344424" y="38100"/>
                  </a:lnTo>
                  <a:lnTo>
                    <a:pt x="331724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20995" y="2305811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20995" y="2305811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998465" y="2331212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141785" y="2261425"/>
            <a:ext cx="1798955" cy="274955"/>
            <a:chOff x="5141785" y="2261425"/>
            <a:chExt cx="1798955" cy="274955"/>
          </a:xfrm>
        </p:grpSpPr>
        <p:sp>
          <p:nvSpPr>
            <p:cNvPr id="46" name="object 46"/>
            <p:cNvSpPr/>
            <p:nvPr/>
          </p:nvSpPr>
          <p:spPr>
            <a:xfrm>
              <a:off x="5146547" y="230276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262371" y="2380488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0"/>
                  </a:moveTo>
                  <a:lnTo>
                    <a:pt x="381000" y="76200"/>
                  </a:lnTo>
                  <a:lnTo>
                    <a:pt x="444500" y="44450"/>
                  </a:lnTo>
                  <a:lnTo>
                    <a:pt x="393700" y="44450"/>
                  </a:lnTo>
                  <a:lnTo>
                    <a:pt x="393700" y="31750"/>
                  </a:lnTo>
                  <a:lnTo>
                    <a:pt x="444500" y="3175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381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457200" h="76200">
                  <a:moveTo>
                    <a:pt x="4445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44500" y="44450"/>
                  </a:lnTo>
                  <a:lnTo>
                    <a:pt x="457200" y="38100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68795" y="2266188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566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66927" y="228600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68795" y="2266188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0" y="228600"/>
                  </a:moveTo>
                  <a:lnTo>
                    <a:pt x="566927" y="228600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446901" y="2293112"/>
            <a:ext cx="33718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r>
              <a:rPr sz="1000" b="1" spc="245" dirty="0">
                <a:solidFill>
                  <a:srgbClr val="993300"/>
                </a:solidFill>
                <a:latin typeface="Times New Roman"/>
                <a:cs typeface="Times New Roman"/>
              </a:rPr>
              <a:t>  </a:t>
            </a:r>
            <a:r>
              <a:rPr sz="1000" b="1" spc="-6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675185" y="2258377"/>
            <a:ext cx="915035" cy="241300"/>
            <a:chOff x="5675185" y="2258377"/>
            <a:chExt cx="915035" cy="241300"/>
          </a:xfrm>
        </p:grpSpPr>
        <p:sp>
          <p:nvSpPr>
            <p:cNvPr id="52" name="object 52"/>
            <p:cNvSpPr/>
            <p:nvPr/>
          </p:nvSpPr>
          <p:spPr>
            <a:xfrm>
              <a:off x="6585203" y="226313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79947" y="2266187"/>
              <a:ext cx="451484" cy="228600"/>
            </a:xfrm>
            <a:custGeom>
              <a:avLst/>
              <a:gdLst/>
              <a:ahLst/>
              <a:cxnLst/>
              <a:rect l="l" t="t" r="r" b="b"/>
              <a:pathLst>
                <a:path w="451485" h="228600">
                  <a:moveTo>
                    <a:pt x="45110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1103" y="228600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679947" y="2266187"/>
              <a:ext cx="451484" cy="228600"/>
            </a:xfrm>
            <a:custGeom>
              <a:avLst/>
              <a:gdLst/>
              <a:ahLst/>
              <a:cxnLst/>
              <a:rect l="l" t="t" r="r" b="b"/>
              <a:pathLst>
                <a:path w="451485" h="228600">
                  <a:moveTo>
                    <a:pt x="0" y="228600"/>
                  </a:moveTo>
                  <a:lnTo>
                    <a:pt x="451103" y="228600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757798" y="2291587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573523" y="2258377"/>
            <a:ext cx="1786255" cy="738505"/>
            <a:chOff x="4573523" y="2258377"/>
            <a:chExt cx="1786255" cy="738505"/>
          </a:xfrm>
        </p:grpSpPr>
        <p:sp>
          <p:nvSpPr>
            <p:cNvPr id="57" name="object 57"/>
            <p:cNvSpPr/>
            <p:nvPr/>
          </p:nvSpPr>
          <p:spPr>
            <a:xfrm>
              <a:off x="5899403" y="2263139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73524" y="2340863"/>
              <a:ext cx="1786255" cy="573405"/>
            </a:xfrm>
            <a:custGeom>
              <a:avLst/>
              <a:gdLst/>
              <a:ahLst/>
              <a:cxnLst/>
              <a:rect l="l" t="t" r="r" b="b"/>
              <a:pathLst>
                <a:path w="1786254" h="573405">
                  <a:moveTo>
                    <a:pt x="344424" y="534924"/>
                  </a:moveTo>
                  <a:lnTo>
                    <a:pt x="331724" y="528574"/>
                  </a:lnTo>
                  <a:lnTo>
                    <a:pt x="268224" y="496824"/>
                  </a:lnTo>
                  <a:lnTo>
                    <a:pt x="268224" y="528574"/>
                  </a:lnTo>
                  <a:lnTo>
                    <a:pt x="0" y="528574"/>
                  </a:lnTo>
                  <a:lnTo>
                    <a:pt x="0" y="541274"/>
                  </a:lnTo>
                  <a:lnTo>
                    <a:pt x="268224" y="541274"/>
                  </a:lnTo>
                  <a:lnTo>
                    <a:pt x="268224" y="573024"/>
                  </a:lnTo>
                  <a:lnTo>
                    <a:pt x="331724" y="541274"/>
                  </a:lnTo>
                  <a:lnTo>
                    <a:pt x="344424" y="534924"/>
                  </a:lnTo>
                  <a:close/>
                </a:path>
                <a:path w="1786254" h="573405">
                  <a:moveTo>
                    <a:pt x="1786128" y="38100"/>
                  </a:moveTo>
                  <a:lnTo>
                    <a:pt x="1773428" y="31750"/>
                  </a:lnTo>
                  <a:lnTo>
                    <a:pt x="1709928" y="0"/>
                  </a:lnTo>
                  <a:lnTo>
                    <a:pt x="1709928" y="31750"/>
                  </a:lnTo>
                  <a:lnTo>
                    <a:pt x="1444752" y="31750"/>
                  </a:lnTo>
                  <a:lnTo>
                    <a:pt x="1444752" y="44450"/>
                  </a:lnTo>
                  <a:lnTo>
                    <a:pt x="1709928" y="44450"/>
                  </a:lnTo>
                  <a:lnTo>
                    <a:pt x="1709928" y="76200"/>
                  </a:lnTo>
                  <a:lnTo>
                    <a:pt x="1773428" y="44450"/>
                  </a:lnTo>
                  <a:lnTo>
                    <a:pt x="1786128" y="381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920995" y="2763011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920995" y="2763011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998465" y="2788666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141785" y="2758249"/>
            <a:ext cx="1152525" cy="238125"/>
            <a:chOff x="5141785" y="2758249"/>
            <a:chExt cx="1152525" cy="238125"/>
          </a:xfrm>
        </p:grpSpPr>
        <p:sp>
          <p:nvSpPr>
            <p:cNvPr id="63" name="object 63"/>
            <p:cNvSpPr/>
            <p:nvPr/>
          </p:nvSpPr>
          <p:spPr>
            <a:xfrm>
              <a:off x="5146547" y="2793491"/>
              <a:ext cx="0" cy="195580"/>
            </a:xfrm>
            <a:custGeom>
              <a:avLst/>
              <a:gdLst/>
              <a:ahLst/>
              <a:cxnLst/>
              <a:rect l="l" t="t" r="r" b="b"/>
              <a:pathLst>
                <a:path h="195580">
                  <a:moveTo>
                    <a:pt x="0" y="0"/>
                  </a:moveTo>
                  <a:lnTo>
                    <a:pt x="0" y="195072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59323" y="2837687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0"/>
                  </a:moveTo>
                  <a:lnTo>
                    <a:pt x="381000" y="76200"/>
                  </a:lnTo>
                  <a:lnTo>
                    <a:pt x="444500" y="44450"/>
                  </a:lnTo>
                  <a:lnTo>
                    <a:pt x="393700" y="44450"/>
                  </a:lnTo>
                  <a:lnTo>
                    <a:pt x="393700" y="31750"/>
                  </a:lnTo>
                  <a:lnTo>
                    <a:pt x="444500" y="3175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381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457200" h="76200">
                  <a:moveTo>
                    <a:pt x="4445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44500" y="44450"/>
                  </a:lnTo>
                  <a:lnTo>
                    <a:pt x="457200" y="38100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719571" y="2763011"/>
              <a:ext cx="570230" cy="228600"/>
            </a:xfrm>
            <a:custGeom>
              <a:avLst/>
              <a:gdLst/>
              <a:ahLst/>
              <a:cxnLst/>
              <a:rect l="l" t="t" r="r" b="b"/>
              <a:pathLst>
                <a:path w="570229" h="228600">
                  <a:moveTo>
                    <a:pt x="56997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69976" y="228600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719571" y="2763011"/>
              <a:ext cx="570230" cy="228600"/>
            </a:xfrm>
            <a:custGeom>
              <a:avLst/>
              <a:gdLst/>
              <a:ahLst/>
              <a:cxnLst/>
              <a:rect l="l" t="t" r="r" b="b"/>
              <a:pathLst>
                <a:path w="570229" h="228600">
                  <a:moveTo>
                    <a:pt x="0" y="228600"/>
                  </a:moveTo>
                  <a:lnTo>
                    <a:pt x="569976" y="228600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798946" y="2788666"/>
            <a:ext cx="3314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425" algn="l"/>
              </a:tabLst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r>
              <a:rPr sz="1000" b="1" dirty="0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573523" y="2755201"/>
            <a:ext cx="1373505" cy="698500"/>
            <a:chOff x="4573523" y="2755201"/>
            <a:chExt cx="1373505" cy="698500"/>
          </a:xfrm>
        </p:grpSpPr>
        <p:sp>
          <p:nvSpPr>
            <p:cNvPr id="69" name="object 69"/>
            <p:cNvSpPr/>
            <p:nvPr/>
          </p:nvSpPr>
          <p:spPr>
            <a:xfrm>
              <a:off x="5942075" y="275996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573523" y="3294888"/>
              <a:ext cx="356870" cy="76200"/>
            </a:xfrm>
            <a:custGeom>
              <a:avLst/>
              <a:gdLst/>
              <a:ahLst/>
              <a:cxnLst/>
              <a:rect l="l" t="t" r="r" b="b"/>
              <a:pathLst>
                <a:path w="356870" h="76200">
                  <a:moveTo>
                    <a:pt x="280415" y="0"/>
                  </a:moveTo>
                  <a:lnTo>
                    <a:pt x="280415" y="76200"/>
                  </a:lnTo>
                  <a:lnTo>
                    <a:pt x="343915" y="44450"/>
                  </a:lnTo>
                  <a:lnTo>
                    <a:pt x="293115" y="44450"/>
                  </a:lnTo>
                  <a:lnTo>
                    <a:pt x="293115" y="31750"/>
                  </a:lnTo>
                  <a:lnTo>
                    <a:pt x="343915" y="31750"/>
                  </a:lnTo>
                  <a:lnTo>
                    <a:pt x="280415" y="0"/>
                  </a:lnTo>
                  <a:close/>
                </a:path>
                <a:path w="356870" h="76200">
                  <a:moveTo>
                    <a:pt x="28041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80415" y="44450"/>
                  </a:lnTo>
                  <a:lnTo>
                    <a:pt x="280415" y="31750"/>
                  </a:lnTo>
                  <a:close/>
                </a:path>
                <a:path w="356870" h="76200">
                  <a:moveTo>
                    <a:pt x="343915" y="31750"/>
                  </a:moveTo>
                  <a:lnTo>
                    <a:pt x="293115" y="31750"/>
                  </a:lnTo>
                  <a:lnTo>
                    <a:pt x="293115" y="44450"/>
                  </a:lnTo>
                  <a:lnTo>
                    <a:pt x="343915" y="44450"/>
                  </a:lnTo>
                  <a:lnTo>
                    <a:pt x="356615" y="38100"/>
                  </a:lnTo>
                  <a:lnTo>
                    <a:pt x="343915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20995" y="3220212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20995" y="3220212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998465" y="3245561"/>
            <a:ext cx="1181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5141785" y="3175825"/>
            <a:ext cx="1795780" cy="274955"/>
            <a:chOff x="5141785" y="3175825"/>
            <a:chExt cx="1795780" cy="274955"/>
          </a:xfrm>
        </p:grpSpPr>
        <p:sp>
          <p:nvSpPr>
            <p:cNvPr id="75" name="object 75"/>
            <p:cNvSpPr/>
            <p:nvPr/>
          </p:nvSpPr>
          <p:spPr>
            <a:xfrm>
              <a:off x="5146547" y="321716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65747" y="3180588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566927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66927" y="228600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65747" y="3180588"/>
              <a:ext cx="567055" cy="228600"/>
            </a:xfrm>
            <a:custGeom>
              <a:avLst/>
              <a:gdLst/>
              <a:ahLst/>
              <a:cxnLst/>
              <a:rect l="l" t="t" r="r" b="b"/>
              <a:pathLst>
                <a:path w="567054" h="228600">
                  <a:moveTo>
                    <a:pt x="0" y="228600"/>
                  </a:moveTo>
                  <a:lnTo>
                    <a:pt x="566927" y="228600"/>
                  </a:lnTo>
                  <a:lnTo>
                    <a:pt x="566927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443598" y="3206242"/>
            <a:ext cx="3314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5425" algn="l"/>
              </a:tabLst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r>
              <a:rPr sz="1000" b="1" dirty="0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5675185" y="3175825"/>
            <a:ext cx="957580" cy="274955"/>
            <a:chOff x="5675185" y="3175825"/>
            <a:chExt cx="957580" cy="274955"/>
          </a:xfrm>
        </p:grpSpPr>
        <p:sp>
          <p:nvSpPr>
            <p:cNvPr id="80" name="object 80"/>
            <p:cNvSpPr/>
            <p:nvPr/>
          </p:nvSpPr>
          <p:spPr>
            <a:xfrm>
              <a:off x="6627875" y="3217164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679947" y="3180588"/>
              <a:ext cx="451484" cy="228600"/>
            </a:xfrm>
            <a:custGeom>
              <a:avLst/>
              <a:gdLst/>
              <a:ahLst/>
              <a:cxnLst/>
              <a:rect l="l" t="t" r="r" b="b"/>
              <a:pathLst>
                <a:path w="451485" h="228600">
                  <a:moveTo>
                    <a:pt x="451103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1103" y="228600"/>
                  </a:lnTo>
                  <a:lnTo>
                    <a:pt x="451103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679947" y="3180588"/>
              <a:ext cx="451484" cy="228600"/>
            </a:xfrm>
            <a:custGeom>
              <a:avLst/>
              <a:gdLst/>
              <a:ahLst/>
              <a:cxnLst/>
              <a:rect l="l" t="t" r="r" b="b"/>
              <a:pathLst>
                <a:path w="451485" h="228600">
                  <a:moveTo>
                    <a:pt x="0" y="228600"/>
                  </a:moveTo>
                  <a:lnTo>
                    <a:pt x="451103" y="228600"/>
                  </a:lnTo>
                  <a:lnTo>
                    <a:pt x="451103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757798" y="3206242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4573523" y="3209353"/>
            <a:ext cx="1826260" cy="586105"/>
            <a:chOff x="4573523" y="3209353"/>
            <a:chExt cx="1826260" cy="586105"/>
          </a:xfrm>
        </p:grpSpPr>
        <p:sp>
          <p:nvSpPr>
            <p:cNvPr id="85" name="object 85"/>
            <p:cNvSpPr/>
            <p:nvPr/>
          </p:nvSpPr>
          <p:spPr>
            <a:xfrm>
              <a:off x="5939027" y="3214116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573524" y="3291839"/>
              <a:ext cx="1826260" cy="421005"/>
            </a:xfrm>
            <a:custGeom>
              <a:avLst/>
              <a:gdLst/>
              <a:ahLst/>
              <a:cxnLst/>
              <a:rect l="l" t="t" r="r" b="b"/>
              <a:pathLst>
                <a:path w="1826260" h="421004">
                  <a:moveTo>
                    <a:pt x="344424" y="382524"/>
                  </a:moveTo>
                  <a:lnTo>
                    <a:pt x="331724" y="376174"/>
                  </a:lnTo>
                  <a:lnTo>
                    <a:pt x="268224" y="344424"/>
                  </a:lnTo>
                  <a:lnTo>
                    <a:pt x="268224" y="376174"/>
                  </a:lnTo>
                  <a:lnTo>
                    <a:pt x="0" y="376174"/>
                  </a:lnTo>
                  <a:lnTo>
                    <a:pt x="0" y="388874"/>
                  </a:lnTo>
                  <a:lnTo>
                    <a:pt x="268224" y="388874"/>
                  </a:lnTo>
                  <a:lnTo>
                    <a:pt x="268224" y="420624"/>
                  </a:lnTo>
                  <a:lnTo>
                    <a:pt x="331724" y="388874"/>
                  </a:lnTo>
                  <a:lnTo>
                    <a:pt x="344424" y="382524"/>
                  </a:lnTo>
                  <a:close/>
                </a:path>
                <a:path w="1826260" h="421004">
                  <a:moveTo>
                    <a:pt x="1143000" y="41148"/>
                  </a:moveTo>
                  <a:lnTo>
                    <a:pt x="1130300" y="34798"/>
                  </a:lnTo>
                  <a:lnTo>
                    <a:pt x="1066800" y="3048"/>
                  </a:lnTo>
                  <a:lnTo>
                    <a:pt x="1066800" y="34798"/>
                  </a:lnTo>
                  <a:lnTo>
                    <a:pt x="685800" y="34798"/>
                  </a:lnTo>
                  <a:lnTo>
                    <a:pt x="685800" y="47498"/>
                  </a:lnTo>
                  <a:lnTo>
                    <a:pt x="1066800" y="47498"/>
                  </a:lnTo>
                  <a:lnTo>
                    <a:pt x="1066800" y="79248"/>
                  </a:lnTo>
                  <a:lnTo>
                    <a:pt x="1130300" y="47498"/>
                  </a:lnTo>
                  <a:lnTo>
                    <a:pt x="1143000" y="41148"/>
                  </a:lnTo>
                  <a:close/>
                </a:path>
                <a:path w="1826260" h="421004">
                  <a:moveTo>
                    <a:pt x="1825752" y="38100"/>
                  </a:moveTo>
                  <a:lnTo>
                    <a:pt x="1813052" y="31750"/>
                  </a:lnTo>
                  <a:lnTo>
                    <a:pt x="1749552" y="0"/>
                  </a:lnTo>
                  <a:lnTo>
                    <a:pt x="1749552" y="31750"/>
                  </a:lnTo>
                  <a:lnTo>
                    <a:pt x="1481328" y="31750"/>
                  </a:lnTo>
                  <a:lnTo>
                    <a:pt x="1481328" y="44450"/>
                  </a:lnTo>
                  <a:lnTo>
                    <a:pt x="1749552" y="44450"/>
                  </a:lnTo>
                  <a:lnTo>
                    <a:pt x="1749552" y="76200"/>
                  </a:lnTo>
                  <a:lnTo>
                    <a:pt x="1813052" y="44450"/>
                  </a:lnTo>
                  <a:lnTo>
                    <a:pt x="1825752" y="3810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20995" y="3561588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454151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4151" y="228600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20995" y="3561588"/>
              <a:ext cx="454659" cy="228600"/>
            </a:xfrm>
            <a:custGeom>
              <a:avLst/>
              <a:gdLst/>
              <a:ahLst/>
              <a:cxnLst/>
              <a:rect l="l" t="t" r="r" b="b"/>
              <a:pathLst>
                <a:path w="454660" h="228600">
                  <a:moveTo>
                    <a:pt x="0" y="228600"/>
                  </a:moveTo>
                  <a:lnTo>
                    <a:pt x="454151" y="228600"/>
                  </a:lnTo>
                  <a:lnTo>
                    <a:pt x="45415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4998465" y="3589147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5141785" y="3517201"/>
            <a:ext cx="1106805" cy="278130"/>
            <a:chOff x="5141785" y="3517201"/>
            <a:chExt cx="1106805" cy="278130"/>
          </a:xfrm>
        </p:grpSpPr>
        <p:sp>
          <p:nvSpPr>
            <p:cNvPr id="91" name="object 91"/>
            <p:cNvSpPr/>
            <p:nvPr/>
          </p:nvSpPr>
          <p:spPr>
            <a:xfrm>
              <a:off x="5146547" y="3561588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h="228600">
                  <a:moveTo>
                    <a:pt x="0" y="0"/>
                  </a:moveTo>
                  <a:lnTo>
                    <a:pt x="0" y="2286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259323" y="3636264"/>
              <a:ext cx="457200" cy="76200"/>
            </a:xfrm>
            <a:custGeom>
              <a:avLst/>
              <a:gdLst/>
              <a:ahLst/>
              <a:cxnLst/>
              <a:rect l="l" t="t" r="r" b="b"/>
              <a:pathLst>
                <a:path w="457200" h="76200">
                  <a:moveTo>
                    <a:pt x="381000" y="0"/>
                  </a:moveTo>
                  <a:lnTo>
                    <a:pt x="381000" y="76200"/>
                  </a:lnTo>
                  <a:lnTo>
                    <a:pt x="444500" y="44450"/>
                  </a:lnTo>
                  <a:lnTo>
                    <a:pt x="393700" y="44450"/>
                  </a:lnTo>
                  <a:lnTo>
                    <a:pt x="393700" y="31750"/>
                  </a:lnTo>
                  <a:lnTo>
                    <a:pt x="444500" y="31750"/>
                  </a:lnTo>
                  <a:lnTo>
                    <a:pt x="381000" y="0"/>
                  </a:lnTo>
                  <a:close/>
                </a:path>
                <a:path w="457200" h="76200">
                  <a:moveTo>
                    <a:pt x="38100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381000" y="44450"/>
                  </a:lnTo>
                  <a:lnTo>
                    <a:pt x="381000" y="31750"/>
                  </a:lnTo>
                  <a:close/>
                </a:path>
                <a:path w="457200" h="76200">
                  <a:moveTo>
                    <a:pt x="444500" y="31750"/>
                  </a:moveTo>
                  <a:lnTo>
                    <a:pt x="393700" y="31750"/>
                  </a:lnTo>
                  <a:lnTo>
                    <a:pt x="393700" y="44450"/>
                  </a:lnTo>
                  <a:lnTo>
                    <a:pt x="444500" y="44450"/>
                  </a:lnTo>
                  <a:lnTo>
                    <a:pt x="457200" y="38100"/>
                  </a:lnTo>
                  <a:lnTo>
                    <a:pt x="444500" y="31750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673851" y="3521964"/>
              <a:ext cx="570230" cy="228600"/>
            </a:xfrm>
            <a:custGeom>
              <a:avLst/>
              <a:gdLst/>
              <a:ahLst/>
              <a:cxnLst/>
              <a:rect l="l" t="t" r="r" b="b"/>
              <a:pathLst>
                <a:path w="570229" h="228600">
                  <a:moveTo>
                    <a:pt x="56997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569976" y="228600"/>
                  </a:lnTo>
                  <a:lnTo>
                    <a:pt x="56997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673851" y="3521964"/>
              <a:ext cx="570230" cy="228600"/>
            </a:xfrm>
            <a:custGeom>
              <a:avLst/>
              <a:gdLst/>
              <a:ahLst/>
              <a:cxnLst/>
              <a:rect l="l" t="t" r="r" b="b"/>
              <a:pathLst>
                <a:path w="570229" h="228600">
                  <a:moveTo>
                    <a:pt x="0" y="228600"/>
                  </a:moveTo>
                  <a:lnTo>
                    <a:pt x="569976" y="228600"/>
                  </a:lnTo>
                  <a:lnTo>
                    <a:pt x="569976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5754370" y="3547313"/>
            <a:ext cx="33782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r>
              <a:rPr sz="1000" b="1" spc="245" dirty="0">
                <a:solidFill>
                  <a:srgbClr val="993300"/>
                </a:solidFill>
                <a:latin typeface="Times New Roman"/>
                <a:cs typeface="Times New Roman"/>
              </a:rPr>
              <a:t>  </a:t>
            </a:r>
            <a:r>
              <a:rPr sz="1000" b="1" spc="-60" dirty="0">
                <a:solidFill>
                  <a:srgbClr val="993300"/>
                </a:solidFill>
                <a:latin typeface="Times New Roman"/>
                <a:cs typeface="Times New Roman"/>
              </a:rPr>
              <a:t>X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5939028" y="3558540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0"/>
                </a:moveTo>
                <a:lnTo>
                  <a:pt x="0" y="228600"/>
                </a:lnTo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7" name="object 9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4148340"/>
            <a:ext cx="6786329" cy="24200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71856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Graph</a:t>
            </a:r>
            <a:r>
              <a:rPr spc="-220" dirty="0"/>
              <a:t> </a:t>
            </a:r>
            <a:r>
              <a:rPr spc="-10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05782"/>
            <a:ext cx="7244080" cy="437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33655" indent="-228600">
              <a:lnSpc>
                <a:spcPct val="105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traversing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graph,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mean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method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examining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graph.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standard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methods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graph traversal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discuss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section.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methods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are-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Breadth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Depth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240665" marR="5080" indent="-228600">
              <a:lnSpc>
                <a:spcPct val="1051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breadth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auxiliary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data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further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processing,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depth-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first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scheme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stack.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both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algorithms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make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STATUS.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During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execution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algorithm,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variable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STATUS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1,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or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depending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state.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Table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shows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status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significance.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71856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Graph</a:t>
            </a:r>
            <a:r>
              <a:rPr spc="-220" dirty="0"/>
              <a:t> </a:t>
            </a:r>
            <a:r>
              <a:rPr spc="-10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50850" y="1593850"/>
          <a:ext cx="7771765" cy="2998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1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7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STATUS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CE9B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7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2000" spc="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888365">
                        <a:lnSpc>
                          <a:spcPct val="100000"/>
                        </a:lnSpc>
                      </a:pPr>
                      <a:r>
                        <a:rPr sz="20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CE9B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2CE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58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Ready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initial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r>
                        <a:rPr sz="20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2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8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0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Waiting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5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tc>
                  <a:txBody>
                    <a:bodyPr/>
                    <a:lstStyle/>
                    <a:p>
                      <a:pPr marL="150495" marR="393065" indent="-5841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placed</a:t>
                      </a:r>
                      <a:r>
                        <a:rPr sz="20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queue</a:t>
                      </a:r>
                      <a:r>
                        <a:rPr sz="20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waiting</a:t>
                      </a:r>
                      <a:r>
                        <a:rPr sz="20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20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81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r>
                        <a:rPr sz="20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20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been</a:t>
                      </a:r>
                      <a:r>
                        <a:rPr sz="20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completely</a:t>
                      </a:r>
                      <a:r>
                        <a:rPr sz="20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6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D86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371856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Graph</a:t>
            </a:r>
            <a:r>
              <a:rPr spc="-220" dirty="0"/>
              <a:t> </a:t>
            </a:r>
            <a:r>
              <a:rPr spc="-100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44B75A-7F90-1697-822D-A82A28B35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36006"/>
              </p:ext>
            </p:extLst>
          </p:nvPr>
        </p:nvGraphicFramePr>
        <p:xfrm>
          <a:off x="381000" y="1495425"/>
          <a:ext cx="7055595" cy="3867149"/>
        </p:xfrm>
        <a:graphic>
          <a:graphicData uri="http://schemas.openxmlformats.org/drawingml/2006/table">
            <a:tbl>
              <a:tblPr/>
              <a:tblGrid>
                <a:gridCol w="2351865">
                  <a:extLst>
                    <a:ext uri="{9D8B030D-6E8A-4147-A177-3AD203B41FA5}">
                      <a16:colId xmlns:a16="http://schemas.microsoft.com/office/drawing/2014/main" val="698362279"/>
                    </a:ext>
                  </a:extLst>
                </a:gridCol>
                <a:gridCol w="2351865">
                  <a:extLst>
                    <a:ext uri="{9D8B030D-6E8A-4147-A177-3AD203B41FA5}">
                      <a16:colId xmlns:a16="http://schemas.microsoft.com/office/drawing/2014/main" val="3541815688"/>
                    </a:ext>
                  </a:extLst>
                </a:gridCol>
                <a:gridCol w="2351865">
                  <a:extLst>
                    <a:ext uri="{9D8B030D-6E8A-4147-A177-3AD203B41FA5}">
                      <a16:colId xmlns:a16="http://schemas.microsoft.com/office/drawing/2014/main" val="2534713425"/>
                    </a:ext>
                  </a:extLst>
                </a:gridCol>
              </a:tblGrid>
              <a:tr h="615228">
                <a:tc>
                  <a:txBody>
                    <a:bodyPr/>
                    <a:lstStyle/>
                    <a:p>
                      <a:r>
                        <a:rPr lang="en-US" sz="1700" b="1"/>
                        <a:t>Aspect</a:t>
                      </a:r>
                      <a:endParaRPr lang="en-US" sz="1700"/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BFS (Breadth First Search)</a:t>
                      </a:r>
                      <a:endParaRPr lang="en-US" sz="1700" dirty="0"/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DFS (Depth First Search)</a:t>
                      </a:r>
                      <a:endParaRPr lang="en-US" sz="1700"/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31349"/>
                  </a:ext>
                </a:extLst>
              </a:tr>
              <a:tr h="615228">
                <a:tc>
                  <a:txBody>
                    <a:bodyPr/>
                    <a:lstStyle/>
                    <a:p>
                      <a:r>
                        <a:rPr lang="en-US" sz="1700" b="1"/>
                        <a:t>Traversal style</a:t>
                      </a:r>
                      <a:endParaRPr lang="en-US" sz="1700"/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Explores </a:t>
                      </a:r>
                      <a:r>
                        <a:rPr lang="en-US" sz="1700" b="1" dirty="0"/>
                        <a:t>level by level.</a:t>
                      </a:r>
                      <a:endParaRPr lang="en-US" sz="1700" dirty="0"/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Explores </a:t>
                      </a:r>
                      <a:r>
                        <a:rPr lang="en-US" sz="1700" b="1"/>
                        <a:t>deep branch first</a:t>
                      </a:r>
                      <a:r>
                        <a:rPr lang="en-US" sz="1700"/>
                        <a:t>, then backtracks.</a:t>
                      </a:r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400560"/>
                  </a:ext>
                </a:extLst>
              </a:tr>
              <a:tr h="615228">
                <a:tc>
                  <a:txBody>
                    <a:bodyPr/>
                    <a:lstStyle/>
                    <a:p>
                      <a:r>
                        <a:rPr lang="en-US" sz="1700" b="1"/>
                        <a:t>Data structure</a:t>
                      </a:r>
                      <a:endParaRPr lang="en-US" sz="1700"/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Uses a </a:t>
                      </a:r>
                      <a:r>
                        <a:rPr lang="en-US" sz="1700" b="1"/>
                        <a:t>Queue</a:t>
                      </a:r>
                      <a:r>
                        <a:rPr lang="en-US" sz="1700"/>
                        <a:t>.</a:t>
                      </a:r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Uses a </a:t>
                      </a:r>
                      <a:r>
                        <a:rPr lang="en-US" sz="1700" b="1"/>
                        <a:t>Stack</a:t>
                      </a:r>
                      <a:r>
                        <a:rPr lang="en-US" sz="1700"/>
                        <a:t> (or recursion).</a:t>
                      </a:r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027444"/>
                  </a:ext>
                </a:extLst>
              </a:tr>
              <a:tr h="878898">
                <a:tc>
                  <a:txBody>
                    <a:bodyPr/>
                    <a:lstStyle/>
                    <a:p>
                      <a:r>
                        <a:rPr lang="en-US" sz="1700" b="1"/>
                        <a:t>Shortest path</a:t>
                      </a:r>
                      <a:endParaRPr lang="en-US" sz="1700"/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Always finds shortest path</a:t>
                      </a:r>
                      <a:r>
                        <a:rPr lang="en-US" sz="1700"/>
                        <a:t> in an unweighted graph.</a:t>
                      </a:r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/>
                        <a:t>Does not guarantee shortest path</a:t>
                      </a:r>
                      <a:r>
                        <a:rPr lang="en-US" sz="1700"/>
                        <a:t>.</a:t>
                      </a:r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278886"/>
                  </a:ext>
                </a:extLst>
              </a:tr>
              <a:tr h="1142567">
                <a:tc>
                  <a:txBody>
                    <a:bodyPr/>
                    <a:lstStyle/>
                    <a:p>
                      <a:r>
                        <a:rPr lang="en-US" sz="1700" b="1"/>
                        <a:t>Memory usage</a:t>
                      </a:r>
                      <a:endParaRPr lang="en-US" sz="1700"/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Needs </a:t>
                      </a:r>
                      <a:r>
                        <a:rPr lang="en-US" sz="1700" b="1"/>
                        <a:t>more memory</a:t>
                      </a:r>
                      <a:r>
                        <a:rPr lang="en-US" sz="1700"/>
                        <a:t> (stores all neighbors in queue → depends on graph’s width).</a:t>
                      </a:r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Needs </a:t>
                      </a:r>
                      <a:r>
                        <a:rPr lang="en-US" sz="1700" b="1" dirty="0"/>
                        <a:t>less memory</a:t>
                      </a:r>
                      <a:r>
                        <a:rPr lang="en-US" sz="1700" dirty="0"/>
                        <a:t> (stores only current path → depends on graph’s depth).</a:t>
                      </a:r>
                    </a:p>
                  </a:txBody>
                  <a:tcPr marL="87890" marR="87890" marT="43945" marB="43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149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8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5" dirty="0"/>
              <a:t>Breadth</a:t>
            </a:r>
            <a:r>
              <a:rPr spc="-210" dirty="0"/>
              <a:t> </a:t>
            </a:r>
            <a:r>
              <a:rPr spc="-95" dirty="0"/>
              <a:t>first</a:t>
            </a:r>
            <a:r>
              <a:rPr spc="-175" dirty="0"/>
              <a:t> </a:t>
            </a:r>
            <a:r>
              <a:rPr spc="-105" dirty="0"/>
              <a:t>traversal/search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18869"/>
            <a:ext cx="7258684" cy="270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Breadth-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(BFS)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begins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explores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neighboring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nodes.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each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those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nearest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nodes,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explores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their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unexplored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neighbor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on,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finds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goal.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5"/>
              </a:spcBef>
              <a:buClr>
                <a:srgbClr val="A9A47B"/>
              </a:buClr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240665" marR="42545" indent="-228600">
              <a:lnSpc>
                <a:spcPct val="114999"/>
              </a:lnSpc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is,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start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examining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neighbors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examined.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step we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examine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neighbors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neighbors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forth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5" dirty="0"/>
              <a:t>Breadth</a:t>
            </a:r>
            <a:r>
              <a:rPr spc="-210" dirty="0"/>
              <a:t> </a:t>
            </a:r>
            <a:r>
              <a:rPr spc="-95" dirty="0"/>
              <a:t>first</a:t>
            </a:r>
            <a:r>
              <a:rPr spc="-175" dirty="0"/>
              <a:t> </a:t>
            </a:r>
            <a:r>
              <a:rPr spc="-105" dirty="0"/>
              <a:t>traversal/search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8868"/>
            <a:ext cx="6863715" cy="290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breadth-first</a:t>
            </a:r>
            <a:r>
              <a:rPr sz="1600" b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16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beginning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16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1600" b="1" spc="-50" dirty="0">
                <a:solidFill>
                  <a:srgbClr val="2E2B1F"/>
                </a:solidFill>
                <a:latin typeface="Calibri"/>
                <a:cs typeface="Calibri"/>
              </a:rPr>
              <a:t> A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6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1: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STATUS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(ready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state)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6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6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G.</a:t>
            </a:r>
            <a:endParaRPr sz="16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384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2: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Enqueue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16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its</a:t>
            </a:r>
            <a:r>
              <a:rPr sz="16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STATUS</a:t>
            </a:r>
            <a:r>
              <a:rPr sz="16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16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(waiting</a:t>
            </a:r>
            <a:r>
              <a:rPr sz="16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state)</a:t>
            </a:r>
            <a:endParaRPr sz="16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385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Repeat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Steps</a:t>
            </a:r>
            <a:r>
              <a:rPr sz="16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4</a:t>
            </a:r>
            <a:r>
              <a:rPr sz="16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r>
              <a:rPr sz="16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1600" b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r>
              <a:rPr sz="1600" b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empty</a:t>
            </a:r>
            <a:endParaRPr sz="16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384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Dequeue</a:t>
            </a:r>
            <a:r>
              <a:rPr sz="16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node N.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Process</a:t>
            </a:r>
            <a:r>
              <a:rPr sz="16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1600" b="1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its 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STATUS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3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(processed</a:t>
            </a:r>
            <a:r>
              <a:rPr sz="1600" b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state).</a:t>
            </a:r>
            <a:endParaRPr sz="1600">
              <a:latin typeface="Calibri"/>
              <a:cs typeface="Calibri"/>
            </a:endParaRPr>
          </a:p>
          <a:p>
            <a:pPr marL="356870" indent="-228600">
              <a:lnSpc>
                <a:spcPct val="100000"/>
              </a:lnSpc>
              <a:spcBef>
                <a:spcPts val="38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5:</a:t>
            </a:r>
            <a:r>
              <a:rPr sz="16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Enqueue</a:t>
            </a:r>
            <a:r>
              <a:rPr sz="16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neighbors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in the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ready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390"/>
              </a:spcBef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(whose</a:t>
            </a:r>
            <a:r>
              <a:rPr sz="1600" b="1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40" dirty="0">
                <a:solidFill>
                  <a:srgbClr val="2E2B1F"/>
                </a:solidFill>
                <a:latin typeface="Calibri"/>
                <a:cs typeface="Calibri"/>
              </a:rPr>
              <a:t>STATUS</a:t>
            </a:r>
            <a:r>
              <a:rPr sz="16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1)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1600"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their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45" dirty="0">
                <a:solidFill>
                  <a:srgbClr val="2E2B1F"/>
                </a:solidFill>
                <a:latin typeface="Calibri"/>
                <a:cs typeface="Calibri"/>
              </a:rPr>
              <a:t>STATUS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= 2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(waiting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2E2B1F"/>
                </a:solidFill>
                <a:latin typeface="Calibri"/>
                <a:cs typeface="Calibri"/>
              </a:rPr>
              <a:t>state)</a:t>
            </a:r>
            <a:endParaRPr sz="1600">
              <a:latin typeface="Calibri"/>
              <a:cs typeface="Calibri"/>
            </a:endParaRPr>
          </a:p>
          <a:p>
            <a:pPr marL="701040" indent="-688340">
              <a:lnSpc>
                <a:spcPct val="100000"/>
              </a:lnSpc>
              <a:spcBef>
                <a:spcPts val="380"/>
              </a:spcBef>
              <a:buClr>
                <a:srgbClr val="9CBDBC"/>
              </a:buClr>
              <a:buFont typeface="Arial"/>
              <a:buChar char="•"/>
              <a:tabLst>
                <a:tab pos="701040" algn="l"/>
              </a:tabLst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[END</a:t>
            </a:r>
            <a:r>
              <a:rPr sz="16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LOOP]</a:t>
            </a:r>
            <a:endParaRPr sz="16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90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16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2E2B1F"/>
                </a:solidFill>
                <a:latin typeface="Calibri"/>
                <a:cs typeface="Calibri"/>
              </a:rPr>
              <a:t>6:</a:t>
            </a:r>
            <a:r>
              <a:rPr sz="1600" b="1" spc="-20" dirty="0">
                <a:solidFill>
                  <a:srgbClr val="2E2B1F"/>
                </a:solidFill>
                <a:latin typeface="Calibri"/>
                <a:cs typeface="Calibri"/>
              </a:rPr>
              <a:t> EXIT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72059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5" dirty="0"/>
              <a:t>Breadth</a:t>
            </a:r>
            <a:r>
              <a:rPr spc="-210" dirty="0"/>
              <a:t> </a:t>
            </a:r>
            <a:r>
              <a:rPr spc="-95" dirty="0"/>
              <a:t>first</a:t>
            </a:r>
            <a:r>
              <a:rPr spc="-175" dirty="0"/>
              <a:t> </a:t>
            </a:r>
            <a:r>
              <a:rPr spc="-6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15821"/>
            <a:ext cx="62007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Consider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below.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given.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42050" y="3134614"/>
          <a:ext cx="1828800" cy="3193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720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Adjacency</a:t>
                      </a:r>
                      <a:r>
                        <a:rPr sz="1600" b="1" spc="-7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Lists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21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A:</a:t>
                      </a:r>
                      <a:r>
                        <a:rPr sz="1600" b="1" spc="3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B,</a:t>
                      </a:r>
                      <a:r>
                        <a:rPr sz="1600" b="1" spc="-3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C,</a:t>
                      </a:r>
                      <a:r>
                        <a:rPr sz="1600" b="1" spc="-2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B:</a:t>
                      </a:r>
                      <a:r>
                        <a:rPr sz="1600" b="1" spc="-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C:</a:t>
                      </a:r>
                      <a:r>
                        <a:rPr sz="1600" b="1" spc="-1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B,</a:t>
                      </a:r>
                      <a:r>
                        <a:rPr sz="1600" b="1" spc="-2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D:</a:t>
                      </a:r>
                      <a:r>
                        <a:rPr sz="1600" b="1" spc="-1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C,</a:t>
                      </a:r>
                      <a:r>
                        <a:rPr sz="1600" b="1" spc="-2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E:</a:t>
                      </a:r>
                      <a:r>
                        <a:rPr sz="1600" b="1" spc="-2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C,</a:t>
                      </a:r>
                      <a:r>
                        <a:rPr sz="1600" b="1" spc="1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345" marR="91122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F:</a:t>
                      </a:r>
                      <a:r>
                        <a:rPr sz="1600" b="1" spc="-1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C,</a:t>
                      </a:r>
                      <a:r>
                        <a:rPr sz="1600" b="1" spc="-1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H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G:</a:t>
                      </a:r>
                      <a:r>
                        <a:rPr sz="1600" b="1" spc="-2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6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F,</a:t>
                      </a:r>
                      <a:r>
                        <a:rPr sz="1600" b="1" spc="-2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H,</a:t>
                      </a:r>
                      <a:r>
                        <a:rPr sz="1600" b="1" spc="-2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H:</a:t>
                      </a:r>
                      <a:r>
                        <a:rPr sz="1600" b="1" spc="-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E,</a:t>
                      </a:r>
                      <a:r>
                        <a:rPr sz="1600" b="1" spc="-1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I:</a:t>
                      </a:r>
                      <a:r>
                        <a:rPr sz="1600" b="1" spc="-5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0" dirty="0">
                          <a:solidFill>
                            <a:srgbClr val="99330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2800921" y="3044761"/>
            <a:ext cx="436245" cy="469900"/>
            <a:chOff x="2800921" y="3044761"/>
            <a:chExt cx="436245" cy="469900"/>
          </a:xfrm>
        </p:grpSpPr>
        <p:sp>
          <p:nvSpPr>
            <p:cNvPr id="10" name="object 10"/>
            <p:cNvSpPr/>
            <p:nvPr/>
          </p:nvSpPr>
          <p:spPr>
            <a:xfrm>
              <a:off x="2805683" y="3049523"/>
              <a:ext cx="426720" cy="460375"/>
            </a:xfrm>
            <a:custGeom>
              <a:avLst/>
              <a:gdLst/>
              <a:ahLst/>
              <a:cxnLst/>
              <a:rect l="l" t="t" r="r" b="b"/>
              <a:pathLst>
                <a:path w="426719" h="460375">
                  <a:moveTo>
                    <a:pt x="213360" y="0"/>
                  </a:moveTo>
                  <a:lnTo>
                    <a:pt x="170354" y="4673"/>
                  </a:lnTo>
                  <a:lnTo>
                    <a:pt x="130302" y="18079"/>
                  </a:lnTo>
                  <a:lnTo>
                    <a:pt x="94059" y="39292"/>
                  </a:lnTo>
                  <a:lnTo>
                    <a:pt x="62484" y="67389"/>
                  </a:lnTo>
                  <a:lnTo>
                    <a:pt x="36433" y="101444"/>
                  </a:lnTo>
                  <a:lnTo>
                    <a:pt x="16763" y="140535"/>
                  </a:lnTo>
                  <a:lnTo>
                    <a:pt x="4333" y="183736"/>
                  </a:lnTo>
                  <a:lnTo>
                    <a:pt x="0" y="230124"/>
                  </a:lnTo>
                  <a:lnTo>
                    <a:pt x="4333" y="276511"/>
                  </a:lnTo>
                  <a:lnTo>
                    <a:pt x="16763" y="319712"/>
                  </a:lnTo>
                  <a:lnTo>
                    <a:pt x="36433" y="358803"/>
                  </a:lnTo>
                  <a:lnTo>
                    <a:pt x="62484" y="392858"/>
                  </a:lnTo>
                  <a:lnTo>
                    <a:pt x="94059" y="420955"/>
                  </a:lnTo>
                  <a:lnTo>
                    <a:pt x="130302" y="442168"/>
                  </a:lnTo>
                  <a:lnTo>
                    <a:pt x="170354" y="455574"/>
                  </a:lnTo>
                  <a:lnTo>
                    <a:pt x="213360" y="460248"/>
                  </a:lnTo>
                  <a:lnTo>
                    <a:pt x="256365" y="455574"/>
                  </a:lnTo>
                  <a:lnTo>
                    <a:pt x="296418" y="442168"/>
                  </a:lnTo>
                  <a:lnTo>
                    <a:pt x="332660" y="420955"/>
                  </a:lnTo>
                  <a:lnTo>
                    <a:pt x="364236" y="392858"/>
                  </a:lnTo>
                  <a:lnTo>
                    <a:pt x="390286" y="358803"/>
                  </a:lnTo>
                  <a:lnTo>
                    <a:pt x="409956" y="319712"/>
                  </a:lnTo>
                  <a:lnTo>
                    <a:pt x="422386" y="276511"/>
                  </a:lnTo>
                  <a:lnTo>
                    <a:pt x="426720" y="230124"/>
                  </a:lnTo>
                  <a:lnTo>
                    <a:pt x="422386" y="183736"/>
                  </a:lnTo>
                  <a:lnTo>
                    <a:pt x="409956" y="140535"/>
                  </a:lnTo>
                  <a:lnTo>
                    <a:pt x="390286" y="101444"/>
                  </a:lnTo>
                  <a:lnTo>
                    <a:pt x="364236" y="67389"/>
                  </a:lnTo>
                  <a:lnTo>
                    <a:pt x="332660" y="39292"/>
                  </a:lnTo>
                  <a:lnTo>
                    <a:pt x="296418" y="18079"/>
                  </a:lnTo>
                  <a:lnTo>
                    <a:pt x="256365" y="4673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05683" y="3049523"/>
              <a:ext cx="426720" cy="460375"/>
            </a:xfrm>
            <a:custGeom>
              <a:avLst/>
              <a:gdLst/>
              <a:ahLst/>
              <a:cxnLst/>
              <a:rect l="l" t="t" r="r" b="b"/>
              <a:pathLst>
                <a:path w="426719" h="460375">
                  <a:moveTo>
                    <a:pt x="0" y="230124"/>
                  </a:moveTo>
                  <a:lnTo>
                    <a:pt x="4333" y="183736"/>
                  </a:lnTo>
                  <a:lnTo>
                    <a:pt x="16763" y="140535"/>
                  </a:lnTo>
                  <a:lnTo>
                    <a:pt x="36433" y="101444"/>
                  </a:lnTo>
                  <a:lnTo>
                    <a:pt x="62484" y="67389"/>
                  </a:lnTo>
                  <a:lnTo>
                    <a:pt x="94059" y="39292"/>
                  </a:lnTo>
                  <a:lnTo>
                    <a:pt x="130302" y="18079"/>
                  </a:lnTo>
                  <a:lnTo>
                    <a:pt x="170354" y="4673"/>
                  </a:lnTo>
                  <a:lnTo>
                    <a:pt x="213360" y="0"/>
                  </a:lnTo>
                  <a:lnTo>
                    <a:pt x="256365" y="4673"/>
                  </a:lnTo>
                  <a:lnTo>
                    <a:pt x="296418" y="18079"/>
                  </a:lnTo>
                  <a:lnTo>
                    <a:pt x="332660" y="39292"/>
                  </a:lnTo>
                  <a:lnTo>
                    <a:pt x="364236" y="67389"/>
                  </a:lnTo>
                  <a:lnTo>
                    <a:pt x="390286" y="101444"/>
                  </a:lnTo>
                  <a:lnTo>
                    <a:pt x="409956" y="140535"/>
                  </a:lnTo>
                  <a:lnTo>
                    <a:pt x="422386" y="183736"/>
                  </a:lnTo>
                  <a:lnTo>
                    <a:pt x="426720" y="230124"/>
                  </a:lnTo>
                  <a:lnTo>
                    <a:pt x="422386" y="276511"/>
                  </a:lnTo>
                  <a:lnTo>
                    <a:pt x="409956" y="319712"/>
                  </a:lnTo>
                  <a:lnTo>
                    <a:pt x="390286" y="358803"/>
                  </a:lnTo>
                  <a:lnTo>
                    <a:pt x="364236" y="392858"/>
                  </a:lnTo>
                  <a:lnTo>
                    <a:pt x="332660" y="420955"/>
                  </a:lnTo>
                  <a:lnTo>
                    <a:pt x="296418" y="442168"/>
                  </a:lnTo>
                  <a:lnTo>
                    <a:pt x="256365" y="455574"/>
                  </a:lnTo>
                  <a:lnTo>
                    <a:pt x="213360" y="460248"/>
                  </a:lnTo>
                  <a:lnTo>
                    <a:pt x="170354" y="455574"/>
                  </a:lnTo>
                  <a:lnTo>
                    <a:pt x="130302" y="442168"/>
                  </a:lnTo>
                  <a:lnTo>
                    <a:pt x="94059" y="420955"/>
                  </a:lnTo>
                  <a:lnTo>
                    <a:pt x="62484" y="392858"/>
                  </a:lnTo>
                  <a:lnTo>
                    <a:pt x="36433" y="358803"/>
                  </a:lnTo>
                  <a:lnTo>
                    <a:pt x="16763" y="319712"/>
                  </a:lnTo>
                  <a:lnTo>
                    <a:pt x="4333" y="276511"/>
                  </a:lnTo>
                  <a:lnTo>
                    <a:pt x="0" y="23012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46907" y="3144138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44961" y="4123753"/>
            <a:ext cx="433705" cy="473075"/>
            <a:chOff x="4644961" y="4123753"/>
            <a:chExt cx="433705" cy="473075"/>
          </a:xfrm>
        </p:grpSpPr>
        <p:sp>
          <p:nvSpPr>
            <p:cNvPr id="14" name="object 14"/>
            <p:cNvSpPr/>
            <p:nvPr/>
          </p:nvSpPr>
          <p:spPr>
            <a:xfrm>
              <a:off x="4649723" y="4128515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79" h="463550">
                  <a:moveTo>
                    <a:pt x="211836" y="0"/>
                  </a:moveTo>
                  <a:lnTo>
                    <a:pt x="169151" y="4708"/>
                  </a:lnTo>
                  <a:lnTo>
                    <a:pt x="129391" y="18210"/>
                  </a:lnTo>
                  <a:lnTo>
                    <a:pt x="93408" y="39574"/>
                  </a:lnTo>
                  <a:lnTo>
                    <a:pt x="62055" y="67865"/>
                  </a:lnTo>
                  <a:lnTo>
                    <a:pt x="36185" y="102151"/>
                  </a:lnTo>
                  <a:lnTo>
                    <a:pt x="16650" y="141499"/>
                  </a:lnTo>
                  <a:lnTo>
                    <a:pt x="4304" y="184976"/>
                  </a:lnTo>
                  <a:lnTo>
                    <a:pt x="0" y="231647"/>
                  </a:lnTo>
                  <a:lnTo>
                    <a:pt x="4304" y="278319"/>
                  </a:lnTo>
                  <a:lnTo>
                    <a:pt x="16650" y="321796"/>
                  </a:lnTo>
                  <a:lnTo>
                    <a:pt x="36185" y="361144"/>
                  </a:lnTo>
                  <a:lnTo>
                    <a:pt x="62055" y="395430"/>
                  </a:lnTo>
                  <a:lnTo>
                    <a:pt x="93408" y="423721"/>
                  </a:lnTo>
                  <a:lnTo>
                    <a:pt x="129391" y="445085"/>
                  </a:lnTo>
                  <a:lnTo>
                    <a:pt x="169151" y="458587"/>
                  </a:lnTo>
                  <a:lnTo>
                    <a:pt x="211836" y="463295"/>
                  </a:lnTo>
                  <a:lnTo>
                    <a:pt x="254520" y="458587"/>
                  </a:lnTo>
                  <a:lnTo>
                    <a:pt x="294280" y="445085"/>
                  </a:lnTo>
                  <a:lnTo>
                    <a:pt x="330263" y="423721"/>
                  </a:lnTo>
                  <a:lnTo>
                    <a:pt x="361616" y="395430"/>
                  </a:lnTo>
                  <a:lnTo>
                    <a:pt x="387486" y="361144"/>
                  </a:lnTo>
                  <a:lnTo>
                    <a:pt x="407021" y="321796"/>
                  </a:lnTo>
                  <a:lnTo>
                    <a:pt x="419367" y="278319"/>
                  </a:lnTo>
                  <a:lnTo>
                    <a:pt x="423672" y="231647"/>
                  </a:lnTo>
                  <a:lnTo>
                    <a:pt x="419367" y="184976"/>
                  </a:lnTo>
                  <a:lnTo>
                    <a:pt x="407021" y="141499"/>
                  </a:lnTo>
                  <a:lnTo>
                    <a:pt x="387486" y="102151"/>
                  </a:lnTo>
                  <a:lnTo>
                    <a:pt x="361616" y="67865"/>
                  </a:lnTo>
                  <a:lnTo>
                    <a:pt x="330263" y="39574"/>
                  </a:lnTo>
                  <a:lnTo>
                    <a:pt x="294280" y="18210"/>
                  </a:lnTo>
                  <a:lnTo>
                    <a:pt x="254520" y="4708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4128515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79" h="463550">
                  <a:moveTo>
                    <a:pt x="0" y="231647"/>
                  </a:moveTo>
                  <a:lnTo>
                    <a:pt x="4304" y="184976"/>
                  </a:lnTo>
                  <a:lnTo>
                    <a:pt x="16650" y="141499"/>
                  </a:lnTo>
                  <a:lnTo>
                    <a:pt x="36185" y="102151"/>
                  </a:lnTo>
                  <a:lnTo>
                    <a:pt x="62055" y="67865"/>
                  </a:lnTo>
                  <a:lnTo>
                    <a:pt x="93408" y="39574"/>
                  </a:lnTo>
                  <a:lnTo>
                    <a:pt x="129391" y="18210"/>
                  </a:lnTo>
                  <a:lnTo>
                    <a:pt x="169151" y="4708"/>
                  </a:lnTo>
                  <a:lnTo>
                    <a:pt x="211836" y="0"/>
                  </a:lnTo>
                  <a:lnTo>
                    <a:pt x="254520" y="4708"/>
                  </a:lnTo>
                  <a:lnTo>
                    <a:pt x="294280" y="18210"/>
                  </a:lnTo>
                  <a:lnTo>
                    <a:pt x="330263" y="39574"/>
                  </a:lnTo>
                  <a:lnTo>
                    <a:pt x="361616" y="67865"/>
                  </a:lnTo>
                  <a:lnTo>
                    <a:pt x="387486" y="102151"/>
                  </a:lnTo>
                  <a:lnTo>
                    <a:pt x="407021" y="141499"/>
                  </a:lnTo>
                  <a:lnTo>
                    <a:pt x="419367" y="184976"/>
                  </a:lnTo>
                  <a:lnTo>
                    <a:pt x="423672" y="231647"/>
                  </a:lnTo>
                  <a:lnTo>
                    <a:pt x="419367" y="278319"/>
                  </a:lnTo>
                  <a:lnTo>
                    <a:pt x="407021" y="321796"/>
                  </a:lnTo>
                  <a:lnTo>
                    <a:pt x="387486" y="361144"/>
                  </a:lnTo>
                  <a:lnTo>
                    <a:pt x="361616" y="395430"/>
                  </a:lnTo>
                  <a:lnTo>
                    <a:pt x="330263" y="423721"/>
                  </a:lnTo>
                  <a:lnTo>
                    <a:pt x="294280" y="445085"/>
                  </a:lnTo>
                  <a:lnTo>
                    <a:pt x="254520" y="458587"/>
                  </a:lnTo>
                  <a:lnTo>
                    <a:pt x="211836" y="463295"/>
                  </a:lnTo>
                  <a:lnTo>
                    <a:pt x="169151" y="458587"/>
                  </a:lnTo>
                  <a:lnTo>
                    <a:pt x="129391" y="445085"/>
                  </a:lnTo>
                  <a:lnTo>
                    <a:pt x="93408" y="423721"/>
                  </a:lnTo>
                  <a:lnTo>
                    <a:pt x="62055" y="395430"/>
                  </a:lnTo>
                  <a:lnTo>
                    <a:pt x="36185" y="361144"/>
                  </a:lnTo>
                  <a:lnTo>
                    <a:pt x="16650" y="321796"/>
                  </a:lnTo>
                  <a:lnTo>
                    <a:pt x="4304" y="278319"/>
                  </a:lnTo>
                  <a:lnTo>
                    <a:pt x="0" y="231647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789678" y="4224020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03969" y="4123753"/>
            <a:ext cx="433705" cy="473075"/>
            <a:chOff x="2803969" y="4123753"/>
            <a:chExt cx="433705" cy="473075"/>
          </a:xfrm>
        </p:grpSpPr>
        <p:sp>
          <p:nvSpPr>
            <p:cNvPr id="18" name="object 18"/>
            <p:cNvSpPr/>
            <p:nvPr/>
          </p:nvSpPr>
          <p:spPr>
            <a:xfrm>
              <a:off x="2808732" y="4128515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80" h="463550">
                  <a:moveTo>
                    <a:pt x="211836" y="0"/>
                  </a:moveTo>
                  <a:lnTo>
                    <a:pt x="169151" y="4708"/>
                  </a:lnTo>
                  <a:lnTo>
                    <a:pt x="129391" y="18210"/>
                  </a:lnTo>
                  <a:lnTo>
                    <a:pt x="93408" y="39574"/>
                  </a:lnTo>
                  <a:lnTo>
                    <a:pt x="62055" y="67865"/>
                  </a:lnTo>
                  <a:lnTo>
                    <a:pt x="36185" y="102151"/>
                  </a:lnTo>
                  <a:lnTo>
                    <a:pt x="16650" y="141499"/>
                  </a:lnTo>
                  <a:lnTo>
                    <a:pt x="4304" y="184976"/>
                  </a:lnTo>
                  <a:lnTo>
                    <a:pt x="0" y="231647"/>
                  </a:lnTo>
                  <a:lnTo>
                    <a:pt x="4304" y="278319"/>
                  </a:lnTo>
                  <a:lnTo>
                    <a:pt x="16650" y="321796"/>
                  </a:lnTo>
                  <a:lnTo>
                    <a:pt x="36185" y="361144"/>
                  </a:lnTo>
                  <a:lnTo>
                    <a:pt x="62055" y="395430"/>
                  </a:lnTo>
                  <a:lnTo>
                    <a:pt x="93408" y="423721"/>
                  </a:lnTo>
                  <a:lnTo>
                    <a:pt x="129391" y="445085"/>
                  </a:lnTo>
                  <a:lnTo>
                    <a:pt x="169151" y="458587"/>
                  </a:lnTo>
                  <a:lnTo>
                    <a:pt x="211836" y="463295"/>
                  </a:lnTo>
                  <a:lnTo>
                    <a:pt x="254520" y="458587"/>
                  </a:lnTo>
                  <a:lnTo>
                    <a:pt x="294280" y="445085"/>
                  </a:lnTo>
                  <a:lnTo>
                    <a:pt x="330263" y="423721"/>
                  </a:lnTo>
                  <a:lnTo>
                    <a:pt x="361616" y="395430"/>
                  </a:lnTo>
                  <a:lnTo>
                    <a:pt x="387486" y="361144"/>
                  </a:lnTo>
                  <a:lnTo>
                    <a:pt x="407021" y="321796"/>
                  </a:lnTo>
                  <a:lnTo>
                    <a:pt x="419367" y="278319"/>
                  </a:lnTo>
                  <a:lnTo>
                    <a:pt x="423672" y="231647"/>
                  </a:lnTo>
                  <a:lnTo>
                    <a:pt x="419367" y="184976"/>
                  </a:lnTo>
                  <a:lnTo>
                    <a:pt x="407021" y="141499"/>
                  </a:lnTo>
                  <a:lnTo>
                    <a:pt x="387486" y="102151"/>
                  </a:lnTo>
                  <a:lnTo>
                    <a:pt x="361616" y="67865"/>
                  </a:lnTo>
                  <a:lnTo>
                    <a:pt x="330263" y="39574"/>
                  </a:lnTo>
                  <a:lnTo>
                    <a:pt x="294280" y="18210"/>
                  </a:lnTo>
                  <a:lnTo>
                    <a:pt x="254520" y="4708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08732" y="4128515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80" h="463550">
                  <a:moveTo>
                    <a:pt x="0" y="231647"/>
                  </a:moveTo>
                  <a:lnTo>
                    <a:pt x="4304" y="184976"/>
                  </a:lnTo>
                  <a:lnTo>
                    <a:pt x="16650" y="141499"/>
                  </a:lnTo>
                  <a:lnTo>
                    <a:pt x="36185" y="102151"/>
                  </a:lnTo>
                  <a:lnTo>
                    <a:pt x="62055" y="67865"/>
                  </a:lnTo>
                  <a:lnTo>
                    <a:pt x="93408" y="39574"/>
                  </a:lnTo>
                  <a:lnTo>
                    <a:pt x="129391" y="18210"/>
                  </a:lnTo>
                  <a:lnTo>
                    <a:pt x="169151" y="4708"/>
                  </a:lnTo>
                  <a:lnTo>
                    <a:pt x="211836" y="0"/>
                  </a:lnTo>
                  <a:lnTo>
                    <a:pt x="254520" y="4708"/>
                  </a:lnTo>
                  <a:lnTo>
                    <a:pt x="294280" y="18210"/>
                  </a:lnTo>
                  <a:lnTo>
                    <a:pt x="330263" y="39574"/>
                  </a:lnTo>
                  <a:lnTo>
                    <a:pt x="361616" y="67865"/>
                  </a:lnTo>
                  <a:lnTo>
                    <a:pt x="387486" y="102151"/>
                  </a:lnTo>
                  <a:lnTo>
                    <a:pt x="407021" y="141499"/>
                  </a:lnTo>
                  <a:lnTo>
                    <a:pt x="419367" y="184976"/>
                  </a:lnTo>
                  <a:lnTo>
                    <a:pt x="423672" y="231647"/>
                  </a:lnTo>
                  <a:lnTo>
                    <a:pt x="419367" y="278319"/>
                  </a:lnTo>
                  <a:lnTo>
                    <a:pt x="407021" y="321796"/>
                  </a:lnTo>
                  <a:lnTo>
                    <a:pt x="387486" y="361144"/>
                  </a:lnTo>
                  <a:lnTo>
                    <a:pt x="361616" y="395430"/>
                  </a:lnTo>
                  <a:lnTo>
                    <a:pt x="330263" y="423721"/>
                  </a:lnTo>
                  <a:lnTo>
                    <a:pt x="294280" y="445085"/>
                  </a:lnTo>
                  <a:lnTo>
                    <a:pt x="254520" y="458587"/>
                  </a:lnTo>
                  <a:lnTo>
                    <a:pt x="211836" y="463295"/>
                  </a:lnTo>
                  <a:lnTo>
                    <a:pt x="169151" y="458587"/>
                  </a:lnTo>
                  <a:lnTo>
                    <a:pt x="129391" y="445085"/>
                  </a:lnTo>
                  <a:lnTo>
                    <a:pt x="93408" y="423721"/>
                  </a:lnTo>
                  <a:lnTo>
                    <a:pt x="62055" y="395430"/>
                  </a:lnTo>
                  <a:lnTo>
                    <a:pt x="36185" y="361144"/>
                  </a:lnTo>
                  <a:lnTo>
                    <a:pt x="16650" y="321796"/>
                  </a:lnTo>
                  <a:lnTo>
                    <a:pt x="4304" y="278319"/>
                  </a:lnTo>
                  <a:lnTo>
                    <a:pt x="0" y="231647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48685" y="4224020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106233" y="4123753"/>
            <a:ext cx="433705" cy="473075"/>
            <a:chOff x="1106233" y="4123753"/>
            <a:chExt cx="433705" cy="473075"/>
          </a:xfrm>
        </p:grpSpPr>
        <p:sp>
          <p:nvSpPr>
            <p:cNvPr id="22" name="object 22"/>
            <p:cNvSpPr/>
            <p:nvPr/>
          </p:nvSpPr>
          <p:spPr>
            <a:xfrm>
              <a:off x="1110996" y="4128515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80" h="463550">
                  <a:moveTo>
                    <a:pt x="211835" y="0"/>
                  </a:moveTo>
                  <a:lnTo>
                    <a:pt x="169144" y="4708"/>
                  </a:lnTo>
                  <a:lnTo>
                    <a:pt x="129380" y="18210"/>
                  </a:lnTo>
                  <a:lnTo>
                    <a:pt x="93397" y="39574"/>
                  </a:lnTo>
                  <a:lnTo>
                    <a:pt x="62045" y="67865"/>
                  </a:lnTo>
                  <a:lnTo>
                    <a:pt x="36178" y="102151"/>
                  </a:lnTo>
                  <a:lnTo>
                    <a:pt x="16647" y="141499"/>
                  </a:lnTo>
                  <a:lnTo>
                    <a:pt x="4303" y="184976"/>
                  </a:lnTo>
                  <a:lnTo>
                    <a:pt x="0" y="231647"/>
                  </a:lnTo>
                  <a:lnTo>
                    <a:pt x="4303" y="278319"/>
                  </a:lnTo>
                  <a:lnTo>
                    <a:pt x="16647" y="321796"/>
                  </a:lnTo>
                  <a:lnTo>
                    <a:pt x="36178" y="361144"/>
                  </a:lnTo>
                  <a:lnTo>
                    <a:pt x="62045" y="395430"/>
                  </a:lnTo>
                  <a:lnTo>
                    <a:pt x="93397" y="423721"/>
                  </a:lnTo>
                  <a:lnTo>
                    <a:pt x="129380" y="445085"/>
                  </a:lnTo>
                  <a:lnTo>
                    <a:pt x="169144" y="458587"/>
                  </a:lnTo>
                  <a:lnTo>
                    <a:pt x="211835" y="463295"/>
                  </a:lnTo>
                  <a:lnTo>
                    <a:pt x="254520" y="458587"/>
                  </a:lnTo>
                  <a:lnTo>
                    <a:pt x="294280" y="445085"/>
                  </a:lnTo>
                  <a:lnTo>
                    <a:pt x="330263" y="423721"/>
                  </a:lnTo>
                  <a:lnTo>
                    <a:pt x="361616" y="395430"/>
                  </a:lnTo>
                  <a:lnTo>
                    <a:pt x="387486" y="361144"/>
                  </a:lnTo>
                  <a:lnTo>
                    <a:pt x="407021" y="321796"/>
                  </a:lnTo>
                  <a:lnTo>
                    <a:pt x="419367" y="278319"/>
                  </a:lnTo>
                  <a:lnTo>
                    <a:pt x="423672" y="231647"/>
                  </a:lnTo>
                  <a:lnTo>
                    <a:pt x="419367" y="184976"/>
                  </a:lnTo>
                  <a:lnTo>
                    <a:pt x="407021" y="141499"/>
                  </a:lnTo>
                  <a:lnTo>
                    <a:pt x="387486" y="102151"/>
                  </a:lnTo>
                  <a:lnTo>
                    <a:pt x="361616" y="67865"/>
                  </a:lnTo>
                  <a:lnTo>
                    <a:pt x="330263" y="39574"/>
                  </a:lnTo>
                  <a:lnTo>
                    <a:pt x="294280" y="18210"/>
                  </a:lnTo>
                  <a:lnTo>
                    <a:pt x="254520" y="4708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10996" y="4128515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80" h="463550">
                  <a:moveTo>
                    <a:pt x="0" y="231647"/>
                  </a:moveTo>
                  <a:lnTo>
                    <a:pt x="4303" y="184976"/>
                  </a:lnTo>
                  <a:lnTo>
                    <a:pt x="16647" y="141499"/>
                  </a:lnTo>
                  <a:lnTo>
                    <a:pt x="36178" y="102151"/>
                  </a:lnTo>
                  <a:lnTo>
                    <a:pt x="62045" y="67865"/>
                  </a:lnTo>
                  <a:lnTo>
                    <a:pt x="93397" y="39574"/>
                  </a:lnTo>
                  <a:lnTo>
                    <a:pt x="129380" y="18210"/>
                  </a:lnTo>
                  <a:lnTo>
                    <a:pt x="169144" y="4708"/>
                  </a:lnTo>
                  <a:lnTo>
                    <a:pt x="211835" y="0"/>
                  </a:lnTo>
                  <a:lnTo>
                    <a:pt x="254520" y="4708"/>
                  </a:lnTo>
                  <a:lnTo>
                    <a:pt x="294280" y="18210"/>
                  </a:lnTo>
                  <a:lnTo>
                    <a:pt x="330263" y="39574"/>
                  </a:lnTo>
                  <a:lnTo>
                    <a:pt x="361616" y="67865"/>
                  </a:lnTo>
                  <a:lnTo>
                    <a:pt x="387486" y="102151"/>
                  </a:lnTo>
                  <a:lnTo>
                    <a:pt x="407021" y="141499"/>
                  </a:lnTo>
                  <a:lnTo>
                    <a:pt x="419367" y="184976"/>
                  </a:lnTo>
                  <a:lnTo>
                    <a:pt x="423672" y="231647"/>
                  </a:lnTo>
                  <a:lnTo>
                    <a:pt x="419367" y="278319"/>
                  </a:lnTo>
                  <a:lnTo>
                    <a:pt x="407021" y="321796"/>
                  </a:lnTo>
                  <a:lnTo>
                    <a:pt x="387486" y="361144"/>
                  </a:lnTo>
                  <a:lnTo>
                    <a:pt x="361616" y="395430"/>
                  </a:lnTo>
                  <a:lnTo>
                    <a:pt x="330263" y="423721"/>
                  </a:lnTo>
                  <a:lnTo>
                    <a:pt x="294280" y="445085"/>
                  </a:lnTo>
                  <a:lnTo>
                    <a:pt x="254520" y="458587"/>
                  </a:lnTo>
                  <a:lnTo>
                    <a:pt x="211835" y="463295"/>
                  </a:lnTo>
                  <a:lnTo>
                    <a:pt x="169144" y="458587"/>
                  </a:lnTo>
                  <a:lnTo>
                    <a:pt x="129380" y="445085"/>
                  </a:lnTo>
                  <a:lnTo>
                    <a:pt x="93397" y="423721"/>
                  </a:lnTo>
                  <a:lnTo>
                    <a:pt x="62045" y="395430"/>
                  </a:lnTo>
                  <a:lnTo>
                    <a:pt x="36178" y="361144"/>
                  </a:lnTo>
                  <a:lnTo>
                    <a:pt x="16647" y="321796"/>
                  </a:lnTo>
                  <a:lnTo>
                    <a:pt x="4303" y="278319"/>
                  </a:lnTo>
                  <a:lnTo>
                    <a:pt x="0" y="231647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249476" y="4224020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91411" y="3357753"/>
            <a:ext cx="3684270" cy="2159635"/>
            <a:chOff x="1391411" y="3357753"/>
            <a:chExt cx="3684270" cy="2159635"/>
          </a:xfrm>
        </p:grpSpPr>
        <p:sp>
          <p:nvSpPr>
            <p:cNvPr id="26" name="object 26"/>
            <p:cNvSpPr/>
            <p:nvPr/>
          </p:nvSpPr>
          <p:spPr>
            <a:xfrm>
              <a:off x="1391412" y="3357753"/>
              <a:ext cx="3398520" cy="771525"/>
            </a:xfrm>
            <a:custGeom>
              <a:avLst/>
              <a:gdLst/>
              <a:ahLst/>
              <a:cxnLst/>
              <a:rect l="l" t="t" r="r" b="b"/>
              <a:pathLst>
                <a:path w="3398520" h="771525">
                  <a:moveTo>
                    <a:pt x="1423416" y="14351"/>
                  </a:moveTo>
                  <a:lnTo>
                    <a:pt x="1417320" y="3175"/>
                  </a:lnTo>
                  <a:lnTo>
                    <a:pt x="64185" y="729183"/>
                  </a:lnTo>
                  <a:lnTo>
                    <a:pt x="49149" y="701167"/>
                  </a:lnTo>
                  <a:lnTo>
                    <a:pt x="0" y="770763"/>
                  </a:lnTo>
                  <a:lnTo>
                    <a:pt x="85217" y="768350"/>
                  </a:lnTo>
                  <a:lnTo>
                    <a:pt x="73418" y="746379"/>
                  </a:lnTo>
                  <a:lnTo>
                    <a:pt x="70180" y="740346"/>
                  </a:lnTo>
                  <a:lnTo>
                    <a:pt x="1423416" y="14351"/>
                  </a:lnTo>
                  <a:close/>
                </a:path>
                <a:path w="3398520" h="771525">
                  <a:moveTo>
                    <a:pt x="1595628" y="694563"/>
                  </a:moveTo>
                  <a:lnTo>
                    <a:pt x="1563878" y="694563"/>
                  </a:lnTo>
                  <a:lnTo>
                    <a:pt x="1563878" y="155067"/>
                  </a:lnTo>
                  <a:lnTo>
                    <a:pt x="1551178" y="155067"/>
                  </a:lnTo>
                  <a:lnTo>
                    <a:pt x="1551178" y="694563"/>
                  </a:lnTo>
                  <a:lnTo>
                    <a:pt x="1519428" y="694563"/>
                  </a:lnTo>
                  <a:lnTo>
                    <a:pt x="1557528" y="770763"/>
                  </a:lnTo>
                  <a:lnTo>
                    <a:pt x="1589278" y="707263"/>
                  </a:lnTo>
                  <a:lnTo>
                    <a:pt x="1595628" y="694563"/>
                  </a:lnTo>
                  <a:close/>
                </a:path>
                <a:path w="3398520" h="771525">
                  <a:moveTo>
                    <a:pt x="3398520" y="770763"/>
                  </a:moveTo>
                  <a:lnTo>
                    <a:pt x="3381514" y="748411"/>
                  </a:lnTo>
                  <a:lnTo>
                    <a:pt x="3346958" y="702945"/>
                  </a:lnTo>
                  <a:lnTo>
                    <a:pt x="3332899" y="731520"/>
                  </a:lnTo>
                  <a:lnTo>
                    <a:pt x="1843786" y="0"/>
                  </a:lnTo>
                  <a:lnTo>
                    <a:pt x="1838198" y="11430"/>
                  </a:lnTo>
                  <a:lnTo>
                    <a:pt x="3327336" y="742835"/>
                  </a:lnTo>
                  <a:lnTo>
                    <a:pt x="3313303" y="771398"/>
                  </a:lnTo>
                  <a:lnTo>
                    <a:pt x="3398520" y="770763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46676" y="5049012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79" h="463550">
                  <a:moveTo>
                    <a:pt x="211836" y="0"/>
                  </a:moveTo>
                  <a:lnTo>
                    <a:pt x="169151" y="4708"/>
                  </a:lnTo>
                  <a:lnTo>
                    <a:pt x="129391" y="18210"/>
                  </a:lnTo>
                  <a:lnTo>
                    <a:pt x="93408" y="39574"/>
                  </a:lnTo>
                  <a:lnTo>
                    <a:pt x="62055" y="67865"/>
                  </a:lnTo>
                  <a:lnTo>
                    <a:pt x="36185" y="102151"/>
                  </a:lnTo>
                  <a:lnTo>
                    <a:pt x="16650" y="141499"/>
                  </a:lnTo>
                  <a:lnTo>
                    <a:pt x="4304" y="184976"/>
                  </a:lnTo>
                  <a:lnTo>
                    <a:pt x="0" y="231647"/>
                  </a:lnTo>
                  <a:lnTo>
                    <a:pt x="4304" y="278319"/>
                  </a:lnTo>
                  <a:lnTo>
                    <a:pt x="16650" y="321796"/>
                  </a:lnTo>
                  <a:lnTo>
                    <a:pt x="36185" y="361144"/>
                  </a:lnTo>
                  <a:lnTo>
                    <a:pt x="62055" y="395430"/>
                  </a:lnTo>
                  <a:lnTo>
                    <a:pt x="93408" y="423721"/>
                  </a:lnTo>
                  <a:lnTo>
                    <a:pt x="129391" y="445085"/>
                  </a:lnTo>
                  <a:lnTo>
                    <a:pt x="169151" y="458587"/>
                  </a:lnTo>
                  <a:lnTo>
                    <a:pt x="211836" y="463296"/>
                  </a:lnTo>
                  <a:lnTo>
                    <a:pt x="254520" y="458587"/>
                  </a:lnTo>
                  <a:lnTo>
                    <a:pt x="294280" y="445085"/>
                  </a:lnTo>
                  <a:lnTo>
                    <a:pt x="330263" y="423721"/>
                  </a:lnTo>
                  <a:lnTo>
                    <a:pt x="361616" y="395430"/>
                  </a:lnTo>
                  <a:lnTo>
                    <a:pt x="387486" y="361144"/>
                  </a:lnTo>
                  <a:lnTo>
                    <a:pt x="407021" y="321796"/>
                  </a:lnTo>
                  <a:lnTo>
                    <a:pt x="419367" y="278319"/>
                  </a:lnTo>
                  <a:lnTo>
                    <a:pt x="423672" y="231647"/>
                  </a:lnTo>
                  <a:lnTo>
                    <a:pt x="419367" y="184976"/>
                  </a:lnTo>
                  <a:lnTo>
                    <a:pt x="407021" y="141499"/>
                  </a:lnTo>
                  <a:lnTo>
                    <a:pt x="387486" y="102151"/>
                  </a:lnTo>
                  <a:lnTo>
                    <a:pt x="361616" y="67865"/>
                  </a:lnTo>
                  <a:lnTo>
                    <a:pt x="330263" y="39574"/>
                  </a:lnTo>
                  <a:lnTo>
                    <a:pt x="294280" y="18210"/>
                  </a:lnTo>
                  <a:lnTo>
                    <a:pt x="254520" y="4708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46676" y="5049012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79" h="463550">
                  <a:moveTo>
                    <a:pt x="0" y="231647"/>
                  </a:moveTo>
                  <a:lnTo>
                    <a:pt x="4304" y="184976"/>
                  </a:lnTo>
                  <a:lnTo>
                    <a:pt x="16650" y="141499"/>
                  </a:lnTo>
                  <a:lnTo>
                    <a:pt x="36185" y="102151"/>
                  </a:lnTo>
                  <a:lnTo>
                    <a:pt x="62055" y="67865"/>
                  </a:lnTo>
                  <a:lnTo>
                    <a:pt x="93408" y="39574"/>
                  </a:lnTo>
                  <a:lnTo>
                    <a:pt x="129391" y="18210"/>
                  </a:lnTo>
                  <a:lnTo>
                    <a:pt x="169151" y="4708"/>
                  </a:lnTo>
                  <a:lnTo>
                    <a:pt x="211836" y="0"/>
                  </a:lnTo>
                  <a:lnTo>
                    <a:pt x="254520" y="4708"/>
                  </a:lnTo>
                  <a:lnTo>
                    <a:pt x="294280" y="18210"/>
                  </a:lnTo>
                  <a:lnTo>
                    <a:pt x="330263" y="39574"/>
                  </a:lnTo>
                  <a:lnTo>
                    <a:pt x="361616" y="67865"/>
                  </a:lnTo>
                  <a:lnTo>
                    <a:pt x="387486" y="102151"/>
                  </a:lnTo>
                  <a:lnTo>
                    <a:pt x="407021" y="141499"/>
                  </a:lnTo>
                  <a:lnTo>
                    <a:pt x="419367" y="184976"/>
                  </a:lnTo>
                  <a:lnTo>
                    <a:pt x="423672" y="231647"/>
                  </a:lnTo>
                  <a:lnTo>
                    <a:pt x="419367" y="278319"/>
                  </a:lnTo>
                  <a:lnTo>
                    <a:pt x="407021" y="321796"/>
                  </a:lnTo>
                  <a:lnTo>
                    <a:pt x="387486" y="361144"/>
                  </a:lnTo>
                  <a:lnTo>
                    <a:pt x="361616" y="395430"/>
                  </a:lnTo>
                  <a:lnTo>
                    <a:pt x="330263" y="423721"/>
                  </a:lnTo>
                  <a:lnTo>
                    <a:pt x="294280" y="445085"/>
                  </a:lnTo>
                  <a:lnTo>
                    <a:pt x="254520" y="458587"/>
                  </a:lnTo>
                  <a:lnTo>
                    <a:pt x="211836" y="463296"/>
                  </a:lnTo>
                  <a:lnTo>
                    <a:pt x="169151" y="458587"/>
                  </a:lnTo>
                  <a:lnTo>
                    <a:pt x="129391" y="445085"/>
                  </a:lnTo>
                  <a:lnTo>
                    <a:pt x="93408" y="423721"/>
                  </a:lnTo>
                  <a:lnTo>
                    <a:pt x="62055" y="395430"/>
                  </a:lnTo>
                  <a:lnTo>
                    <a:pt x="36185" y="361144"/>
                  </a:lnTo>
                  <a:lnTo>
                    <a:pt x="16650" y="321796"/>
                  </a:lnTo>
                  <a:lnTo>
                    <a:pt x="4304" y="278319"/>
                  </a:lnTo>
                  <a:lnTo>
                    <a:pt x="0" y="23164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87646" y="5145100"/>
            <a:ext cx="1181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803969" y="5047297"/>
            <a:ext cx="433705" cy="473075"/>
            <a:chOff x="2803969" y="5047297"/>
            <a:chExt cx="433705" cy="473075"/>
          </a:xfrm>
        </p:grpSpPr>
        <p:sp>
          <p:nvSpPr>
            <p:cNvPr id="31" name="object 31"/>
            <p:cNvSpPr/>
            <p:nvPr/>
          </p:nvSpPr>
          <p:spPr>
            <a:xfrm>
              <a:off x="2808732" y="5052059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80" h="463550">
                  <a:moveTo>
                    <a:pt x="211836" y="0"/>
                  </a:moveTo>
                  <a:lnTo>
                    <a:pt x="169151" y="4708"/>
                  </a:lnTo>
                  <a:lnTo>
                    <a:pt x="129391" y="18210"/>
                  </a:lnTo>
                  <a:lnTo>
                    <a:pt x="93408" y="39574"/>
                  </a:lnTo>
                  <a:lnTo>
                    <a:pt x="62055" y="67865"/>
                  </a:lnTo>
                  <a:lnTo>
                    <a:pt x="36185" y="102151"/>
                  </a:lnTo>
                  <a:lnTo>
                    <a:pt x="16650" y="141499"/>
                  </a:lnTo>
                  <a:lnTo>
                    <a:pt x="4304" y="184976"/>
                  </a:lnTo>
                  <a:lnTo>
                    <a:pt x="0" y="231647"/>
                  </a:lnTo>
                  <a:lnTo>
                    <a:pt x="4304" y="278319"/>
                  </a:lnTo>
                  <a:lnTo>
                    <a:pt x="16650" y="321796"/>
                  </a:lnTo>
                  <a:lnTo>
                    <a:pt x="36185" y="361144"/>
                  </a:lnTo>
                  <a:lnTo>
                    <a:pt x="62055" y="395430"/>
                  </a:lnTo>
                  <a:lnTo>
                    <a:pt x="93408" y="423721"/>
                  </a:lnTo>
                  <a:lnTo>
                    <a:pt x="129391" y="445085"/>
                  </a:lnTo>
                  <a:lnTo>
                    <a:pt x="169151" y="458587"/>
                  </a:lnTo>
                  <a:lnTo>
                    <a:pt x="211836" y="463295"/>
                  </a:lnTo>
                  <a:lnTo>
                    <a:pt x="254520" y="458587"/>
                  </a:lnTo>
                  <a:lnTo>
                    <a:pt x="294280" y="445085"/>
                  </a:lnTo>
                  <a:lnTo>
                    <a:pt x="330263" y="423721"/>
                  </a:lnTo>
                  <a:lnTo>
                    <a:pt x="361616" y="395430"/>
                  </a:lnTo>
                  <a:lnTo>
                    <a:pt x="387486" y="361144"/>
                  </a:lnTo>
                  <a:lnTo>
                    <a:pt x="407021" y="321796"/>
                  </a:lnTo>
                  <a:lnTo>
                    <a:pt x="419367" y="278319"/>
                  </a:lnTo>
                  <a:lnTo>
                    <a:pt x="423672" y="231647"/>
                  </a:lnTo>
                  <a:lnTo>
                    <a:pt x="419367" y="184976"/>
                  </a:lnTo>
                  <a:lnTo>
                    <a:pt x="407021" y="141499"/>
                  </a:lnTo>
                  <a:lnTo>
                    <a:pt x="387486" y="102151"/>
                  </a:lnTo>
                  <a:lnTo>
                    <a:pt x="361616" y="67865"/>
                  </a:lnTo>
                  <a:lnTo>
                    <a:pt x="330263" y="39574"/>
                  </a:lnTo>
                  <a:lnTo>
                    <a:pt x="294280" y="18210"/>
                  </a:lnTo>
                  <a:lnTo>
                    <a:pt x="254520" y="4708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08732" y="5052059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80" h="463550">
                  <a:moveTo>
                    <a:pt x="0" y="231647"/>
                  </a:moveTo>
                  <a:lnTo>
                    <a:pt x="4304" y="184976"/>
                  </a:lnTo>
                  <a:lnTo>
                    <a:pt x="16650" y="141499"/>
                  </a:lnTo>
                  <a:lnTo>
                    <a:pt x="36185" y="102151"/>
                  </a:lnTo>
                  <a:lnTo>
                    <a:pt x="62055" y="67865"/>
                  </a:lnTo>
                  <a:lnTo>
                    <a:pt x="93408" y="39574"/>
                  </a:lnTo>
                  <a:lnTo>
                    <a:pt x="129391" y="18210"/>
                  </a:lnTo>
                  <a:lnTo>
                    <a:pt x="169151" y="4708"/>
                  </a:lnTo>
                  <a:lnTo>
                    <a:pt x="211836" y="0"/>
                  </a:lnTo>
                  <a:lnTo>
                    <a:pt x="254520" y="4708"/>
                  </a:lnTo>
                  <a:lnTo>
                    <a:pt x="294280" y="18210"/>
                  </a:lnTo>
                  <a:lnTo>
                    <a:pt x="330263" y="39574"/>
                  </a:lnTo>
                  <a:lnTo>
                    <a:pt x="361616" y="67865"/>
                  </a:lnTo>
                  <a:lnTo>
                    <a:pt x="387486" y="102151"/>
                  </a:lnTo>
                  <a:lnTo>
                    <a:pt x="407021" y="141499"/>
                  </a:lnTo>
                  <a:lnTo>
                    <a:pt x="419367" y="184976"/>
                  </a:lnTo>
                  <a:lnTo>
                    <a:pt x="423672" y="231647"/>
                  </a:lnTo>
                  <a:lnTo>
                    <a:pt x="419367" y="278319"/>
                  </a:lnTo>
                  <a:lnTo>
                    <a:pt x="407021" y="321796"/>
                  </a:lnTo>
                  <a:lnTo>
                    <a:pt x="387486" y="361144"/>
                  </a:lnTo>
                  <a:lnTo>
                    <a:pt x="361616" y="395430"/>
                  </a:lnTo>
                  <a:lnTo>
                    <a:pt x="330263" y="423721"/>
                  </a:lnTo>
                  <a:lnTo>
                    <a:pt x="294280" y="445085"/>
                  </a:lnTo>
                  <a:lnTo>
                    <a:pt x="254520" y="458587"/>
                  </a:lnTo>
                  <a:lnTo>
                    <a:pt x="211836" y="463295"/>
                  </a:lnTo>
                  <a:lnTo>
                    <a:pt x="169151" y="458587"/>
                  </a:lnTo>
                  <a:lnTo>
                    <a:pt x="129391" y="445085"/>
                  </a:lnTo>
                  <a:lnTo>
                    <a:pt x="93408" y="423721"/>
                  </a:lnTo>
                  <a:lnTo>
                    <a:pt x="62055" y="395430"/>
                  </a:lnTo>
                  <a:lnTo>
                    <a:pt x="36185" y="361144"/>
                  </a:lnTo>
                  <a:lnTo>
                    <a:pt x="16650" y="321796"/>
                  </a:lnTo>
                  <a:lnTo>
                    <a:pt x="4304" y="278319"/>
                  </a:lnTo>
                  <a:lnTo>
                    <a:pt x="0" y="231647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948685" y="5147259"/>
            <a:ext cx="9715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F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106233" y="5047297"/>
            <a:ext cx="433705" cy="473075"/>
            <a:chOff x="1106233" y="5047297"/>
            <a:chExt cx="433705" cy="473075"/>
          </a:xfrm>
        </p:grpSpPr>
        <p:sp>
          <p:nvSpPr>
            <p:cNvPr id="35" name="object 35"/>
            <p:cNvSpPr/>
            <p:nvPr/>
          </p:nvSpPr>
          <p:spPr>
            <a:xfrm>
              <a:off x="1110996" y="5052059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80" h="463550">
                  <a:moveTo>
                    <a:pt x="211835" y="0"/>
                  </a:moveTo>
                  <a:lnTo>
                    <a:pt x="169144" y="4708"/>
                  </a:lnTo>
                  <a:lnTo>
                    <a:pt x="129380" y="18210"/>
                  </a:lnTo>
                  <a:lnTo>
                    <a:pt x="93397" y="39574"/>
                  </a:lnTo>
                  <a:lnTo>
                    <a:pt x="62045" y="67865"/>
                  </a:lnTo>
                  <a:lnTo>
                    <a:pt x="36178" y="102151"/>
                  </a:lnTo>
                  <a:lnTo>
                    <a:pt x="16647" y="141499"/>
                  </a:lnTo>
                  <a:lnTo>
                    <a:pt x="4303" y="184976"/>
                  </a:lnTo>
                  <a:lnTo>
                    <a:pt x="0" y="231647"/>
                  </a:lnTo>
                  <a:lnTo>
                    <a:pt x="4303" y="278319"/>
                  </a:lnTo>
                  <a:lnTo>
                    <a:pt x="16647" y="321796"/>
                  </a:lnTo>
                  <a:lnTo>
                    <a:pt x="36178" y="361144"/>
                  </a:lnTo>
                  <a:lnTo>
                    <a:pt x="62045" y="395430"/>
                  </a:lnTo>
                  <a:lnTo>
                    <a:pt x="93397" y="423721"/>
                  </a:lnTo>
                  <a:lnTo>
                    <a:pt x="129380" y="445085"/>
                  </a:lnTo>
                  <a:lnTo>
                    <a:pt x="169144" y="458587"/>
                  </a:lnTo>
                  <a:lnTo>
                    <a:pt x="211835" y="463295"/>
                  </a:lnTo>
                  <a:lnTo>
                    <a:pt x="254520" y="458587"/>
                  </a:lnTo>
                  <a:lnTo>
                    <a:pt x="294280" y="445085"/>
                  </a:lnTo>
                  <a:lnTo>
                    <a:pt x="330263" y="423721"/>
                  </a:lnTo>
                  <a:lnTo>
                    <a:pt x="361616" y="395430"/>
                  </a:lnTo>
                  <a:lnTo>
                    <a:pt x="387486" y="361144"/>
                  </a:lnTo>
                  <a:lnTo>
                    <a:pt x="407021" y="321796"/>
                  </a:lnTo>
                  <a:lnTo>
                    <a:pt x="419367" y="278319"/>
                  </a:lnTo>
                  <a:lnTo>
                    <a:pt x="423672" y="231647"/>
                  </a:lnTo>
                  <a:lnTo>
                    <a:pt x="419367" y="184976"/>
                  </a:lnTo>
                  <a:lnTo>
                    <a:pt x="407021" y="141499"/>
                  </a:lnTo>
                  <a:lnTo>
                    <a:pt x="387486" y="102151"/>
                  </a:lnTo>
                  <a:lnTo>
                    <a:pt x="361616" y="67865"/>
                  </a:lnTo>
                  <a:lnTo>
                    <a:pt x="330263" y="39574"/>
                  </a:lnTo>
                  <a:lnTo>
                    <a:pt x="294280" y="18210"/>
                  </a:lnTo>
                  <a:lnTo>
                    <a:pt x="254520" y="4708"/>
                  </a:lnTo>
                  <a:lnTo>
                    <a:pt x="21183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0996" y="5052059"/>
              <a:ext cx="424180" cy="463550"/>
            </a:xfrm>
            <a:custGeom>
              <a:avLst/>
              <a:gdLst/>
              <a:ahLst/>
              <a:cxnLst/>
              <a:rect l="l" t="t" r="r" b="b"/>
              <a:pathLst>
                <a:path w="424180" h="463550">
                  <a:moveTo>
                    <a:pt x="0" y="231647"/>
                  </a:moveTo>
                  <a:lnTo>
                    <a:pt x="4303" y="184976"/>
                  </a:lnTo>
                  <a:lnTo>
                    <a:pt x="16647" y="141499"/>
                  </a:lnTo>
                  <a:lnTo>
                    <a:pt x="36178" y="102151"/>
                  </a:lnTo>
                  <a:lnTo>
                    <a:pt x="62045" y="67865"/>
                  </a:lnTo>
                  <a:lnTo>
                    <a:pt x="93397" y="39574"/>
                  </a:lnTo>
                  <a:lnTo>
                    <a:pt x="129380" y="18210"/>
                  </a:lnTo>
                  <a:lnTo>
                    <a:pt x="169144" y="4708"/>
                  </a:lnTo>
                  <a:lnTo>
                    <a:pt x="211835" y="0"/>
                  </a:lnTo>
                  <a:lnTo>
                    <a:pt x="254520" y="4708"/>
                  </a:lnTo>
                  <a:lnTo>
                    <a:pt x="294280" y="18210"/>
                  </a:lnTo>
                  <a:lnTo>
                    <a:pt x="330263" y="39574"/>
                  </a:lnTo>
                  <a:lnTo>
                    <a:pt x="361616" y="67865"/>
                  </a:lnTo>
                  <a:lnTo>
                    <a:pt x="387486" y="102151"/>
                  </a:lnTo>
                  <a:lnTo>
                    <a:pt x="407021" y="141499"/>
                  </a:lnTo>
                  <a:lnTo>
                    <a:pt x="419367" y="184976"/>
                  </a:lnTo>
                  <a:lnTo>
                    <a:pt x="423672" y="231647"/>
                  </a:lnTo>
                  <a:lnTo>
                    <a:pt x="419367" y="278319"/>
                  </a:lnTo>
                  <a:lnTo>
                    <a:pt x="407021" y="321796"/>
                  </a:lnTo>
                  <a:lnTo>
                    <a:pt x="387486" y="361144"/>
                  </a:lnTo>
                  <a:lnTo>
                    <a:pt x="361616" y="395430"/>
                  </a:lnTo>
                  <a:lnTo>
                    <a:pt x="330263" y="423721"/>
                  </a:lnTo>
                  <a:lnTo>
                    <a:pt x="294280" y="445085"/>
                  </a:lnTo>
                  <a:lnTo>
                    <a:pt x="254520" y="458587"/>
                  </a:lnTo>
                  <a:lnTo>
                    <a:pt x="211835" y="463295"/>
                  </a:lnTo>
                  <a:lnTo>
                    <a:pt x="169144" y="458587"/>
                  </a:lnTo>
                  <a:lnTo>
                    <a:pt x="129380" y="445085"/>
                  </a:lnTo>
                  <a:lnTo>
                    <a:pt x="93397" y="423721"/>
                  </a:lnTo>
                  <a:lnTo>
                    <a:pt x="62045" y="395430"/>
                  </a:lnTo>
                  <a:lnTo>
                    <a:pt x="36178" y="361144"/>
                  </a:lnTo>
                  <a:lnTo>
                    <a:pt x="16647" y="321796"/>
                  </a:lnTo>
                  <a:lnTo>
                    <a:pt x="4303" y="278319"/>
                  </a:lnTo>
                  <a:lnTo>
                    <a:pt x="0" y="231647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249476" y="5147259"/>
            <a:ext cx="10413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213103" y="4398645"/>
            <a:ext cx="3862070" cy="1886585"/>
            <a:chOff x="1213103" y="4398645"/>
            <a:chExt cx="3862070" cy="1886585"/>
          </a:xfrm>
        </p:grpSpPr>
        <p:sp>
          <p:nvSpPr>
            <p:cNvPr id="39" name="object 39"/>
            <p:cNvSpPr/>
            <p:nvPr/>
          </p:nvSpPr>
          <p:spPr>
            <a:xfrm>
              <a:off x="1213104" y="4398644"/>
              <a:ext cx="3758565" cy="843915"/>
            </a:xfrm>
            <a:custGeom>
              <a:avLst/>
              <a:gdLst/>
              <a:ahLst/>
              <a:cxnLst/>
              <a:rect l="l" t="t" r="r" b="b"/>
              <a:pathLst>
                <a:path w="3758565" h="843914">
                  <a:moveTo>
                    <a:pt x="76200" y="577215"/>
                  </a:moveTo>
                  <a:lnTo>
                    <a:pt x="44450" y="577215"/>
                  </a:lnTo>
                  <a:lnTo>
                    <a:pt x="44450" y="193167"/>
                  </a:lnTo>
                  <a:lnTo>
                    <a:pt x="31750" y="193167"/>
                  </a:lnTo>
                  <a:lnTo>
                    <a:pt x="31750" y="577215"/>
                  </a:lnTo>
                  <a:lnTo>
                    <a:pt x="0" y="577215"/>
                  </a:lnTo>
                  <a:lnTo>
                    <a:pt x="38100" y="653415"/>
                  </a:lnTo>
                  <a:lnTo>
                    <a:pt x="69850" y="589915"/>
                  </a:lnTo>
                  <a:lnTo>
                    <a:pt x="76200" y="577215"/>
                  </a:lnTo>
                  <a:close/>
                </a:path>
                <a:path w="3758565" h="843914">
                  <a:moveTo>
                    <a:pt x="1595628" y="37465"/>
                  </a:moveTo>
                  <a:lnTo>
                    <a:pt x="1590827" y="37452"/>
                  </a:lnTo>
                  <a:lnTo>
                    <a:pt x="1592580" y="34671"/>
                  </a:lnTo>
                  <a:lnTo>
                    <a:pt x="1560080" y="37299"/>
                  </a:lnTo>
                  <a:lnTo>
                    <a:pt x="397776" y="31686"/>
                  </a:lnTo>
                  <a:lnTo>
                    <a:pt x="397891" y="0"/>
                  </a:lnTo>
                  <a:lnTo>
                    <a:pt x="321564" y="37719"/>
                  </a:lnTo>
                  <a:lnTo>
                    <a:pt x="397637" y="76200"/>
                  </a:lnTo>
                  <a:lnTo>
                    <a:pt x="397738" y="44386"/>
                  </a:lnTo>
                  <a:lnTo>
                    <a:pt x="1512595" y="49771"/>
                  </a:lnTo>
                  <a:lnTo>
                    <a:pt x="1524063" y="68681"/>
                  </a:lnTo>
                  <a:lnTo>
                    <a:pt x="315214" y="800354"/>
                  </a:lnTo>
                  <a:lnTo>
                    <a:pt x="318516" y="805815"/>
                  </a:lnTo>
                  <a:lnTo>
                    <a:pt x="318516" y="812177"/>
                  </a:lnTo>
                  <a:lnTo>
                    <a:pt x="1516380" y="812177"/>
                  </a:lnTo>
                  <a:lnTo>
                    <a:pt x="1516380" y="843915"/>
                  </a:lnTo>
                  <a:lnTo>
                    <a:pt x="1579880" y="812177"/>
                  </a:lnTo>
                  <a:lnTo>
                    <a:pt x="1592580" y="805827"/>
                  </a:lnTo>
                  <a:lnTo>
                    <a:pt x="1579880" y="799477"/>
                  </a:lnTo>
                  <a:lnTo>
                    <a:pt x="1516380" y="767715"/>
                  </a:lnTo>
                  <a:lnTo>
                    <a:pt x="1516380" y="799477"/>
                  </a:lnTo>
                  <a:lnTo>
                    <a:pt x="341299" y="799477"/>
                  </a:lnTo>
                  <a:lnTo>
                    <a:pt x="1530680" y="79590"/>
                  </a:lnTo>
                  <a:lnTo>
                    <a:pt x="1547114" y="106680"/>
                  </a:lnTo>
                  <a:lnTo>
                    <a:pt x="1575257" y="62103"/>
                  </a:lnTo>
                  <a:lnTo>
                    <a:pt x="1582826" y="50114"/>
                  </a:lnTo>
                  <a:lnTo>
                    <a:pt x="1595628" y="50165"/>
                  </a:lnTo>
                  <a:lnTo>
                    <a:pt x="1595628" y="37465"/>
                  </a:lnTo>
                  <a:close/>
                </a:path>
                <a:path w="3758565" h="843914">
                  <a:moveTo>
                    <a:pt x="1773936" y="269367"/>
                  </a:moveTo>
                  <a:lnTo>
                    <a:pt x="1767586" y="256667"/>
                  </a:lnTo>
                  <a:lnTo>
                    <a:pt x="1735836" y="193167"/>
                  </a:lnTo>
                  <a:lnTo>
                    <a:pt x="1697736" y="269367"/>
                  </a:lnTo>
                  <a:lnTo>
                    <a:pt x="1729486" y="269367"/>
                  </a:lnTo>
                  <a:lnTo>
                    <a:pt x="1729486" y="653415"/>
                  </a:lnTo>
                  <a:lnTo>
                    <a:pt x="1742186" y="653415"/>
                  </a:lnTo>
                  <a:lnTo>
                    <a:pt x="1742186" y="269367"/>
                  </a:lnTo>
                  <a:lnTo>
                    <a:pt x="1773936" y="269367"/>
                  </a:lnTo>
                  <a:close/>
                </a:path>
                <a:path w="3758565" h="843914">
                  <a:moveTo>
                    <a:pt x="3433572" y="799477"/>
                  </a:moveTo>
                  <a:lnTo>
                    <a:pt x="3429152" y="799477"/>
                  </a:lnTo>
                  <a:lnTo>
                    <a:pt x="3416350" y="781050"/>
                  </a:lnTo>
                  <a:lnTo>
                    <a:pt x="3384931" y="735838"/>
                  </a:lnTo>
                  <a:lnTo>
                    <a:pt x="3369703" y="763790"/>
                  </a:lnTo>
                  <a:lnTo>
                    <a:pt x="2022348" y="29083"/>
                  </a:lnTo>
                  <a:lnTo>
                    <a:pt x="2016252" y="40259"/>
                  </a:lnTo>
                  <a:lnTo>
                    <a:pt x="3363607" y="774979"/>
                  </a:lnTo>
                  <a:lnTo>
                    <a:pt x="3350260" y="799477"/>
                  </a:lnTo>
                  <a:lnTo>
                    <a:pt x="2095487" y="799477"/>
                  </a:lnTo>
                  <a:lnTo>
                    <a:pt x="2095487" y="767715"/>
                  </a:lnTo>
                  <a:lnTo>
                    <a:pt x="2019300" y="805827"/>
                  </a:lnTo>
                  <a:lnTo>
                    <a:pt x="2095487" y="843915"/>
                  </a:lnTo>
                  <a:lnTo>
                    <a:pt x="2095487" y="812177"/>
                  </a:lnTo>
                  <a:lnTo>
                    <a:pt x="3433572" y="812177"/>
                  </a:lnTo>
                  <a:lnTo>
                    <a:pt x="3433572" y="805827"/>
                  </a:lnTo>
                  <a:lnTo>
                    <a:pt x="3433572" y="799477"/>
                  </a:lnTo>
                  <a:close/>
                </a:path>
                <a:path w="3758565" h="843914">
                  <a:moveTo>
                    <a:pt x="3758184" y="577215"/>
                  </a:moveTo>
                  <a:lnTo>
                    <a:pt x="3726434" y="577215"/>
                  </a:lnTo>
                  <a:lnTo>
                    <a:pt x="3726434" y="193167"/>
                  </a:lnTo>
                  <a:lnTo>
                    <a:pt x="3713734" y="193167"/>
                  </a:lnTo>
                  <a:lnTo>
                    <a:pt x="3713734" y="577215"/>
                  </a:lnTo>
                  <a:lnTo>
                    <a:pt x="3681984" y="577215"/>
                  </a:lnTo>
                  <a:lnTo>
                    <a:pt x="3720084" y="653415"/>
                  </a:lnTo>
                  <a:lnTo>
                    <a:pt x="3751834" y="589915"/>
                  </a:lnTo>
                  <a:lnTo>
                    <a:pt x="3758184" y="577215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46675" y="5820156"/>
              <a:ext cx="424180" cy="460375"/>
            </a:xfrm>
            <a:custGeom>
              <a:avLst/>
              <a:gdLst/>
              <a:ahLst/>
              <a:cxnLst/>
              <a:rect l="l" t="t" r="r" b="b"/>
              <a:pathLst>
                <a:path w="424179" h="460375">
                  <a:moveTo>
                    <a:pt x="211836" y="0"/>
                  </a:moveTo>
                  <a:lnTo>
                    <a:pt x="169151" y="4675"/>
                  </a:lnTo>
                  <a:lnTo>
                    <a:pt x="129391" y="18084"/>
                  </a:lnTo>
                  <a:lnTo>
                    <a:pt x="93408" y="39302"/>
                  </a:lnTo>
                  <a:lnTo>
                    <a:pt x="62055" y="67403"/>
                  </a:lnTo>
                  <a:lnTo>
                    <a:pt x="36185" y="101461"/>
                  </a:lnTo>
                  <a:lnTo>
                    <a:pt x="16650" y="140551"/>
                  </a:lnTo>
                  <a:lnTo>
                    <a:pt x="4304" y="183747"/>
                  </a:lnTo>
                  <a:lnTo>
                    <a:pt x="0" y="230124"/>
                  </a:lnTo>
                  <a:lnTo>
                    <a:pt x="4304" y="276500"/>
                  </a:lnTo>
                  <a:lnTo>
                    <a:pt x="16650" y="319696"/>
                  </a:lnTo>
                  <a:lnTo>
                    <a:pt x="36185" y="358786"/>
                  </a:lnTo>
                  <a:lnTo>
                    <a:pt x="62055" y="392844"/>
                  </a:lnTo>
                  <a:lnTo>
                    <a:pt x="93408" y="420945"/>
                  </a:lnTo>
                  <a:lnTo>
                    <a:pt x="129391" y="442163"/>
                  </a:lnTo>
                  <a:lnTo>
                    <a:pt x="169151" y="455572"/>
                  </a:lnTo>
                  <a:lnTo>
                    <a:pt x="211836" y="460248"/>
                  </a:lnTo>
                  <a:lnTo>
                    <a:pt x="254520" y="455572"/>
                  </a:lnTo>
                  <a:lnTo>
                    <a:pt x="294280" y="442163"/>
                  </a:lnTo>
                  <a:lnTo>
                    <a:pt x="330263" y="420945"/>
                  </a:lnTo>
                  <a:lnTo>
                    <a:pt x="361616" y="392844"/>
                  </a:lnTo>
                  <a:lnTo>
                    <a:pt x="387486" y="358786"/>
                  </a:lnTo>
                  <a:lnTo>
                    <a:pt x="407021" y="319696"/>
                  </a:lnTo>
                  <a:lnTo>
                    <a:pt x="419367" y="276500"/>
                  </a:lnTo>
                  <a:lnTo>
                    <a:pt x="423672" y="230124"/>
                  </a:lnTo>
                  <a:lnTo>
                    <a:pt x="419367" y="183747"/>
                  </a:lnTo>
                  <a:lnTo>
                    <a:pt x="407021" y="140551"/>
                  </a:lnTo>
                  <a:lnTo>
                    <a:pt x="387486" y="101461"/>
                  </a:lnTo>
                  <a:lnTo>
                    <a:pt x="361616" y="67403"/>
                  </a:lnTo>
                  <a:lnTo>
                    <a:pt x="330263" y="39302"/>
                  </a:lnTo>
                  <a:lnTo>
                    <a:pt x="294280" y="18084"/>
                  </a:lnTo>
                  <a:lnTo>
                    <a:pt x="254520" y="467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46675" y="5820156"/>
              <a:ext cx="424180" cy="460375"/>
            </a:xfrm>
            <a:custGeom>
              <a:avLst/>
              <a:gdLst/>
              <a:ahLst/>
              <a:cxnLst/>
              <a:rect l="l" t="t" r="r" b="b"/>
              <a:pathLst>
                <a:path w="424179" h="460375">
                  <a:moveTo>
                    <a:pt x="0" y="230124"/>
                  </a:moveTo>
                  <a:lnTo>
                    <a:pt x="4304" y="183747"/>
                  </a:lnTo>
                  <a:lnTo>
                    <a:pt x="16650" y="140551"/>
                  </a:lnTo>
                  <a:lnTo>
                    <a:pt x="36185" y="101461"/>
                  </a:lnTo>
                  <a:lnTo>
                    <a:pt x="62055" y="67403"/>
                  </a:lnTo>
                  <a:lnTo>
                    <a:pt x="93408" y="39302"/>
                  </a:lnTo>
                  <a:lnTo>
                    <a:pt x="129391" y="18084"/>
                  </a:lnTo>
                  <a:lnTo>
                    <a:pt x="169151" y="4675"/>
                  </a:lnTo>
                  <a:lnTo>
                    <a:pt x="211836" y="0"/>
                  </a:lnTo>
                  <a:lnTo>
                    <a:pt x="254520" y="4675"/>
                  </a:lnTo>
                  <a:lnTo>
                    <a:pt x="294280" y="18084"/>
                  </a:lnTo>
                  <a:lnTo>
                    <a:pt x="330263" y="39302"/>
                  </a:lnTo>
                  <a:lnTo>
                    <a:pt x="361616" y="67403"/>
                  </a:lnTo>
                  <a:lnTo>
                    <a:pt x="387486" y="101461"/>
                  </a:lnTo>
                  <a:lnTo>
                    <a:pt x="407021" y="140551"/>
                  </a:lnTo>
                  <a:lnTo>
                    <a:pt x="419367" y="183747"/>
                  </a:lnTo>
                  <a:lnTo>
                    <a:pt x="423672" y="230124"/>
                  </a:lnTo>
                  <a:lnTo>
                    <a:pt x="419367" y="276500"/>
                  </a:lnTo>
                  <a:lnTo>
                    <a:pt x="407021" y="319696"/>
                  </a:lnTo>
                  <a:lnTo>
                    <a:pt x="387486" y="358786"/>
                  </a:lnTo>
                  <a:lnTo>
                    <a:pt x="361616" y="392844"/>
                  </a:lnTo>
                  <a:lnTo>
                    <a:pt x="330263" y="420945"/>
                  </a:lnTo>
                  <a:lnTo>
                    <a:pt x="294280" y="442163"/>
                  </a:lnTo>
                  <a:lnTo>
                    <a:pt x="254520" y="455572"/>
                  </a:lnTo>
                  <a:lnTo>
                    <a:pt x="211836" y="460248"/>
                  </a:lnTo>
                  <a:lnTo>
                    <a:pt x="169151" y="455572"/>
                  </a:lnTo>
                  <a:lnTo>
                    <a:pt x="129391" y="442163"/>
                  </a:lnTo>
                  <a:lnTo>
                    <a:pt x="93408" y="420945"/>
                  </a:lnTo>
                  <a:lnTo>
                    <a:pt x="62055" y="392844"/>
                  </a:lnTo>
                  <a:lnTo>
                    <a:pt x="36185" y="358786"/>
                  </a:lnTo>
                  <a:lnTo>
                    <a:pt x="16650" y="319696"/>
                  </a:lnTo>
                  <a:lnTo>
                    <a:pt x="4304" y="276500"/>
                  </a:lnTo>
                  <a:lnTo>
                    <a:pt x="0" y="230124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787646" y="5915355"/>
            <a:ext cx="68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103185" y="5815393"/>
            <a:ext cx="433705" cy="469900"/>
            <a:chOff x="1103185" y="5815393"/>
            <a:chExt cx="433705" cy="469900"/>
          </a:xfrm>
        </p:grpSpPr>
        <p:sp>
          <p:nvSpPr>
            <p:cNvPr id="44" name="object 44"/>
            <p:cNvSpPr/>
            <p:nvPr/>
          </p:nvSpPr>
          <p:spPr>
            <a:xfrm>
              <a:off x="1107947" y="5820155"/>
              <a:ext cx="424180" cy="460375"/>
            </a:xfrm>
            <a:custGeom>
              <a:avLst/>
              <a:gdLst/>
              <a:ahLst/>
              <a:cxnLst/>
              <a:rect l="l" t="t" r="r" b="b"/>
              <a:pathLst>
                <a:path w="424180" h="460375">
                  <a:moveTo>
                    <a:pt x="211836" y="0"/>
                  </a:moveTo>
                  <a:lnTo>
                    <a:pt x="169144" y="4675"/>
                  </a:lnTo>
                  <a:lnTo>
                    <a:pt x="129380" y="18084"/>
                  </a:lnTo>
                  <a:lnTo>
                    <a:pt x="93397" y="39302"/>
                  </a:lnTo>
                  <a:lnTo>
                    <a:pt x="62045" y="67403"/>
                  </a:lnTo>
                  <a:lnTo>
                    <a:pt x="36178" y="101461"/>
                  </a:lnTo>
                  <a:lnTo>
                    <a:pt x="16647" y="140551"/>
                  </a:lnTo>
                  <a:lnTo>
                    <a:pt x="4303" y="183747"/>
                  </a:lnTo>
                  <a:lnTo>
                    <a:pt x="0" y="230124"/>
                  </a:lnTo>
                  <a:lnTo>
                    <a:pt x="4303" y="276500"/>
                  </a:lnTo>
                  <a:lnTo>
                    <a:pt x="16647" y="319696"/>
                  </a:lnTo>
                  <a:lnTo>
                    <a:pt x="36178" y="358786"/>
                  </a:lnTo>
                  <a:lnTo>
                    <a:pt x="62045" y="392844"/>
                  </a:lnTo>
                  <a:lnTo>
                    <a:pt x="93397" y="420945"/>
                  </a:lnTo>
                  <a:lnTo>
                    <a:pt x="129380" y="442163"/>
                  </a:lnTo>
                  <a:lnTo>
                    <a:pt x="169144" y="455572"/>
                  </a:lnTo>
                  <a:lnTo>
                    <a:pt x="211836" y="460248"/>
                  </a:lnTo>
                  <a:lnTo>
                    <a:pt x="254520" y="455572"/>
                  </a:lnTo>
                  <a:lnTo>
                    <a:pt x="294280" y="442163"/>
                  </a:lnTo>
                  <a:lnTo>
                    <a:pt x="330263" y="420945"/>
                  </a:lnTo>
                  <a:lnTo>
                    <a:pt x="361616" y="392844"/>
                  </a:lnTo>
                  <a:lnTo>
                    <a:pt x="387486" y="358786"/>
                  </a:lnTo>
                  <a:lnTo>
                    <a:pt x="407021" y="319696"/>
                  </a:lnTo>
                  <a:lnTo>
                    <a:pt x="419367" y="276500"/>
                  </a:lnTo>
                  <a:lnTo>
                    <a:pt x="423672" y="230124"/>
                  </a:lnTo>
                  <a:lnTo>
                    <a:pt x="419367" y="183747"/>
                  </a:lnTo>
                  <a:lnTo>
                    <a:pt x="407021" y="140551"/>
                  </a:lnTo>
                  <a:lnTo>
                    <a:pt x="387486" y="101461"/>
                  </a:lnTo>
                  <a:lnTo>
                    <a:pt x="361616" y="67403"/>
                  </a:lnTo>
                  <a:lnTo>
                    <a:pt x="330263" y="39302"/>
                  </a:lnTo>
                  <a:lnTo>
                    <a:pt x="294280" y="18084"/>
                  </a:lnTo>
                  <a:lnTo>
                    <a:pt x="254520" y="4675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07947" y="5820155"/>
              <a:ext cx="424180" cy="460375"/>
            </a:xfrm>
            <a:custGeom>
              <a:avLst/>
              <a:gdLst/>
              <a:ahLst/>
              <a:cxnLst/>
              <a:rect l="l" t="t" r="r" b="b"/>
              <a:pathLst>
                <a:path w="424180" h="460375">
                  <a:moveTo>
                    <a:pt x="0" y="230124"/>
                  </a:moveTo>
                  <a:lnTo>
                    <a:pt x="4303" y="183747"/>
                  </a:lnTo>
                  <a:lnTo>
                    <a:pt x="16647" y="140551"/>
                  </a:lnTo>
                  <a:lnTo>
                    <a:pt x="36178" y="101461"/>
                  </a:lnTo>
                  <a:lnTo>
                    <a:pt x="62045" y="67403"/>
                  </a:lnTo>
                  <a:lnTo>
                    <a:pt x="93397" y="39302"/>
                  </a:lnTo>
                  <a:lnTo>
                    <a:pt x="129380" y="18084"/>
                  </a:lnTo>
                  <a:lnTo>
                    <a:pt x="169144" y="4675"/>
                  </a:lnTo>
                  <a:lnTo>
                    <a:pt x="211836" y="0"/>
                  </a:lnTo>
                  <a:lnTo>
                    <a:pt x="254520" y="4675"/>
                  </a:lnTo>
                  <a:lnTo>
                    <a:pt x="294280" y="18084"/>
                  </a:lnTo>
                  <a:lnTo>
                    <a:pt x="330263" y="39302"/>
                  </a:lnTo>
                  <a:lnTo>
                    <a:pt x="361616" y="67403"/>
                  </a:lnTo>
                  <a:lnTo>
                    <a:pt x="387486" y="101461"/>
                  </a:lnTo>
                  <a:lnTo>
                    <a:pt x="407021" y="140551"/>
                  </a:lnTo>
                  <a:lnTo>
                    <a:pt x="419367" y="183747"/>
                  </a:lnTo>
                  <a:lnTo>
                    <a:pt x="423672" y="230124"/>
                  </a:lnTo>
                  <a:lnTo>
                    <a:pt x="419367" y="276500"/>
                  </a:lnTo>
                  <a:lnTo>
                    <a:pt x="407021" y="319696"/>
                  </a:lnTo>
                  <a:lnTo>
                    <a:pt x="387486" y="358786"/>
                  </a:lnTo>
                  <a:lnTo>
                    <a:pt x="361616" y="392844"/>
                  </a:lnTo>
                  <a:lnTo>
                    <a:pt x="330263" y="420945"/>
                  </a:lnTo>
                  <a:lnTo>
                    <a:pt x="294280" y="442163"/>
                  </a:lnTo>
                  <a:lnTo>
                    <a:pt x="254520" y="455572"/>
                  </a:lnTo>
                  <a:lnTo>
                    <a:pt x="211836" y="460248"/>
                  </a:lnTo>
                  <a:lnTo>
                    <a:pt x="169144" y="455572"/>
                  </a:lnTo>
                  <a:lnTo>
                    <a:pt x="129380" y="442163"/>
                  </a:lnTo>
                  <a:lnTo>
                    <a:pt x="93397" y="420945"/>
                  </a:lnTo>
                  <a:lnTo>
                    <a:pt x="62045" y="392844"/>
                  </a:lnTo>
                  <a:lnTo>
                    <a:pt x="36178" y="358786"/>
                  </a:lnTo>
                  <a:lnTo>
                    <a:pt x="16647" y="319696"/>
                  </a:lnTo>
                  <a:lnTo>
                    <a:pt x="4303" y="276500"/>
                  </a:lnTo>
                  <a:lnTo>
                    <a:pt x="0" y="230124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247647" y="5915355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solidFill>
                  <a:srgbClr val="993300"/>
                </a:solidFill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210056" y="4395215"/>
            <a:ext cx="3615054" cy="1771014"/>
          </a:xfrm>
          <a:custGeom>
            <a:avLst/>
            <a:gdLst/>
            <a:ahLst/>
            <a:cxnLst/>
            <a:rect l="l" t="t" r="r" b="b"/>
            <a:pathLst>
              <a:path w="3615054" h="1771014">
                <a:moveTo>
                  <a:pt x="76200" y="1193292"/>
                </a:moveTo>
                <a:lnTo>
                  <a:pt x="69850" y="1180592"/>
                </a:lnTo>
                <a:lnTo>
                  <a:pt x="38100" y="1117092"/>
                </a:lnTo>
                <a:lnTo>
                  <a:pt x="0" y="1193292"/>
                </a:lnTo>
                <a:lnTo>
                  <a:pt x="31750" y="1193292"/>
                </a:lnTo>
                <a:lnTo>
                  <a:pt x="31750" y="1424940"/>
                </a:lnTo>
                <a:lnTo>
                  <a:pt x="44450" y="1424940"/>
                </a:lnTo>
                <a:lnTo>
                  <a:pt x="44450" y="1193292"/>
                </a:lnTo>
                <a:lnTo>
                  <a:pt x="76200" y="1193292"/>
                </a:lnTo>
                <a:close/>
              </a:path>
              <a:path w="3615054" h="1771014">
                <a:moveTo>
                  <a:pt x="1598422" y="967359"/>
                </a:moveTo>
                <a:lnTo>
                  <a:pt x="1592834" y="955929"/>
                </a:lnTo>
                <a:lnTo>
                  <a:pt x="387426" y="1538439"/>
                </a:lnTo>
                <a:lnTo>
                  <a:pt x="373634" y="1509877"/>
                </a:lnTo>
                <a:lnTo>
                  <a:pt x="321564" y="1577340"/>
                </a:lnTo>
                <a:lnTo>
                  <a:pt x="406781" y="1578483"/>
                </a:lnTo>
                <a:lnTo>
                  <a:pt x="395643" y="1555432"/>
                </a:lnTo>
                <a:lnTo>
                  <a:pt x="392963" y="1549895"/>
                </a:lnTo>
                <a:lnTo>
                  <a:pt x="1598422" y="967359"/>
                </a:lnTo>
                <a:close/>
              </a:path>
              <a:path w="3615054" h="1771014">
                <a:moveTo>
                  <a:pt x="3433572" y="31750"/>
                </a:moveTo>
                <a:lnTo>
                  <a:pt x="2095487" y="31750"/>
                </a:lnTo>
                <a:lnTo>
                  <a:pt x="2095487" y="0"/>
                </a:lnTo>
                <a:lnTo>
                  <a:pt x="2019300" y="38100"/>
                </a:lnTo>
                <a:lnTo>
                  <a:pt x="2095487" y="76200"/>
                </a:lnTo>
                <a:lnTo>
                  <a:pt x="2095487" y="44450"/>
                </a:lnTo>
                <a:lnTo>
                  <a:pt x="3433572" y="44450"/>
                </a:lnTo>
                <a:lnTo>
                  <a:pt x="3433572" y="31750"/>
                </a:lnTo>
                <a:close/>
              </a:path>
              <a:path w="3615054" h="1771014">
                <a:moveTo>
                  <a:pt x="3439160" y="1571523"/>
                </a:moveTo>
                <a:lnTo>
                  <a:pt x="2400516" y="1119403"/>
                </a:lnTo>
                <a:lnTo>
                  <a:pt x="3435350" y="812292"/>
                </a:lnTo>
                <a:lnTo>
                  <a:pt x="3431794" y="800112"/>
                </a:lnTo>
                <a:lnTo>
                  <a:pt x="2382418" y="1111529"/>
                </a:lnTo>
                <a:lnTo>
                  <a:pt x="2094712" y="986282"/>
                </a:lnTo>
                <a:lnTo>
                  <a:pt x="2096922" y="981202"/>
                </a:lnTo>
                <a:lnTo>
                  <a:pt x="2107438" y="957072"/>
                </a:lnTo>
                <a:lnTo>
                  <a:pt x="2022348" y="961644"/>
                </a:lnTo>
                <a:lnTo>
                  <a:pt x="2076958" y="1027049"/>
                </a:lnTo>
                <a:lnTo>
                  <a:pt x="2089670" y="997864"/>
                </a:lnTo>
                <a:lnTo>
                  <a:pt x="2363584" y="1117117"/>
                </a:lnTo>
                <a:lnTo>
                  <a:pt x="392836" y="1701965"/>
                </a:lnTo>
                <a:lnTo>
                  <a:pt x="383794" y="1671535"/>
                </a:lnTo>
                <a:lnTo>
                  <a:pt x="325081" y="1726438"/>
                </a:lnTo>
                <a:lnTo>
                  <a:pt x="321564" y="1726438"/>
                </a:lnTo>
                <a:lnTo>
                  <a:pt x="321564" y="1729740"/>
                </a:lnTo>
                <a:lnTo>
                  <a:pt x="321564" y="1739138"/>
                </a:lnTo>
                <a:lnTo>
                  <a:pt x="374700" y="1739138"/>
                </a:lnTo>
                <a:lnTo>
                  <a:pt x="405511" y="1744586"/>
                </a:lnTo>
                <a:lnTo>
                  <a:pt x="403885" y="1739138"/>
                </a:lnTo>
                <a:lnTo>
                  <a:pt x="3360420" y="1739138"/>
                </a:lnTo>
                <a:lnTo>
                  <a:pt x="3360420" y="1770888"/>
                </a:lnTo>
                <a:lnTo>
                  <a:pt x="3423920" y="1739138"/>
                </a:lnTo>
                <a:lnTo>
                  <a:pt x="3436620" y="1732788"/>
                </a:lnTo>
                <a:lnTo>
                  <a:pt x="3423920" y="1726438"/>
                </a:lnTo>
                <a:lnTo>
                  <a:pt x="3360420" y="1694688"/>
                </a:lnTo>
                <a:lnTo>
                  <a:pt x="3360420" y="1726438"/>
                </a:lnTo>
                <a:lnTo>
                  <a:pt x="400113" y="1726438"/>
                </a:lnTo>
                <a:lnTo>
                  <a:pt x="397535" y="1717763"/>
                </a:lnTo>
                <a:lnTo>
                  <a:pt x="396455" y="1714157"/>
                </a:lnTo>
                <a:lnTo>
                  <a:pt x="2381681" y="1125004"/>
                </a:lnTo>
                <a:lnTo>
                  <a:pt x="3434080" y="1583156"/>
                </a:lnTo>
                <a:lnTo>
                  <a:pt x="3439160" y="1571523"/>
                </a:lnTo>
                <a:close/>
              </a:path>
              <a:path w="3615054" h="1771014">
                <a:moveTo>
                  <a:pt x="3614928" y="1348740"/>
                </a:moveTo>
                <a:lnTo>
                  <a:pt x="3583178" y="1348740"/>
                </a:lnTo>
                <a:lnTo>
                  <a:pt x="3583178" y="1117092"/>
                </a:lnTo>
                <a:lnTo>
                  <a:pt x="3570478" y="1117092"/>
                </a:lnTo>
                <a:lnTo>
                  <a:pt x="3570478" y="1348740"/>
                </a:lnTo>
                <a:lnTo>
                  <a:pt x="3538728" y="1348740"/>
                </a:lnTo>
                <a:lnTo>
                  <a:pt x="3576828" y="1424940"/>
                </a:lnTo>
                <a:lnTo>
                  <a:pt x="3608578" y="1361440"/>
                </a:lnTo>
                <a:lnTo>
                  <a:pt x="3614928" y="1348740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62711" y="6408521"/>
            <a:ext cx="3983354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2E2B1F"/>
                </a:solidFill>
                <a:latin typeface="Calibri"/>
                <a:cs typeface="Calibri"/>
              </a:rPr>
              <a:t>a)Initially</a:t>
            </a:r>
            <a:r>
              <a:rPr sz="1400" b="1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14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4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QUEUE</a:t>
            </a:r>
            <a:r>
              <a:rPr sz="14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4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14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NULL</a:t>
            </a:r>
            <a:r>
              <a:rPr sz="14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4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2E2B1F"/>
                </a:solidFill>
                <a:latin typeface="Calibri"/>
                <a:cs typeface="Calibri"/>
              </a:rPr>
              <a:t>visited,</a:t>
            </a:r>
            <a:r>
              <a:rPr sz="1400" b="1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50850" y="1593850"/>
          <a:ext cx="7620000" cy="4411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visited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vertices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4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H,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8869"/>
            <a:ext cx="7374255" cy="22809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060" marR="173355" indent="-340995" algn="just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ordered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(V,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E),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V(G)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represent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E(G)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represents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connect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vertices.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Clr>
                <a:srgbClr val="A9A47B"/>
              </a:buClr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figure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shows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V(G) =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C,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E}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E(G)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(A,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B),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(B,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C),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(A,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D),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(B,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D),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(D,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E),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(C,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E)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}.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are</a:t>
            </a:r>
            <a:endParaRPr sz="200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6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graph.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8361" y="568431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20961" y="4455985"/>
            <a:ext cx="354330" cy="351155"/>
            <a:chOff x="3120961" y="4455985"/>
            <a:chExt cx="354330" cy="351155"/>
          </a:xfrm>
        </p:grpSpPr>
        <p:sp>
          <p:nvSpPr>
            <p:cNvPr id="9" name="object 9"/>
            <p:cNvSpPr/>
            <p:nvPr/>
          </p:nvSpPr>
          <p:spPr>
            <a:xfrm>
              <a:off x="3125723" y="4460747"/>
              <a:ext cx="344805" cy="341630"/>
            </a:xfrm>
            <a:custGeom>
              <a:avLst/>
              <a:gdLst/>
              <a:ahLst/>
              <a:cxnLst/>
              <a:rect l="l" t="t" r="r" b="b"/>
              <a:pathLst>
                <a:path w="344804" h="341629">
                  <a:moveTo>
                    <a:pt x="172212" y="0"/>
                  </a:moveTo>
                  <a:lnTo>
                    <a:pt x="126426" y="6099"/>
                  </a:lnTo>
                  <a:lnTo>
                    <a:pt x="85287" y="23311"/>
                  </a:lnTo>
                  <a:lnTo>
                    <a:pt x="50434" y="50006"/>
                  </a:lnTo>
                  <a:lnTo>
                    <a:pt x="23509" y="84553"/>
                  </a:lnTo>
                  <a:lnTo>
                    <a:pt x="6150" y="125324"/>
                  </a:lnTo>
                  <a:lnTo>
                    <a:pt x="0" y="170687"/>
                  </a:lnTo>
                  <a:lnTo>
                    <a:pt x="6150" y="216051"/>
                  </a:lnTo>
                  <a:lnTo>
                    <a:pt x="23509" y="256822"/>
                  </a:lnTo>
                  <a:lnTo>
                    <a:pt x="50434" y="291369"/>
                  </a:lnTo>
                  <a:lnTo>
                    <a:pt x="85287" y="318064"/>
                  </a:lnTo>
                  <a:lnTo>
                    <a:pt x="126426" y="335276"/>
                  </a:lnTo>
                  <a:lnTo>
                    <a:pt x="172212" y="341375"/>
                  </a:lnTo>
                  <a:lnTo>
                    <a:pt x="217997" y="335276"/>
                  </a:lnTo>
                  <a:lnTo>
                    <a:pt x="259136" y="318064"/>
                  </a:lnTo>
                  <a:lnTo>
                    <a:pt x="293989" y="291369"/>
                  </a:lnTo>
                  <a:lnTo>
                    <a:pt x="320914" y="256822"/>
                  </a:lnTo>
                  <a:lnTo>
                    <a:pt x="338273" y="216051"/>
                  </a:lnTo>
                  <a:lnTo>
                    <a:pt x="344424" y="170687"/>
                  </a:lnTo>
                  <a:lnTo>
                    <a:pt x="338273" y="125324"/>
                  </a:lnTo>
                  <a:lnTo>
                    <a:pt x="320914" y="84553"/>
                  </a:lnTo>
                  <a:lnTo>
                    <a:pt x="293989" y="50006"/>
                  </a:lnTo>
                  <a:lnTo>
                    <a:pt x="259136" y="23311"/>
                  </a:lnTo>
                  <a:lnTo>
                    <a:pt x="217997" y="6099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25723" y="4460747"/>
              <a:ext cx="344805" cy="341630"/>
            </a:xfrm>
            <a:custGeom>
              <a:avLst/>
              <a:gdLst/>
              <a:ahLst/>
              <a:cxnLst/>
              <a:rect l="l" t="t" r="r" b="b"/>
              <a:pathLst>
                <a:path w="344804" h="341629">
                  <a:moveTo>
                    <a:pt x="0" y="170687"/>
                  </a:moveTo>
                  <a:lnTo>
                    <a:pt x="6150" y="125324"/>
                  </a:lnTo>
                  <a:lnTo>
                    <a:pt x="23509" y="84553"/>
                  </a:lnTo>
                  <a:lnTo>
                    <a:pt x="50434" y="50006"/>
                  </a:lnTo>
                  <a:lnTo>
                    <a:pt x="85287" y="23311"/>
                  </a:lnTo>
                  <a:lnTo>
                    <a:pt x="126426" y="6099"/>
                  </a:lnTo>
                  <a:lnTo>
                    <a:pt x="172212" y="0"/>
                  </a:lnTo>
                  <a:lnTo>
                    <a:pt x="217997" y="6099"/>
                  </a:lnTo>
                  <a:lnTo>
                    <a:pt x="259136" y="23311"/>
                  </a:lnTo>
                  <a:lnTo>
                    <a:pt x="293989" y="50006"/>
                  </a:lnTo>
                  <a:lnTo>
                    <a:pt x="320914" y="84553"/>
                  </a:lnTo>
                  <a:lnTo>
                    <a:pt x="338273" y="125324"/>
                  </a:lnTo>
                  <a:lnTo>
                    <a:pt x="344424" y="170687"/>
                  </a:lnTo>
                  <a:lnTo>
                    <a:pt x="338273" y="216051"/>
                  </a:lnTo>
                  <a:lnTo>
                    <a:pt x="320914" y="256822"/>
                  </a:lnTo>
                  <a:lnTo>
                    <a:pt x="293989" y="291369"/>
                  </a:lnTo>
                  <a:lnTo>
                    <a:pt x="259136" y="318064"/>
                  </a:lnTo>
                  <a:lnTo>
                    <a:pt x="217997" y="335276"/>
                  </a:lnTo>
                  <a:lnTo>
                    <a:pt x="172212" y="341375"/>
                  </a:lnTo>
                  <a:lnTo>
                    <a:pt x="126426" y="335276"/>
                  </a:lnTo>
                  <a:lnTo>
                    <a:pt x="85287" y="318064"/>
                  </a:lnTo>
                  <a:lnTo>
                    <a:pt x="50434" y="291369"/>
                  </a:lnTo>
                  <a:lnTo>
                    <a:pt x="23509" y="256822"/>
                  </a:lnTo>
                  <a:lnTo>
                    <a:pt x="6150" y="216051"/>
                  </a:lnTo>
                  <a:lnTo>
                    <a:pt x="0" y="170687"/>
                  </a:lnTo>
                  <a:close/>
                </a:path>
              </a:pathLst>
            </a:custGeom>
            <a:ln w="9144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54121" y="4540123"/>
            <a:ext cx="1130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79785" y="4455985"/>
            <a:ext cx="351155" cy="351155"/>
            <a:chOff x="4379785" y="4455985"/>
            <a:chExt cx="351155" cy="351155"/>
          </a:xfrm>
        </p:grpSpPr>
        <p:sp>
          <p:nvSpPr>
            <p:cNvPr id="13" name="object 13"/>
            <p:cNvSpPr/>
            <p:nvPr/>
          </p:nvSpPr>
          <p:spPr>
            <a:xfrm>
              <a:off x="4384547" y="4460747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170687" y="0"/>
                  </a:move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6099" y="216051"/>
                  </a:lnTo>
                  <a:lnTo>
                    <a:pt x="23311" y="256822"/>
                  </a:lnTo>
                  <a:lnTo>
                    <a:pt x="50006" y="291369"/>
                  </a:lnTo>
                  <a:lnTo>
                    <a:pt x="84553" y="318064"/>
                  </a:lnTo>
                  <a:lnTo>
                    <a:pt x="125324" y="335276"/>
                  </a:lnTo>
                  <a:lnTo>
                    <a:pt x="170687" y="341375"/>
                  </a:lnTo>
                  <a:lnTo>
                    <a:pt x="216051" y="335276"/>
                  </a:lnTo>
                  <a:lnTo>
                    <a:pt x="256822" y="318064"/>
                  </a:lnTo>
                  <a:lnTo>
                    <a:pt x="291369" y="291369"/>
                  </a:lnTo>
                  <a:lnTo>
                    <a:pt x="318064" y="256822"/>
                  </a:lnTo>
                  <a:lnTo>
                    <a:pt x="335276" y="216051"/>
                  </a:lnTo>
                  <a:lnTo>
                    <a:pt x="341375" y="170687"/>
                  </a:lnTo>
                  <a:lnTo>
                    <a:pt x="335276" y="125324"/>
                  </a:lnTo>
                  <a:lnTo>
                    <a:pt x="318064" y="84553"/>
                  </a:lnTo>
                  <a:lnTo>
                    <a:pt x="291369" y="50006"/>
                  </a:lnTo>
                  <a:lnTo>
                    <a:pt x="256822" y="23311"/>
                  </a:lnTo>
                  <a:lnTo>
                    <a:pt x="216051" y="6099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84547" y="4460747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0" y="170687"/>
                  </a:moveTo>
                  <a:lnTo>
                    <a:pt x="6099" y="125324"/>
                  </a:lnTo>
                  <a:lnTo>
                    <a:pt x="23311" y="84553"/>
                  </a:lnTo>
                  <a:lnTo>
                    <a:pt x="50006" y="50006"/>
                  </a:lnTo>
                  <a:lnTo>
                    <a:pt x="84553" y="23311"/>
                  </a:lnTo>
                  <a:lnTo>
                    <a:pt x="125324" y="6099"/>
                  </a:lnTo>
                  <a:lnTo>
                    <a:pt x="170687" y="0"/>
                  </a:lnTo>
                  <a:lnTo>
                    <a:pt x="216051" y="6099"/>
                  </a:lnTo>
                  <a:lnTo>
                    <a:pt x="256822" y="23311"/>
                  </a:lnTo>
                  <a:lnTo>
                    <a:pt x="291369" y="50006"/>
                  </a:lnTo>
                  <a:lnTo>
                    <a:pt x="318064" y="84553"/>
                  </a:lnTo>
                  <a:lnTo>
                    <a:pt x="335276" y="125324"/>
                  </a:lnTo>
                  <a:lnTo>
                    <a:pt x="341375" y="170687"/>
                  </a:lnTo>
                  <a:lnTo>
                    <a:pt x="335276" y="216051"/>
                  </a:lnTo>
                  <a:lnTo>
                    <a:pt x="318064" y="256822"/>
                  </a:lnTo>
                  <a:lnTo>
                    <a:pt x="291369" y="291369"/>
                  </a:lnTo>
                  <a:lnTo>
                    <a:pt x="256822" y="318064"/>
                  </a:lnTo>
                  <a:lnTo>
                    <a:pt x="216051" y="335276"/>
                  </a:lnTo>
                  <a:lnTo>
                    <a:pt x="170687" y="341375"/>
                  </a:lnTo>
                  <a:lnTo>
                    <a:pt x="125324" y="335276"/>
                  </a:lnTo>
                  <a:lnTo>
                    <a:pt x="84553" y="318064"/>
                  </a:lnTo>
                  <a:lnTo>
                    <a:pt x="50006" y="291369"/>
                  </a:lnTo>
                  <a:lnTo>
                    <a:pt x="23311" y="256822"/>
                  </a:lnTo>
                  <a:lnTo>
                    <a:pt x="6099" y="216051"/>
                  </a:lnTo>
                  <a:lnTo>
                    <a:pt x="0" y="170687"/>
                  </a:lnTo>
                  <a:close/>
                </a:path>
              </a:pathLst>
            </a:custGeom>
            <a:ln w="9144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12055" y="4540123"/>
            <a:ext cx="11366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ahoma"/>
                <a:cs typeface="Tahoma"/>
              </a:rPr>
              <a:t>B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06961" y="4455985"/>
            <a:ext cx="354330" cy="351155"/>
            <a:chOff x="5406961" y="4455985"/>
            <a:chExt cx="354330" cy="351155"/>
          </a:xfrm>
        </p:grpSpPr>
        <p:sp>
          <p:nvSpPr>
            <p:cNvPr id="17" name="object 17"/>
            <p:cNvSpPr/>
            <p:nvPr/>
          </p:nvSpPr>
          <p:spPr>
            <a:xfrm>
              <a:off x="5411723" y="4460747"/>
              <a:ext cx="344805" cy="341630"/>
            </a:xfrm>
            <a:custGeom>
              <a:avLst/>
              <a:gdLst/>
              <a:ahLst/>
              <a:cxnLst/>
              <a:rect l="l" t="t" r="r" b="b"/>
              <a:pathLst>
                <a:path w="344804" h="341629">
                  <a:moveTo>
                    <a:pt x="172212" y="0"/>
                  </a:moveTo>
                  <a:lnTo>
                    <a:pt x="126426" y="6099"/>
                  </a:lnTo>
                  <a:lnTo>
                    <a:pt x="85287" y="23311"/>
                  </a:lnTo>
                  <a:lnTo>
                    <a:pt x="50434" y="50006"/>
                  </a:lnTo>
                  <a:lnTo>
                    <a:pt x="23509" y="84553"/>
                  </a:lnTo>
                  <a:lnTo>
                    <a:pt x="6150" y="125324"/>
                  </a:lnTo>
                  <a:lnTo>
                    <a:pt x="0" y="170687"/>
                  </a:lnTo>
                  <a:lnTo>
                    <a:pt x="6150" y="216051"/>
                  </a:lnTo>
                  <a:lnTo>
                    <a:pt x="23509" y="256822"/>
                  </a:lnTo>
                  <a:lnTo>
                    <a:pt x="50434" y="291369"/>
                  </a:lnTo>
                  <a:lnTo>
                    <a:pt x="85287" y="318064"/>
                  </a:lnTo>
                  <a:lnTo>
                    <a:pt x="126426" y="335276"/>
                  </a:lnTo>
                  <a:lnTo>
                    <a:pt x="172212" y="341375"/>
                  </a:lnTo>
                  <a:lnTo>
                    <a:pt x="217997" y="335276"/>
                  </a:lnTo>
                  <a:lnTo>
                    <a:pt x="259136" y="318064"/>
                  </a:lnTo>
                  <a:lnTo>
                    <a:pt x="293989" y="291369"/>
                  </a:lnTo>
                  <a:lnTo>
                    <a:pt x="320914" y="256822"/>
                  </a:lnTo>
                  <a:lnTo>
                    <a:pt x="338273" y="216051"/>
                  </a:lnTo>
                  <a:lnTo>
                    <a:pt x="344424" y="170687"/>
                  </a:lnTo>
                  <a:lnTo>
                    <a:pt x="338273" y="125324"/>
                  </a:lnTo>
                  <a:lnTo>
                    <a:pt x="320914" y="84553"/>
                  </a:lnTo>
                  <a:lnTo>
                    <a:pt x="293989" y="50006"/>
                  </a:lnTo>
                  <a:lnTo>
                    <a:pt x="259136" y="23311"/>
                  </a:lnTo>
                  <a:lnTo>
                    <a:pt x="217997" y="6099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11723" y="4460747"/>
              <a:ext cx="344805" cy="341630"/>
            </a:xfrm>
            <a:custGeom>
              <a:avLst/>
              <a:gdLst/>
              <a:ahLst/>
              <a:cxnLst/>
              <a:rect l="l" t="t" r="r" b="b"/>
              <a:pathLst>
                <a:path w="344804" h="341629">
                  <a:moveTo>
                    <a:pt x="0" y="170687"/>
                  </a:moveTo>
                  <a:lnTo>
                    <a:pt x="6150" y="125324"/>
                  </a:lnTo>
                  <a:lnTo>
                    <a:pt x="23509" y="84553"/>
                  </a:lnTo>
                  <a:lnTo>
                    <a:pt x="50434" y="50006"/>
                  </a:lnTo>
                  <a:lnTo>
                    <a:pt x="85287" y="23311"/>
                  </a:lnTo>
                  <a:lnTo>
                    <a:pt x="126426" y="6099"/>
                  </a:lnTo>
                  <a:lnTo>
                    <a:pt x="172212" y="0"/>
                  </a:lnTo>
                  <a:lnTo>
                    <a:pt x="217997" y="6099"/>
                  </a:lnTo>
                  <a:lnTo>
                    <a:pt x="259136" y="23311"/>
                  </a:lnTo>
                  <a:lnTo>
                    <a:pt x="293989" y="50006"/>
                  </a:lnTo>
                  <a:lnTo>
                    <a:pt x="320914" y="84553"/>
                  </a:lnTo>
                  <a:lnTo>
                    <a:pt x="338273" y="125324"/>
                  </a:lnTo>
                  <a:lnTo>
                    <a:pt x="344424" y="170687"/>
                  </a:lnTo>
                  <a:lnTo>
                    <a:pt x="338273" y="216051"/>
                  </a:lnTo>
                  <a:lnTo>
                    <a:pt x="320914" y="256822"/>
                  </a:lnTo>
                  <a:lnTo>
                    <a:pt x="293989" y="291369"/>
                  </a:lnTo>
                  <a:lnTo>
                    <a:pt x="259136" y="318064"/>
                  </a:lnTo>
                  <a:lnTo>
                    <a:pt x="217997" y="335276"/>
                  </a:lnTo>
                  <a:lnTo>
                    <a:pt x="172212" y="341375"/>
                  </a:lnTo>
                  <a:lnTo>
                    <a:pt x="126426" y="335276"/>
                  </a:lnTo>
                  <a:lnTo>
                    <a:pt x="85287" y="318064"/>
                  </a:lnTo>
                  <a:lnTo>
                    <a:pt x="50434" y="291369"/>
                  </a:lnTo>
                  <a:lnTo>
                    <a:pt x="23509" y="256822"/>
                  </a:lnTo>
                  <a:lnTo>
                    <a:pt x="6150" y="216051"/>
                  </a:lnTo>
                  <a:lnTo>
                    <a:pt x="0" y="170687"/>
                  </a:lnTo>
                  <a:close/>
                </a:path>
              </a:pathLst>
            </a:custGeom>
            <a:ln w="9144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41009" y="4540123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ahoma"/>
                <a:cs typeface="Tahoma"/>
              </a:rPr>
              <a:t>C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20961" y="5370385"/>
            <a:ext cx="1609725" cy="351155"/>
            <a:chOff x="3120961" y="5370385"/>
            <a:chExt cx="1609725" cy="351155"/>
          </a:xfrm>
        </p:grpSpPr>
        <p:sp>
          <p:nvSpPr>
            <p:cNvPr id="21" name="object 21"/>
            <p:cNvSpPr/>
            <p:nvPr/>
          </p:nvSpPr>
          <p:spPr>
            <a:xfrm>
              <a:off x="3125723" y="5375147"/>
              <a:ext cx="344805" cy="341630"/>
            </a:xfrm>
            <a:custGeom>
              <a:avLst/>
              <a:gdLst/>
              <a:ahLst/>
              <a:cxnLst/>
              <a:rect l="l" t="t" r="r" b="b"/>
              <a:pathLst>
                <a:path w="344804" h="341629">
                  <a:moveTo>
                    <a:pt x="172212" y="0"/>
                  </a:moveTo>
                  <a:lnTo>
                    <a:pt x="126426" y="6099"/>
                  </a:lnTo>
                  <a:lnTo>
                    <a:pt x="85287" y="23311"/>
                  </a:lnTo>
                  <a:lnTo>
                    <a:pt x="50434" y="50006"/>
                  </a:lnTo>
                  <a:lnTo>
                    <a:pt x="23509" y="84553"/>
                  </a:lnTo>
                  <a:lnTo>
                    <a:pt x="6150" y="125324"/>
                  </a:lnTo>
                  <a:lnTo>
                    <a:pt x="0" y="170687"/>
                  </a:lnTo>
                  <a:lnTo>
                    <a:pt x="6150" y="216064"/>
                  </a:lnTo>
                  <a:lnTo>
                    <a:pt x="23509" y="256839"/>
                  </a:lnTo>
                  <a:lnTo>
                    <a:pt x="50434" y="291384"/>
                  </a:lnTo>
                  <a:lnTo>
                    <a:pt x="85287" y="318072"/>
                  </a:lnTo>
                  <a:lnTo>
                    <a:pt x="126426" y="335279"/>
                  </a:lnTo>
                  <a:lnTo>
                    <a:pt x="172212" y="341375"/>
                  </a:lnTo>
                  <a:lnTo>
                    <a:pt x="217997" y="335279"/>
                  </a:lnTo>
                  <a:lnTo>
                    <a:pt x="259136" y="318072"/>
                  </a:lnTo>
                  <a:lnTo>
                    <a:pt x="293989" y="291384"/>
                  </a:lnTo>
                  <a:lnTo>
                    <a:pt x="320914" y="256839"/>
                  </a:lnTo>
                  <a:lnTo>
                    <a:pt x="338273" y="216064"/>
                  </a:lnTo>
                  <a:lnTo>
                    <a:pt x="344424" y="170687"/>
                  </a:lnTo>
                  <a:lnTo>
                    <a:pt x="338273" y="125324"/>
                  </a:lnTo>
                  <a:lnTo>
                    <a:pt x="320914" y="84553"/>
                  </a:lnTo>
                  <a:lnTo>
                    <a:pt x="293989" y="50006"/>
                  </a:lnTo>
                  <a:lnTo>
                    <a:pt x="259136" y="23311"/>
                  </a:lnTo>
                  <a:lnTo>
                    <a:pt x="217997" y="6099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5723" y="5375147"/>
              <a:ext cx="344805" cy="341630"/>
            </a:xfrm>
            <a:custGeom>
              <a:avLst/>
              <a:gdLst/>
              <a:ahLst/>
              <a:cxnLst/>
              <a:rect l="l" t="t" r="r" b="b"/>
              <a:pathLst>
                <a:path w="344804" h="341629">
                  <a:moveTo>
                    <a:pt x="0" y="170687"/>
                  </a:moveTo>
                  <a:lnTo>
                    <a:pt x="6150" y="125324"/>
                  </a:lnTo>
                  <a:lnTo>
                    <a:pt x="23509" y="84553"/>
                  </a:lnTo>
                  <a:lnTo>
                    <a:pt x="50434" y="50006"/>
                  </a:lnTo>
                  <a:lnTo>
                    <a:pt x="85287" y="23311"/>
                  </a:lnTo>
                  <a:lnTo>
                    <a:pt x="126426" y="6099"/>
                  </a:lnTo>
                  <a:lnTo>
                    <a:pt x="172212" y="0"/>
                  </a:lnTo>
                  <a:lnTo>
                    <a:pt x="217997" y="6099"/>
                  </a:lnTo>
                  <a:lnTo>
                    <a:pt x="259136" y="23311"/>
                  </a:lnTo>
                  <a:lnTo>
                    <a:pt x="293989" y="50006"/>
                  </a:lnTo>
                  <a:lnTo>
                    <a:pt x="320914" y="84553"/>
                  </a:lnTo>
                  <a:lnTo>
                    <a:pt x="338273" y="125324"/>
                  </a:lnTo>
                  <a:lnTo>
                    <a:pt x="344424" y="170687"/>
                  </a:lnTo>
                  <a:lnTo>
                    <a:pt x="338273" y="216064"/>
                  </a:lnTo>
                  <a:lnTo>
                    <a:pt x="320914" y="256839"/>
                  </a:lnTo>
                  <a:lnTo>
                    <a:pt x="293989" y="291384"/>
                  </a:lnTo>
                  <a:lnTo>
                    <a:pt x="259136" y="318072"/>
                  </a:lnTo>
                  <a:lnTo>
                    <a:pt x="217997" y="335279"/>
                  </a:lnTo>
                  <a:lnTo>
                    <a:pt x="172212" y="341375"/>
                  </a:lnTo>
                  <a:lnTo>
                    <a:pt x="126426" y="335279"/>
                  </a:lnTo>
                  <a:lnTo>
                    <a:pt x="85287" y="318072"/>
                  </a:lnTo>
                  <a:lnTo>
                    <a:pt x="50434" y="291384"/>
                  </a:lnTo>
                  <a:lnTo>
                    <a:pt x="23509" y="256839"/>
                  </a:lnTo>
                  <a:lnTo>
                    <a:pt x="6150" y="216064"/>
                  </a:lnTo>
                  <a:lnTo>
                    <a:pt x="0" y="170687"/>
                  </a:lnTo>
                  <a:close/>
                </a:path>
              </a:pathLst>
            </a:custGeom>
            <a:ln w="9144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84547" y="5375147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170687" y="0"/>
                  </a:moveTo>
                  <a:lnTo>
                    <a:pt x="125324" y="6099"/>
                  </a:lnTo>
                  <a:lnTo>
                    <a:pt x="84553" y="23311"/>
                  </a:lnTo>
                  <a:lnTo>
                    <a:pt x="50006" y="50006"/>
                  </a:lnTo>
                  <a:lnTo>
                    <a:pt x="23311" y="84553"/>
                  </a:lnTo>
                  <a:lnTo>
                    <a:pt x="6099" y="125324"/>
                  </a:lnTo>
                  <a:lnTo>
                    <a:pt x="0" y="170687"/>
                  </a:lnTo>
                  <a:lnTo>
                    <a:pt x="6099" y="216064"/>
                  </a:lnTo>
                  <a:lnTo>
                    <a:pt x="23311" y="256839"/>
                  </a:lnTo>
                  <a:lnTo>
                    <a:pt x="50006" y="291384"/>
                  </a:lnTo>
                  <a:lnTo>
                    <a:pt x="84553" y="318072"/>
                  </a:lnTo>
                  <a:lnTo>
                    <a:pt x="125324" y="335279"/>
                  </a:lnTo>
                  <a:lnTo>
                    <a:pt x="170687" y="341375"/>
                  </a:lnTo>
                  <a:lnTo>
                    <a:pt x="216051" y="335279"/>
                  </a:lnTo>
                  <a:lnTo>
                    <a:pt x="256822" y="318072"/>
                  </a:lnTo>
                  <a:lnTo>
                    <a:pt x="291369" y="291384"/>
                  </a:lnTo>
                  <a:lnTo>
                    <a:pt x="318064" y="256839"/>
                  </a:lnTo>
                  <a:lnTo>
                    <a:pt x="335276" y="216064"/>
                  </a:lnTo>
                  <a:lnTo>
                    <a:pt x="341375" y="170687"/>
                  </a:lnTo>
                  <a:lnTo>
                    <a:pt x="335276" y="125324"/>
                  </a:lnTo>
                  <a:lnTo>
                    <a:pt x="318064" y="84553"/>
                  </a:lnTo>
                  <a:lnTo>
                    <a:pt x="291369" y="50006"/>
                  </a:lnTo>
                  <a:lnTo>
                    <a:pt x="256822" y="23311"/>
                  </a:lnTo>
                  <a:lnTo>
                    <a:pt x="216051" y="6099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84547" y="5375147"/>
              <a:ext cx="341630" cy="341630"/>
            </a:xfrm>
            <a:custGeom>
              <a:avLst/>
              <a:gdLst/>
              <a:ahLst/>
              <a:cxnLst/>
              <a:rect l="l" t="t" r="r" b="b"/>
              <a:pathLst>
                <a:path w="341629" h="341629">
                  <a:moveTo>
                    <a:pt x="0" y="170687"/>
                  </a:moveTo>
                  <a:lnTo>
                    <a:pt x="6099" y="125324"/>
                  </a:lnTo>
                  <a:lnTo>
                    <a:pt x="23311" y="84553"/>
                  </a:lnTo>
                  <a:lnTo>
                    <a:pt x="50006" y="50006"/>
                  </a:lnTo>
                  <a:lnTo>
                    <a:pt x="84553" y="23311"/>
                  </a:lnTo>
                  <a:lnTo>
                    <a:pt x="125324" y="6099"/>
                  </a:lnTo>
                  <a:lnTo>
                    <a:pt x="170687" y="0"/>
                  </a:lnTo>
                  <a:lnTo>
                    <a:pt x="216051" y="6099"/>
                  </a:lnTo>
                  <a:lnTo>
                    <a:pt x="256822" y="23311"/>
                  </a:lnTo>
                  <a:lnTo>
                    <a:pt x="291369" y="50006"/>
                  </a:lnTo>
                  <a:lnTo>
                    <a:pt x="318064" y="84553"/>
                  </a:lnTo>
                  <a:lnTo>
                    <a:pt x="335276" y="125324"/>
                  </a:lnTo>
                  <a:lnTo>
                    <a:pt x="341375" y="170687"/>
                  </a:lnTo>
                  <a:lnTo>
                    <a:pt x="335276" y="216064"/>
                  </a:lnTo>
                  <a:lnTo>
                    <a:pt x="318064" y="256839"/>
                  </a:lnTo>
                  <a:lnTo>
                    <a:pt x="291369" y="291384"/>
                  </a:lnTo>
                  <a:lnTo>
                    <a:pt x="256822" y="318072"/>
                  </a:lnTo>
                  <a:lnTo>
                    <a:pt x="216051" y="335279"/>
                  </a:lnTo>
                  <a:lnTo>
                    <a:pt x="170687" y="341375"/>
                  </a:lnTo>
                  <a:lnTo>
                    <a:pt x="125324" y="335279"/>
                  </a:lnTo>
                  <a:lnTo>
                    <a:pt x="84553" y="318072"/>
                  </a:lnTo>
                  <a:lnTo>
                    <a:pt x="50006" y="291384"/>
                  </a:lnTo>
                  <a:lnTo>
                    <a:pt x="23311" y="256839"/>
                  </a:lnTo>
                  <a:lnTo>
                    <a:pt x="6099" y="216064"/>
                  </a:lnTo>
                  <a:lnTo>
                    <a:pt x="0" y="170687"/>
                  </a:lnTo>
                  <a:close/>
                </a:path>
              </a:pathLst>
            </a:custGeom>
            <a:ln w="9143">
              <a:solidFill>
                <a:srgbClr val="A9A47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254121" y="5454802"/>
            <a:ext cx="13627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58875" algn="l"/>
              </a:tabLst>
            </a:pPr>
            <a:r>
              <a:rPr sz="1000" b="1" dirty="0">
                <a:solidFill>
                  <a:srgbClr val="993300"/>
                </a:solidFill>
                <a:latin typeface="Tahoma"/>
                <a:cs typeface="Tahoma"/>
              </a:rPr>
              <a:t>D</a:t>
            </a:r>
            <a:r>
              <a:rPr sz="1000" b="1" spc="530" dirty="0">
                <a:solidFill>
                  <a:srgbClr val="993300"/>
                </a:solidFill>
                <a:latin typeface="Tahoma"/>
                <a:cs typeface="Tahoma"/>
              </a:rPr>
              <a:t> </a:t>
            </a:r>
            <a:r>
              <a:rPr sz="1000" u="sng" dirty="0">
                <a:solidFill>
                  <a:srgbClr val="993300"/>
                </a:solidFill>
                <a:uFill>
                  <a:solidFill>
                    <a:srgbClr val="A9A47B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u="none" spc="50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000" b="1" u="none" dirty="0">
                <a:solidFill>
                  <a:srgbClr val="9933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41548" y="4573523"/>
            <a:ext cx="2286000" cy="914400"/>
          </a:xfrm>
          <a:custGeom>
            <a:avLst/>
            <a:gdLst/>
            <a:ahLst/>
            <a:cxnLst/>
            <a:rect l="l" t="t" r="r" b="b"/>
            <a:pathLst>
              <a:path w="2286000" h="914400">
                <a:moveTo>
                  <a:pt x="0" y="228600"/>
                </a:moveTo>
                <a:lnTo>
                  <a:pt x="0" y="801623"/>
                </a:lnTo>
              </a:path>
              <a:path w="2286000" h="914400">
                <a:moveTo>
                  <a:pt x="228600" y="0"/>
                </a:moveTo>
                <a:lnTo>
                  <a:pt x="1143000" y="0"/>
                </a:lnTo>
              </a:path>
              <a:path w="2286000" h="914400">
                <a:moveTo>
                  <a:pt x="228600" y="914400"/>
                </a:moveTo>
                <a:lnTo>
                  <a:pt x="1143000" y="115824"/>
                </a:lnTo>
              </a:path>
              <a:path w="2286000" h="914400">
                <a:moveTo>
                  <a:pt x="1484376" y="0"/>
                </a:moveTo>
                <a:lnTo>
                  <a:pt x="2170176" y="0"/>
                </a:lnTo>
              </a:path>
              <a:path w="2286000" h="914400">
                <a:moveTo>
                  <a:pt x="2286000" y="228600"/>
                </a:moveTo>
                <a:lnTo>
                  <a:pt x="1484376" y="914400"/>
                </a:lnTo>
              </a:path>
            </a:pathLst>
          </a:custGeom>
          <a:ln w="9144">
            <a:solidFill>
              <a:srgbClr val="A9A4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6626859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Depth</a:t>
            </a:r>
            <a:r>
              <a:rPr spc="-215" dirty="0"/>
              <a:t> </a:t>
            </a:r>
            <a:r>
              <a:rPr spc="-95" dirty="0"/>
              <a:t>first</a:t>
            </a:r>
            <a:r>
              <a:rPr spc="-180" dirty="0"/>
              <a:t> </a:t>
            </a:r>
            <a:r>
              <a:rPr spc="-105" dirty="0"/>
              <a:t>search/traversal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563" y="1164082"/>
            <a:ext cx="822515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Depth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progresses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expanding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thus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going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deeper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deeper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goal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found,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children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is 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encountered.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dead-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reached,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algorithm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backtracks,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returning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recent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been 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completely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explored.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563" y="3871976"/>
            <a:ext cx="8220709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96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words,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Depth-</a:t>
            </a:r>
            <a:r>
              <a:rPr sz="2400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begins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a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becomes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node.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it 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examines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along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begins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A.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is,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process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neighbor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neighbor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neighbor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600" dirty="0">
                <a:solidFill>
                  <a:srgbClr val="2E2B1F"/>
                </a:solidFill>
                <a:latin typeface="Calibri"/>
                <a:cs typeface="Calibri"/>
              </a:rPr>
              <a:t>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on.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During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execution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algorithm,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reach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a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already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been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processed,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400" spc="600" dirty="0">
                <a:solidFill>
                  <a:srgbClr val="2E2B1F"/>
                </a:solidFill>
                <a:latin typeface="Calibri"/>
                <a:cs typeface="Calibri"/>
              </a:rPr>
              <a:t>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backtrack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node.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Otherwise,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un-visited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(un- 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processed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node)</a:t>
            </a:r>
            <a:r>
              <a:rPr sz="24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becomes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node.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25831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Depth</a:t>
            </a:r>
            <a:r>
              <a:rPr spc="-215" dirty="0"/>
              <a:t> </a:t>
            </a:r>
            <a:r>
              <a:rPr spc="-95" dirty="0"/>
              <a:t>first</a:t>
            </a:r>
            <a:r>
              <a:rPr spc="-170" dirty="0"/>
              <a:t> </a:t>
            </a:r>
            <a:r>
              <a:rPr spc="-6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2068" y="1606677"/>
            <a:ext cx="8285480" cy="4378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Algorithm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for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depth-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first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search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in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</a:t>
            </a:r>
            <a:r>
              <a:rPr sz="18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graph</a:t>
            </a:r>
            <a:r>
              <a:rPr sz="1800" b="1" spc="-7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G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beginning</a:t>
            </a:r>
            <a:endParaRPr sz="1800">
              <a:latin typeface="Courier New"/>
              <a:cs typeface="Courier New"/>
            </a:endParaRPr>
          </a:p>
          <a:p>
            <a:pPr marL="240665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at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</a:t>
            </a:r>
            <a:r>
              <a:rPr sz="18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starting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node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1: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SET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STATUS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1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(ready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state)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for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each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node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in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G.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2:</a:t>
            </a:r>
            <a:r>
              <a:rPr sz="1800" b="1" spc="-6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Push</a:t>
            </a:r>
            <a:r>
              <a:rPr sz="18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1800" b="1" spc="-6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starting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node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</a:t>
            </a:r>
            <a:r>
              <a:rPr sz="18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on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stack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and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set</a:t>
            </a:r>
            <a:endParaRPr sz="1800">
              <a:latin typeface="Courier New"/>
              <a:cs typeface="Courier New"/>
            </a:endParaRPr>
          </a:p>
          <a:p>
            <a:pPr marL="81153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its</a:t>
            </a:r>
            <a:r>
              <a:rPr sz="18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STATUS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=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2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(waiting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state)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18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3: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Repeat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Steps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4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and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5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until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STACK</a:t>
            </a:r>
            <a:r>
              <a:rPr sz="1800" b="1" spc="-2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is</a:t>
            </a:r>
            <a:r>
              <a:rPr sz="1800" b="1" spc="-7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empty</a:t>
            </a:r>
            <a:endParaRPr sz="1800">
              <a:latin typeface="Courier New"/>
              <a:cs typeface="Courier New"/>
            </a:endParaRPr>
          </a:p>
          <a:p>
            <a:pPr marL="811530" marR="1565275" indent="-799465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4:Pop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1800" b="1" spc="-2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top</a:t>
            </a:r>
            <a:r>
              <a:rPr sz="1800" b="1" spc="-2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node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N.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Process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it</a:t>
            </a:r>
            <a:r>
              <a:rPr sz="18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and</a:t>
            </a:r>
            <a:r>
              <a:rPr sz="1800" b="1" spc="-2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set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its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STATUS</a:t>
            </a:r>
            <a:r>
              <a:rPr sz="1800" b="1" spc="-6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=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3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(processed</a:t>
            </a:r>
            <a:r>
              <a:rPr sz="1800" b="1" spc="-7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state).</a:t>
            </a:r>
            <a:endParaRPr sz="1800">
              <a:latin typeface="Courier New"/>
              <a:cs typeface="Courier New"/>
            </a:endParaRPr>
          </a:p>
          <a:p>
            <a:pPr marL="240665" marR="524510" indent="-228600">
              <a:lnSpc>
                <a:spcPct val="100000"/>
              </a:lnSpc>
              <a:spcBef>
                <a:spcPts val="5"/>
              </a:spcBef>
              <a:tabLst>
                <a:tab pos="1747520" algn="l"/>
              </a:tabLst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5:Push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on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to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1800" b="1" spc="-7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stack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all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neighbors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of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N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2E2B1F"/>
                </a:solidFill>
                <a:latin typeface="Courier New"/>
                <a:cs typeface="Courier New"/>
              </a:rPr>
              <a:t>that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are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in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ready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state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(whose</a:t>
            </a:r>
            <a:r>
              <a:rPr sz="18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STATUS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=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1)</a:t>
            </a:r>
            <a:r>
              <a:rPr sz="1800" b="1" spc="-3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and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set</a:t>
            </a:r>
            <a:r>
              <a:rPr sz="1800" b="1" spc="-2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their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STATUS</a:t>
            </a:r>
            <a:r>
              <a:rPr sz="18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=</a:t>
            </a:r>
            <a:r>
              <a:rPr sz="1800" b="1" spc="-1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60" dirty="0">
                <a:solidFill>
                  <a:srgbClr val="2E2B1F"/>
                </a:solidFill>
                <a:latin typeface="Courier New"/>
                <a:cs typeface="Courier New"/>
              </a:rPr>
              <a:t>2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	(waiting</a:t>
            </a:r>
            <a:r>
              <a:rPr sz="1800" b="1" spc="-9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state)</a:t>
            </a:r>
            <a:endParaRPr sz="1800">
              <a:latin typeface="Courier New"/>
              <a:cs typeface="Courier New"/>
            </a:endParaRPr>
          </a:p>
          <a:p>
            <a:pPr marL="1677035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[END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OF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LOOP]</a:t>
            </a:r>
            <a:endParaRPr sz="1800">
              <a:latin typeface="Courier New"/>
              <a:cs typeface="Courier New"/>
            </a:endParaRPr>
          </a:p>
          <a:p>
            <a:pPr marL="307975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1800" b="1" spc="-2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6:</a:t>
            </a:r>
            <a:r>
              <a:rPr sz="1800" b="1" spc="-3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20" dirty="0">
                <a:solidFill>
                  <a:srgbClr val="2E2B1F"/>
                </a:solidFill>
                <a:latin typeface="Courier New"/>
                <a:cs typeface="Courier New"/>
              </a:rPr>
              <a:t>EXIT</a:t>
            </a:r>
            <a:endParaRPr sz="18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86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25704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Depth</a:t>
            </a:r>
            <a:r>
              <a:rPr spc="-215" dirty="0"/>
              <a:t> </a:t>
            </a:r>
            <a:r>
              <a:rPr spc="-95" dirty="0"/>
              <a:t>first</a:t>
            </a:r>
            <a:r>
              <a:rPr spc="-180" dirty="0"/>
              <a:t> </a:t>
            </a:r>
            <a:r>
              <a:rPr spc="-6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15821"/>
            <a:ext cx="66897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Consider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below.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given.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Suppose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want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to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print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reached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A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(including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itself).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25889" y="3477577"/>
            <a:ext cx="400050" cy="454659"/>
            <a:chOff x="2925889" y="3477577"/>
            <a:chExt cx="400050" cy="454659"/>
          </a:xfrm>
        </p:grpSpPr>
        <p:sp>
          <p:nvSpPr>
            <p:cNvPr id="9" name="object 9"/>
            <p:cNvSpPr/>
            <p:nvPr/>
          </p:nvSpPr>
          <p:spPr>
            <a:xfrm>
              <a:off x="2930651" y="3482340"/>
              <a:ext cx="390525" cy="445134"/>
            </a:xfrm>
            <a:custGeom>
              <a:avLst/>
              <a:gdLst/>
              <a:ahLst/>
              <a:cxnLst/>
              <a:rect l="l" t="t" r="r" b="b"/>
              <a:pathLst>
                <a:path w="390525" h="445135">
                  <a:moveTo>
                    <a:pt x="195072" y="0"/>
                  </a:moveTo>
                  <a:lnTo>
                    <a:pt x="150356" y="5873"/>
                  </a:lnTo>
                  <a:lnTo>
                    <a:pt x="109301" y="22606"/>
                  </a:lnTo>
                  <a:lnTo>
                    <a:pt x="73080" y="48865"/>
                  </a:lnTo>
                  <a:lnTo>
                    <a:pt x="42867" y="83317"/>
                  </a:lnTo>
                  <a:lnTo>
                    <a:pt x="19834" y="124630"/>
                  </a:lnTo>
                  <a:lnTo>
                    <a:pt x="5154" y="171469"/>
                  </a:lnTo>
                  <a:lnTo>
                    <a:pt x="0" y="222504"/>
                  </a:lnTo>
                  <a:lnTo>
                    <a:pt x="5154" y="273538"/>
                  </a:lnTo>
                  <a:lnTo>
                    <a:pt x="19834" y="320377"/>
                  </a:lnTo>
                  <a:lnTo>
                    <a:pt x="42867" y="361690"/>
                  </a:lnTo>
                  <a:lnTo>
                    <a:pt x="73080" y="396142"/>
                  </a:lnTo>
                  <a:lnTo>
                    <a:pt x="109301" y="422401"/>
                  </a:lnTo>
                  <a:lnTo>
                    <a:pt x="150356" y="439134"/>
                  </a:lnTo>
                  <a:lnTo>
                    <a:pt x="195072" y="445008"/>
                  </a:lnTo>
                  <a:lnTo>
                    <a:pt x="239787" y="439134"/>
                  </a:lnTo>
                  <a:lnTo>
                    <a:pt x="280842" y="422401"/>
                  </a:lnTo>
                  <a:lnTo>
                    <a:pt x="317063" y="396142"/>
                  </a:lnTo>
                  <a:lnTo>
                    <a:pt x="347276" y="361690"/>
                  </a:lnTo>
                  <a:lnTo>
                    <a:pt x="370309" y="320377"/>
                  </a:lnTo>
                  <a:lnTo>
                    <a:pt x="384989" y="273538"/>
                  </a:lnTo>
                  <a:lnTo>
                    <a:pt x="390144" y="222504"/>
                  </a:lnTo>
                  <a:lnTo>
                    <a:pt x="384989" y="171469"/>
                  </a:lnTo>
                  <a:lnTo>
                    <a:pt x="370309" y="124630"/>
                  </a:lnTo>
                  <a:lnTo>
                    <a:pt x="347276" y="83317"/>
                  </a:lnTo>
                  <a:lnTo>
                    <a:pt x="317063" y="48865"/>
                  </a:lnTo>
                  <a:lnTo>
                    <a:pt x="280842" y="22606"/>
                  </a:lnTo>
                  <a:lnTo>
                    <a:pt x="239787" y="5873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30651" y="3482340"/>
              <a:ext cx="390525" cy="445134"/>
            </a:xfrm>
            <a:custGeom>
              <a:avLst/>
              <a:gdLst/>
              <a:ahLst/>
              <a:cxnLst/>
              <a:rect l="l" t="t" r="r" b="b"/>
              <a:pathLst>
                <a:path w="390525" h="445135">
                  <a:moveTo>
                    <a:pt x="0" y="222504"/>
                  </a:moveTo>
                  <a:lnTo>
                    <a:pt x="5154" y="171469"/>
                  </a:lnTo>
                  <a:lnTo>
                    <a:pt x="19834" y="124630"/>
                  </a:lnTo>
                  <a:lnTo>
                    <a:pt x="42867" y="83317"/>
                  </a:lnTo>
                  <a:lnTo>
                    <a:pt x="73080" y="48865"/>
                  </a:lnTo>
                  <a:lnTo>
                    <a:pt x="109301" y="22606"/>
                  </a:lnTo>
                  <a:lnTo>
                    <a:pt x="150356" y="5873"/>
                  </a:lnTo>
                  <a:lnTo>
                    <a:pt x="195072" y="0"/>
                  </a:lnTo>
                  <a:lnTo>
                    <a:pt x="239787" y="5873"/>
                  </a:lnTo>
                  <a:lnTo>
                    <a:pt x="280842" y="22606"/>
                  </a:lnTo>
                  <a:lnTo>
                    <a:pt x="317063" y="48865"/>
                  </a:lnTo>
                  <a:lnTo>
                    <a:pt x="347276" y="83317"/>
                  </a:lnTo>
                  <a:lnTo>
                    <a:pt x="370309" y="124630"/>
                  </a:lnTo>
                  <a:lnTo>
                    <a:pt x="384989" y="171469"/>
                  </a:lnTo>
                  <a:lnTo>
                    <a:pt x="390144" y="222504"/>
                  </a:lnTo>
                  <a:lnTo>
                    <a:pt x="384989" y="273538"/>
                  </a:lnTo>
                  <a:lnTo>
                    <a:pt x="370309" y="320377"/>
                  </a:lnTo>
                  <a:lnTo>
                    <a:pt x="347276" y="361690"/>
                  </a:lnTo>
                  <a:lnTo>
                    <a:pt x="317063" y="396142"/>
                  </a:lnTo>
                  <a:lnTo>
                    <a:pt x="280842" y="422401"/>
                  </a:lnTo>
                  <a:lnTo>
                    <a:pt x="239787" y="439134"/>
                  </a:lnTo>
                  <a:lnTo>
                    <a:pt x="195072" y="445008"/>
                  </a:lnTo>
                  <a:lnTo>
                    <a:pt x="150356" y="439134"/>
                  </a:lnTo>
                  <a:lnTo>
                    <a:pt x="109301" y="422401"/>
                  </a:lnTo>
                  <a:lnTo>
                    <a:pt x="73080" y="396142"/>
                  </a:lnTo>
                  <a:lnTo>
                    <a:pt x="42867" y="361690"/>
                  </a:lnTo>
                  <a:lnTo>
                    <a:pt x="19834" y="320377"/>
                  </a:lnTo>
                  <a:lnTo>
                    <a:pt x="5154" y="273538"/>
                  </a:lnTo>
                  <a:lnTo>
                    <a:pt x="0" y="22250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66033" y="3574491"/>
            <a:ext cx="11811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11433" y="4519993"/>
            <a:ext cx="396875" cy="454659"/>
            <a:chOff x="4611433" y="4519993"/>
            <a:chExt cx="396875" cy="454659"/>
          </a:xfrm>
        </p:grpSpPr>
        <p:sp>
          <p:nvSpPr>
            <p:cNvPr id="13" name="object 13"/>
            <p:cNvSpPr/>
            <p:nvPr/>
          </p:nvSpPr>
          <p:spPr>
            <a:xfrm>
              <a:off x="4616196" y="4524755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193548" y="0"/>
                  </a:moveTo>
                  <a:lnTo>
                    <a:pt x="149156" y="5873"/>
                  </a:lnTo>
                  <a:lnTo>
                    <a:pt x="108412" y="22606"/>
                  </a:lnTo>
                  <a:lnTo>
                    <a:pt x="72476" y="48865"/>
                  </a:lnTo>
                  <a:lnTo>
                    <a:pt x="42507" y="83317"/>
                  </a:lnTo>
                  <a:lnTo>
                    <a:pt x="19665" y="124630"/>
                  </a:lnTo>
                  <a:lnTo>
                    <a:pt x="5109" y="171469"/>
                  </a:lnTo>
                  <a:lnTo>
                    <a:pt x="0" y="222504"/>
                  </a:lnTo>
                  <a:lnTo>
                    <a:pt x="5109" y="273538"/>
                  </a:lnTo>
                  <a:lnTo>
                    <a:pt x="19665" y="320377"/>
                  </a:lnTo>
                  <a:lnTo>
                    <a:pt x="42507" y="361690"/>
                  </a:lnTo>
                  <a:lnTo>
                    <a:pt x="72476" y="396142"/>
                  </a:lnTo>
                  <a:lnTo>
                    <a:pt x="108412" y="422401"/>
                  </a:lnTo>
                  <a:lnTo>
                    <a:pt x="149156" y="439134"/>
                  </a:lnTo>
                  <a:lnTo>
                    <a:pt x="193548" y="445008"/>
                  </a:lnTo>
                  <a:lnTo>
                    <a:pt x="237939" y="439134"/>
                  </a:lnTo>
                  <a:lnTo>
                    <a:pt x="278683" y="422401"/>
                  </a:lnTo>
                  <a:lnTo>
                    <a:pt x="314619" y="396142"/>
                  </a:lnTo>
                  <a:lnTo>
                    <a:pt x="344588" y="361690"/>
                  </a:lnTo>
                  <a:lnTo>
                    <a:pt x="367430" y="320377"/>
                  </a:lnTo>
                  <a:lnTo>
                    <a:pt x="381986" y="273538"/>
                  </a:lnTo>
                  <a:lnTo>
                    <a:pt x="387095" y="222504"/>
                  </a:lnTo>
                  <a:lnTo>
                    <a:pt x="381986" y="171469"/>
                  </a:lnTo>
                  <a:lnTo>
                    <a:pt x="367430" y="124630"/>
                  </a:lnTo>
                  <a:lnTo>
                    <a:pt x="344588" y="83317"/>
                  </a:lnTo>
                  <a:lnTo>
                    <a:pt x="314619" y="48865"/>
                  </a:lnTo>
                  <a:lnTo>
                    <a:pt x="278683" y="22606"/>
                  </a:lnTo>
                  <a:lnTo>
                    <a:pt x="237939" y="5873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16196" y="4524755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0" y="222504"/>
                  </a:moveTo>
                  <a:lnTo>
                    <a:pt x="5109" y="171469"/>
                  </a:lnTo>
                  <a:lnTo>
                    <a:pt x="19665" y="124630"/>
                  </a:lnTo>
                  <a:lnTo>
                    <a:pt x="42507" y="83317"/>
                  </a:lnTo>
                  <a:lnTo>
                    <a:pt x="72476" y="48865"/>
                  </a:lnTo>
                  <a:lnTo>
                    <a:pt x="108412" y="22606"/>
                  </a:lnTo>
                  <a:lnTo>
                    <a:pt x="149156" y="5873"/>
                  </a:lnTo>
                  <a:lnTo>
                    <a:pt x="193548" y="0"/>
                  </a:lnTo>
                  <a:lnTo>
                    <a:pt x="237939" y="5873"/>
                  </a:lnTo>
                  <a:lnTo>
                    <a:pt x="278683" y="22606"/>
                  </a:lnTo>
                  <a:lnTo>
                    <a:pt x="314619" y="48865"/>
                  </a:lnTo>
                  <a:lnTo>
                    <a:pt x="344588" y="83317"/>
                  </a:lnTo>
                  <a:lnTo>
                    <a:pt x="367430" y="124630"/>
                  </a:lnTo>
                  <a:lnTo>
                    <a:pt x="381986" y="171469"/>
                  </a:lnTo>
                  <a:lnTo>
                    <a:pt x="387095" y="222504"/>
                  </a:lnTo>
                  <a:lnTo>
                    <a:pt x="381986" y="273538"/>
                  </a:lnTo>
                  <a:lnTo>
                    <a:pt x="367430" y="320377"/>
                  </a:lnTo>
                  <a:lnTo>
                    <a:pt x="344588" y="361690"/>
                  </a:lnTo>
                  <a:lnTo>
                    <a:pt x="314619" y="396142"/>
                  </a:lnTo>
                  <a:lnTo>
                    <a:pt x="278683" y="422401"/>
                  </a:lnTo>
                  <a:lnTo>
                    <a:pt x="237939" y="439134"/>
                  </a:lnTo>
                  <a:lnTo>
                    <a:pt x="193548" y="445008"/>
                  </a:lnTo>
                  <a:lnTo>
                    <a:pt x="149156" y="439134"/>
                  </a:lnTo>
                  <a:lnTo>
                    <a:pt x="108412" y="422401"/>
                  </a:lnTo>
                  <a:lnTo>
                    <a:pt x="72476" y="396142"/>
                  </a:lnTo>
                  <a:lnTo>
                    <a:pt x="42507" y="361690"/>
                  </a:lnTo>
                  <a:lnTo>
                    <a:pt x="19665" y="320377"/>
                  </a:lnTo>
                  <a:lnTo>
                    <a:pt x="5109" y="273538"/>
                  </a:lnTo>
                  <a:lnTo>
                    <a:pt x="0" y="22250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51959" y="4616323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28937" y="4519993"/>
            <a:ext cx="396875" cy="454659"/>
            <a:chOff x="2928937" y="4519993"/>
            <a:chExt cx="396875" cy="454659"/>
          </a:xfrm>
        </p:grpSpPr>
        <p:sp>
          <p:nvSpPr>
            <p:cNvPr id="17" name="object 17"/>
            <p:cNvSpPr/>
            <p:nvPr/>
          </p:nvSpPr>
          <p:spPr>
            <a:xfrm>
              <a:off x="2933700" y="4524755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193548" y="0"/>
                  </a:moveTo>
                  <a:lnTo>
                    <a:pt x="149156" y="5873"/>
                  </a:lnTo>
                  <a:lnTo>
                    <a:pt x="108412" y="22606"/>
                  </a:lnTo>
                  <a:lnTo>
                    <a:pt x="72476" y="48865"/>
                  </a:lnTo>
                  <a:lnTo>
                    <a:pt x="42507" y="83317"/>
                  </a:lnTo>
                  <a:lnTo>
                    <a:pt x="19665" y="124630"/>
                  </a:lnTo>
                  <a:lnTo>
                    <a:pt x="5109" y="171469"/>
                  </a:lnTo>
                  <a:lnTo>
                    <a:pt x="0" y="222504"/>
                  </a:lnTo>
                  <a:lnTo>
                    <a:pt x="5109" y="273538"/>
                  </a:lnTo>
                  <a:lnTo>
                    <a:pt x="19665" y="320377"/>
                  </a:lnTo>
                  <a:lnTo>
                    <a:pt x="42507" y="361690"/>
                  </a:lnTo>
                  <a:lnTo>
                    <a:pt x="72476" y="396142"/>
                  </a:lnTo>
                  <a:lnTo>
                    <a:pt x="108412" y="422401"/>
                  </a:lnTo>
                  <a:lnTo>
                    <a:pt x="149156" y="439134"/>
                  </a:lnTo>
                  <a:lnTo>
                    <a:pt x="193548" y="445008"/>
                  </a:lnTo>
                  <a:lnTo>
                    <a:pt x="237939" y="439134"/>
                  </a:lnTo>
                  <a:lnTo>
                    <a:pt x="278683" y="422401"/>
                  </a:lnTo>
                  <a:lnTo>
                    <a:pt x="314619" y="396142"/>
                  </a:lnTo>
                  <a:lnTo>
                    <a:pt x="344588" y="361690"/>
                  </a:lnTo>
                  <a:lnTo>
                    <a:pt x="367430" y="320377"/>
                  </a:lnTo>
                  <a:lnTo>
                    <a:pt x="381986" y="273538"/>
                  </a:lnTo>
                  <a:lnTo>
                    <a:pt x="387096" y="222504"/>
                  </a:lnTo>
                  <a:lnTo>
                    <a:pt x="381986" y="171469"/>
                  </a:lnTo>
                  <a:lnTo>
                    <a:pt x="367430" y="124630"/>
                  </a:lnTo>
                  <a:lnTo>
                    <a:pt x="344588" y="83317"/>
                  </a:lnTo>
                  <a:lnTo>
                    <a:pt x="314619" y="48865"/>
                  </a:lnTo>
                  <a:lnTo>
                    <a:pt x="278683" y="22606"/>
                  </a:lnTo>
                  <a:lnTo>
                    <a:pt x="237939" y="5873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3700" y="4524755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0" y="222504"/>
                  </a:moveTo>
                  <a:lnTo>
                    <a:pt x="5109" y="171469"/>
                  </a:lnTo>
                  <a:lnTo>
                    <a:pt x="19665" y="124630"/>
                  </a:lnTo>
                  <a:lnTo>
                    <a:pt x="42507" y="83317"/>
                  </a:lnTo>
                  <a:lnTo>
                    <a:pt x="72476" y="48865"/>
                  </a:lnTo>
                  <a:lnTo>
                    <a:pt x="108412" y="22606"/>
                  </a:lnTo>
                  <a:lnTo>
                    <a:pt x="149156" y="5873"/>
                  </a:lnTo>
                  <a:lnTo>
                    <a:pt x="193548" y="0"/>
                  </a:lnTo>
                  <a:lnTo>
                    <a:pt x="237939" y="5873"/>
                  </a:lnTo>
                  <a:lnTo>
                    <a:pt x="278683" y="22606"/>
                  </a:lnTo>
                  <a:lnTo>
                    <a:pt x="314619" y="48865"/>
                  </a:lnTo>
                  <a:lnTo>
                    <a:pt x="344588" y="83317"/>
                  </a:lnTo>
                  <a:lnTo>
                    <a:pt x="367430" y="124630"/>
                  </a:lnTo>
                  <a:lnTo>
                    <a:pt x="381986" y="171469"/>
                  </a:lnTo>
                  <a:lnTo>
                    <a:pt x="387096" y="222504"/>
                  </a:lnTo>
                  <a:lnTo>
                    <a:pt x="381986" y="273538"/>
                  </a:lnTo>
                  <a:lnTo>
                    <a:pt x="367430" y="320377"/>
                  </a:lnTo>
                  <a:lnTo>
                    <a:pt x="344588" y="361690"/>
                  </a:lnTo>
                  <a:lnTo>
                    <a:pt x="314619" y="396142"/>
                  </a:lnTo>
                  <a:lnTo>
                    <a:pt x="278683" y="422401"/>
                  </a:lnTo>
                  <a:lnTo>
                    <a:pt x="237939" y="439134"/>
                  </a:lnTo>
                  <a:lnTo>
                    <a:pt x="193548" y="445008"/>
                  </a:lnTo>
                  <a:lnTo>
                    <a:pt x="149156" y="439134"/>
                  </a:lnTo>
                  <a:lnTo>
                    <a:pt x="108412" y="422401"/>
                  </a:lnTo>
                  <a:lnTo>
                    <a:pt x="72476" y="396142"/>
                  </a:lnTo>
                  <a:lnTo>
                    <a:pt x="42507" y="361690"/>
                  </a:lnTo>
                  <a:lnTo>
                    <a:pt x="19665" y="320377"/>
                  </a:lnTo>
                  <a:lnTo>
                    <a:pt x="5109" y="273538"/>
                  </a:lnTo>
                  <a:lnTo>
                    <a:pt x="0" y="22250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67939" y="4616323"/>
            <a:ext cx="11811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374457" y="4519993"/>
            <a:ext cx="396875" cy="454659"/>
            <a:chOff x="1374457" y="4519993"/>
            <a:chExt cx="396875" cy="454659"/>
          </a:xfrm>
        </p:grpSpPr>
        <p:sp>
          <p:nvSpPr>
            <p:cNvPr id="21" name="object 21"/>
            <p:cNvSpPr/>
            <p:nvPr/>
          </p:nvSpPr>
          <p:spPr>
            <a:xfrm>
              <a:off x="1379219" y="4524755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193548" y="0"/>
                  </a:moveTo>
                  <a:lnTo>
                    <a:pt x="149156" y="5873"/>
                  </a:lnTo>
                  <a:lnTo>
                    <a:pt x="108412" y="22606"/>
                  </a:lnTo>
                  <a:lnTo>
                    <a:pt x="72476" y="48865"/>
                  </a:lnTo>
                  <a:lnTo>
                    <a:pt x="42507" y="83317"/>
                  </a:lnTo>
                  <a:lnTo>
                    <a:pt x="19665" y="124630"/>
                  </a:lnTo>
                  <a:lnTo>
                    <a:pt x="5109" y="171469"/>
                  </a:lnTo>
                  <a:lnTo>
                    <a:pt x="0" y="222504"/>
                  </a:lnTo>
                  <a:lnTo>
                    <a:pt x="5109" y="273538"/>
                  </a:lnTo>
                  <a:lnTo>
                    <a:pt x="19665" y="320377"/>
                  </a:lnTo>
                  <a:lnTo>
                    <a:pt x="42507" y="361690"/>
                  </a:lnTo>
                  <a:lnTo>
                    <a:pt x="72476" y="396142"/>
                  </a:lnTo>
                  <a:lnTo>
                    <a:pt x="108412" y="422401"/>
                  </a:lnTo>
                  <a:lnTo>
                    <a:pt x="149156" y="439134"/>
                  </a:lnTo>
                  <a:lnTo>
                    <a:pt x="193548" y="445008"/>
                  </a:lnTo>
                  <a:lnTo>
                    <a:pt x="237939" y="439134"/>
                  </a:lnTo>
                  <a:lnTo>
                    <a:pt x="278683" y="422401"/>
                  </a:lnTo>
                  <a:lnTo>
                    <a:pt x="314619" y="396142"/>
                  </a:lnTo>
                  <a:lnTo>
                    <a:pt x="344588" y="361690"/>
                  </a:lnTo>
                  <a:lnTo>
                    <a:pt x="367430" y="320377"/>
                  </a:lnTo>
                  <a:lnTo>
                    <a:pt x="381986" y="273538"/>
                  </a:lnTo>
                  <a:lnTo>
                    <a:pt x="387096" y="222504"/>
                  </a:lnTo>
                  <a:lnTo>
                    <a:pt x="381986" y="171469"/>
                  </a:lnTo>
                  <a:lnTo>
                    <a:pt x="367430" y="124630"/>
                  </a:lnTo>
                  <a:lnTo>
                    <a:pt x="344588" y="83317"/>
                  </a:lnTo>
                  <a:lnTo>
                    <a:pt x="314619" y="48865"/>
                  </a:lnTo>
                  <a:lnTo>
                    <a:pt x="278683" y="22606"/>
                  </a:lnTo>
                  <a:lnTo>
                    <a:pt x="237939" y="5873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79219" y="4524755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0" y="222504"/>
                  </a:moveTo>
                  <a:lnTo>
                    <a:pt x="5109" y="171469"/>
                  </a:lnTo>
                  <a:lnTo>
                    <a:pt x="19665" y="124630"/>
                  </a:lnTo>
                  <a:lnTo>
                    <a:pt x="42507" y="83317"/>
                  </a:lnTo>
                  <a:lnTo>
                    <a:pt x="72476" y="48865"/>
                  </a:lnTo>
                  <a:lnTo>
                    <a:pt x="108412" y="22606"/>
                  </a:lnTo>
                  <a:lnTo>
                    <a:pt x="149156" y="5873"/>
                  </a:lnTo>
                  <a:lnTo>
                    <a:pt x="193548" y="0"/>
                  </a:lnTo>
                  <a:lnTo>
                    <a:pt x="237939" y="5873"/>
                  </a:lnTo>
                  <a:lnTo>
                    <a:pt x="278683" y="22606"/>
                  </a:lnTo>
                  <a:lnTo>
                    <a:pt x="314619" y="48865"/>
                  </a:lnTo>
                  <a:lnTo>
                    <a:pt x="344588" y="83317"/>
                  </a:lnTo>
                  <a:lnTo>
                    <a:pt x="367430" y="124630"/>
                  </a:lnTo>
                  <a:lnTo>
                    <a:pt x="381986" y="171469"/>
                  </a:lnTo>
                  <a:lnTo>
                    <a:pt x="387096" y="222504"/>
                  </a:lnTo>
                  <a:lnTo>
                    <a:pt x="381986" y="273538"/>
                  </a:lnTo>
                  <a:lnTo>
                    <a:pt x="367430" y="320377"/>
                  </a:lnTo>
                  <a:lnTo>
                    <a:pt x="344588" y="361690"/>
                  </a:lnTo>
                  <a:lnTo>
                    <a:pt x="314619" y="396142"/>
                  </a:lnTo>
                  <a:lnTo>
                    <a:pt x="278683" y="422401"/>
                  </a:lnTo>
                  <a:lnTo>
                    <a:pt x="237939" y="439134"/>
                  </a:lnTo>
                  <a:lnTo>
                    <a:pt x="193548" y="445008"/>
                  </a:lnTo>
                  <a:lnTo>
                    <a:pt x="149156" y="439134"/>
                  </a:lnTo>
                  <a:lnTo>
                    <a:pt x="108412" y="422401"/>
                  </a:lnTo>
                  <a:lnTo>
                    <a:pt x="72476" y="396142"/>
                  </a:lnTo>
                  <a:lnTo>
                    <a:pt x="42507" y="361690"/>
                  </a:lnTo>
                  <a:lnTo>
                    <a:pt x="19665" y="320377"/>
                  </a:lnTo>
                  <a:lnTo>
                    <a:pt x="5109" y="273538"/>
                  </a:lnTo>
                  <a:lnTo>
                    <a:pt x="0" y="22250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13458" y="4616323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638300" y="3778503"/>
            <a:ext cx="3369945" cy="2083435"/>
            <a:chOff x="1638300" y="3778503"/>
            <a:chExt cx="3369945" cy="2083435"/>
          </a:xfrm>
        </p:grpSpPr>
        <p:sp>
          <p:nvSpPr>
            <p:cNvPr id="25" name="object 25"/>
            <p:cNvSpPr/>
            <p:nvPr/>
          </p:nvSpPr>
          <p:spPr>
            <a:xfrm>
              <a:off x="1638300" y="3778503"/>
              <a:ext cx="3108960" cy="746760"/>
            </a:xfrm>
            <a:custGeom>
              <a:avLst/>
              <a:gdLst/>
              <a:ahLst/>
              <a:cxnLst/>
              <a:rect l="l" t="t" r="r" b="b"/>
              <a:pathLst>
                <a:path w="3108960" h="746760">
                  <a:moveTo>
                    <a:pt x="1298575" y="14097"/>
                  </a:moveTo>
                  <a:lnTo>
                    <a:pt x="1292225" y="3175"/>
                  </a:lnTo>
                  <a:lnTo>
                    <a:pt x="63080" y="703021"/>
                  </a:lnTo>
                  <a:lnTo>
                    <a:pt x="47371" y="675386"/>
                  </a:lnTo>
                  <a:lnTo>
                    <a:pt x="0" y="746252"/>
                  </a:lnTo>
                  <a:lnTo>
                    <a:pt x="85090" y="741680"/>
                  </a:lnTo>
                  <a:lnTo>
                    <a:pt x="72948" y="720344"/>
                  </a:lnTo>
                  <a:lnTo>
                    <a:pt x="69354" y="714044"/>
                  </a:lnTo>
                  <a:lnTo>
                    <a:pt x="1298575" y="14097"/>
                  </a:lnTo>
                  <a:close/>
                </a:path>
                <a:path w="3108960" h="746760">
                  <a:moveTo>
                    <a:pt x="1461516" y="670052"/>
                  </a:moveTo>
                  <a:lnTo>
                    <a:pt x="1429766" y="670052"/>
                  </a:lnTo>
                  <a:lnTo>
                    <a:pt x="1429766" y="151892"/>
                  </a:lnTo>
                  <a:lnTo>
                    <a:pt x="1417066" y="151892"/>
                  </a:lnTo>
                  <a:lnTo>
                    <a:pt x="1417066" y="670052"/>
                  </a:lnTo>
                  <a:lnTo>
                    <a:pt x="1385316" y="670052"/>
                  </a:lnTo>
                  <a:lnTo>
                    <a:pt x="1423416" y="746252"/>
                  </a:lnTo>
                  <a:lnTo>
                    <a:pt x="1455166" y="682752"/>
                  </a:lnTo>
                  <a:lnTo>
                    <a:pt x="1461516" y="670052"/>
                  </a:lnTo>
                  <a:close/>
                </a:path>
                <a:path w="3108960" h="746760">
                  <a:moveTo>
                    <a:pt x="3108960" y="746252"/>
                  </a:moveTo>
                  <a:lnTo>
                    <a:pt x="3091815" y="722630"/>
                  </a:lnTo>
                  <a:lnTo>
                    <a:pt x="3058922" y="677291"/>
                  </a:lnTo>
                  <a:lnTo>
                    <a:pt x="3044253" y="705497"/>
                  </a:lnTo>
                  <a:lnTo>
                    <a:pt x="1685404" y="0"/>
                  </a:lnTo>
                  <a:lnTo>
                    <a:pt x="1679575" y="11176"/>
                  </a:lnTo>
                  <a:lnTo>
                    <a:pt x="3038386" y="716788"/>
                  </a:lnTo>
                  <a:lnTo>
                    <a:pt x="3023743" y="744982"/>
                  </a:lnTo>
                  <a:lnTo>
                    <a:pt x="3108960" y="746252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613148" y="5411723"/>
              <a:ext cx="390525" cy="445134"/>
            </a:xfrm>
            <a:custGeom>
              <a:avLst/>
              <a:gdLst/>
              <a:ahLst/>
              <a:cxnLst/>
              <a:rect l="l" t="t" r="r" b="b"/>
              <a:pathLst>
                <a:path w="390525" h="445135">
                  <a:moveTo>
                    <a:pt x="195072" y="0"/>
                  </a:moveTo>
                  <a:lnTo>
                    <a:pt x="150356" y="5873"/>
                  </a:lnTo>
                  <a:lnTo>
                    <a:pt x="109301" y="22606"/>
                  </a:lnTo>
                  <a:lnTo>
                    <a:pt x="73080" y="48865"/>
                  </a:lnTo>
                  <a:lnTo>
                    <a:pt x="42867" y="83317"/>
                  </a:lnTo>
                  <a:lnTo>
                    <a:pt x="19834" y="124630"/>
                  </a:lnTo>
                  <a:lnTo>
                    <a:pt x="5154" y="171469"/>
                  </a:lnTo>
                  <a:lnTo>
                    <a:pt x="0" y="222503"/>
                  </a:lnTo>
                  <a:lnTo>
                    <a:pt x="5154" y="273522"/>
                  </a:lnTo>
                  <a:lnTo>
                    <a:pt x="19834" y="320355"/>
                  </a:lnTo>
                  <a:lnTo>
                    <a:pt x="42867" y="361668"/>
                  </a:lnTo>
                  <a:lnTo>
                    <a:pt x="73080" y="396126"/>
                  </a:lnTo>
                  <a:lnTo>
                    <a:pt x="109301" y="422392"/>
                  </a:lnTo>
                  <a:lnTo>
                    <a:pt x="150356" y="439131"/>
                  </a:lnTo>
                  <a:lnTo>
                    <a:pt x="195072" y="445007"/>
                  </a:lnTo>
                  <a:lnTo>
                    <a:pt x="239787" y="439131"/>
                  </a:lnTo>
                  <a:lnTo>
                    <a:pt x="280842" y="422392"/>
                  </a:lnTo>
                  <a:lnTo>
                    <a:pt x="317063" y="396126"/>
                  </a:lnTo>
                  <a:lnTo>
                    <a:pt x="347276" y="361668"/>
                  </a:lnTo>
                  <a:lnTo>
                    <a:pt x="370309" y="320355"/>
                  </a:lnTo>
                  <a:lnTo>
                    <a:pt x="384989" y="273522"/>
                  </a:lnTo>
                  <a:lnTo>
                    <a:pt x="390143" y="222503"/>
                  </a:lnTo>
                  <a:lnTo>
                    <a:pt x="384989" y="171469"/>
                  </a:lnTo>
                  <a:lnTo>
                    <a:pt x="370309" y="124630"/>
                  </a:lnTo>
                  <a:lnTo>
                    <a:pt x="347276" y="83317"/>
                  </a:lnTo>
                  <a:lnTo>
                    <a:pt x="317063" y="48865"/>
                  </a:lnTo>
                  <a:lnTo>
                    <a:pt x="280842" y="22606"/>
                  </a:lnTo>
                  <a:lnTo>
                    <a:pt x="239787" y="5873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13148" y="5411723"/>
              <a:ext cx="390525" cy="445134"/>
            </a:xfrm>
            <a:custGeom>
              <a:avLst/>
              <a:gdLst/>
              <a:ahLst/>
              <a:cxnLst/>
              <a:rect l="l" t="t" r="r" b="b"/>
              <a:pathLst>
                <a:path w="390525" h="445135">
                  <a:moveTo>
                    <a:pt x="0" y="222503"/>
                  </a:moveTo>
                  <a:lnTo>
                    <a:pt x="5154" y="171469"/>
                  </a:lnTo>
                  <a:lnTo>
                    <a:pt x="19834" y="124630"/>
                  </a:lnTo>
                  <a:lnTo>
                    <a:pt x="42867" y="83317"/>
                  </a:lnTo>
                  <a:lnTo>
                    <a:pt x="73080" y="48865"/>
                  </a:lnTo>
                  <a:lnTo>
                    <a:pt x="109301" y="22606"/>
                  </a:lnTo>
                  <a:lnTo>
                    <a:pt x="150356" y="5873"/>
                  </a:lnTo>
                  <a:lnTo>
                    <a:pt x="195072" y="0"/>
                  </a:lnTo>
                  <a:lnTo>
                    <a:pt x="239787" y="5873"/>
                  </a:lnTo>
                  <a:lnTo>
                    <a:pt x="280842" y="22606"/>
                  </a:lnTo>
                  <a:lnTo>
                    <a:pt x="317063" y="48865"/>
                  </a:lnTo>
                  <a:lnTo>
                    <a:pt x="347276" y="83317"/>
                  </a:lnTo>
                  <a:lnTo>
                    <a:pt x="370309" y="124630"/>
                  </a:lnTo>
                  <a:lnTo>
                    <a:pt x="384989" y="171469"/>
                  </a:lnTo>
                  <a:lnTo>
                    <a:pt x="390143" y="222503"/>
                  </a:lnTo>
                  <a:lnTo>
                    <a:pt x="384989" y="273522"/>
                  </a:lnTo>
                  <a:lnTo>
                    <a:pt x="370309" y="320355"/>
                  </a:lnTo>
                  <a:lnTo>
                    <a:pt x="347276" y="361668"/>
                  </a:lnTo>
                  <a:lnTo>
                    <a:pt x="317063" y="396126"/>
                  </a:lnTo>
                  <a:lnTo>
                    <a:pt x="280842" y="422392"/>
                  </a:lnTo>
                  <a:lnTo>
                    <a:pt x="239787" y="439131"/>
                  </a:lnTo>
                  <a:lnTo>
                    <a:pt x="195072" y="445007"/>
                  </a:lnTo>
                  <a:lnTo>
                    <a:pt x="150356" y="439131"/>
                  </a:lnTo>
                  <a:lnTo>
                    <a:pt x="109301" y="422392"/>
                  </a:lnTo>
                  <a:lnTo>
                    <a:pt x="73080" y="396126"/>
                  </a:lnTo>
                  <a:lnTo>
                    <a:pt x="42867" y="361668"/>
                  </a:lnTo>
                  <a:lnTo>
                    <a:pt x="19834" y="320355"/>
                  </a:lnTo>
                  <a:lnTo>
                    <a:pt x="5154" y="273522"/>
                  </a:lnTo>
                  <a:lnTo>
                    <a:pt x="0" y="222503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50053" y="5504484"/>
            <a:ext cx="125730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G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28937" y="5410009"/>
            <a:ext cx="396875" cy="454659"/>
            <a:chOff x="2928937" y="5410009"/>
            <a:chExt cx="396875" cy="454659"/>
          </a:xfrm>
        </p:grpSpPr>
        <p:sp>
          <p:nvSpPr>
            <p:cNvPr id="30" name="object 30"/>
            <p:cNvSpPr/>
            <p:nvPr/>
          </p:nvSpPr>
          <p:spPr>
            <a:xfrm>
              <a:off x="2933700" y="5414771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193548" y="0"/>
                  </a:moveTo>
                  <a:lnTo>
                    <a:pt x="149156" y="5873"/>
                  </a:lnTo>
                  <a:lnTo>
                    <a:pt x="108412" y="22606"/>
                  </a:lnTo>
                  <a:lnTo>
                    <a:pt x="72476" y="48865"/>
                  </a:lnTo>
                  <a:lnTo>
                    <a:pt x="42507" y="83317"/>
                  </a:lnTo>
                  <a:lnTo>
                    <a:pt x="19665" y="124630"/>
                  </a:lnTo>
                  <a:lnTo>
                    <a:pt x="5109" y="171469"/>
                  </a:lnTo>
                  <a:lnTo>
                    <a:pt x="0" y="222503"/>
                  </a:lnTo>
                  <a:lnTo>
                    <a:pt x="5109" y="273522"/>
                  </a:lnTo>
                  <a:lnTo>
                    <a:pt x="19665" y="320355"/>
                  </a:lnTo>
                  <a:lnTo>
                    <a:pt x="42507" y="361668"/>
                  </a:lnTo>
                  <a:lnTo>
                    <a:pt x="72476" y="396126"/>
                  </a:lnTo>
                  <a:lnTo>
                    <a:pt x="108412" y="422392"/>
                  </a:lnTo>
                  <a:lnTo>
                    <a:pt x="149156" y="439131"/>
                  </a:lnTo>
                  <a:lnTo>
                    <a:pt x="193548" y="445007"/>
                  </a:lnTo>
                  <a:lnTo>
                    <a:pt x="237939" y="439131"/>
                  </a:lnTo>
                  <a:lnTo>
                    <a:pt x="278683" y="422392"/>
                  </a:lnTo>
                  <a:lnTo>
                    <a:pt x="314619" y="396126"/>
                  </a:lnTo>
                  <a:lnTo>
                    <a:pt x="344588" y="361668"/>
                  </a:lnTo>
                  <a:lnTo>
                    <a:pt x="367430" y="320355"/>
                  </a:lnTo>
                  <a:lnTo>
                    <a:pt x="381986" y="273522"/>
                  </a:lnTo>
                  <a:lnTo>
                    <a:pt x="387096" y="222503"/>
                  </a:lnTo>
                  <a:lnTo>
                    <a:pt x="381986" y="171469"/>
                  </a:lnTo>
                  <a:lnTo>
                    <a:pt x="367430" y="124630"/>
                  </a:lnTo>
                  <a:lnTo>
                    <a:pt x="344588" y="83317"/>
                  </a:lnTo>
                  <a:lnTo>
                    <a:pt x="314619" y="48865"/>
                  </a:lnTo>
                  <a:lnTo>
                    <a:pt x="278683" y="22606"/>
                  </a:lnTo>
                  <a:lnTo>
                    <a:pt x="237939" y="5873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33700" y="5414771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0" y="222503"/>
                  </a:moveTo>
                  <a:lnTo>
                    <a:pt x="5109" y="171469"/>
                  </a:lnTo>
                  <a:lnTo>
                    <a:pt x="19665" y="124630"/>
                  </a:lnTo>
                  <a:lnTo>
                    <a:pt x="42507" y="83317"/>
                  </a:lnTo>
                  <a:lnTo>
                    <a:pt x="72476" y="48865"/>
                  </a:lnTo>
                  <a:lnTo>
                    <a:pt x="108412" y="22606"/>
                  </a:lnTo>
                  <a:lnTo>
                    <a:pt x="149156" y="5873"/>
                  </a:lnTo>
                  <a:lnTo>
                    <a:pt x="193548" y="0"/>
                  </a:lnTo>
                  <a:lnTo>
                    <a:pt x="237939" y="5873"/>
                  </a:lnTo>
                  <a:lnTo>
                    <a:pt x="278683" y="22606"/>
                  </a:lnTo>
                  <a:lnTo>
                    <a:pt x="314619" y="48865"/>
                  </a:lnTo>
                  <a:lnTo>
                    <a:pt x="344588" y="83317"/>
                  </a:lnTo>
                  <a:lnTo>
                    <a:pt x="367430" y="124630"/>
                  </a:lnTo>
                  <a:lnTo>
                    <a:pt x="381986" y="171469"/>
                  </a:lnTo>
                  <a:lnTo>
                    <a:pt x="387096" y="222503"/>
                  </a:lnTo>
                  <a:lnTo>
                    <a:pt x="381986" y="273522"/>
                  </a:lnTo>
                  <a:lnTo>
                    <a:pt x="367430" y="320355"/>
                  </a:lnTo>
                  <a:lnTo>
                    <a:pt x="344588" y="361668"/>
                  </a:lnTo>
                  <a:lnTo>
                    <a:pt x="314619" y="396126"/>
                  </a:lnTo>
                  <a:lnTo>
                    <a:pt x="278683" y="422392"/>
                  </a:lnTo>
                  <a:lnTo>
                    <a:pt x="237939" y="439131"/>
                  </a:lnTo>
                  <a:lnTo>
                    <a:pt x="193548" y="445007"/>
                  </a:lnTo>
                  <a:lnTo>
                    <a:pt x="149156" y="439131"/>
                  </a:lnTo>
                  <a:lnTo>
                    <a:pt x="108412" y="422392"/>
                  </a:lnTo>
                  <a:lnTo>
                    <a:pt x="72476" y="396126"/>
                  </a:lnTo>
                  <a:lnTo>
                    <a:pt x="42507" y="361668"/>
                  </a:lnTo>
                  <a:lnTo>
                    <a:pt x="19665" y="320355"/>
                  </a:lnTo>
                  <a:lnTo>
                    <a:pt x="5109" y="273522"/>
                  </a:lnTo>
                  <a:lnTo>
                    <a:pt x="0" y="222503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067939" y="5506923"/>
            <a:ext cx="10413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F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374457" y="5410009"/>
            <a:ext cx="396875" cy="454659"/>
            <a:chOff x="1374457" y="5410009"/>
            <a:chExt cx="396875" cy="454659"/>
          </a:xfrm>
        </p:grpSpPr>
        <p:sp>
          <p:nvSpPr>
            <p:cNvPr id="34" name="object 34"/>
            <p:cNvSpPr/>
            <p:nvPr/>
          </p:nvSpPr>
          <p:spPr>
            <a:xfrm>
              <a:off x="1379219" y="5414771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193548" y="0"/>
                  </a:moveTo>
                  <a:lnTo>
                    <a:pt x="149156" y="5873"/>
                  </a:lnTo>
                  <a:lnTo>
                    <a:pt x="108412" y="22606"/>
                  </a:lnTo>
                  <a:lnTo>
                    <a:pt x="72476" y="48865"/>
                  </a:lnTo>
                  <a:lnTo>
                    <a:pt x="42507" y="83317"/>
                  </a:lnTo>
                  <a:lnTo>
                    <a:pt x="19665" y="124630"/>
                  </a:lnTo>
                  <a:lnTo>
                    <a:pt x="5109" y="171469"/>
                  </a:lnTo>
                  <a:lnTo>
                    <a:pt x="0" y="222503"/>
                  </a:lnTo>
                  <a:lnTo>
                    <a:pt x="5109" y="273522"/>
                  </a:lnTo>
                  <a:lnTo>
                    <a:pt x="19665" y="320355"/>
                  </a:lnTo>
                  <a:lnTo>
                    <a:pt x="42507" y="361668"/>
                  </a:lnTo>
                  <a:lnTo>
                    <a:pt x="72476" y="396126"/>
                  </a:lnTo>
                  <a:lnTo>
                    <a:pt x="108412" y="422392"/>
                  </a:lnTo>
                  <a:lnTo>
                    <a:pt x="149156" y="439131"/>
                  </a:lnTo>
                  <a:lnTo>
                    <a:pt x="193548" y="445007"/>
                  </a:lnTo>
                  <a:lnTo>
                    <a:pt x="237939" y="439131"/>
                  </a:lnTo>
                  <a:lnTo>
                    <a:pt x="278683" y="422392"/>
                  </a:lnTo>
                  <a:lnTo>
                    <a:pt x="314619" y="396126"/>
                  </a:lnTo>
                  <a:lnTo>
                    <a:pt x="344588" y="361668"/>
                  </a:lnTo>
                  <a:lnTo>
                    <a:pt x="367430" y="320355"/>
                  </a:lnTo>
                  <a:lnTo>
                    <a:pt x="381986" y="273522"/>
                  </a:lnTo>
                  <a:lnTo>
                    <a:pt x="387096" y="222503"/>
                  </a:lnTo>
                  <a:lnTo>
                    <a:pt x="381986" y="171469"/>
                  </a:lnTo>
                  <a:lnTo>
                    <a:pt x="367430" y="124630"/>
                  </a:lnTo>
                  <a:lnTo>
                    <a:pt x="344588" y="83317"/>
                  </a:lnTo>
                  <a:lnTo>
                    <a:pt x="314619" y="48865"/>
                  </a:lnTo>
                  <a:lnTo>
                    <a:pt x="278683" y="22606"/>
                  </a:lnTo>
                  <a:lnTo>
                    <a:pt x="237939" y="5873"/>
                  </a:lnTo>
                  <a:lnTo>
                    <a:pt x="193548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379219" y="5414771"/>
              <a:ext cx="387350" cy="445134"/>
            </a:xfrm>
            <a:custGeom>
              <a:avLst/>
              <a:gdLst/>
              <a:ahLst/>
              <a:cxnLst/>
              <a:rect l="l" t="t" r="r" b="b"/>
              <a:pathLst>
                <a:path w="387350" h="445135">
                  <a:moveTo>
                    <a:pt x="0" y="222503"/>
                  </a:moveTo>
                  <a:lnTo>
                    <a:pt x="5109" y="171469"/>
                  </a:lnTo>
                  <a:lnTo>
                    <a:pt x="19665" y="124630"/>
                  </a:lnTo>
                  <a:lnTo>
                    <a:pt x="42507" y="83317"/>
                  </a:lnTo>
                  <a:lnTo>
                    <a:pt x="72476" y="48865"/>
                  </a:lnTo>
                  <a:lnTo>
                    <a:pt x="108412" y="22606"/>
                  </a:lnTo>
                  <a:lnTo>
                    <a:pt x="149156" y="5873"/>
                  </a:lnTo>
                  <a:lnTo>
                    <a:pt x="193548" y="0"/>
                  </a:lnTo>
                  <a:lnTo>
                    <a:pt x="237939" y="5873"/>
                  </a:lnTo>
                  <a:lnTo>
                    <a:pt x="278683" y="22606"/>
                  </a:lnTo>
                  <a:lnTo>
                    <a:pt x="314619" y="48865"/>
                  </a:lnTo>
                  <a:lnTo>
                    <a:pt x="344588" y="83317"/>
                  </a:lnTo>
                  <a:lnTo>
                    <a:pt x="367430" y="124630"/>
                  </a:lnTo>
                  <a:lnTo>
                    <a:pt x="381986" y="171469"/>
                  </a:lnTo>
                  <a:lnTo>
                    <a:pt x="387096" y="222503"/>
                  </a:lnTo>
                  <a:lnTo>
                    <a:pt x="381986" y="273522"/>
                  </a:lnTo>
                  <a:lnTo>
                    <a:pt x="367430" y="320355"/>
                  </a:lnTo>
                  <a:lnTo>
                    <a:pt x="344588" y="361668"/>
                  </a:lnTo>
                  <a:lnTo>
                    <a:pt x="314619" y="396126"/>
                  </a:lnTo>
                  <a:lnTo>
                    <a:pt x="278683" y="422392"/>
                  </a:lnTo>
                  <a:lnTo>
                    <a:pt x="237939" y="439131"/>
                  </a:lnTo>
                  <a:lnTo>
                    <a:pt x="193548" y="445007"/>
                  </a:lnTo>
                  <a:lnTo>
                    <a:pt x="149156" y="439131"/>
                  </a:lnTo>
                  <a:lnTo>
                    <a:pt x="108412" y="422392"/>
                  </a:lnTo>
                  <a:lnTo>
                    <a:pt x="72476" y="396126"/>
                  </a:lnTo>
                  <a:lnTo>
                    <a:pt x="42507" y="361668"/>
                  </a:lnTo>
                  <a:lnTo>
                    <a:pt x="19665" y="320355"/>
                  </a:lnTo>
                  <a:lnTo>
                    <a:pt x="5109" y="273522"/>
                  </a:lnTo>
                  <a:lnTo>
                    <a:pt x="0" y="222503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13458" y="5506923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69136" y="4782565"/>
            <a:ext cx="3539490" cy="1819910"/>
            <a:chOff x="1469136" y="4782565"/>
            <a:chExt cx="3539490" cy="1819910"/>
          </a:xfrm>
        </p:grpSpPr>
        <p:sp>
          <p:nvSpPr>
            <p:cNvPr id="38" name="object 38"/>
            <p:cNvSpPr/>
            <p:nvPr/>
          </p:nvSpPr>
          <p:spPr>
            <a:xfrm>
              <a:off x="1469136" y="4782565"/>
              <a:ext cx="3444240" cy="816610"/>
            </a:xfrm>
            <a:custGeom>
              <a:avLst/>
              <a:gdLst/>
              <a:ahLst/>
              <a:cxnLst/>
              <a:rect l="l" t="t" r="r" b="b"/>
              <a:pathLst>
                <a:path w="3444240" h="816610">
                  <a:moveTo>
                    <a:pt x="76200" y="556006"/>
                  </a:moveTo>
                  <a:lnTo>
                    <a:pt x="44450" y="556006"/>
                  </a:lnTo>
                  <a:lnTo>
                    <a:pt x="44450" y="187198"/>
                  </a:lnTo>
                  <a:lnTo>
                    <a:pt x="31750" y="187198"/>
                  </a:lnTo>
                  <a:lnTo>
                    <a:pt x="31750" y="556006"/>
                  </a:lnTo>
                  <a:lnTo>
                    <a:pt x="0" y="556006"/>
                  </a:lnTo>
                  <a:lnTo>
                    <a:pt x="38100" y="632206"/>
                  </a:lnTo>
                  <a:lnTo>
                    <a:pt x="69850" y="568706"/>
                  </a:lnTo>
                  <a:lnTo>
                    <a:pt x="76200" y="556006"/>
                  </a:lnTo>
                  <a:close/>
                </a:path>
                <a:path w="3444240" h="816610">
                  <a:moveTo>
                    <a:pt x="1464564" y="34544"/>
                  </a:moveTo>
                  <a:lnTo>
                    <a:pt x="373392" y="31661"/>
                  </a:lnTo>
                  <a:lnTo>
                    <a:pt x="373507" y="0"/>
                  </a:lnTo>
                  <a:lnTo>
                    <a:pt x="297180" y="37846"/>
                  </a:lnTo>
                  <a:lnTo>
                    <a:pt x="373253" y="76200"/>
                  </a:lnTo>
                  <a:lnTo>
                    <a:pt x="373354" y="44361"/>
                  </a:lnTo>
                  <a:lnTo>
                    <a:pt x="1378927" y="47028"/>
                  </a:lnTo>
                  <a:lnTo>
                    <a:pt x="1393901" y="70472"/>
                  </a:lnTo>
                  <a:lnTo>
                    <a:pt x="293751" y="773176"/>
                  </a:lnTo>
                  <a:lnTo>
                    <a:pt x="297180" y="778510"/>
                  </a:lnTo>
                  <a:lnTo>
                    <a:pt x="297180" y="784860"/>
                  </a:lnTo>
                  <a:lnTo>
                    <a:pt x="1385316" y="784860"/>
                  </a:lnTo>
                  <a:lnTo>
                    <a:pt x="1385316" y="816610"/>
                  </a:lnTo>
                  <a:lnTo>
                    <a:pt x="1448816" y="784860"/>
                  </a:lnTo>
                  <a:lnTo>
                    <a:pt x="1461516" y="778510"/>
                  </a:lnTo>
                  <a:lnTo>
                    <a:pt x="1448816" y="772160"/>
                  </a:lnTo>
                  <a:lnTo>
                    <a:pt x="1385316" y="740410"/>
                  </a:lnTo>
                  <a:lnTo>
                    <a:pt x="1385316" y="772160"/>
                  </a:lnTo>
                  <a:lnTo>
                    <a:pt x="318897" y="772160"/>
                  </a:lnTo>
                  <a:lnTo>
                    <a:pt x="1400721" y="81165"/>
                  </a:lnTo>
                  <a:lnTo>
                    <a:pt x="1417828" y="107950"/>
                  </a:lnTo>
                  <a:lnTo>
                    <a:pt x="1444294" y="63627"/>
                  </a:lnTo>
                  <a:lnTo>
                    <a:pt x="1454086" y="47218"/>
                  </a:lnTo>
                  <a:lnTo>
                    <a:pt x="1464564" y="47244"/>
                  </a:lnTo>
                  <a:lnTo>
                    <a:pt x="1464564" y="34544"/>
                  </a:lnTo>
                  <a:close/>
                </a:path>
                <a:path w="3444240" h="816610">
                  <a:moveTo>
                    <a:pt x="1630680" y="263398"/>
                  </a:moveTo>
                  <a:lnTo>
                    <a:pt x="1624330" y="250698"/>
                  </a:lnTo>
                  <a:lnTo>
                    <a:pt x="1592580" y="187198"/>
                  </a:lnTo>
                  <a:lnTo>
                    <a:pt x="1554480" y="263398"/>
                  </a:lnTo>
                  <a:lnTo>
                    <a:pt x="1586230" y="263398"/>
                  </a:lnTo>
                  <a:lnTo>
                    <a:pt x="1586230" y="632206"/>
                  </a:lnTo>
                  <a:lnTo>
                    <a:pt x="1598930" y="632206"/>
                  </a:lnTo>
                  <a:lnTo>
                    <a:pt x="1598930" y="263398"/>
                  </a:lnTo>
                  <a:lnTo>
                    <a:pt x="1630680" y="263398"/>
                  </a:lnTo>
                  <a:close/>
                </a:path>
                <a:path w="3444240" h="816610">
                  <a:moveTo>
                    <a:pt x="3144012" y="772160"/>
                  </a:moveTo>
                  <a:lnTo>
                    <a:pt x="3139795" y="772160"/>
                  </a:lnTo>
                  <a:lnTo>
                    <a:pt x="3126689" y="752348"/>
                  </a:lnTo>
                  <a:lnTo>
                    <a:pt x="3097022" y="707517"/>
                  </a:lnTo>
                  <a:lnTo>
                    <a:pt x="3081185" y="734974"/>
                  </a:lnTo>
                  <a:lnTo>
                    <a:pt x="1854835" y="29337"/>
                  </a:lnTo>
                  <a:lnTo>
                    <a:pt x="1848485" y="40259"/>
                  </a:lnTo>
                  <a:lnTo>
                    <a:pt x="3074809" y="746010"/>
                  </a:lnTo>
                  <a:lnTo>
                    <a:pt x="3059722" y="772160"/>
                  </a:lnTo>
                  <a:lnTo>
                    <a:pt x="1927860" y="772160"/>
                  </a:lnTo>
                  <a:lnTo>
                    <a:pt x="1927860" y="740410"/>
                  </a:lnTo>
                  <a:lnTo>
                    <a:pt x="1851660" y="778510"/>
                  </a:lnTo>
                  <a:lnTo>
                    <a:pt x="1927860" y="816610"/>
                  </a:lnTo>
                  <a:lnTo>
                    <a:pt x="1927860" y="784860"/>
                  </a:lnTo>
                  <a:lnTo>
                    <a:pt x="3144012" y="784860"/>
                  </a:lnTo>
                  <a:lnTo>
                    <a:pt x="3144012" y="778510"/>
                  </a:lnTo>
                  <a:lnTo>
                    <a:pt x="3144012" y="772160"/>
                  </a:lnTo>
                  <a:close/>
                </a:path>
                <a:path w="3444240" h="816610">
                  <a:moveTo>
                    <a:pt x="3444240" y="556006"/>
                  </a:moveTo>
                  <a:lnTo>
                    <a:pt x="3412490" y="556006"/>
                  </a:lnTo>
                  <a:lnTo>
                    <a:pt x="3412490" y="187198"/>
                  </a:lnTo>
                  <a:lnTo>
                    <a:pt x="3399790" y="187198"/>
                  </a:lnTo>
                  <a:lnTo>
                    <a:pt x="3399790" y="556006"/>
                  </a:lnTo>
                  <a:lnTo>
                    <a:pt x="3368040" y="556006"/>
                  </a:lnTo>
                  <a:lnTo>
                    <a:pt x="3406140" y="632206"/>
                  </a:lnTo>
                  <a:lnTo>
                    <a:pt x="3437890" y="568706"/>
                  </a:lnTo>
                  <a:lnTo>
                    <a:pt x="3444240" y="556006"/>
                  </a:lnTo>
                  <a:close/>
                </a:path>
              </a:pathLst>
            </a:custGeom>
            <a:solidFill>
              <a:srgbClr val="2E2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13147" y="6152387"/>
              <a:ext cx="390525" cy="445134"/>
            </a:xfrm>
            <a:custGeom>
              <a:avLst/>
              <a:gdLst/>
              <a:ahLst/>
              <a:cxnLst/>
              <a:rect l="l" t="t" r="r" b="b"/>
              <a:pathLst>
                <a:path w="390525" h="445134">
                  <a:moveTo>
                    <a:pt x="195072" y="0"/>
                  </a:moveTo>
                  <a:lnTo>
                    <a:pt x="150356" y="5876"/>
                  </a:lnTo>
                  <a:lnTo>
                    <a:pt x="109301" y="22615"/>
                  </a:lnTo>
                  <a:lnTo>
                    <a:pt x="73080" y="48881"/>
                  </a:lnTo>
                  <a:lnTo>
                    <a:pt x="42867" y="83339"/>
                  </a:lnTo>
                  <a:lnTo>
                    <a:pt x="19834" y="124652"/>
                  </a:lnTo>
                  <a:lnTo>
                    <a:pt x="5154" y="171485"/>
                  </a:lnTo>
                  <a:lnTo>
                    <a:pt x="0" y="222504"/>
                  </a:lnTo>
                  <a:lnTo>
                    <a:pt x="5154" y="273522"/>
                  </a:lnTo>
                  <a:lnTo>
                    <a:pt x="19834" y="320355"/>
                  </a:lnTo>
                  <a:lnTo>
                    <a:pt x="42867" y="361668"/>
                  </a:lnTo>
                  <a:lnTo>
                    <a:pt x="73080" y="396126"/>
                  </a:lnTo>
                  <a:lnTo>
                    <a:pt x="109301" y="422392"/>
                  </a:lnTo>
                  <a:lnTo>
                    <a:pt x="150356" y="439131"/>
                  </a:lnTo>
                  <a:lnTo>
                    <a:pt x="195072" y="445008"/>
                  </a:lnTo>
                  <a:lnTo>
                    <a:pt x="239787" y="439131"/>
                  </a:lnTo>
                  <a:lnTo>
                    <a:pt x="280842" y="422392"/>
                  </a:lnTo>
                  <a:lnTo>
                    <a:pt x="317063" y="396126"/>
                  </a:lnTo>
                  <a:lnTo>
                    <a:pt x="347276" y="361668"/>
                  </a:lnTo>
                  <a:lnTo>
                    <a:pt x="370309" y="320355"/>
                  </a:lnTo>
                  <a:lnTo>
                    <a:pt x="384989" y="273522"/>
                  </a:lnTo>
                  <a:lnTo>
                    <a:pt x="390143" y="222504"/>
                  </a:lnTo>
                  <a:lnTo>
                    <a:pt x="384989" y="171485"/>
                  </a:lnTo>
                  <a:lnTo>
                    <a:pt x="370309" y="124652"/>
                  </a:lnTo>
                  <a:lnTo>
                    <a:pt x="347276" y="83339"/>
                  </a:lnTo>
                  <a:lnTo>
                    <a:pt x="317063" y="48881"/>
                  </a:lnTo>
                  <a:lnTo>
                    <a:pt x="280842" y="22615"/>
                  </a:lnTo>
                  <a:lnTo>
                    <a:pt x="239787" y="5876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13147" y="6152387"/>
              <a:ext cx="390525" cy="445134"/>
            </a:xfrm>
            <a:custGeom>
              <a:avLst/>
              <a:gdLst/>
              <a:ahLst/>
              <a:cxnLst/>
              <a:rect l="l" t="t" r="r" b="b"/>
              <a:pathLst>
                <a:path w="390525" h="445134">
                  <a:moveTo>
                    <a:pt x="0" y="222504"/>
                  </a:moveTo>
                  <a:lnTo>
                    <a:pt x="5154" y="171485"/>
                  </a:lnTo>
                  <a:lnTo>
                    <a:pt x="19834" y="124652"/>
                  </a:lnTo>
                  <a:lnTo>
                    <a:pt x="42867" y="83339"/>
                  </a:lnTo>
                  <a:lnTo>
                    <a:pt x="73080" y="48881"/>
                  </a:lnTo>
                  <a:lnTo>
                    <a:pt x="109301" y="22615"/>
                  </a:lnTo>
                  <a:lnTo>
                    <a:pt x="150356" y="5876"/>
                  </a:lnTo>
                  <a:lnTo>
                    <a:pt x="195072" y="0"/>
                  </a:lnTo>
                  <a:lnTo>
                    <a:pt x="239787" y="5876"/>
                  </a:lnTo>
                  <a:lnTo>
                    <a:pt x="280842" y="22615"/>
                  </a:lnTo>
                  <a:lnTo>
                    <a:pt x="317063" y="48881"/>
                  </a:lnTo>
                  <a:lnTo>
                    <a:pt x="347276" y="83339"/>
                  </a:lnTo>
                  <a:lnTo>
                    <a:pt x="370309" y="124652"/>
                  </a:lnTo>
                  <a:lnTo>
                    <a:pt x="384989" y="171485"/>
                  </a:lnTo>
                  <a:lnTo>
                    <a:pt x="390143" y="222504"/>
                  </a:lnTo>
                  <a:lnTo>
                    <a:pt x="384989" y="273522"/>
                  </a:lnTo>
                  <a:lnTo>
                    <a:pt x="370309" y="320355"/>
                  </a:lnTo>
                  <a:lnTo>
                    <a:pt x="347276" y="361668"/>
                  </a:lnTo>
                  <a:lnTo>
                    <a:pt x="317063" y="396126"/>
                  </a:lnTo>
                  <a:lnTo>
                    <a:pt x="280842" y="422392"/>
                  </a:lnTo>
                  <a:lnTo>
                    <a:pt x="239787" y="439131"/>
                  </a:lnTo>
                  <a:lnTo>
                    <a:pt x="195072" y="445008"/>
                  </a:lnTo>
                  <a:lnTo>
                    <a:pt x="150356" y="439131"/>
                  </a:lnTo>
                  <a:lnTo>
                    <a:pt x="109301" y="422392"/>
                  </a:lnTo>
                  <a:lnTo>
                    <a:pt x="73080" y="396126"/>
                  </a:lnTo>
                  <a:lnTo>
                    <a:pt x="42867" y="361668"/>
                  </a:lnTo>
                  <a:lnTo>
                    <a:pt x="19834" y="320355"/>
                  </a:lnTo>
                  <a:lnTo>
                    <a:pt x="5154" y="273522"/>
                  </a:lnTo>
                  <a:lnTo>
                    <a:pt x="0" y="22250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750053" y="6247282"/>
            <a:ext cx="755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I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371409" y="6147625"/>
            <a:ext cx="400050" cy="454659"/>
            <a:chOff x="1371409" y="6147625"/>
            <a:chExt cx="400050" cy="454659"/>
          </a:xfrm>
        </p:grpSpPr>
        <p:sp>
          <p:nvSpPr>
            <p:cNvPr id="43" name="object 43"/>
            <p:cNvSpPr/>
            <p:nvPr/>
          </p:nvSpPr>
          <p:spPr>
            <a:xfrm>
              <a:off x="1376172" y="6152388"/>
              <a:ext cx="390525" cy="445134"/>
            </a:xfrm>
            <a:custGeom>
              <a:avLst/>
              <a:gdLst/>
              <a:ahLst/>
              <a:cxnLst/>
              <a:rect l="l" t="t" r="r" b="b"/>
              <a:pathLst>
                <a:path w="390525" h="445134">
                  <a:moveTo>
                    <a:pt x="195072" y="0"/>
                  </a:moveTo>
                  <a:lnTo>
                    <a:pt x="150356" y="5876"/>
                  </a:lnTo>
                  <a:lnTo>
                    <a:pt x="109301" y="22615"/>
                  </a:lnTo>
                  <a:lnTo>
                    <a:pt x="73080" y="48881"/>
                  </a:lnTo>
                  <a:lnTo>
                    <a:pt x="42867" y="83339"/>
                  </a:lnTo>
                  <a:lnTo>
                    <a:pt x="19834" y="124652"/>
                  </a:lnTo>
                  <a:lnTo>
                    <a:pt x="5154" y="171485"/>
                  </a:lnTo>
                  <a:lnTo>
                    <a:pt x="0" y="222504"/>
                  </a:lnTo>
                  <a:lnTo>
                    <a:pt x="5154" y="273522"/>
                  </a:lnTo>
                  <a:lnTo>
                    <a:pt x="19834" y="320355"/>
                  </a:lnTo>
                  <a:lnTo>
                    <a:pt x="42867" y="361668"/>
                  </a:lnTo>
                  <a:lnTo>
                    <a:pt x="73080" y="396126"/>
                  </a:lnTo>
                  <a:lnTo>
                    <a:pt x="109301" y="422392"/>
                  </a:lnTo>
                  <a:lnTo>
                    <a:pt x="150356" y="439131"/>
                  </a:lnTo>
                  <a:lnTo>
                    <a:pt x="195072" y="445008"/>
                  </a:lnTo>
                  <a:lnTo>
                    <a:pt x="239787" y="439131"/>
                  </a:lnTo>
                  <a:lnTo>
                    <a:pt x="280842" y="422392"/>
                  </a:lnTo>
                  <a:lnTo>
                    <a:pt x="317063" y="396126"/>
                  </a:lnTo>
                  <a:lnTo>
                    <a:pt x="347276" y="361668"/>
                  </a:lnTo>
                  <a:lnTo>
                    <a:pt x="370309" y="320355"/>
                  </a:lnTo>
                  <a:lnTo>
                    <a:pt x="384989" y="273522"/>
                  </a:lnTo>
                  <a:lnTo>
                    <a:pt x="390144" y="222504"/>
                  </a:lnTo>
                  <a:lnTo>
                    <a:pt x="384989" y="171485"/>
                  </a:lnTo>
                  <a:lnTo>
                    <a:pt x="370309" y="124652"/>
                  </a:lnTo>
                  <a:lnTo>
                    <a:pt x="347276" y="83339"/>
                  </a:lnTo>
                  <a:lnTo>
                    <a:pt x="317063" y="48881"/>
                  </a:lnTo>
                  <a:lnTo>
                    <a:pt x="280842" y="22615"/>
                  </a:lnTo>
                  <a:lnTo>
                    <a:pt x="239787" y="5876"/>
                  </a:lnTo>
                  <a:lnTo>
                    <a:pt x="19507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76172" y="6152388"/>
              <a:ext cx="390525" cy="445134"/>
            </a:xfrm>
            <a:custGeom>
              <a:avLst/>
              <a:gdLst/>
              <a:ahLst/>
              <a:cxnLst/>
              <a:rect l="l" t="t" r="r" b="b"/>
              <a:pathLst>
                <a:path w="390525" h="445134">
                  <a:moveTo>
                    <a:pt x="0" y="222504"/>
                  </a:moveTo>
                  <a:lnTo>
                    <a:pt x="5154" y="171485"/>
                  </a:lnTo>
                  <a:lnTo>
                    <a:pt x="19834" y="124652"/>
                  </a:lnTo>
                  <a:lnTo>
                    <a:pt x="42867" y="83339"/>
                  </a:lnTo>
                  <a:lnTo>
                    <a:pt x="73080" y="48881"/>
                  </a:lnTo>
                  <a:lnTo>
                    <a:pt x="109301" y="22615"/>
                  </a:lnTo>
                  <a:lnTo>
                    <a:pt x="150356" y="5876"/>
                  </a:lnTo>
                  <a:lnTo>
                    <a:pt x="195072" y="0"/>
                  </a:lnTo>
                  <a:lnTo>
                    <a:pt x="239787" y="5876"/>
                  </a:lnTo>
                  <a:lnTo>
                    <a:pt x="280842" y="22615"/>
                  </a:lnTo>
                  <a:lnTo>
                    <a:pt x="317063" y="48881"/>
                  </a:lnTo>
                  <a:lnTo>
                    <a:pt x="347276" y="83339"/>
                  </a:lnTo>
                  <a:lnTo>
                    <a:pt x="370309" y="124652"/>
                  </a:lnTo>
                  <a:lnTo>
                    <a:pt x="384989" y="171485"/>
                  </a:lnTo>
                  <a:lnTo>
                    <a:pt x="390144" y="222504"/>
                  </a:lnTo>
                  <a:lnTo>
                    <a:pt x="384989" y="273522"/>
                  </a:lnTo>
                  <a:lnTo>
                    <a:pt x="370309" y="320355"/>
                  </a:lnTo>
                  <a:lnTo>
                    <a:pt x="347276" y="361668"/>
                  </a:lnTo>
                  <a:lnTo>
                    <a:pt x="317063" y="396126"/>
                  </a:lnTo>
                  <a:lnTo>
                    <a:pt x="280842" y="422392"/>
                  </a:lnTo>
                  <a:lnTo>
                    <a:pt x="239787" y="439131"/>
                  </a:lnTo>
                  <a:lnTo>
                    <a:pt x="195072" y="445008"/>
                  </a:lnTo>
                  <a:lnTo>
                    <a:pt x="150356" y="439131"/>
                  </a:lnTo>
                  <a:lnTo>
                    <a:pt x="109301" y="422392"/>
                  </a:lnTo>
                  <a:lnTo>
                    <a:pt x="73080" y="396126"/>
                  </a:lnTo>
                  <a:lnTo>
                    <a:pt x="42867" y="361668"/>
                  </a:lnTo>
                  <a:lnTo>
                    <a:pt x="19834" y="320355"/>
                  </a:lnTo>
                  <a:lnTo>
                    <a:pt x="5154" y="273522"/>
                  </a:lnTo>
                  <a:lnTo>
                    <a:pt x="0" y="222504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511935" y="6247282"/>
            <a:ext cx="1250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H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469136" y="4779264"/>
            <a:ext cx="3313429" cy="1710055"/>
          </a:xfrm>
          <a:custGeom>
            <a:avLst/>
            <a:gdLst/>
            <a:ahLst/>
            <a:cxnLst/>
            <a:rect l="l" t="t" r="r" b="b"/>
            <a:pathLst>
              <a:path w="3313429" h="1710054">
                <a:moveTo>
                  <a:pt x="76200" y="1153668"/>
                </a:moveTo>
                <a:lnTo>
                  <a:pt x="69850" y="1140968"/>
                </a:lnTo>
                <a:lnTo>
                  <a:pt x="38100" y="1077468"/>
                </a:lnTo>
                <a:lnTo>
                  <a:pt x="0" y="1153668"/>
                </a:lnTo>
                <a:lnTo>
                  <a:pt x="31750" y="1153668"/>
                </a:lnTo>
                <a:lnTo>
                  <a:pt x="31750" y="1373124"/>
                </a:lnTo>
                <a:lnTo>
                  <a:pt x="44450" y="1373124"/>
                </a:lnTo>
                <a:lnTo>
                  <a:pt x="44450" y="1153668"/>
                </a:lnTo>
                <a:lnTo>
                  <a:pt x="76200" y="1153668"/>
                </a:lnTo>
                <a:close/>
              </a:path>
              <a:path w="3313429" h="1710054">
                <a:moveTo>
                  <a:pt x="1464437" y="933767"/>
                </a:moveTo>
                <a:lnTo>
                  <a:pt x="1458595" y="922464"/>
                </a:lnTo>
                <a:lnTo>
                  <a:pt x="362178" y="1482191"/>
                </a:lnTo>
                <a:lnTo>
                  <a:pt x="347726" y="1453896"/>
                </a:lnTo>
                <a:lnTo>
                  <a:pt x="297180" y="1522476"/>
                </a:lnTo>
                <a:lnTo>
                  <a:pt x="382397" y="1521764"/>
                </a:lnTo>
                <a:lnTo>
                  <a:pt x="370890" y="1499260"/>
                </a:lnTo>
                <a:lnTo>
                  <a:pt x="367944" y="1493481"/>
                </a:lnTo>
                <a:lnTo>
                  <a:pt x="1464437" y="933767"/>
                </a:lnTo>
                <a:close/>
              </a:path>
              <a:path w="3313429" h="1710054">
                <a:moveTo>
                  <a:pt x="3144012" y="31750"/>
                </a:moveTo>
                <a:lnTo>
                  <a:pt x="1924812" y="31750"/>
                </a:lnTo>
                <a:lnTo>
                  <a:pt x="1924812" y="0"/>
                </a:lnTo>
                <a:lnTo>
                  <a:pt x="1848612" y="38100"/>
                </a:lnTo>
                <a:lnTo>
                  <a:pt x="1924812" y="76200"/>
                </a:lnTo>
                <a:lnTo>
                  <a:pt x="1924812" y="44450"/>
                </a:lnTo>
                <a:lnTo>
                  <a:pt x="3144012" y="44450"/>
                </a:lnTo>
                <a:lnTo>
                  <a:pt x="3144012" y="31750"/>
                </a:lnTo>
                <a:close/>
              </a:path>
              <a:path w="3313429" h="1710054">
                <a:moveTo>
                  <a:pt x="3146679" y="1516710"/>
                </a:moveTo>
                <a:lnTo>
                  <a:pt x="2198586" y="1080693"/>
                </a:lnTo>
                <a:lnTo>
                  <a:pt x="3145917" y="784860"/>
                </a:lnTo>
                <a:lnTo>
                  <a:pt x="3142107" y="772668"/>
                </a:lnTo>
                <a:lnTo>
                  <a:pt x="2181288" y="1072743"/>
                </a:lnTo>
                <a:lnTo>
                  <a:pt x="1923516" y="954189"/>
                </a:lnTo>
                <a:lnTo>
                  <a:pt x="1925942" y="948880"/>
                </a:lnTo>
                <a:lnTo>
                  <a:pt x="1936750" y="925334"/>
                </a:lnTo>
                <a:lnTo>
                  <a:pt x="1851660" y="928116"/>
                </a:lnTo>
                <a:lnTo>
                  <a:pt x="1905000" y="994575"/>
                </a:lnTo>
                <a:lnTo>
                  <a:pt x="1918220" y="965746"/>
                </a:lnTo>
                <a:lnTo>
                  <a:pt x="2163165" y="1078407"/>
                </a:lnTo>
                <a:lnTo>
                  <a:pt x="364934" y="1640001"/>
                </a:lnTo>
                <a:lnTo>
                  <a:pt x="355473" y="1609699"/>
                </a:lnTo>
                <a:lnTo>
                  <a:pt x="297548" y="1665478"/>
                </a:lnTo>
                <a:lnTo>
                  <a:pt x="297180" y="1665478"/>
                </a:lnTo>
                <a:lnTo>
                  <a:pt x="297180" y="1665846"/>
                </a:lnTo>
                <a:lnTo>
                  <a:pt x="294132" y="1668780"/>
                </a:lnTo>
                <a:lnTo>
                  <a:pt x="297180" y="1669275"/>
                </a:lnTo>
                <a:lnTo>
                  <a:pt x="297180" y="1678178"/>
                </a:lnTo>
                <a:lnTo>
                  <a:pt x="352005" y="1678178"/>
                </a:lnTo>
                <a:lnTo>
                  <a:pt x="378206" y="1682432"/>
                </a:lnTo>
                <a:lnTo>
                  <a:pt x="376872" y="1678178"/>
                </a:lnTo>
                <a:lnTo>
                  <a:pt x="3067812" y="1678178"/>
                </a:lnTo>
                <a:lnTo>
                  <a:pt x="3067812" y="1709928"/>
                </a:lnTo>
                <a:lnTo>
                  <a:pt x="3131312" y="1678178"/>
                </a:lnTo>
                <a:lnTo>
                  <a:pt x="3144012" y="1671828"/>
                </a:lnTo>
                <a:lnTo>
                  <a:pt x="3131312" y="1665478"/>
                </a:lnTo>
                <a:lnTo>
                  <a:pt x="3067812" y="1633728"/>
                </a:lnTo>
                <a:lnTo>
                  <a:pt x="3067812" y="1665478"/>
                </a:lnTo>
                <a:lnTo>
                  <a:pt x="372897" y="1665478"/>
                </a:lnTo>
                <a:lnTo>
                  <a:pt x="369912" y="1655902"/>
                </a:lnTo>
                <a:lnTo>
                  <a:pt x="368719" y="1652130"/>
                </a:lnTo>
                <a:lnTo>
                  <a:pt x="2180463" y="1086358"/>
                </a:lnTo>
                <a:lnTo>
                  <a:pt x="3141345" y="1528241"/>
                </a:lnTo>
                <a:lnTo>
                  <a:pt x="3146679" y="1516710"/>
                </a:lnTo>
                <a:close/>
              </a:path>
              <a:path w="3313429" h="1710054">
                <a:moveTo>
                  <a:pt x="3313176" y="1296924"/>
                </a:moveTo>
                <a:lnTo>
                  <a:pt x="3281426" y="1296924"/>
                </a:lnTo>
                <a:lnTo>
                  <a:pt x="3281426" y="1077468"/>
                </a:lnTo>
                <a:lnTo>
                  <a:pt x="3268726" y="1077468"/>
                </a:lnTo>
                <a:lnTo>
                  <a:pt x="3268726" y="1296924"/>
                </a:lnTo>
                <a:lnTo>
                  <a:pt x="3236976" y="1296924"/>
                </a:lnTo>
                <a:lnTo>
                  <a:pt x="3275076" y="1373124"/>
                </a:lnTo>
                <a:lnTo>
                  <a:pt x="3306826" y="1309624"/>
                </a:lnTo>
                <a:lnTo>
                  <a:pt x="3313176" y="1296924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858383" y="3623183"/>
          <a:ext cx="1371600" cy="2132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Adjacency</a:t>
                      </a:r>
                      <a:r>
                        <a:rPr sz="1200" b="1" spc="-35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Lists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864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A:</a:t>
                      </a:r>
                      <a:r>
                        <a:rPr sz="1200" b="1" spc="15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B,</a:t>
                      </a:r>
                      <a:r>
                        <a:rPr sz="1200" b="1" spc="-5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C,</a:t>
                      </a:r>
                      <a:r>
                        <a:rPr sz="1200" b="1" spc="-1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B:</a:t>
                      </a:r>
                      <a:r>
                        <a:rPr sz="1200" b="1" spc="5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C: B, </a:t>
                      </a:r>
                      <a:r>
                        <a:rPr sz="1200" b="1" spc="-5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D: C, </a:t>
                      </a:r>
                      <a:r>
                        <a:rPr sz="1200" b="1" spc="-5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E: C,</a:t>
                      </a:r>
                      <a:r>
                        <a:rPr sz="1200" b="1" spc="-5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3345" marR="65722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F:</a:t>
                      </a:r>
                      <a:r>
                        <a:rPr sz="1200" b="1" spc="-2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C,</a:t>
                      </a:r>
                      <a:r>
                        <a:rPr sz="1200" b="1" spc="2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H </a:t>
                      </a: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G:</a:t>
                      </a:r>
                      <a:r>
                        <a:rPr sz="1200" b="1" spc="-5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6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F,</a:t>
                      </a:r>
                      <a:r>
                        <a:rPr sz="1200" b="1" spc="-1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H,</a:t>
                      </a:r>
                      <a:r>
                        <a:rPr sz="1200" b="1" spc="-1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H:</a:t>
                      </a:r>
                      <a:r>
                        <a:rPr sz="1200" b="1" spc="-1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E,</a:t>
                      </a:r>
                      <a:r>
                        <a:rPr sz="1200" b="1" spc="-1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6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I:</a:t>
                      </a:r>
                      <a:r>
                        <a:rPr sz="1200" b="1" spc="-5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2E2B1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1593850"/>
          <a:ext cx="7620000" cy="4411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visited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vertices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8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 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I,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6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 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I,</a:t>
                      </a:r>
                      <a:r>
                        <a:rPr sz="1800" spc="-4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H,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I,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3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H,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A,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D,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G</a:t>
                      </a:r>
                      <a:r>
                        <a:rPr sz="1800" spc="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I,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H,</a:t>
                      </a:r>
                      <a:r>
                        <a:rPr sz="1800" spc="-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E,</a:t>
                      </a:r>
                      <a:r>
                        <a:rPr sz="1800" spc="-3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9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F,</a:t>
                      </a:r>
                      <a:r>
                        <a:rPr sz="1800" spc="-1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C,</a:t>
                      </a:r>
                      <a:r>
                        <a:rPr sz="1800" spc="-1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2E2B1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2509"/>
            <a:ext cx="7350759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Minimum</a:t>
            </a:r>
            <a:r>
              <a:rPr spc="-225" dirty="0"/>
              <a:t> </a:t>
            </a:r>
            <a:r>
              <a:rPr spc="-95" dirty="0"/>
              <a:t>spanning</a:t>
            </a:r>
            <a:r>
              <a:rPr spc="-240" dirty="0"/>
              <a:t> </a:t>
            </a:r>
            <a:r>
              <a:rPr spc="-114" dirty="0"/>
              <a:t>tree</a:t>
            </a:r>
            <a:r>
              <a:rPr spc="-140" dirty="0"/>
              <a:t> </a:t>
            </a:r>
            <a:r>
              <a:rPr spc="-35" dirty="0"/>
              <a:t>(MST)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975193"/>
            <a:ext cx="7578725" cy="3981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6" marR="31750">
              <a:lnSpc>
                <a:spcPct val="110000"/>
              </a:lnSpc>
              <a:spcBef>
                <a:spcPts val="95"/>
              </a:spcBef>
              <a:buClr>
                <a:srgbClr val="A9A47B"/>
              </a:buClr>
              <a:tabLst>
                <a:tab pos="240665" algn="l"/>
              </a:tabLst>
            </a:pPr>
            <a:r>
              <a:rPr lang="en-US" sz="24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weights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minimum.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Prim’s</a:t>
            </a:r>
            <a:r>
              <a:rPr spc="-215" dirty="0"/>
              <a:t> </a:t>
            </a:r>
            <a:r>
              <a:rPr spc="-95" dirty="0"/>
              <a:t>algorithm</a:t>
            </a:r>
            <a:r>
              <a:rPr spc="-220" dirty="0"/>
              <a:t> </a:t>
            </a:r>
            <a:r>
              <a:rPr spc="-90" dirty="0"/>
              <a:t>for</a:t>
            </a:r>
            <a:r>
              <a:rPr spc="-220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15820"/>
            <a:ext cx="7345045" cy="4722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b="1" i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vertices:</a:t>
            </a:r>
            <a:r>
              <a:rPr sz="2200" b="1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endParaRPr sz="2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T.</a:t>
            </a:r>
            <a:endParaRPr sz="2200">
              <a:latin typeface="Calibri"/>
              <a:cs typeface="Calibri"/>
            </a:endParaRPr>
          </a:p>
          <a:p>
            <a:pPr marL="240665" marR="387350" indent="-228600">
              <a:lnSpc>
                <a:spcPct val="100000"/>
              </a:lnSpc>
              <a:spcBef>
                <a:spcPts val="535"/>
              </a:spcBef>
            </a:pP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200" b="1" i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vertices:</a:t>
            </a:r>
            <a:r>
              <a:rPr sz="2200" b="1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currently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T,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but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vertex.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Unseen</a:t>
            </a:r>
            <a:r>
              <a:rPr sz="2200" b="1" i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Vertices:</a:t>
            </a:r>
            <a:r>
              <a:rPr sz="22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neither</a:t>
            </a: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nor</a:t>
            </a:r>
            <a:endParaRPr sz="2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fall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under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category.</a:t>
            </a:r>
            <a:endParaRPr sz="22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steps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Prim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follows: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Choose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endParaRPr sz="2200">
              <a:latin typeface="Calibri"/>
              <a:cs typeface="Calibri"/>
            </a:endParaRPr>
          </a:p>
          <a:p>
            <a:pPr marL="240665" marR="508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Branch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out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during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iteration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edge.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Basically,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during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iteration</a:t>
            </a:r>
            <a:r>
              <a:rPr sz="2200" spc="5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algorithm,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fringe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such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vertex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weight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assigned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Prim’s</a:t>
            </a:r>
            <a:r>
              <a:rPr spc="-215" dirty="0"/>
              <a:t> </a:t>
            </a:r>
            <a:r>
              <a:rPr spc="-95" dirty="0"/>
              <a:t>algorithm</a:t>
            </a:r>
            <a:r>
              <a:rPr spc="-220" dirty="0"/>
              <a:t> </a:t>
            </a:r>
            <a:r>
              <a:rPr spc="-90" dirty="0"/>
              <a:t>for</a:t>
            </a:r>
            <a:r>
              <a:rPr spc="-235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06676"/>
            <a:ext cx="7957262" cy="27943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Prim’s</a:t>
            </a:r>
            <a:r>
              <a:rPr sz="2000" b="1" spc="-7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ourier New"/>
                <a:cs typeface="Courier New"/>
              </a:rPr>
              <a:t>Algorithm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1: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Select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a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starting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ourier New"/>
                <a:cs typeface="Courier New"/>
              </a:rPr>
              <a:t>vertex</a:t>
            </a:r>
            <a:r>
              <a:rPr lang="en-US" sz="2000" b="1" spc="-10" dirty="0">
                <a:solidFill>
                  <a:srgbClr val="2E2B1F"/>
                </a:solidFill>
                <a:latin typeface="Courier New"/>
                <a:cs typeface="Courier New"/>
              </a:rPr>
              <a:t>, add it in MST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20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2:</a:t>
            </a:r>
            <a:r>
              <a:rPr sz="20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Repeat</a:t>
            </a:r>
            <a:r>
              <a:rPr sz="20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Steps</a:t>
            </a:r>
            <a:r>
              <a:rPr sz="20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3</a:t>
            </a:r>
            <a:r>
              <a:rPr sz="20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and</a:t>
            </a:r>
            <a:r>
              <a:rPr sz="20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4</a:t>
            </a:r>
            <a:r>
              <a:rPr sz="20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until</a:t>
            </a:r>
            <a:r>
              <a:rPr sz="20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there</a:t>
            </a:r>
            <a:r>
              <a:rPr sz="20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ourier New"/>
                <a:cs typeface="Courier New"/>
              </a:rPr>
              <a:t>are</a:t>
            </a:r>
            <a:endParaRPr sz="2000" dirty="0">
              <a:latin typeface="Courier New"/>
              <a:cs typeface="Courier New"/>
            </a:endParaRPr>
          </a:p>
          <a:p>
            <a:pPr marL="1725930">
              <a:lnSpc>
                <a:spcPct val="100000"/>
              </a:lnSpc>
            </a:pP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fringe</a:t>
            </a:r>
            <a:r>
              <a:rPr sz="2000" b="1" spc="-7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ourier New"/>
                <a:cs typeface="Courier New"/>
              </a:rPr>
              <a:t>vertices</a:t>
            </a:r>
            <a:endParaRPr sz="2000" dirty="0">
              <a:latin typeface="Courier New"/>
              <a:cs typeface="Courier New"/>
            </a:endParaRPr>
          </a:p>
          <a:p>
            <a:pPr marL="1725930" marR="271780" indent="-1713864">
              <a:lnSpc>
                <a:spcPct val="100000"/>
              </a:lnSpc>
            </a:pP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3:Select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an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edge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e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connecting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20" dirty="0">
                <a:solidFill>
                  <a:srgbClr val="2E2B1F"/>
                </a:solidFill>
                <a:latin typeface="Courier New"/>
                <a:cs typeface="Courier New"/>
              </a:rPr>
              <a:t>tree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vertex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and</a:t>
            </a:r>
            <a:r>
              <a:rPr sz="2000" b="1" spc="-6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fringe</a:t>
            </a:r>
            <a:r>
              <a:rPr sz="2000" b="1" spc="-6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vertex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that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ourier New"/>
                <a:cs typeface="Courier New"/>
              </a:rPr>
              <a:t>has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minimum</a:t>
            </a:r>
            <a:r>
              <a:rPr sz="2000" b="1" spc="-8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ourier New"/>
                <a:cs typeface="Courier New"/>
              </a:rPr>
              <a:t>weight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Step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4:Add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selected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edge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and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vertex</a:t>
            </a:r>
            <a:r>
              <a:rPr sz="2000" b="1" spc="-5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ourier New"/>
                <a:cs typeface="Courier New"/>
              </a:rPr>
              <a:t>to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4159" y="4351146"/>
            <a:ext cx="2937841" cy="6399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tree</a:t>
            </a:r>
            <a:r>
              <a:rPr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T</a:t>
            </a:r>
            <a:r>
              <a:rPr lang="en-US"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it </a:t>
            </a:r>
            <a:r>
              <a:rPr lang="en-US" sz="2000" b="1" spc="-50" dirty="0" err="1">
                <a:solidFill>
                  <a:srgbClr val="2E2B1F"/>
                </a:solidFill>
                <a:latin typeface="Courier New"/>
                <a:cs typeface="Courier New"/>
              </a:rPr>
              <a:t>it</a:t>
            </a:r>
            <a:r>
              <a:rPr lang="en-US"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 don’t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000" b="1" spc="-50" dirty="0">
                <a:solidFill>
                  <a:srgbClr val="2E2B1F"/>
                </a:solidFill>
                <a:latin typeface="Courier New"/>
                <a:cs typeface="Courier New"/>
              </a:rPr>
              <a:t>create cycle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4351146"/>
            <a:ext cx="449643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3002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the</a:t>
            </a:r>
            <a:r>
              <a:rPr sz="2000" b="1" spc="-4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ourier New"/>
                <a:cs typeface="Courier New"/>
              </a:rPr>
              <a:t>minimum</a:t>
            </a:r>
            <a:r>
              <a:rPr sz="2000" b="1" spc="-40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ourier New"/>
                <a:cs typeface="Courier New"/>
              </a:rPr>
              <a:t>spanning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Prim’s</a:t>
            </a:r>
            <a:r>
              <a:rPr spc="-215" dirty="0"/>
              <a:t> </a:t>
            </a:r>
            <a:r>
              <a:rPr spc="-95" dirty="0"/>
              <a:t>algorithm</a:t>
            </a:r>
            <a:r>
              <a:rPr spc="-220" dirty="0"/>
              <a:t> </a:t>
            </a:r>
            <a:r>
              <a:rPr spc="-90" dirty="0"/>
              <a:t>for</a:t>
            </a:r>
            <a:r>
              <a:rPr spc="-235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15821"/>
            <a:ext cx="723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Construct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1981276"/>
            <a:ext cx="15754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below.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668" y="4909184"/>
            <a:ext cx="1569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dotted</a:t>
            </a:r>
            <a:r>
              <a:rPr sz="2400" spc="-1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lines.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0776" y="2234183"/>
            <a:ext cx="237744" cy="2377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65170" y="2300731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352" y="2234183"/>
            <a:ext cx="237744" cy="2377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065523" y="2300731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5152" y="2234183"/>
            <a:ext cx="237744" cy="23774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751323" y="2300731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160776" y="2919983"/>
            <a:ext cx="1076325" cy="238125"/>
            <a:chOff x="3160776" y="2919983"/>
            <a:chExt cx="1076325" cy="23812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0776" y="2919983"/>
              <a:ext cx="237744" cy="23774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8976" y="2919983"/>
              <a:ext cx="237744" cy="23774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265170" y="2986786"/>
            <a:ext cx="9366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50900" algn="l"/>
              </a:tabLst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r>
              <a:rPr sz="800" b="1" dirty="0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36748" y="2462593"/>
            <a:ext cx="1148080" cy="579755"/>
            <a:chOff x="2936748" y="2462593"/>
            <a:chExt cx="1148080" cy="579755"/>
          </a:xfrm>
        </p:grpSpPr>
        <p:sp>
          <p:nvSpPr>
            <p:cNvPr id="21" name="object 21"/>
            <p:cNvSpPr/>
            <p:nvPr/>
          </p:nvSpPr>
          <p:spPr>
            <a:xfrm>
              <a:off x="3393948" y="2467355"/>
              <a:ext cx="685800" cy="570230"/>
            </a:xfrm>
            <a:custGeom>
              <a:avLst/>
              <a:gdLst/>
              <a:ahLst/>
              <a:cxnLst/>
              <a:rect l="l" t="t" r="r" b="b"/>
              <a:pathLst>
                <a:path w="685800" h="570230">
                  <a:moveTo>
                    <a:pt x="685800" y="0"/>
                  </a:moveTo>
                  <a:lnTo>
                    <a:pt x="0" y="569976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36748" y="258013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936748" y="2580132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06723" y="246735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506723" y="2467355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15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622547" y="201015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622547" y="2010155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92523" y="2580132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192523" y="2580132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25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506723" y="3153155"/>
            <a:ext cx="344805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800" spc="-25" dirty="0">
                <a:solidFill>
                  <a:srgbClr val="993300"/>
                </a:solidFill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08347" y="2010155"/>
            <a:ext cx="341630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15"/>
              </a:spcBef>
            </a:pPr>
            <a:r>
              <a:rPr sz="800" spc="-25" dirty="0">
                <a:solidFill>
                  <a:srgbClr val="993300"/>
                </a:solidFill>
                <a:latin typeface="Times New Roman"/>
                <a:cs typeface="Times New Roman"/>
              </a:rPr>
              <a:t>11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241548" y="2314955"/>
            <a:ext cx="1447800" cy="646430"/>
          </a:xfrm>
          <a:custGeom>
            <a:avLst/>
            <a:gdLst/>
            <a:ahLst/>
            <a:cxnLst/>
            <a:rect l="l" t="t" r="r" b="b"/>
            <a:pathLst>
              <a:path w="1447800" h="646430">
                <a:moveTo>
                  <a:pt x="0" y="76200"/>
                </a:moveTo>
                <a:lnTo>
                  <a:pt x="0" y="533400"/>
                </a:lnTo>
              </a:path>
              <a:path w="1447800" h="646430">
                <a:moveTo>
                  <a:pt x="112775" y="646176"/>
                </a:moveTo>
                <a:lnTo>
                  <a:pt x="685800" y="646176"/>
                </a:lnTo>
              </a:path>
              <a:path w="1447800" h="646430">
                <a:moveTo>
                  <a:pt x="188975" y="0"/>
                </a:moveTo>
                <a:lnTo>
                  <a:pt x="762000" y="0"/>
                </a:lnTo>
              </a:path>
              <a:path w="1447800" h="646430">
                <a:moveTo>
                  <a:pt x="874776" y="569976"/>
                </a:moveTo>
                <a:lnTo>
                  <a:pt x="874776" y="112776"/>
                </a:lnTo>
              </a:path>
              <a:path w="1447800" h="646430">
                <a:moveTo>
                  <a:pt x="990600" y="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4568952" y="3910584"/>
            <a:ext cx="466725" cy="314325"/>
            <a:chOff x="4568952" y="3910584"/>
            <a:chExt cx="466725" cy="314325"/>
          </a:xfrm>
        </p:grpSpPr>
        <p:sp>
          <p:nvSpPr>
            <p:cNvPr id="34" name="object 34"/>
            <p:cNvSpPr/>
            <p:nvPr/>
          </p:nvSpPr>
          <p:spPr>
            <a:xfrm>
              <a:off x="4573524" y="391515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228600" y="0"/>
                  </a:moveTo>
                  <a:lnTo>
                    <a:pt x="176188" y="4023"/>
                  </a:lnTo>
                  <a:lnTo>
                    <a:pt x="128073" y="15484"/>
                  </a:lnTo>
                  <a:lnTo>
                    <a:pt x="85628" y="33470"/>
                  </a:lnTo>
                  <a:lnTo>
                    <a:pt x="50225" y="57067"/>
                  </a:lnTo>
                  <a:lnTo>
                    <a:pt x="23237" y="85363"/>
                  </a:lnTo>
                  <a:lnTo>
                    <a:pt x="0" y="152400"/>
                  </a:lnTo>
                  <a:lnTo>
                    <a:pt x="6038" y="187354"/>
                  </a:lnTo>
                  <a:lnTo>
                    <a:pt x="50225" y="247732"/>
                  </a:lnTo>
                  <a:lnTo>
                    <a:pt x="85628" y="271329"/>
                  </a:lnTo>
                  <a:lnTo>
                    <a:pt x="128073" y="289315"/>
                  </a:lnTo>
                  <a:lnTo>
                    <a:pt x="176188" y="300776"/>
                  </a:lnTo>
                  <a:lnTo>
                    <a:pt x="228600" y="304800"/>
                  </a:lnTo>
                  <a:lnTo>
                    <a:pt x="281011" y="300776"/>
                  </a:lnTo>
                  <a:lnTo>
                    <a:pt x="329126" y="289315"/>
                  </a:lnTo>
                  <a:lnTo>
                    <a:pt x="371571" y="271329"/>
                  </a:lnTo>
                  <a:lnTo>
                    <a:pt x="406974" y="247732"/>
                  </a:lnTo>
                  <a:lnTo>
                    <a:pt x="433962" y="219436"/>
                  </a:lnTo>
                  <a:lnTo>
                    <a:pt x="457200" y="152400"/>
                  </a:lnTo>
                  <a:lnTo>
                    <a:pt x="451161" y="117445"/>
                  </a:lnTo>
                  <a:lnTo>
                    <a:pt x="406974" y="57067"/>
                  </a:lnTo>
                  <a:lnTo>
                    <a:pt x="371571" y="33470"/>
                  </a:lnTo>
                  <a:lnTo>
                    <a:pt x="329126" y="15484"/>
                  </a:lnTo>
                  <a:lnTo>
                    <a:pt x="281011" y="4023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73524" y="3915156"/>
              <a:ext cx="457200" cy="304800"/>
            </a:xfrm>
            <a:custGeom>
              <a:avLst/>
              <a:gdLst/>
              <a:ahLst/>
              <a:cxnLst/>
              <a:rect l="l" t="t" r="r" b="b"/>
              <a:pathLst>
                <a:path w="457200" h="304800">
                  <a:moveTo>
                    <a:pt x="0" y="152400"/>
                  </a:moveTo>
                  <a:lnTo>
                    <a:pt x="23237" y="85363"/>
                  </a:lnTo>
                  <a:lnTo>
                    <a:pt x="50225" y="57067"/>
                  </a:lnTo>
                  <a:lnTo>
                    <a:pt x="85628" y="33470"/>
                  </a:lnTo>
                  <a:lnTo>
                    <a:pt x="128073" y="15484"/>
                  </a:lnTo>
                  <a:lnTo>
                    <a:pt x="176188" y="4023"/>
                  </a:lnTo>
                  <a:lnTo>
                    <a:pt x="228600" y="0"/>
                  </a:lnTo>
                  <a:lnTo>
                    <a:pt x="281011" y="4023"/>
                  </a:lnTo>
                  <a:lnTo>
                    <a:pt x="329126" y="15484"/>
                  </a:lnTo>
                  <a:lnTo>
                    <a:pt x="371571" y="33470"/>
                  </a:lnTo>
                  <a:lnTo>
                    <a:pt x="406974" y="57067"/>
                  </a:lnTo>
                  <a:lnTo>
                    <a:pt x="433962" y="85363"/>
                  </a:lnTo>
                  <a:lnTo>
                    <a:pt x="457200" y="152400"/>
                  </a:lnTo>
                  <a:lnTo>
                    <a:pt x="451161" y="187354"/>
                  </a:lnTo>
                  <a:lnTo>
                    <a:pt x="406974" y="247732"/>
                  </a:lnTo>
                  <a:lnTo>
                    <a:pt x="371571" y="271329"/>
                  </a:lnTo>
                  <a:lnTo>
                    <a:pt x="329126" y="289315"/>
                  </a:lnTo>
                  <a:lnTo>
                    <a:pt x="281011" y="300776"/>
                  </a:lnTo>
                  <a:lnTo>
                    <a:pt x="228600" y="304800"/>
                  </a:lnTo>
                  <a:lnTo>
                    <a:pt x="176188" y="300776"/>
                  </a:lnTo>
                  <a:lnTo>
                    <a:pt x="128073" y="289315"/>
                  </a:lnTo>
                  <a:lnTo>
                    <a:pt x="85628" y="271329"/>
                  </a:lnTo>
                  <a:lnTo>
                    <a:pt x="50225" y="247732"/>
                  </a:lnTo>
                  <a:lnTo>
                    <a:pt x="23237" y="219436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52068" y="3298647"/>
            <a:ext cx="7266940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Choose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starting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vertex,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example.</a:t>
            </a:r>
            <a:endParaRPr sz="2400">
              <a:latin typeface="Calibri"/>
              <a:cs typeface="Calibri"/>
            </a:endParaRPr>
          </a:p>
          <a:p>
            <a:pPr marL="1017269" algn="ctr">
              <a:lnSpc>
                <a:spcPts val="1745"/>
              </a:lnSpc>
              <a:spcBef>
                <a:spcPts val="2465"/>
              </a:spcBef>
            </a:pPr>
            <a:r>
              <a:rPr sz="1600" b="1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2705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(that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A).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endParaRPr sz="24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400" spc="-11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shown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4552" y="5282184"/>
            <a:ext cx="237744" cy="23774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760470" y="5338064"/>
            <a:ext cx="14922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0" dirty="0">
                <a:solidFill>
                  <a:srgbClr val="993300"/>
                </a:solidFill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6176" y="5282184"/>
            <a:ext cx="237744" cy="237744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560823" y="5338064"/>
            <a:ext cx="140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0" dirty="0">
                <a:solidFill>
                  <a:srgbClr val="993300"/>
                </a:solidFill>
                <a:latin typeface="Calibri"/>
                <a:cs typeface="Calibri"/>
              </a:rPr>
              <a:t>B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4552" y="5967984"/>
            <a:ext cx="237744" cy="237744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3760470" y="6035751"/>
            <a:ext cx="9842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430523" y="5394769"/>
            <a:ext cx="1035050" cy="582930"/>
            <a:chOff x="3430523" y="5394769"/>
            <a:chExt cx="1035050" cy="582930"/>
          </a:xfrm>
        </p:grpSpPr>
        <p:sp>
          <p:nvSpPr>
            <p:cNvPr id="44" name="object 44"/>
            <p:cNvSpPr/>
            <p:nvPr/>
          </p:nvSpPr>
          <p:spPr>
            <a:xfrm>
              <a:off x="3774947" y="5399532"/>
              <a:ext cx="685800" cy="573405"/>
            </a:xfrm>
            <a:custGeom>
              <a:avLst/>
              <a:gdLst/>
              <a:ahLst/>
              <a:cxnLst/>
              <a:rect l="l" t="t" r="r" b="b"/>
              <a:pathLst>
                <a:path w="685800" h="573404">
                  <a:moveTo>
                    <a:pt x="112775" y="0"/>
                  </a:moveTo>
                  <a:lnTo>
                    <a:pt x="685800" y="0"/>
                  </a:lnTo>
                </a:path>
                <a:path w="685800" h="573404">
                  <a:moveTo>
                    <a:pt x="0" y="115824"/>
                  </a:moveTo>
                  <a:lnTo>
                    <a:pt x="0" y="573024"/>
                  </a:lnTo>
                </a:path>
              </a:pathLst>
            </a:custGeom>
            <a:ln w="9144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30523" y="5628132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430523" y="5628132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4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111752" y="5053584"/>
            <a:ext cx="238125" cy="238125"/>
            <a:chOff x="4111752" y="5053584"/>
            <a:chExt cx="238125" cy="238125"/>
          </a:xfrm>
        </p:grpSpPr>
        <p:sp>
          <p:nvSpPr>
            <p:cNvPr id="48" name="object 48"/>
            <p:cNvSpPr/>
            <p:nvPr/>
          </p:nvSpPr>
          <p:spPr>
            <a:xfrm>
              <a:off x="4116324" y="50581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16324" y="5058156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228600"/>
                  </a:moveTo>
                  <a:lnTo>
                    <a:pt x="228600" y="2286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195064" y="5075377"/>
            <a:ext cx="12953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solidFill>
                  <a:srgbClr val="993300"/>
                </a:solidFill>
                <a:latin typeface="Calibri"/>
                <a:cs typeface="Calibri"/>
              </a:rPr>
              <a:t>7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Prim’s</a:t>
            </a:r>
            <a:r>
              <a:rPr spc="-215" dirty="0"/>
              <a:t> </a:t>
            </a:r>
            <a:r>
              <a:rPr spc="-95" dirty="0"/>
              <a:t>algorithm</a:t>
            </a:r>
            <a:r>
              <a:rPr spc="-220" dirty="0"/>
              <a:t> </a:t>
            </a:r>
            <a:r>
              <a:rPr spc="-90" dirty="0"/>
              <a:t>for</a:t>
            </a:r>
            <a:r>
              <a:rPr spc="-235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428369"/>
            <a:ext cx="735330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5080" indent="-227329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400" spc="5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400" spc="5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400" spc="5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400" spc="5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400" spc="5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400" spc="5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5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fringe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400" spc="3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3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3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400" spc="3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weight</a:t>
            </a:r>
            <a:r>
              <a:rPr sz="2400" spc="3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400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3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selected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400" spc="40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3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40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400" spc="4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3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3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400" spc="4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r>
              <a:rPr sz="2400" spc="3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400" spc="4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T.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Since</a:t>
            </a:r>
            <a:r>
              <a:rPr sz="2400" spc="3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400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400" spc="3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3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3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400" spc="3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3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2400" spc="3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weight,</a:t>
            </a:r>
            <a:r>
              <a:rPr sz="2400" spc="3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so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4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4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tree.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4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4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4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4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4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4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3258058"/>
            <a:ext cx="8743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vertex.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068" y="4574870"/>
            <a:ext cx="6057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(that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C).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288" y="3398520"/>
            <a:ext cx="237744" cy="2377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14190" y="346633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9288" y="4084320"/>
            <a:ext cx="237744" cy="2377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314190" y="4152391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85259" y="3626929"/>
            <a:ext cx="346710" cy="466725"/>
            <a:chOff x="3985259" y="3626929"/>
            <a:chExt cx="346710" cy="466725"/>
          </a:xfrm>
        </p:grpSpPr>
        <p:sp>
          <p:nvSpPr>
            <p:cNvPr id="15" name="object 15"/>
            <p:cNvSpPr/>
            <p:nvPr/>
          </p:nvSpPr>
          <p:spPr>
            <a:xfrm>
              <a:off x="4326635" y="363169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199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85259" y="374446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85259" y="3744467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5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7864" y="3410711"/>
            <a:ext cx="237744" cy="2377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5114671" y="3479037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42459" y="3226307"/>
            <a:ext cx="570230" cy="309880"/>
            <a:chOff x="4442459" y="3226307"/>
            <a:chExt cx="570230" cy="309880"/>
          </a:xfrm>
        </p:grpSpPr>
        <p:sp>
          <p:nvSpPr>
            <p:cNvPr id="21" name="object 21"/>
            <p:cNvSpPr/>
            <p:nvPr/>
          </p:nvSpPr>
          <p:spPr>
            <a:xfrm>
              <a:off x="4442459" y="3531107"/>
              <a:ext cx="570230" cy="0"/>
            </a:xfrm>
            <a:custGeom>
              <a:avLst/>
              <a:gdLst/>
              <a:ahLst/>
              <a:cxnLst/>
              <a:rect l="l" t="t" r="r" b="b"/>
              <a:pathLst>
                <a:path w="570229">
                  <a:moveTo>
                    <a:pt x="0" y="0"/>
                  </a:moveTo>
                  <a:lnTo>
                    <a:pt x="569976" y="0"/>
                  </a:lnTo>
                </a:path>
              </a:pathLst>
            </a:custGeom>
            <a:ln w="9144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71059" y="322630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671059" y="3226307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3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1088" y="5379720"/>
            <a:ext cx="237744" cy="23774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3475735" y="544842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9664" y="5379720"/>
            <a:ext cx="237744" cy="23774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276090" y="5448427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1088" y="6065520"/>
            <a:ext cx="237744" cy="2377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3475735" y="6134506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9664" y="6065520"/>
            <a:ext cx="237744" cy="23774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276090" y="6134506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147060" y="5608129"/>
            <a:ext cx="1148080" cy="579755"/>
            <a:chOff x="3147060" y="5608129"/>
            <a:chExt cx="1148080" cy="579755"/>
          </a:xfrm>
        </p:grpSpPr>
        <p:sp>
          <p:nvSpPr>
            <p:cNvPr id="33" name="object 33"/>
            <p:cNvSpPr/>
            <p:nvPr/>
          </p:nvSpPr>
          <p:spPr>
            <a:xfrm>
              <a:off x="3488436" y="561289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04260" y="5612891"/>
              <a:ext cx="685800" cy="570230"/>
            </a:xfrm>
            <a:custGeom>
              <a:avLst/>
              <a:gdLst/>
              <a:ahLst/>
              <a:cxnLst/>
              <a:rect l="l" t="t" r="r" b="b"/>
              <a:pathLst>
                <a:path w="685800" h="570229">
                  <a:moveTo>
                    <a:pt x="0" y="569976"/>
                  </a:moveTo>
                  <a:lnTo>
                    <a:pt x="569976" y="569976"/>
                  </a:lnTo>
                </a:path>
                <a:path w="685800" h="570229">
                  <a:moveTo>
                    <a:pt x="685800" y="0"/>
                  </a:moveTo>
                  <a:lnTo>
                    <a:pt x="0" y="569976"/>
                  </a:lnTo>
                </a:path>
              </a:pathLst>
            </a:custGeom>
            <a:ln w="9144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147060" y="572566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147060" y="5725667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45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17035" y="561289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717035" y="5612891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3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17035" y="6298691"/>
            <a:ext cx="344805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800" spc="-25" dirty="0">
                <a:solidFill>
                  <a:srgbClr val="993300"/>
                </a:solidFill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604259" y="5268467"/>
            <a:ext cx="685800" cy="279400"/>
            <a:chOff x="3604259" y="5268467"/>
            <a:chExt cx="685800" cy="279400"/>
          </a:xfrm>
        </p:grpSpPr>
        <p:sp>
          <p:nvSpPr>
            <p:cNvPr id="41" name="object 41"/>
            <p:cNvSpPr/>
            <p:nvPr/>
          </p:nvSpPr>
          <p:spPr>
            <a:xfrm>
              <a:off x="3604259" y="5542787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9144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5635" y="526846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945635" y="5268467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45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Prim’s</a:t>
            </a:r>
            <a:r>
              <a:rPr spc="-215" dirty="0"/>
              <a:t> </a:t>
            </a:r>
            <a:r>
              <a:rPr spc="-95" dirty="0"/>
              <a:t>algorithm</a:t>
            </a:r>
            <a:r>
              <a:rPr spc="-220" dirty="0"/>
              <a:t> </a:t>
            </a:r>
            <a:r>
              <a:rPr spc="-90" dirty="0"/>
              <a:t>for</a:t>
            </a:r>
            <a:r>
              <a:rPr spc="-235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18869"/>
            <a:ext cx="7350125" cy="1549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8760" marR="5080" indent="-226695" algn="just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has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weight</a:t>
            </a:r>
            <a:r>
              <a:rPr sz="200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0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00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0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000" spc="2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r>
              <a:rPr sz="200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T.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Since</a:t>
            </a:r>
            <a:r>
              <a:rPr sz="20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00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2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has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weight,</a:t>
            </a:r>
            <a:r>
              <a:rPr sz="2000" spc="1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0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0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tree.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0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000" spc="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vertex.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68" y="4667834"/>
            <a:ext cx="50996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0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(that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9752" y="2996183"/>
            <a:ext cx="237744" cy="2377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55670" y="3063620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376" y="2996183"/>
            <a:ext cx="237744" cy="2377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256023" y="3063620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49752" y="3224593"/>
            <a:ext cx="238125" cy="695325"/>
            <a:chOff x="3349752" y="3224593"/>
            <a:chExt cx="238125" cy="69532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9752" y="3681983"/>
              <a:ext cx="237744" cy="2377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70148" y="3229355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55670" y="3749801"/>
            <a:ext cx="73533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21995" algn="l"/>
              </a:tabLst>
            </a:pPr>
            <a:r>
              <a:rPr sz="800" b="1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r>
              <a:rPr sz="800" b="1" spc="13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800" b="1" u="dash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25723" y="3224593"/>
            <a:ext cx="1148080" cy="579755"/>
            <a:chOff x="3125723" y="3224593"/>
            <a:chExt cx="1148080" cy="579755"/>
          </a:xfrm>
        </p:grpSpPr>
        <p:sp>
          <p:nvSpPr>
            <p:cNvPr id="18" name="object 18"/>
            <p:cNvSpPr/>
            <p:nvPr/>
          </p:nvSpPr>
          <p:spPr>
            <a:xfrm>
              <a:off x="3582923" y="3229355"/>
              <a:ext cx="685800" cy="570230"/>
            </a:xfrm>
            <a:custGeom>
              <a:avLst/>
              <a:gdLst/>
              <a:ahLst/>
              <a:cxnLst/>
              <a:rect l="l" t="t" r="r" b="b"/>
              <a:pathLst>
                <a:path w="685800" h="570229">
                  <a:moveTo>
                    <a:pt x="685800" y="0"/>
                  </a:moveTo>
                  <a:lnTo>
                    <a:pt x="0" y="569976"/>
                  </a:lnTo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25723" y="3342131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25723" y="3342132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35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98747" y="3229355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98747" y="3229355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1376" y="3730752"/>
            <a:ext cx="237744" cy="23774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256023" y="379907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82923" y="3963923"/>
            <a:ext cx="344805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800" spc="-25" dirty="0">
                <a:solidFill>
                  <a:srgbClr val="2E2B1F"/>
                </a:solidFill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9376" y="5330952"/>
            <a:ext cx="237744" cy="23774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493770" y="5399913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7576" y="5330952"/>
            <a:ext cx="237744" cy="23774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332223" y="5399913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2" y="5330952"/>
            <a:ext cx="237744" cy="237744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4980178" y="5399913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5952" y="6016752"/>
            <a:ext cx="237744" cy="23774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531870" y="6086043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7952" y="6016752"/>
            <a:ext cx="237744" cy="23774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4294123" y="6086043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65385" y="5406961"/>
            <a:ext cx="1457325" cy="735330"/>
            <a:chOff x="3465385" y="5406961"/>
            <a:chExt cx="1457325" cy="735330"/>
          </a:xfrm>
        </p:grpSpPr>
        <p:sp>
          <p:nvSpPr>
            <p:cNvPr id="37" name="object 37"/>
            <p:cNvSpPr/>
            <p:nvPr/>
          </p:nvSpPr>
          <p:spPr>
            <a:xfrm>
              <a:off x="3470147" y="556412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84547" y="5564123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22547" y="5564123"/>
              <a:ext cx="685800" cy="573405"/>
            </a:xfrm>
            <a:custGeom>
              <a:avLst/>
              <a:gdLst/>
              <a:ahLst/>
              <a:cxnLst/>
              <a:rect l="l" t="t" r="r" b="b"/>
              <a:pathLst>
                <a:path w="685800" h="573404">
                  <a:moveTo>
                    <a:pt x="685800" y="0"/>
                  </a:moveTo>
                  <a:lnTo>
                    <a:pt x="0" y="573024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60747" y="5411723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9144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35323" y="5564123"/>
              <a:ext cx="228600" cy="287020"/>
            </a:xfrm>
            <a:custGeom>
              <a:avLst/>
              <a:gdLst/>
              <a:ahLst/>
              <a:cxnLst/>
              <a:rect l="l" t="t" r="r" b="b"/>
              <a:pathLst>
                <a:path w="228600" h="287020">
                  <a:moveTo>
                    <a:pt x="228600" y="0"/>
                  </a:moveTo>
                  <a:lnTo>
                    <a:pt x="0" y="0"/>
                  </a:lnTo>
                  <a:lnTo>
                    <a:pt x="0" y="286512"/>
                  </a:lnTo>
                  <a:lnTo>
                    <a:pt x="228600" y="286512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35323" y="5564123"/>
              <a:ext cx="228600" cy="287020"/>
            </a:xfrm>
            <a:custGeom>
              <a:avLst/>
              <a:gdLst/>
              <a:ahLst/>
              <a:cxnLst/>
              <a:rect l="l" t="t" r="r" b="b"/>
              <a:pathLst>
                <a:path w="228600" h="287020">
                  <a:moveTo>
                    <a:pt x="0" y="286512"/>
                  </a:moveTo>
                  <a:lnTo>
                    <a:pt x="228600" y="286512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286512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084576" y="5635752"/>
            <a:ext cx="238125" cy="314325"/>
            <a:chOff x="3084576" y="5635752"/>
            <a:chExt cx="238125" cy="314325"/>
          </a:xfrm>
        </p:grpSpPr>
        <p:sp>
          <p:nvSpPr>
            <p:cNvPr id="44" name="object 44"/>
            <p:cNvSpPr/>
            <p:nvPr/>
          </p:nvSpPr>
          <p:spPr>
            <a:xfrm>
              <a:off x="3089148" y="5640324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89148" y="5640324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166110" y="5793435"/>
            <a:ext cx="762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13809" y="5717235"/>
            <a:ext cx="762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532185" y="5711761"/>
            <a:ext cx="238125" cy="314325"/>
            <a:chOff x="4532185" y="5711761"/>
            <a:chExt cx="238125" cy="314325"/>
          </a:xfrm>
        </p:grpSpPr>
        <p:sp>
          <p:nvSpPr>
            <p:cNvPr id="49" name="object 49"/>
            <p:cNvSpPr/>
            <p:nvPr/>
          </p:nvSpPr>
          <p:spPr>
            <a:xfrm>
              <a:off x="4536947" y="5716523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2286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228600" y="3048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36947" y="5716523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0" y="304800"/>
                  </a:moveTo>
                  <a:lnTo>
                    <a:pt x="228600" y="3048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614164" y="5869635"/>
            <a:ext cx="762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36947" y="5106923"/>
            <a:ext cx="341630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35"/>
              </a:spcBef>
            </a:pPr>
            <a:r>
              <a:rPr sz="800" spc="-25" dirty="0">
                <a:solidFill>
                  <a:srgbClr val="2E2B1F"/>
                </a:solidFill>
                <a:latin typeface="Times New Roman"/>
                <a:cs typeface="Times New Roman"/>
              </a:rPr>
              <a:t>11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622547" y="609752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9144">
            <a:solidFill>
              <a:srgbClr val="2E2B1F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851147" y="6173723"/>
            <a:ext cx="341630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40"/>
              </a:spcBef>
            </a:pPr>
            <a:r>
              <a:rPr sz="800" spc="-25" dirty="0">
                <a:solidFill>
                  <a:srgbClr val="2E2B1F"/>
                </a:solidFill>
                <a:latin typeface="Times New Roman"/>
                <a:cs typeface="Times New Roman"/>
              </a:rPr>
              <a:t>10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8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244" y="1618869"/>
            <a:ext cx="7454265" cy="38055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directed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undirected.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undirected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graph,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direction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associated with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them.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drawn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traversed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from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well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A.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above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figure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shows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undirected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does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gives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about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direction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edges.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  <a:buClr>
                <a:srgbClr val="A9A47B"/>
              </a:buClr>
              <a:buFont typeface="Arial"/>
              <a:buChar char="•"/>
            </a:pPr>
            <a:endParaRPr sz="2000">
              <a:latin typeface="Calibri"/>
              <a:cs typeface="Calibri"/>
            </a:endParaRPr>
          </a:p>
          <a:p>
            <a:pPr marL="356870" marR="163195" indent="-34480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figure</a:t>
            </a:r>
            <a:r>
              <a:rPr sz="2000" spc="3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shows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directed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graph.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directed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graph,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edges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ordered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pair.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(A,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B)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said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initiate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(also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initial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node)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terminate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(terminal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node).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8361" y="568431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70185" y="5254561"/>
            <a:ext cx="351155" cy="354330"/>
            <a:chOff x="3770185" y="5254561"/>
            <a:chExt cx="351155" cy="354330"/>
          </a:xfrm>
        </p:grpSpPr>
        <p:sp>
          <p:nvSpPr>
            <p:cNvPr id="9" name="object 9"/>
            <p:cNvSpPr/>
            <p:nvPr/>
          </p:nvSpPr>
          <p:spPr>
            <a:xfrm>
              <a:off x="3774947" y="5259323"/>
              <a:ext cx="341630" cy="344805"/>
            </a:xfrm>
            <a:custGeom>
              <a:avLst/>
              <a:gdLst/>
              <a:ahLst/>
              <a:cxnLst/>
              <a:rect l="l" t="t" r="r" b="b"/>
              <a:pathLst>
                <a:path w="341629" h="344804">
                  <a:moveTo>
                    <a:pt x="170687" y="0"/>
                  </a:moveTo>
                  <a:lnTo>
                    <a:pt x="125324" y="6150"/>
                  </a:lnTo>
                  <a:lnTo>
                    <a:pt x="84553" y="23509"/>
                  </a:lnTo>
                  <a:lnTo>
                    <a:pt x="50006" y="50434"/>
                  </a:lnTo>
                  <a:lnTo>
                    <a:pt x="23311" y="85287"/>
                  </a:lnTo>
                  <a:lnTo>
                    <a:pt x="6099" y="126426"/>
                  </a:lnTo>
                  <a:lnTo>
                    <a:pt x="0" y="172212"/>
                  </a:lnTo>
                  <a:lnTo>
                    <a:pt x="6099" y="217997"/>
                  </a:lnTo>
                  <a:lnTo>
                    <a:pt x="23311" y="259136"/>
                  </a:lnTo>
                  <a:lnTo>
                    <a:pt x="50006" y="293989"/>
                  </a:lnTo>
                  <a:lnTo>
                    <a:pt x="84553" y="320914"/>
                  </a:lnTo>
                  <a:lnTo>
                    <a:pt x="125324" y="338273"/>
                  </a:lnTo>
                  <a:lnTo>
                    <a:pt x="170687" y="344423"/>
                  </a:lnTo>
                  <a:lnTo>
                    <a:pt x="216051" y="338273"/>
                  </a:lnTo>
                  <a:lnTo>
                    <a:pt x="256822" y="320914"/>
                  </a:lnTo>
                  <a:lnTo>
                    <a:pt x="291369" y="293989"/>
                  </a:lnTo>
                  <a:lnTo>
                    <a:pt x="318064" y="259136"/>
                  </a:lnTo>
                  <a:lnTo>
                    <a:pt x="335276" y="217997"/>
                  </a:lnTo>
                  <a:lnTo>
                    <a:pt x="341375" y="172212"/>
                  </a:lnTo>
                  <a:lnTo>
                    <a:pt x="335276" y="126426"/>
                  </a:lnTo>
                  <a:lnTo>
                    <a:pt x="318064" y="85287"/>
                  </a:lnTo>
                  <a:lnTo>
                    <a:pt x="291369" y="50434"/>
                  </a:lnTo>
                  <a:lnTo>
                    <a:pt x="256822" y="23509"/>
                  </a:lnTo>
                  <a:lnTo>
                    <a:pt x="216051" y="6150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4947" y="5259323"/>
              <a:ext cx="341630" cy="344805"/>
            </a:xfrm>
            <a:custGeom>
              <a:avLst/>
              <a:gdLst/>
              <a:ahLst/>
              <a:cxnLst/>
              <a:rect l="l" t="t" r="r" b="b"/>
              <a:pathLst>
                <a:path w="341629" h="344804">
                  <a:moveTo>
                    <a:pt x="0" y="172212"/>
                  </a:moveTo>
                  <a:lnTo>
                    <a:pt x="6099" y="126426"/>
                  </a:lnTo>
                  <a:lnTo>
                    <a:pt x="23311" y="85287"/>
                  </a:lnTo>
                  <a:lnTo>
                    <a:pt x="50006" y="50434"/>
                  </a:lnTo>
                  <a:lnTo>
                    <a:pt x="84553" y="23509"/>
                  </a:lnTo>
                  <a:lnTo>
                    <a:pt x="125324" y="6150"/>
                  </a:lnTo>
                  <a:lnTo>
                    <a:pt x="170687" y="0"/>
                  </a:lnTo>
                  <a:lnTo>
                    <a:pt x="216051" y="6150"/>
                  </a:lnTo>
                  <a:lnTo>
                    <a:pt x="256822" y="23509"/>
                  </a:lnTo>
                  <a:lnTo>
                    <a:pt x="291369" y="50434"/>
                  </a:lnTo>
                  <a:lnTo>
                    <a:pt x="318064" y="85287"/>
                  </a:lnTo>
                  <a:lnTo>
                    <a:pt x="335276" y="126426"/>
                  </a:lnTo>
                  <a:lnTo>
                    <a:pt x="341375" y="172212"/>
                  </a:lnTo>
                  <a:lnTo>
                    <a:pt x="335276" y="217997"/>
                  </a:lnTo>
                  <a:lnTo>
                    <a:pt x="318064" y="259136"/>
                  </a:lnTo>
                  <a:lnTo>
                    <a:pt x="291369" y="293989"/>
                  </a:lnTo>
                  <a:lnTo>
                    <a:pt x="256822" y="320914"/>
                  </a:lnTo>
                  <a:lnTo>
                    <a:pt x="216051" y="338273"/>
                  </a:lnTo>
                  <a:lnTo>
                    <a:pt x="170687" y="344423"/>
                  </a:lnTo>
                  <a:lnTo>
                    <a:pt x="125324" y="338273"/>
                  </a:lnTo>
                  <a:lnTo>
                    <a:pt x="84553" y="320914"/>
                  </a:lnTo>
                  <a:lnTo>
                    <a:pt x="50006" y="293989"/>
                  </a:lnTo>
                  <a:lnTo>
                    <a:pt x="23311" y="259136"/>
                  </a:lnTo>
                  <a:lnTo>
                    <a:pt x="6099" y="217997"/>
                  </a:lnTo>
                  <a:lnTo>
                    <a:pt x="0" y="172212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902202" y="5340477"/>
            <a:ext cx="11303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ahoma"/>
                <a:cs typeface="Tahoma"/>
              </a:rPr>
              <a:t>A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25961" y="5254561"/>
            <a:ext cx="354330" cy="354330"/>
            <a:chOff x="5025961" y="5254561"/>
            <a:chExt cx="354330" cy="354330"/>
          </a:xfrm>
        </p:grpSpPr>
        <p:sp>
          <p:nvSpPr>
            <p:cNvPr id="13" name="object 13"/>
            <p:cNvSpPr/>
            <p:nvPr/>
          </p:nvSpPr>
          <p:spPr>
            <a:xfrm>
              <a:off x="5030723" y="5259323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172212" y="0"/>
                  </a:moveTo>
                  <a:lnTo>
                    <a:pt x="126426" y="6150"/>
                  </a:lnTo>
                  <a:lnTo>
                    <a:pt x="85287" y="23509"/>
                  </a:lnTo>
                  <a:lnTo>
                    <a:pt x="50434" y="50434"/>
                  </a:lnTo>
                  <a:lnTo>
                    <a:pt x="23509" y="85287"/>
                  </a:lnTo>
                  <a:lnTo>
                    <a:pt x="6150" y="126426"/>
                  </a:lnTo>
                  <a:lnTo>
                    <a:pt x="0" y="172212"/>
                  </a:lnTo>
                  <a:lnTo>
                    <a:pt x="6150" y="217997"/>
                  </a:lnTo>
                  <a:lnTo>
                    <a:pt x="23509" y="259136"/>
                  </a:lnTo>
                  <a:lnTo>
                    <a:pt x="50434" y="293989"/>
                  </a:lnTo>
                  <a:lnTo>
                    <a:pt x="85287" y="320914"/>
                  </a:lnTo>
                  <a:lnTo>
                    <a:pt x="126426" y="338273"/>
                  </a:lnTo>
                  <a:lnTo>
                    <a:pt x="172212" y="344423"/>
                  </a:lnTo>
                  <a:lnTo>
                    <a:pt x="217997" y="338273"/>
                  </a:lnTo>
                  <a:lnTo>
                    <a:pt x="259136" y="320914"/>
                  </a:lnTo>
                  <a:lnTo>
                    <a:pt x="293989" y="293989"/>
                  </a:lnTo>
                  <a:lnTo>
                    <a:pt x="320914" y="259136"/>
                  </a:lnTo>
                  <a:lnTo>
                    <a:pt x="338273" y="217997"/>
                  </a:lnTo>
                  <a:lnTo>
                    <a:pt x="344424" y="172212"/>
                  </a:lnTo>
                  <a:lnTo>
                    <a:pt x="338273" y="126426"/>
                  </a:lnTo>
                  <a:lnTo>
                    <a:pt x="320914" y="85287"/>
                  </a:lnTo>
                  <a:lnTo>
                    <a:pt x="293989" y="50434"/>
                  </a:lnTo>
                  <a:lnTo>
                    <a:pt x="259136" y="23509"/>
                  </a:lnTo>
                  <a:lnTo>
                    <a:pt x="217997" y="6150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30723" y="5259323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0" y="172212"/>
                  </a:moveTo>
                  <a:lnTo>
                    <a:pt x="6150" y="126426"/>
                  </a:lnTo>
                  <a:lnTo>
                    <a:pt x="23509" y="85287"/>
                  </a:lnTo>
                  <a:lnTo>
                    <a:pt x="50434" y="50434"/>
                  </a:lnTo>
                  <a:lnTo>
                    <a:pt x="85287" y="23509"/>
                  </a:lnTo>
                  <a:lnTo>
                    <a:pt x="126426" y="6150"/>
                  </a:lnTo>
                  <a:lnTo>
                    <a:pt x="172212" y="0"/>
                  </a:lnTo>
                  <a:lnTo>
                    <a:pt x="217997" y="6150"/>
                  </a:lnTo>
                  <a:lnTo>
                    <a:pt x="259136" y="23509"/>
                  </a:lnTo>
                  <a:lnTo>
                    <a:pt x="293989" y="50434"/>
                  </a:lnTo>
                  <a:lnTo>
                    <a:pt x="320914" y="85287"/>
                  </a:lnTo>
                  <a:lnTo>
                    <a:pt x="338273" y="126426"/>
                  </a:lnTo>
                  <a:lnTo>
                    <a:pt x="344424" y="172212"/>
                  </a:lnTo>
                  <a:lnTo>
                    <a:pt x="338273" y="217997"/>
                  </a:lnTo>
                  <a:lnTo>
                    <a:pt x="320914" y="259136"/>
                  </a:lnTo>
                  <a:lnTo>
                    <a:pt x="293989" y="293989"/>
                  </a:lnTo>
                  <a:lnTo>
                    <a:pt x="259136" y="320914"/>
                  </a:lnTo>
                  <a:lnTo>
                    <a:pt x="217997" y="338273"/>
                  </a:lnTo>
                  <a:lnTo>
                    <a:pt x="172212" y="344423"/>
                  </a:lnTo>
                  <a:lnTo>
                    <a:pt x="126426" y="338273"/>
                  </a:lnTo>
                  <a:lnTo>
                    <a:pt x="85287" y="320914"/>
                  </a:lnTo>
                  <a:lnTo>
                    <a:pt x="50434" y="293989"/>
                  </a:lnTo>
                  <a:lnTo>
                    <a:pt x="23509" y="259136"/>
                  </a:lnTo>
                  <a:lnTo>
                    <a:pt x="6150" y="217997"/>
                  </a:lnTo>
                  <a:lnTo>
                    <a:pt x="0" y="172212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60009" y="5340477"/>
            <a:ext cx="11366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ahoma"/>
                <a:cs typeface="Tahoma"/>
              </a:rPr>
              <a:t>B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56185" y="5254561"/>
            <a:ext cx="351155" cy="354330"/>
            <a:chOff x="6056185" y="5254561"/>
            <a:chExt cx="351155" cy="354330"/>
          </a:xfrm>
        </p:grpSpPr>
        <p:sp>
          <p:nvSpPr>
            <p:cNvPr id="17" name="object 17"/>
            <p:cNvSpPr/>
            <p:nvPr/>
          </p:nvSpPr>
          <p:spPr>
            <a:xfrm>
              <a:off x="6060947" y="5259323"/>
              <a:ext cx="341630" cy="344805"/>
            </a:xfrm>
            <a:custGeom>
              <a:avLst/>
              <a:gdLst/>
              <a:ahLst/>
              <a:cxnLst/>
              <a:rect l="l" t="t" r="r" b="b"/>
              <a:pathLst>
                <a:path w="341629" h="344804">
                  <a:moveTo>
                    <a:pt x="170687" y="0"/>
                  </a:moveTo>
                  <a:lnTo>
                    <a:pt x="125324" y="6150"/>
                  </a:lnTo>
                  <a:lnTo>
                    <a:pt x="84553" y="23509"/>
                  </a:lnTo>
                  <a:lnTo>
                    <a:pt x="50006" y="50434"/>
                  </a:lnTo>
                  <a:lnTo>
                    <a:pt x="23311" y="85287"/>
                  </a:lnTo>
                  <a:lnTo>
                    <a:pt x="6099" y="126426"/>
                  </a:lnTo>
                  <a:lnTo>
                    <a:pt x="0" y="172212"/>
                  </a:lnTo>
                  <a:lnTo>
                    <a:pt x="6099" y="217997"/>
                  </a:lnTo>
                  <a:lnTo>
                    <a:pt x="23311" y="259136"/>
                  </a:lnTo>
                  <a:lnTo>
                    <a:pt x="50006" y="293989"/>
                  </a:lnTo>
                  <a:lnTo>
                    <a:pt x="84553" y="320914"/>
                  </a:lnTo>
                  <a:lnTo>
                    <a:pt x="125324" y="338273"/>
                  </a:lnTo>
                  <a:lnTo>
                    <a:pt x="170687" y="344423"/>
                  </a:lnTo>
                  <a:lnTo>
                    <a:pt x="216051" y="338273"/>
                  </a:lnTo>
                  <a:lnTo>
                    <a:pt x="256822" y="320914"/>
                  </a:lnTo>
                  <a:lnTo>
                    <a:pt x="291369" y="293989"/>
                  </a:lnTo>
                  <a:lnTo>
                    <a:pt x="318064" y="259136"/>
                  </a:lnTo>
                  <a:lnTo>
                    <a:pt x="335276" y="217997"/>
                  </a:lnTo>
                  <a:lnTo>
                    <a:pt x="341375" y="172212"/>
                  </a:lnTo>
                  <a:lnTo>
                    <a:pt x="335276" y="126426"/>
                  </a:lnTo>
                  <a:lnTo>
                    <a:pt x="318064" y="85287"/>
                  </a:lnTo>
                  <a:lnTo>
                    <a:pt x="291369" y="50434"/>
                  </a:lnTo>
                  <a:lnTo>
                    <a:pt x="256822" y="23509"/>
                  </a:lnTo>
                  <a:lnTo>
                    <a:pt x="216051" y="6150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60947" y="5259323"/>
              <a:ext cx="341630" cy="344805"/>
            </a:xfrm>
            <a:custGeom>
              <a:avLst/>
              <a:gdLst/>
              <a:ahLst/>
              <a:cxnLst/>
              <a:rect l="l" t="t" r="r" b="b"/>
              <a:pathLst>
                <a:path w="341629" h="344804">
                  <a:moveTo>
                    <a:pt x="0" y="172212"/>
                  </a:moveTo>
                  <a:lnTo>
                    <a:pt x="6099" y="126426"/>
                  </a:lnTo>
                  <a:lnTo>
                    <a:pt x="23311" y="85287"/>
                  </a:lnTo>
                  <a:lnTo>
                    <a:pt x="50006" y="50434"/>
                  </a:lnTo>
                  <a:lnTo>
                    <a:pt x="84553" y="23509"/>
                  </a:lnTo>
                  <a:lnTo>
                    <a:pt x="125324" y="6150"/>
                  </a:lnTo>
                  <a:lnTo>
                    <a:pt x="170687" y="0"/>
                  </a:lnTo>
                  <a:lnTo>
                    <a:pt x="216051" y="6150"/>
                  </a:lnTo>
                  <a:lnTo>
                    <a:pt x="256822" y="23509"/>
                  </a:lnTo>
                  <a:lnTo>
                    <a:pt x="291369" y="50434"/>
                  </a:lnTo>
                  <a:lnTo>
                    <a:pt x="318064" y="85287"/>
                  </a:lnTo>
                  <a:lnTo>
                    <a:pt x="335276" y="126426"/>
                  </a:lnTo>
                  <a:lnTo>
                    <a:pt x="341375" y="172212"/>
                  </a:lnTo>
                  <a:lnTo>
                    <a:pt x="335276" y="217997"/>
                  </a:lnTo>
                  <a:lnTo>
                    <a:pt x="318064" y="259136"/>
                  </a:lnTo>
                  <a:lnTo>
                    <a:pt x="291369" y="293989"/>
                  </a:lnTo>
                  <a:lnTo>
                    <a:pt x="256822" y="320914"/>
                  </a:lnTo>
                  <a:lnTo>
                    <a:pt x="216051" y="338273"/>
                  </a:lnTo>
                  <a:lnTo>
                    <a:pt x="170687" y="344423"/>
                  </a:lnTo>
                  <a:lnTo>
                    <a:pt x="125324" y="338273"/>
                  </a:lnTo>
                  <a:lnTo>
                    <a:pt x="84553" y="320914"/>
                  </a:lnTo>
                  <a:lnTo>
                    <a:pt x="50006" y="293989"/>
                  </a:lnTo>
                  <a:lnTo>
                    <a:pt x="23311" y="259136"/>
                  </a:lnTo>
                  <a:lnTo>
                    <a:pt x="6099" y="217997"/>
                  </a:lnTo>
                  <a:lnTo>
                    <a:pt x="0" y="172212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89090" y="5340477"/>
            <a:ext cx="1111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b="1" spc="-50" dirty="0">
                <a:solidFill>
                  <a:srgbClr val="993300"/>
                </a:solidFill>
                <a:latin typeface="Tahoma"/>
                <a:cs typeface="Tahoma"/>
              </a:rPr>
              <a:t>C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770185" y="6168961"/>
            <a:ext cx="351155" cy="354330"/>
            <a:chOff x="3770185" y="6168961"/>
            <a:chExt cx="351155" cy="354330"/>
          </a:xfrm>
        </p:grpSpPr>
        <p:sp>
          <p:nvSpPr>
            <p:cNvPr id="21" name="object 21"/>
            <p:cNvSpPr/>
            <p:nvPr/>
          </p:nvSpPr>
          <p:spPr>
            <a:xfrm>
              <a:off x="3774947" y="6173723"/>
              <a:ext cx="341630" cy="344805"/>
            </a:xfrm>
            <a:custGeom>
              <a:avLst/>
              <a:gdLst/>
              <a:ahLst/>
              <a:cxnLst/>
              <a:rect l="l" t="t" r="r" b="b"/>
              <a:pathLst>
                <a:path w="341629" h="344804">
                  <a:moveTo>
                    <a:pt x="170687" y="0"/>
                  </a:moveTo>
                  <a:lnTo>
                    <a:pt x="125324" y="6151"/>
                  </a:lnTo>
                  <a:lnTo>
                    <a:pt x="84553" y="23511"/>
                  </a:lnTo>
                  <a:lnTo>
                    <a:pt x="50006" y="50439"/>
                  </a:lnTo>
                  <a:lnTo>
                    <a:pt x="23311" y="85293"/>
                  </a:lnTo>
                  <a:lnTo>
                    <a:pt x="6099" y="126431"/>
                  </a:lnTo>
                  <a:lnTo>
                    <a:pt x="0" y="172211"/>
                  </a:lnTo>
                  <a:lnTo>
                    <a:pt x="6099" y="217992"/>
                  </a:lnTo>
                  <a:lnTo>
                    <a:pt x="23311" y="259130"/>
                  </a:lnTo>
                  <a:lnTo>
                    <a:pt x="50006" y="293984"/>
                  </a:lnTo>
                  <a:lnTo>
                    <a:pt x="84553" y="320912"/>
                  </a:lnTo>
                  <a:lnTo>
                    <a:pt x="125324" y="338272"/>
                  </a:lnTo>
                  <a:lnTo>
                    <a:pt x="170687" y="344423"/>
                  </a:lnTo>
                  <a:lnTo>
                    <a:pt x="216051" y="338272"/>
                  </a:lnTo>
                  <a:lnTo>
                    <a:pt x="256822" y="320912"/>
                  </a:lnTo>
                  <a:lnTo>
                    <a:pt x="291369" y="293984"/>
                  </a:lnTo>
                  <a:lnTo>
                    <a:pt x="318064" y="259130"/>
                  </a:lnTo>
                  <a:lnTo>
                    <a:pt x="335276" y="217992"/>
                  </a:lnTo>
                  <a:lnTo>
                    <a:pt x="341375" y="172211"/>
                  </a:lnTo>
                  <a:lnTo>
                    <a:pt x="335276" y="126431"/>
                  </a:lnTo>
                  <a:lnTo>
                    <a:pt x="318064" y="85293"/>
                  </a:lnTo>
                  <a:lnTo>
                    <a:pt x="291369" y="50439"/>
                  </a:lnTo>
                  <a:lnTo>
                    <a:pt x="256822" y="23511"/>
                  </a:lnTo>
                  <a:lnTo>
                    <a:pt x="216051" y="6151"/>
                  </a:lnTo>
                  <a:lnTo>
                    <a:pt x="170687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74947" y="6173723"/>
              <a:ext cx="341630" cy="344805"/>
            </a:xfrm>
            <a:custGeom>
              <a:avLst/>
              <a:gdLst/>
              <a:ahLst/>
              <a:cxnLst/>
              <a:rect l="l" t="t" r="r" b="b"/>
              <a:pathLst>
                <a:path w="341629" h="344804">
                  <a:moveTo>
                    <a:pt x="0" y="172211"/>
                  </a:moveTo>
                  <a:lnTo>
                    <a:pt x="6099" y="126431"/>
                  </a:lnTo>
                  <a:lnTo>
                    <a:pt x="23311" y="85293"/>
                  </a:lnTo>
                  <a:lnTo>
                    <a:pt x="50006" y="50439"/>
                  </a:lnTo>
                  <a:lnTo>
                    <a:pt x="84553" y="23511"/>
                  </a:lnTo>
                  <a:lnTo>
                    <a:pt x="125324" y="6151"/>
                  </a:lnTo>
                  <a:lnTo>
                    <a:pt x="170687" y="0"/>
                  </a:lnTo>
                  <a:lnTo>
                    <a:pt x="216051" y="6151"/>
                  </a:lnTo>
                  <a:lnTo>
                    <a:pt x="256822" y="23511"/>
                  </a:lnTo>
                  <a:lnTo>
                    <a:pt x="291369" y="50439"/>
                  </a:lnTo>
                  <a:lnTo>
                    <a:pt x="318064" y="85293"/>
                  </a:lnTo>
                  <a:lnTo>
                    <a:pt x="335276" y="126431"/>
                  </a:lnTo>
                  <a:lnTo>
                    <a:pt x="341375" y="172211"/>
                  </a:lnTo>
                  <a:lnTo>
                    <a:pt x="335276" y="217992"/>
                  </a:lnTo>
                  <a:lnTo>
                    <a:pt x="318064" y="259130"/>
                  </a:lnTo>
                  <a:lnTo>
                    <a:pt x="291369" y="293984"/>
                  </a:lnTo>
                  <a:lnTo>
                    <a:pt x="256822" y="320912"/>
                  </a:lnTo>
                  <a:lnTo>
                    <a:pt x="216051" y="338272"/>
                  </a:lnTo>
                  <a:lnTo>
                    <a:pt x="170687" y="344423"/>
                  </a:lnTo>
                  <a:lnTo>
                    <a:pt x="125324" y="338272"/>
                  </a:lnTo>
                  <a:lnTo>
                    <a:pt x="84553" y="320912"/>
                  </a:lnTo>
                  <a:lnTo>
                    <a:pt x="50006" y="293984"/>
                  </a:lnTo>
                  <a:lnTo>
                    <a:pt x="23311" y="259130"/>
                  </a:lnTo>
                  <a:lnTo>
                    <a:pt x="6099" y="217992"/>
                  </a:lnTo>
                  <a:lnTo>
                    <a:pt x="0" y="172211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02202" y="6254902"/>
            <a:ext cx="123189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0" dirty="0">
                <a:solidFill>
                  <a:srgbClr val="993300"/>
                </a:solidFill>
                <a:latin typeface="Tahoma"/>
                <a:cs typeface="Tahoma"/>
              </a:rPr>
              <a:t>D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25961" y="6168961"/>
            <a:ext cx="354330" cy="354330"/>
            <a:chOff x="5025961" y="6168961"/>
            <a:chExt cx="354330" cy="354330"/>
          </a:xfrm>
        </p:grpSpPr>
        <p:sp>
          <p:nvSpPr>
            <p:cNvPr id="25" name="object 25"/>
            <p:cNvSpPr/>
            <p:nvPr/>
          </p:nvSpPr>
          <p:spPr>
            <a:xfrm>
              <a:off x="5030723" y="6173723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172212" y="0"/>
                  </a:moveTo>
                  <a:lnTo>
                    <a:pt x="126426" y="6151"/>
                  </a:lnTo>
                  <a:lnTo>
                    <a:pt x="85287" y="23511"/>
                  </a:lnTo>
                  <a:lnTo>
                    <a:pt x="50434" y="50439"/>
                  </a:lnTo>
                  <a:lnTo>
                    <a:pt x="23509" y="85293"/>
                  </a:lnTo>
                  <a:lnTo>
                    <a:pt x="6150" y="126431"/>
                  </a:lnTo>
                  <a:lnTo>
                    <a:pt x="0" y="172211"/>
                  </a:lnTo>
                  <a:lnTo>
                    <a:pt x="6150" y="217992"/>
                  </a:lnTo>
                  <a:lnTo>
                    <a:pt x="23509" y="259130"/>
                  </a:lnTo>
                  <a:lnTo>
                    <a:pt x="50434" y="293984"/>
                  </a:lnTo>
                  <a:lnTo>
                    <a:pt x="85287" y="320912"/>
                  </a:lnTo>
                  <a:lnTo>
                    <a:pt x="126426" y="338272"/>
                  </a:lnTo>
                  <a:lnTo>
                    <a:pt x="172212" y="344423"/>
                  </a:lnTo>
                  <a:lnTo>
                    <a:pt x="217997" y="338272"/>
                  </a:lnTo>
                  <a:lnTo>
                    <a:pt x="259136" y="320912"/>
                  </a:lnTo>
                  <a:lnTo>
                    <a:pt x="293989" y="293984"/>
                  </a:lnTo>
                  <a:lnTo>
                    <a:pt x="320914" y="259130"/>
                  </a:lnTo>
                  <a:lnTo>
                    <a:pt x="338273" y="217992"/>
                  </a:lnTo>
                  <a:lnTo>
                    <a:pt x="344424" y="172211"/>
                  </a:lnTo>
                  <a:lnTo>
                    <a:pt x="338273" y="126431"/>
                  </a:lnTo>
                  <a:lnTo>
                    <a:pt x="320914" y="85293"/>
                  </a:lnTo>
                  <a:lnTo>
                    <a:pt x="293989" y="50439"/>
                  </a:lnTo>
                  <a:lnTo>
                    <a:pt x="259136" y="23511"/>
                  </a:lnTo>
                  <a:lnTo>
                    <a:pt x="217997" y="6151"/>
                  </a:lnTo>
                  <a:lnTo>
                    <a:pt x="172212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30723" y="6173723"/>
              <a:ext cx="344805" cy="344805"/>
            </a:xfrm>
            <a:custGeom>
              <a:avLst/>
              <a:gdLst/>
              <a:ahLst/>
              <a:cxnLst/>
              <a:rect l="l" t="t" r="r" b="b"/>
              <a:pathLst>
                <a:path w="344804" h="344804">
                  <a:moveTo>
                    <a:pt x="0" y="172211"/>
                  </a:moveTo>
                  <a:lnTo>
                    <a:pt x="6150" y="126431"/>
                  </a:lnTo>
                  <a:lnTo>
                    <a:pt x="23509" y="85293"/>
                  </a:lnTo>
                  <a:lnTo>
                    <a:pt x="50434" y="50439"/>
                  </a:lnTo>
                  <a:lnTo>
                    <a:pt x="85287" y="23511"/>
                  </a:lnTo>
                  <a:lnTo>
                    <a:pt x="126426" y="6151"/>
                  </a:lnTo>
                  <a:lnTo>
                    <a:pt x="172212" y="0"/>
                  </a:lnTo>
                  <a:lnTo>
                    <a:pt x="217997" y="6151"/>
                  </a:lnTo>
                  <a:lnTo>
                    <a:pt x="259136" y="23511"/>
                  </a:lnTo>
                  <a:lnTo>
                    <a:pt x="293989" y="50439"/>
                  </a:lnTo>
                  <a:lnTo>
                    <a:pt x="320914" y="85293"/>
                  </a:lnTo>
                  <a:lnTo>
                    <a:pt x="338273" y="126431"/>
                  </a:lnTo>
                  <a:lnTo>
                    <a:pt x="344424" y="172211"/>
                  </a:lnTo>
                  <a:lnTo>
                    <a:pt x="338273" y="217992"/>
                  </a:lnTo>
                  <a:lnTo>
                    <a:pt x="320914" y="259130"/>
                  </a:lnTo>
                  <a:lnTo>
                    <a:pt x="293989" y="293984"/>
                  </a:lnTo>
                  <a:lnTo>
                    <a:pt x="259136" y="320912"/>
                  </a:lnTo>
                  <a:lnTo>
                    <a:pt x="217997" y="338272"/>
                  </a:lnTo>
                  <a:lnTo>
                    <a:pt x="172212" y="344423"/>
                  </a:lnTo>
                  <a:lnTo>
                    <a:pt x="126426" y="338272"/>
                  </a:lnTo>
                  <a:lnTo>
                    <a:pt x="85287" y="320912"/>
                  </a:lnTo>
                  <a:lnTo>
                    <a:pt x="50434" y="293984"/>
                  </a:lnTo>
                  <a:lnTo>
                    <a:pt x="23509" y="259130"/>
                  </a:lnTo>
                  <a:lnTo>
                    <a:pt x="6150" y="217992"/>
                  </a:lnTo>
                  <a:lnTo>
                    <a:pt x="0" y="172211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160009" y="6254902"/>
            <a:ext cx="104775" cy="179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00" b="1" spc="-50" dirty="0">
                <a:solidFill>
                  <a:srgbClr val="993300"/>
                </a:solidFill>
                <a:latin typeface="Tahoma"/>
                <a:cs typeface="Tahoma"/>
              </a:rPr>
              <a:t>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49624" y="5367527"/>
            <a:ext cx="2324100" cy="1103630"/>
          </a:xfrm>
          <a:custGeom>
            <a:avLst/>
            <a:gdLst/>
            <a:ahLst/>
            <a:cxnLst/>
            <a:rect l="l" t="t" r="r" b="b"/>
            <a:pathLst>
              <a:path w="2324100" h="1103629">
                <a:moveTo>
                  <a:pt x="76200" y="760476"/>
                </a:moveTo>
                <a:lnTo>
                  <a:pt x="44450" y="760476"/>
                </a:lnTo>
                <a:lnTo>
                  <a:pt x="44450" y="150876"/>
                </a:lnTo>
                <a:lnTo>
                  <a:pt x="31750" y="150876"/>
                </a:lnTo>
                <a:lnTo>
                  <a:pt x="31750" y="760476"/>
                </a:lnTo>
                <a:lnTo>
                  <a:pt x="0" y="760476"/>
                </a:lnTo>
                <a:lnTo>
                  <a:pt x="38100" y="836676"/>
                </a:lnTo>
                <a:lnTo>
                  <a:pt x="69850" y="773176"/>
                </a:lnTo>
                <a:lnTo>
                  <a:pt x="76200" y="760476"/>
                </a:lnTo>
                <a:close/>
              </a:path>
              <a:path w="2324100" h="1103629">
                <a:moveTo>
                  <a:pt x="1181100" y="1065276"/>
                </a:moveTo>
                <a:lnTo>
                  <a:pt x="1168400" y="1058926"/>
                </a:lnTo>
                <a:lnTo>
                  <a:pt x="1104900" y="1027176"/>
                </a:lnTo>
                <a:lnTo>
                  <a:pt x="1104900" y="1058926"/>
                </a:lnTo>
                <a:lnTo>
                  <a:pt x="266700" y="1058926"/>
                </a:lnTo>
                <a:lnTo>
                  <a:pt x="266700" y="1071626"/>
                </a:lnTo>
                <a:lnTo>
                  <a:pt x="1104900" y="1071626"/>
                </a:lnTo>
                <a:lnTo>
                  <a:pt x="1104900" y="1103376"/>
                </a:lnTo>
                <a:lnTo>
                  <a:pt x="1168400" y="1071626"/>
                </a:lnTo>
                <a:lnTo>
                  <a:pt x="1181100" y="1065276"/>
                </a:lnTo>
                <a:close/>
              </a:path>
              <a:path w="2324100" h="1103629">
                <a:moveTo>
                  <a:pt x="1181100" y="38100"/>
                </a:moveTo>
                <a:lnTo>
                  <a:pt x="1168400" y="31750"/>
                </a:lnTo>
                <a:lnTo>
                  <a:pt x="1104900" y="0"/>
                </a:lnTo>
                <a:lnTo>
                  <a:pt x="1104900" y="31750"/>
                </a:lnTo>
                <a:lnTo>
                  <a:pt x="266700" y="31750"/>
                </a:lnTo>
                <a:lnTo>
                  <a:pt x="266700" y="44450"/>
                </a:lnTo>
                <a:lnTo>
                  <a:pt x="1104900" y="44450"/>
                </a:lnTo>
                <a:lnTo>
                  <a:pt x="1104900" y="76200"/>
                </a:lnTo>
                <a:lnTo>
                  <a:pt x="1168400" y="44450"/>
                </a:lnTo>
                <a:lnTo>
                  <a:pt x="1181100" y="38100"/>
                </a:lnTo>
                <a:close/>
              </a:path>
              <a:path w="2324100" h="1103629">
                <a:moveTo>
                  <a:pt x="1185291" y="155702"/>
                </a:moveTo>
                <a:lnTo>
                  <a:pt x="1176909" y="146050"/>
                </a:lnTo>
                <a:lnTo>
                  <a:pt x="319786" y="897509"/>
                </a:lnTo>
                <a:lnTo>
                  <a:pt x="298831" y="873620"/>
                </a:lnTo>
                <a:lnTo>
                  <a:pt x="266700" y="952500"/>
                </a:lnTo>
                <a:lnTo>
                  <a:pt x="349123" y="930910"/>
                </a:lnTo>
                <a:lnTo>
                  <a:pt x="335521" y="915416"/>
                </a:lnTo>
                <a:lnTo>
                  <a:pt x="328180" y="907059"/>
                </a:lnTo>
                <a:lnTo>
                  <a:pt x="1185291" y="155702"/>
                </a:lnTo>
                <a:close/>
              </a:path>
              <a:path w="2324100" h="1103629">
                <a:moveTo>
                  <a:pt x="2211324" y="31750"/>
                </a:moveTo>
                <a:lnTo>
                  <a:pt x="1601724" y="31750"/>
                </a:lnTo>
                <a:lnTo>
                  <a:pt x="1601724" y="0"/>
                </a:lnTo>
                <a:lnTo>
                  <a:pt x="1525524" y="38100"/>
                </a:lnTo>
                <a:lnTo>
                  <a:pt x="1601724" y="76200"/>
                </a:lnTo>
                <a:lnTo>
                  <a:pt x="1601724" y="44450"/>
                </a:lnTo>
                <a:lnTo>
                  <a:pt x="2211324" y="44450"/>
                </a:lnTo>
                <a:lnTo>
                  <a:pt x="2211324" y="31750"/>
                </a:lnTo>
                <a:close/>
              </a:path>
              <a:path w="2324100" h="1103629">
                <a:moveTo>
                  <a:pt x="2324100" y="150876"/>
                </a:moveTo>
                <a:lnTo>
                  <a:pt x="2243328" y="177927"/>
                </a:lnTo>
                <a:lnTo>
                  <a:pt x="2265870" y="200406"/>
                </a:lnTo>
                <a:lnTo>
                  <a:pt x="1521079" y="948016"/>
                </a:lnTo>
                <a:lnTo>
                  <a:pt x="1529969" y="956983"/>
                </a:lnTo>
                <a:lnTo>
                  <a:pt x="2274874" y="209397"/>
                </a:lnTo>
                <a:lnTo>
                  <a:pt x="2297303" y="231749"/>
                </a:lnTo>
                <a:lnTo>
                  <a:pt x="2310676" y="191389"/>
                </a:lnTo>
                <a:lnTo>
                  <a:pt x="2324100" y="150876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Prim’s</a:t>
            </a:r>
            <a:r>
              <a:rPr spc="-215" dirty="0"/>
              <a:t> </a:t>
            </a:r>
            <a:r>
              <a:rPr spc="-95" dirty="0"/>
              <a:t>algorithm</a:t>
            </a:r>
            <a:r>
              <a:rPr spc="-220" dirty="0"/>
              <a:t> </a:t>
            </a:r>
            <a:r>
              <a:rPr spc="-90" dirty="0"/>
              <a:t>for</a:t>
            </a:r>
            <a:r>
              <a:rPr spc="-235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431417"/>
            <a:ext cx="735012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8760" marR="5080" indent="-226695" algn="just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Select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0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0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has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weight</a:t>
            </a:r>
            <a:r>
              <a:rPr sz="200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0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selected</a:t>
            </a:r>
            <a:r>
              <a:rPr sz="200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1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000" spc="1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r>
              <a:rPr sz="200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2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T.</a:t>
            </a:r>
            <a:r>
              <a:rPr sz="2000" spc="2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Since</a:t>
            </a:r>
            <a:r>
              <a:rPr sz="2000" spc="1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0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000" spc="2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r>
              <a:rPr sz="200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has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weight,</a:t>
            </a:r>
            <a:r>
              <a:rPr sz="2000" spc="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tree.</a:t>
            </a: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fringe</a:t>
            </a:r>
            <a:r>
              <a:rPr sz="2000" spc="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vertex</a:t>
            </a:r>
            <a:r>
              <a:rPr sz="2000" spc="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but</a:t>
            </a:r>
            <a:r>
              <a:rPr sz="2000" spc="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668" y="2651251"/>
            <a:ext cx="12084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vertex.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068" y="4114926"/>
            <a:ext cx="7350125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8760" marR="5080" indent="-226695" algn="just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Note,</a:t>
            </a:r>
            <a:r>
              <a:rPr sz="2000" spc="2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00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2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2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2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3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connected,</a:t>
            </a:r>
            <a:r>
              <a:rPr sz="2000" spc="3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000" spc="3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2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</a:t>
            </a:r>
            <a:r>
              <a:rPr sz="2000" spc="2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3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2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2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tree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because</a:t>
            </a:r>
            <a:r>
              <a:rPr sz="20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000" spc="2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000" spc="2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229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000" spc="204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2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are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connected</a:t>
            </a:r>
            <a:r>
              <a:rPr sz="2000" spc="17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170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n-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170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000" spc="17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17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000" spc="165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000" spc="170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weight.</a:t>
            </a:r>
            <a:r>
              <a:rPr sz="2000" spc="170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</a:t>
            </a:r>
            <a:r>
              <a:rPr sz="2000" spc="170" dirty="0">
                <a:solidFill>
                  <a:srgbClr val="2E2B1F"/>
                </a:solidFill>
                <a:latin typeface="Calibri"/>
                <a:cs typeface="Calibri"/>
              </a:rPr>
              <a:t> 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as,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776" y="2968751"/>
            <a:ext cx="237744" cy="2377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646170" y="3036824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0352" y="2968751"/>
            <a:ext cx="237744" cy="2377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446523" y="3036824"/>
            <a:ext cx="6191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5790" algn="l"/>
              </a:tabLst>
            </a:pPr>
            <a:r>
              <a:rPr sz="800" b="1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r>
              <a:rPr sz="800" b="1" spc="170" dirty="0">
                <a:solidFill>
                  <a:srgbClr val="2E2B1F"/>
                </a:solidFill>
                <a:latin typeface="Times New Roman"/>
                <a:cs typeface="Times New Roman"/>
              </a:rPr>
              <a:t> </a:t>
            </a:r>
            <a:r>
              <a:rPr sz="800" b="1" u="dash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Times New Roman"/>
                <a:cs typeface="Times New Roman"/>
              </a:rPr>
              <a:t>	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1776" y="3654552"/>
            <a:ext cx="237744" cy="23774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646170" y="372287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0352" y="3654552"/>
            <a:ext cx="237744" cy="237744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446523" y="372287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317747" y="3197161"/>
            <a:ext cx="1148080" cy="582930"/>
            <a:chOff x="3317747" y="3197161"/>
            <a:chExt cx="1148080" cy="582930"/>
          </a:xfrm>
        </p:grpSpPr>
        <p:sp>
          <p:nvSpPr>
            <p:cNvPr id="19" name="object 19"/>
            <p:cNvSpPr/>
            <p:nvPr/>
          </p:nvSpPr>
          <p:spPr>
            <a:xfrm>
              <a:off x="3659123" y="3201923"/>
              <a:ext cx="802005" cy="573405"/>
            </a:xfrm>
            <a:custGeom>
              <a:avLst/>
              <a:gdLst/>
              <a:ahLst/>
              <a:cxnLst/>
              <a:rect l="l" t="t" r="r" b="b"/>
              <a:pathLst>
                <a:path w="802004" h="573404">
                  <a:moveTo>
                    <a:pt x="0" y="0"/>
                  </a:moveTo>
                  <a:lnTo>
                    <a:pt x="0" y="457200"/>
                  </a:lnTo>
                </a:path>
                <a:path w="802004" h="573404">
                  <a:moveTo>
                    <a:pt x="801624" y="457200"/>
                  </a:moveTo>
                  <a:lnTo>
                    <a:pt x="801624" y="0"/>
                  </a:lnTo>
                </a:path>
                <a:path w="802004" h="573404">
                  <a:moveTo>
                    <a:pt x="801624" y="0"/>
                  </a:moveTo>
                  <a:lnTo>
                    <a:pt x="115824" y="573024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7747" y="331774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228600" y="2286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17747" y="3317747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15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887723" y="320192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87723" y="3201923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25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73523" y="3317747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73523" y="3317747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315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6152" y="3011423"/>
            <a:ext cx="237744" cy="23774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132578" y="3079495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89347" y="2787395"/>
            <a:ext cx="341630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25"/>
              </a:spcBef>
            </a:pPr>
            <a:r>
              <a:rPr sz="800" spc="-25" dirty="0">
                <a:solidFill>
                  <a:srgbClr val="2E2B1F"/>
                </a:solidFill>
                <a:latin typeface="Times New Roman"/>
                <a:cs typeface="Times New Roman"/>
              </a:rPr>
              <a:t>11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5576" y="5559552"/>
            <a:ext cx="237744" cy="2377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569970" y="5628843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4152" y="5559552"/>
            <a:ext cx="237744" cy="23774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4370323" y="5628843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9952" y="5559552"/>
            <a:ext cx="237744" cy="23774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5056378" y="5628843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5576" y="6245352"/>
            <a:ext cx="237744" cy="23774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569970" y="631494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64152" y="6245352"/>
            <a:ext cx="237744" cy="23774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370323" y="631494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241548" y="5675185"/>
            <a:ext cx="1718310" cy="695325"/>
            <a:chOff x="3241548" y="5675185"/>
            <a:chExt cx="1718310" cy="695325"/>
          </a:xfrm>
        </p:grpSpPr>
        <p:sp>
          <p:nvSpPr>
            <p:cNvPr id="40" name="object 40"/>
            <p:cNvSpPr/>
            <p:nvPr/>
          </p:nvSpPr>
          <p:spPr>
            <a:xfrm>
              <a:off x="3698748" y="5679947"/>
              <a:ext cx="1256030" cy="685800"/>
            </a:xfrm>
            <a:custGeom>
              <a:avLst/>
              <a:gdLst/>
              <a:ahLst/>
              <a:cxnLst/>
              <a:rect l="l" t="t" r="r" b="b"/>
              <a:pathLst>
                <a:path w="1256029" h="685800">
                  <a:moveTo>
                    <a:pt x="685800" y="112775"/>
                  </a:moveTo>
                  <a:lnTo>
                    <a:pt x="0" y="685799"/>
                  </a:lnTo>
                </a:path>
                <a:path w="1256029" h="685800">
                  <a:moveTo>
                    <a:pt x="798576" y="0"/>
                  </a:moveTo>
                  <a:lnTo>
                    <a:pt x="1255776" y="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41548" y="5908547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22860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228600" y="2285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241548" y="5908547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811523" y="5792723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811523" y="5792723"/>
            <a:ext cx="228600" cy="228600"/>
          </a:xfrm>
          <a:prstGeom prst="rect">
            <a:avLst/>
          </a:prstGeom>
          <a:ln w="9144">
            <a:solidFill>
              <a:srgbClr val="2E2B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335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13147" y="5335523"/>
            <a:ext cx="341630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335"/>
              </a:spcBef>
            </a:pPr>
            <a:r>
              <a:rPr sz="800" spc="-25" dirty="0">
                <a:solidFill>
                  <a:srgbClr val="2E2B1F"/>
                </a:solidFill>
                <a:latin typeface="Times New Roman"/>
                <a:cs typeface="Times New Roman"/>
              </a:rPr>
              <a:t>11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82923" y="5792723"/>
            <a:ext cx="802005" cy="457200"/>
          </a:xfrm>
          <a:custGeom>
            <a:avLst/>
            <a:gdLst/>
            <a:ahLst/>
            <a:cxnLst/>
            <a:rect l="l" t="t" r="r" b="b"/>
            <a:pathLst>
              <a:path w="802004" h="457200">
                <a:moveTo>
                  <a:pt x="0" y="0"/>
                </a:moveTo>
                <a:lnTo>
                  <a:pt x="0" y="457199"/>
                </a:lnTo>
              </a:path>
              <a:path w="802004" h="457200">
                <a:moveTo>
                  <a:pt x="801624" y="457199"/>
                </a:moveTo>
                <a:lnTo>
                  <a:pt x="801624" y="0"/>
                </a:lnTo>
              </a:path>
            </a:pathLst>
          </a:custGeom>
          <a:ln w="914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497323" y="5908547"/>
            <a:ext cx="344805" cy="2286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9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8175" y="304800"/>
            <a:ext cx="421005" cy="457200"/>
          </a:xfrm>
          <a:custGeom>
            <a:avLst/>
            <a:gdLst/>
            <a:ahLst/>
            <a:cxnLst/>
            <a:rect l="l" t="t" r="r" b="b"/>
            <a:pathLst>
              <a:path w="421005" h="457200">
                <a:moveTo>
                  <a:pt x="0" y="228600"/>
                </a:moveTo>
                <a:lnTo>
                  <a:pt x="4270" y="182533"/>
                </a:lnTo>
                <a:lnTo>
                  <a:pt x="16519" y="139624"/>
                </a:lnTo>
                <a:lnTo>
                  <a:pt x="35904" y="100793"/>
                </a:lnTo>
                <a:lnTo>
                  <a:pt x="61579" y="66960"/>
                </a:lnTo>
                <a:lnTo>
                  <a:pt x="92701" y="39045"/>
                </a:lnTo>
                <a:lnTo>
                  <a:pt x="128426" y="17966"/>
                </a:lnTo>
                <a:lnTo>
                  <a:pt x="167911" y="4644"/>
                </a:lnTo>
                <a:lnTo>
                  <a:pt x="210312" y="0"/>
                </a:lnTo>
                <a:lnTo>
                  <a:pt x="252712" y="4644"/>
                </a:lnTo>
                <a:lnTo>
                  <a:pt x="292197" y="17966"/>
                </a:lnTo>
                <a:lnTo>
                  <a:pt x="327922" y="39045"/>
                </a:lnTo>
                <a:lnTo>
                  <a:pt x="359044" y="66960"/>
                </a:lnTo>
                <a:lnTo>
                  <a:pt x="384719" y="100793"/>
                </a:lnTo>
                <a:lnTo>
                  <a:pt x="404104" y="139624"/>
                </a:lnTo>
                <a:lnTo>
                  <a:pt x="416353" y="182533"/>
                </a:lnTo>
                <a:lnTo>
                  <a:pt x="420624" y="228600"/>
                </a:lnTo>
                <a:lnTo>
                  <a:pt x="416353" y="274666"/>
                </a:lnTo>
                <a:lnTo>
                  <a:pt x="404104" y="317575"/>
                </a:lnTo>
                <a:lnTo>
                  <a:pt x="384719" y="356406"/>
                </a:lnTo>
                <a:lnTo>
                  <a:pt x="359044" y="390239"/>
                </a:lnTo>
                <a:lnTo>
                  <a:pt x="327922" y="418154"/>
                </a:lnTo>
                <a:lnTo>
                  <a:pt x="292197" y="439233"/>
                </a:lnTo>
                <a:lnTo>
                  <a:pt x="252712" y="452555"/>
                </a:lnTo>
                <a:lnTo>
                  <a:pt x="210312" y="457200"/>
                </a:lnTo>
                <a:lnTo>
                  <a:pt x="167911" y="452555"/>
                </a:lnTo>
                <a:lnTo>
                  <a:pt x="128426" y="439233"/>
                </a:lnTo>
                <a:lnTo>
                  <a:pt x="92701" y="418154"/>
                </a:lnTo>
                <a:lnTo>
                  <a:pt x="61579" y="390239"/>
                </a:lnTo>
                <a:lnTo>
                  <a:pt x="35904" y="356406"/>
                </a:lnTo>
                <a:lnTo>
                  <a:pt x="16519" y="317575"/>
                </a:lnTo>
                <a:lnTo>
                  <a:pt x="4270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40002" y="353313"/>
            <a:ext cx="163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43200" y="3048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80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67914" y="353313"/>
            <a:ext cx="18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08175" y="1600200"/>
            <a:ext cx="421005" cy="457200"/>
          </a:xfrm>
          <a:custGeom>
            <a:avLst/>
            <a:gdLst/>
            <a:ahLst/>
            <a:cxnLst/>
            <a:rect l="l" t="t" r="r" b="b"/>
            <a:pathLst>
              <a:path w="421005" h="457200">
                <a:moveTo>
                  <a:pt x="0" y="228600"/>
                </a:moveTo>
                <a:lnTo>
                  <a:pt x="4270" y="182533"/>
                </a:lnTo>
                <a:lnTo>
                  <a:pt x="16519" y="139624"/>
                </a:lnTo>
                <a:lnTo>
                  <a:pt x="35904" y="100793"/>
                </a:lnTo>
                <a:lnTo>
                  <a:pt x="61579" y="66960"/>
                </a:lnTo>
                <a:lnTo>
                  <a:pt x="92701" y="39045"/>
                </a:lnTo>
                <a:lnTo>
                  <a:pt x="128426" y="17966"/>
                </a:lnTo>
                <a:lnTo>
                  <a:pt x="167911" y="4644"/>
                </a:lnTo>
                <a:lnTo>
                  <a:pt x="210312" y="0"/>
                </a:lnTo>
                <a:lnTo>
                  <a:pt x="252712" y="4644"/>
                </a:lnTo>
                <a:lnTo>
                  <a:pt x="292197" y="17966"/>
                </a:lnTo>
                <a:lnTo>
                  <a:pt x="327922" y="39045"/>
                </a:lnTo>
                <a:lnTo>
                  <a:pt x="359044" y="66960"/>
                </a:lnTo>
                <a:lnTo>
                  <a:pt x="384719" y="100793"/>
                </a:lnTo>
                <a:lnTo>
                  <a:pt x="404104" y="139624"/>
                </a:lnTo>
                <a:lnTo>
                  <a:pt x="416353" y="182533"/>
                </a:lnTo>
                <a:lnTo>
                  <a:pt x="420624" y="228600"/>
                </a:lnTo>
                <a:lnTo>
                  <a:pt x="416353" y="274666"/>
                </a:lnTo>
                <a:lnTo>
                  <a:pt x="404104" y="317575"/>
                </a:lnTo>
                <a:lnTo>
                  <a:pt x="384719" y="356406"/>
                </a:lnTo>
                <a:lnTo>
                  <a:pt x="359044" y="390239"/>
                </a:lnTo>
                <a:lnTo>
                  <a:pt x="327922" y="418154"/>
                </a:lnTo>
                <a:lnTo>
                  <a:pt x="292197" y="439233"/>
                </a:lnTo>
                <a:lnTo>
                  <a:pt x="252712" y="452555"/>
                </a:lnTo>
                <a:lnTo>
                  <a:pt x="210312" y="457200"/>
                </a:lnTo>
                <a:lnTo>
                  <a:pt x="167911" y="452555"/>
                </a:lnTo>
                <a:lnTo>
                  <a:pt x="128426" y="439233"/>
                </a:lnTo>
                <a:lnTo>
                  <a:pt x="92701" y="418154"/>
                </a:lnTo>
                <a:lnTo>
                  <a:pt x="61579" y="390239"/>
                </a:lnTo>
                <a:lnTo>
                  <a:pt x="35904" y="356406"/>
                </a:lnTo>
                <a:lnTo>
                  <a:pt x="16519" y="317575"/>
                </a:lnTo>
                <a:lnTo>
                  <a:pt x="4270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40002" y="1649349"/>
            <a:ext cx="160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43200" y="16002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80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83154" y="1649349"/>
            <a:ext cx="149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27703" y="9144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79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71721" y="963294"/>
            <a:ext cx="142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1312" y="524192"/>
            <a:ext cx="3460115" cy="1313180"/>
            <a:chOff x="341312" y="524192"/>
            <a:chExt cx="3460115" cy="1313180"/>
          </a:xfrm>
        </p:grpSpPr>
        <p:sp>
          <p:nvSpPr>
            <p:cNvPr id="15" name="object 15"/>
            <p:cNvSpPr/>
            <p:nvPr/>
          </p:nvSpPr>
          <p:spPr>
            <a:xfrm>
              <a:off x="1618488" y="533400"/>
              <a:ext cx="2173605" cy="1294765"/>
            </a:xfrm>
            <a:custGeom>
              <a:avLst/>
              <a:gdLst/>
              <a:ahLst/>
              <a:cxnLst/>
              <a:rect l="l" t="t" r="r" b="b"/>
              <a:pathLst>
                <a:path w="2173604" h="1294764">
                  <a:moveTo>
                    <a:pt x="0" y="237744"/>
                  </a:moveTo>
                  <a:lnTo>
                    <a:pt x="0" y="1056894"/>
                  </a:lnTo>
                </a:path>
                <a:path w="2173604" h="1294764">
                  <a:moveTo>
                    <a:pt x="219456" y="0"/>
                  </a:moveTo>
                  <a:lnTo>
                    <a:pt x="1116584" y="0"/>
                  </a:lnTo>
                </a:path>
                <a:path w="2173604" h="1294764">
                  <a:moveTo>
                    <a:pt x="149351" y="1123188"/>
                  </a:moveTo>
                  <a:lnTo>
                    <a:pt x="1187195" y="170687"/>
                  </a:lnTo>
                </a:path>
                <a:path w="2173604" h="1294764">
                  <a:moveTo>
                    <a:pt x="1338072" y="237744"/>
                  </a:moveTo>
                  <a:lnTo>
                    <a:pt x="1338072" y="1056894"/>
                  </a:lnTo>
                </a:path>
                <a:path w="2173604" h="1294764">
                  <a:moveTo>
                    <a:pt x="1557528" y="0"/>
                  </a:moveTo>
                  <a:lnTo>
                    <a:pt x="2173224" y="438150"/>
                  </a:lnTo>
                </a:path>
                <a:path w="2173604" h="1294764">
                  <a:moveTo>
                    <a:pt x="1557528" y="1294638"/>
                  </a:moveTo>
                  <a:lnTo>
                    <a:pt x="2173224" y="780288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0520" y="9906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211836" y="0"/>
                  </a:moveTo>
                  <a:lnTo>
                    <a:pt x="169144" y="4644"/>
                  </a:lnTo>
                  <a:lnTo>
                    <a:pt x="129380" y="17966"/>
                  </a:lnTo>
                  <a:lnTo>
                    <a:pt x="93397" y="39045"/>
                  </a:lnTo>
                  <a:lnTo>
                    <a:pt x="62045" y="66960"/>
                  </a:lnTo>
                  <a:lnTo>
                    <a:pt x="36178" y="100793"/>
                  </a:lnTo>
                  <a:lnTo>
                    <a:pt x="16647" y="139624"/>
                  </a:lnTo>
                  <a:lnTo>
                    <a:pt x="4303" y="182533"/>
                  </a:lnTo>
                  <a:lnTo>
                    <a:pt x="0" y="228600"/>
                  </a:lnTo>
                  <a:lnTo>
                    <a:pt x="4303" y="274666"/>
                  </a:lnTo>
                  <a:lnTo>
                    <a:pt x="16647" y="317575"/>
                  </a:lnTo>
                  <a:lnTo>
                    <a:pt x="36178" y="356406"/>
                  </a:lnTo>
                  <a:lnTo>
                    <a:pt x="62045" y="390239"/>
                  </a:lnTo>
                  <a:lnTo>
                    <a:pt x="93397" y="418154"/>
                  </a:lnTo>
                  <a:lnTo>
                    <a:pt x="129380" y="439233"/>
                  </a:lnTo>
                  <a:lnTo>
                    <a:pt x="169144" y="452555"/>
                  </a:lnTo>
                  <a:lnTo>
                    <a:pt x="211836" y="457200"/>
                  </a:lnTo>
                  <a:lnTo>
                    <a:pt x="254527" y="452555"/>
                  </a:lnTo>
                  <a:lnTo>
                    <a:pt x="294291" y="439233"/>
                  </a:lnTo>
                  <a:lnTo>
                    <a:pt x="330274" y="418154"/>
                  </a:lnTo>
                  <a:lnTo>
                    <a:pt x="361626" y="390239"/>
                  </a:lnTo>
                  <a:lnTo>
                    <a:pt x="387493" y="356406"/>
                  </a:lnTo>
                  <a:lnTo>
                    <a:pt x="407024" y="317575"/>
                  </a:lnTo>
                  <a:lnTo>
                    <a:pt x="419368" y="274666"/>
                  </a:lnTo>
                  <a:lnTo>
                    <a:pt x="423672" y="228600"/>
                  </a:lnTo>
                  <a:lnTo>
                    <a:pt x="419368" y="182533"/>
                  </a:lnTo>
                  <a:lnTo>
                    <a:pt x="407024" y="139624"/>
                  </a:lnTo>
                  <a:lnTo>
                    <a:pt x="387493" y="100793"/>
                  </a:lnTo>
                  <a:lnTo>
                    <a:pt x="361626" y="66960"/>
                  </a:lnTo>
                  <a:lnTo>
                    <a:pt x="330274" y="39045"/>
                  </a:lnTo>
                  <a:lnTo>
                    <a:pt x="294291" y="17966"/>
                  </a:lnTo>
                  <a:lnTo>
                    <a:pt x="254527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0520" y="9906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0" y="228600"/>
                  </a:moveTo>
                  <a:lnTo>
                    <a:pt x="4303" y="182533"/>
                  </a:lnTo>
                  <a:lnTo>
                    <a:pt x="16647" y="139624"/>
                  </a:lnTo>
                  <a:lnTo>
                    <a:pt x="36178" y="100793"/>
                  </a:lnTo>
                  <a:lnTo>
                    <a:pt x="62045" y="66960"/>
                  </a:lnTo>
                  <a:lnTo>
                    <a:pt x="93397" y="39045"/>
                  </a:lnTo>
                  <a:lnTo>
                    <a:pt x="129380" y="17966"/>
                  </a:lnTo>
                  <a:lnTo>
                    <a:pt x="169144" y="4644"/>
                  </a:lnTo>
                  <a:lnTo>
                    <a:pt x="211836" y="0"/>
                  </a:lnTo>
                  <a:lnTo>
                    <a:pt x="254527" y="4644"/>
                  </a:lnTo>
                  <a:lnTo>
                    <a:pt x="294291" y="17966"/>
                  </a:lnTo>
                  <a:lnTo>
                    <a:pt x="330274" y="39045"/>
                  </a:lnTo>
                  <a:lnTo>
                    <a:pt x="361626" y="66960"/>
                  </a:lnTo>
                  <a:lnTo>
                    <a:pt x="387493" y="100793"/>
                  </a:lnTo>
                  <a:lnTo>
                    <a:pt x="407024" y="139624"/>
                  </a:lnTo>
                  <a:lnTo>
                    <a:pt x="419368" y="182533"/>
                  </a:lnTo>
                  <a:lnTo>
                    <a:pt x="423672" y="228600"/>
                  </a:lnTo>
                  <a:lnTo>
                    <a:pt x="419368" y="274666"/>
                  </a:lnTo>
                  <a:lnTo>
                    <a:pt x="407024" y="317575"/>
                  </a:lnTo>
                  <a:lnTo>
                    <a:pt x="387493" y="356406"/>
                  </a:lnTo>
                  <a:lnTo>
                    <a:pt x="361626" y="390239"/>
                  </a:lnTo>
                  <a:lnTo>
                    <a:pt x="330274" y="418154"/>
                  </a:lnTo>
                  <a:lnTo>
                    <a:pt x="294291" y="439233"/>
                  </a:lnTo>
                  <a:lnTo>
                    <a:pt x="254527" y="452555"/>
                  </a:lnTo>
                  <a:lnTo>
                    <a:pt x="211836" y="457200"/>
                  </a:lnTo>
                  <a:lnTo>
                    <a:pt x="169144" y="452555"/>
                  </a:lnTo>
                  <a:lnTo>
                    <a:pt x="129380" y="439233"/>
                  </a:lnTo>
                  <a:lnTo>
                    <a:pt x="93397" y="418154"/>
                  </a:lnTo>
                  <a:lnTo>
                    <a:pt x="62045" y="390239"/>
                  </a:lnTo>
                  <a:lnTo>
                    <a:pt x="36178" y="356406"/>
                  </a:lnTo>
                  <a:lnTo>
                    <a:pt x="16647" y="317575"/>
                  </a:lnTo>
                  <a:lnTo>
                    <a:pt x="4303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8027" y="1039494"/>
            <a:ext cx="172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4755" y="534923"/>
            <a:ext cx="686435" cy="1294765"/>
          </a:xfrm>
          <a:custGeom>
            <a:avLst/>
            <a:gdLst/>
            <a:ahLst/>
            <a:cxnLst/>
            <a:rect l="l" t="t" r="r" b="b"/>
            <a:pathLst>
              <a:path w="686435" h="1294764">
                <a:moveTo>
                  <a:pt x="0" y="514350"/>
                </a:moveTo>
                <a:lnTo>
                  <a:pt x="686054" y="0"/>
                </a:lnTo>
              </a:path>
              <a:path w="686435" h="1294764">
                <a:moveTo>
                  <a:pt x="0" y="856488"/>
                </a:moveTo>
                <a:lnTo>
                  <a:pt x="686054" y="1294638"/>
                </a:lnTo>
              </a:path>
            </a:pathLst>
          </a:custGeom>
          <a:ln w="57912">
            <a:solidFill>
              <a:srgbClr val="2E2B1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260854" y="94233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2523" y="474929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523" y="1542669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68395" y="474929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68395" y="1466469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50279" y="2286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79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185153" y="277113"/>
            <a:ext cx="163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388352" y="228600"/>
            <a:ext cx="421005" cy="457200"/>
          </a:xfrm>
          <a:custGeom>
            <a:avLst/>
            <a:gdLst/>
            <a:ahLst/>
            <a:cxnLst/>
            <a:rect l="l" t="t" r="r" b="b"/>
            <a:pathLst>
              <a:path w="421004" h="457200">
                <a:moveTo>
                  <a:pt x="0" y="228600"/>
                </a:moveTo>
                <a:lnTo>
                  <a:pt x="4270" y="182533"/>
                </a:lnTo>
                <a:lnTo>
                  <a:pt x="16519" y="139624"/>
                </a:lnTo>
                <a:lnTo>
                  <a:pt x="35904" y="100793"/>
                </a:lnTo>
                <a:lnTo>
                  <a:pt x="61579" y="66960"/>
                </a:lnTo>
                <a:lnTo>
                  <a:pt x="92701" y="39045"/>
                </a:lnTo>
                <a:lnTo>
                  <a:pt x="128426" y="17966"/>
                </a:lnTo>
                <a:lnTo>
                  <a:pt x="167911" y="4644"/>
                </a:lnTo>
                <a:lnTo>
                  <a:pt x="210312" y="0"/>
                </a:lnTo>
                <a:lnTo>
                  <a:pt x="252712" y="4644"/>
                </a:lnTo>
                <a:lnTo>
                  <a:pt x="292197" y="17966"/>
                </a:lnTo>
                <a:lnTo>
                  <a:pt x="327922" y="39045"/>
                </a:lnTo>
                <a:lnTo>
                  <a:pt x="359044" y="66960"/>
                </a:lnTo>
                <a:lnTo>
                  <a:pt x="384719" y="100793"/>
                </a:lnTo>
                <a:lnTo>
                  <a:pt x="404104" y="139624"/>
                </a:lnTo>
                <a:lnTo>
                  <a:pt x="416353" y="182533"/>
                </a:lnTo>
                <a:lnTo>
                  <a:pt x="420624" y="228600"/>
                </a:lnTo>
                <a:lnTo>
                  <a:pt x="416353" y="274666"/>
                </a:lnTo>
                <a:lnTo>
                  <a:pt x="404104" y="317575"/>
                </a:lnTo>
                <a:lnTo>
                  <a:pt x="384719" y="356406"/>
                </a:lnTo>
                <a:lnTo>
                  <a:pt x="359044" y="390239"/>
                </a:lnTo>
                <a:lnTo>
                  <a:pt x="327922" y="418154"/>
                </a:lnTo>
                <a:lnTo>
                  <a:pt x="292197" y="439233"/>
                </a:lnTo>
                <a:lnTo>
                  <a:pt x="252712" y="452555"/>
                </a:lnTo>
                <a:lnTo>
                  <a:pt x="210312" y="457200"/>
                </a:lnTo>
                <a:lnTo>
                  <a:pt x="167911" y="452555"/>
                </a:lnTo>
                <a:lnTo>
                  <a:pt x="128426" y="439233"/>
                </a:lnTo>
                <a:lnTo>
                  <a:pt x="92701" y="418154"/>
                </a:lnTo>
                <a:lnTo>
                  <a:pt x="61579" y="390239"/>
                </a:lnTo>
                <a:lnTo>
                  <a:pt x="35904" y="356406"/>
                </a:lnTo>
                <a:lnTo>
                  <a:pt x="16519" y="317575"/>
                </a:lnTo>
                <a:lnTo>
                  <a:pt x="4270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513446" y="277113"/>
            <a:ext cx="18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041072" y="1514792"/>
            <a:ext cx="442595" cy="475615"/>
            <a:chOff x="6041072" y="1514792"/>
            <a:chExt cx="442595" cy="475615"/>
          </a:xfrm>
        </p:grpSpPr>
        <p:sp>
          <p:nvSpPr>
            <p:cNvPr id="30" name="object 30"/>
            <p:cNvSpPr/>
            <p:nvPr/>
          </p:nvSpPr>
          <p:spPr>
            <a:xfrm>
              <a:off x="6050279" y="15240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6"/>
                  </a:lnTo>
                  <a:lnTo>
                    <a:pt x="93408" y="39045"/>
                  </a:lnTo>
                  <a:lnTo>
                    <a:pt x="62055" y="66960"/>
                  </a:lnTo>
                  <a:lnTo>
                    <a:pt x="36185" y="100793"/>
                  </a:lnTo>
                  <a:lnTo>
                    <a:pt x="16650" y="139624"/>
                  </a:lnTo>
                  <a:lnTo>
                    <a:pt x="4304" y="182533"/>
                  </a:lnTo>
                  <a:lnTo>
                    <a:pt x="0" y="228600"/>
                  </a:lnTo>
                  <a:lnTo>
                    <a:pt x="4304" y="274666"/>
                  </a:lnTo>
                  <a:lnTo>
                    <a:pt x="16650" y="317575"/>
                  </a:lnTo>
                  <a:lnTo>
                    <a:pt x="36185" y="356406"/>
                  </a:lnTo>
                  <a:lnTo>
                    <a:pt x="62055" y="390239"/>
                  </a:lnTo>
                  <a:lnTo>
                    <a:pt x="93408" y="418154"/>
                  </a:lnTo>
                  <a:lnTo>
                    <a:pt x="129391" y="439233"/>
                  </a:lnTo>
                  <a:lnTo>
                    <a:pt x="169151" y="452555"/>
                  </a:lnTo>
                  <a:lnTo>
                    <a:pt x="211836" y="457200"/>
                  </a:lnTo>
                  <a:lnTo>
                    <a:pt x="254520" y="452555"/>
                  </a:lnTo>
                  <a:lnTo>
                    <a:pt x="294280" y="439233"/>
                  </a:lnTo>
                  <a:lnTo>
                    <a:pt x="330263" y="418154"/>
                  </a:lnTo>
                  <a:lnTo>
                    <a:pt x="361616" y="390239"/>
                  </a:lnTo>
                  <a:lnTo>
                    <a:pt x="387486" y="356406"/>
                  </a:lnTo>
                  <a:lnTo>
                    <a:pt x="407021" y="317575"/>
                  </a:lnTo>
                  <a:lnTo>
                    <a:pt x="419367" y="274666"/>
                  </a:lnTo>
                  <a:lnTo>
                    <a:pt x="423672" y="228600"/>
                  </a:lnTo>
                  <a:lnTo>
                    <a:pt x="419367" y="182533"/>
                  </a:lnTo>
                  <a:lnTo>
                    <a:pt x="407021" y="139624"/>
                  </a:lnTo>
                  <a:lnTo>
                    <a:pt x="387486" y="100793"/>
                  </a:lnTo>
                  <a:lnTo>
                    <a:pt x="361616" y="66960"/>
                  </a:lnTo>
                  <a:lnTo>
                    <a:pt x="330263" y="39045"/>
                  </a:lnTo>
                  <a:lnTo>
                    <a:pt x="294280" y="17966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50279" y="15240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0" y="228600"/>
                  </a:moveTo>
                  <a:lnTo>
                    <a:pt x="4304" y="182533"/>
                  </a:lnTo>
                  <a:lnTo>
                    <a:pt x="16650" y="139624"/>
                  </a:lnTo>
                  <a:lnTo>
                    <a:pt x="36185" y="100793"/>
                  </a:lnTo>
                  <a:lnTo>
                    <a:pt x="62055" y="66960"/>
                  </a:lnTo>
                  <a:lnTo>
                    <a:pt x="93408" y="39045"/>
                  </a:lnTo>
                  <a:lnTo>
                    <a:pt x="129391" y="17966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6"/>
                  </a:lnTo>
                  <a:lnTo>
                    <a:pt x="330263" y="39045"/>
                  </a:lnTo>
                  <a:lnTo>
                    <a:pt x="361616" y="66960"/>
                  </a:lnTo>
                  <a:lnTo>
                    <a:pt x="387486" y="100793"/>
                  </a:lnTo>
                  <a:lnTo>
                    <a:pt x="407021" y="139624"/>
                  </a:lnTo>
                  <a:lnTo>
                    <a:pt x="419367" y="182533"/>
                  </a:lnTo>
                  <a:lnTo>
                    <a:pt x="423672" y="228600"/>
                  </a:lnTo>
                  <a:lnTo>
                    <a:pt x="419367" y="274666"/>
                  </a:lnTo>
                  <a:lnTo>
                    <a:pt x="407021" y="317575"/>
                  </a:lnTo>
                  <a:lnTo>
                    <a:pt x="387486" y="356406"/>
                  </a:lnTo>
                  <a:lnTo>
                    <a:pt x="361616" y="390239"/>
                  </a:lnTo>
                  <a:lnTo>
                    <a:pt x="330263" y="418154"/>
                  </a:lnTo>
                  <a:lnTo>
                    <a:pt x="294280" y="439233"/>
                  </a:lnTo>
                  <a:lnTo>
                    <a:pt x="254520" y="452555"/>
                  </a:lnTo>
                  <a:lnTo>
                    <a:pt x="211836" y="457200"/>
                  </a:lnTo>
                  <a:lnTo>
                    <a:pt x="169151" y="452555"/>
                  </a:lnTo>
                  <a:lnTo>
                    <a:pt x="129391" y="439233"/>
                  </a:lnTo>
                  <a:lnTo>
                    <a:pt x="93408" y="418154"/>
                  </a:lnTo>
                  <a:lnTo>
                    <a:pt x="62055" y="390239"/>
                  </a:lnTo>
                  <a:lnTo>
                    <a:pt x="36185" y="356406"/>
                  </a:lnTo>
                  <a:lnTo>
                    <a:pt x="16650" y="317575"/>
                  </a:lnTo>
                  <a:lnTo>
                    <a:pt x="4304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185153" y="1573149"/>
            <a:ext cx="160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388352" y="1524000"/>
            <a:ext cx="421005" cy="457200"/>
          </a:xfrm>
          <a:custGeom>
            <a:avLst/>
            <a:gdLst/>
            <a:ahLst/>
            <a:cxnLst/>
            <a:rect l="l" t="t" r="r" b="b"/>
            <a:pathLst>
              <a:path w="421004" h="457200">
                <a:moveTo>
                  <a:pt x="0" y="228600"/>
                </a:moveTo>
                <a:lnTo>
                  <a:pt x="4270" y="182533"/>
                </a:lnTo>
                <a:lnTo>
                  <a:pt x="16519" y="139624"/>
                </a:lnTo>
                <a:lnTo>
                  <a:pt x="35904" y="100793"/>
                </a:lnTo>
                <a:lnTo>
                  <a:pt x="61579" y="66960"/>
                </a:lnTo>
                <a:lnTo>
                  <a:pt x="92701" y="39045"/>
                </a:lnTo>
                <a:lnTo>
                  <a:pt x="128426" y="17966"/>
                </a:lnTo>
                <a:lnTo>
                  <a:pt x="167911" y="4644"/>
                </a:lnTo>
                <a:lnTo>
                  <a:pt x="210312" y="0"/>
                </a:lnTo>
                <a:lnTo>
                  <a:pt x="252712" y="4644"/>
                </a:lnTo>
                <a:lnTo>
                  <a:pt x="292197" y="17966"/>
                </a:lnTo>
                <a:lnTo>
                  <a:pt x="327922" y="39045"/>
                </a:lnTo>
                <a:lnTo>
                  <a:pt x="359044" y="66960"/>
                </a:lnTo>
                <a:lnTo>
                  <a:pt x="384719" y="100793"/>
                </a:lnTo>
                <a:lnTo>
                  <a:pt x="404104" y="139624"/>
                </a:lnTo>
                <a:lnTo>
                  <a:pt x="416353" y="182533"/>
                </a:lnTo>
                <a:lnTo>
                  <a:pt x="420624" y="228600"/>
                </a:lnTo>
                <a:lnTo>
                  <a:pt x="416353" y="274666"/>
                </a:lnTo>
                <a:lnTo>
                  <a:pt x="404104" y="317575"/>
                </a:lnTo>
                <a:lnTo>
                  <a:pt x="384719" y="356406"/>
                </a:lnTo>
                <a:lnTo>
                  <a:pt x="359044" y="390239"/>
                </a:lnTo>
                <a:lnTo>
                  <a:pt x="327922" y="418154"/>
                </a:lnTo>
                <a:lnTo>
                  <a:pt x="292197" y="439233"/>
                </a:lnTo>
                <a:lnTo>
                  <a:pt x="252712" y="452555"/>
                </a:lnTo>
                <a:lnTo>
                  <a:pt x="210312" y="457200"/>
                </a:lnTo>
                <a:lnTo>
                  <a:pt x="167911" y="452555"/>
                </a:lnTo>
                <a:lnTo>
                  <a:pt x="128426" y="439233"/>
                </a:lnTo>
                <a:lnTo>
                  <a:pt x="92701" y="418154"/>
                </a:lnTo>
                <a:lnTo>
                  <a:pt x="61579" y="390239"/>
                </a:lnTo>
                <a:lnTo>
                  <a:pt x="35904" y="356406"/>
                </a:lnTo>
                <a:lnTo>
                  <a:pt x="16519" y="317575"/>
                </a:lnTo>
                <a:lnTo>
                  <a:pt x="4270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28686" y="1573149"/>
            <a:ext cx="149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372856" y="8382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79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517128" y="887094"/>
            <a:ext cx="142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986464" y="447992"/>
            <a:ext cx="3456940" cy="1335405"/>
            <a:chOff x="4986464" y="447992"/>
            <a:chExt cx="3456940" cy="1335405"/>
          </a:xfrm>
        </p:grpSpPr>
        <p:sp>
          <p:nvSpPr>
            <p:cNvPr id="38" name="object 38"/>
            <p:cNvSpPr/>
            <p:nvPr/>
          </p:nvSpPr>
          <p:spPr>
            <a:xfrm>
              <a:off x="6265164" y="696468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50"/>
                  </a:lnTo>
                </a:path>
              </a:pathLst>
            </a:custGeom>
            <a:ln w="57912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83096" y="457200"/>
              <a:ext cx="897255" cy="0"/>
            </a:xfrm>
            <a:custGeom>
              <a:avLst/>
              <a:gdLst/>
              <a:ahLst/>
              <a:cxnLst/>
              <a:rect l="l" t="t" r="r" b="b"/>
              <a:pathLst>
                <a:path w="897254">
                  <a:moveTo>
                    <a:pt x="0" y="0"/>
                  </a:moveTo>
                  <a:lnTo>
                    <a:pt x="897127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14516" y="629412"/>
              <a:ext cx="1038225" cy="1125220"/>
            </a:xfrm>
            <a:custGeom>
              <a:avLst/>
              <a:gdLst/>
              <a:ahLst/>
              <a:cxnLst/>
              <a:rect l="l" t="t" r="r" b="b"/>
              <a:pathLst>
                <a:path w="1038225" h="1125220">
                  <a:moveTo>
                    <a:pt x="0" y="952500"/>
                  </a:moveTo>
                  <a:lnTo>
                    <a:pt x="1037843" y="0"/>
                  </a:lnTo>
                </a:path>
                <a:path w="1038225" h="1125220">
                  <a:moveTo>
                    <a:pt x="70104" y="1124712"/>
                  </a:moveTo>
                  <a:lnTo>
                    <a:pt x="967232" y="1124712"/>
                  </a:lnTo>
                </a:path>
              </a:pathLst>
            </a:custGeom>
            <a:ln w="57912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598664" y="457200"/>
              <a:ext cx="835660" cy="1294765"/>
            </a:xfrm>
            <a:custGeom>
              <a:avLst/>
              <a:gdLst/>
              <a:ahLst/>
              <a:cxnLst/>
              <a:rect l="l" t="t" r="r" b="b"/>
              <a:pathLst>
                <a:path w="835659" h="1294764">
                  <a:moveTo>
                    <a:pt x="0" y="237744"/>
                  </a:moveTo>
                  <a:lnTo>
                    <a:pt x="0" y="1056894"/>
                  </a:lnTo>
                </a:path>
                <a:path w="835659" h="1294764">
                  <a:moveTo>
                    <a:pt x="219455" y="0"/>
                  </a:moveTo>
                  <a:lnTo>
                    <a:pt x="835151" y="438150"/>
                  </a:lnTo>
                </a:path>
                <a:path w="835659" h="1294764">
                  <a:moveTo>
                    <a:pt x="219455" y="1294638"/>
                  </a:moveTo>
                  <a:lnTo>
                    <a:pt x="835151" y="780288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5672" y="914400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4" h="457200">
                  <a:moveTo>
                    <a:pt x="210312" y="0"/>
                  </a:moveTo>
                  <a:lnTo>
                    <a:pt x="167911" y="4644"/>
                  </a:lnTo>
                  <a:lnTo>
                    <a:pt x="128426" y="17966"/>
                  </a:lnTo>
                  <a:lnTo>
                    <a:pt x="92701" y="39045"/>
                  </a:lnTo>
                  <a:lnTo>
                    <a:pt x="61579" y="66960"/>
                  </a:lnTo>
                  <a:lnTo>
                    <a:pt x="35904" y="100793"/>
                  </a:lnTo>
                  <a:lnTo>
                    <a:pt x="16519" y="139624"/>
                  </a:lnTo>
                  <a:lnTo>
                    <a:pt x="4270" y="182533"/>
                  </a:lnTo>
                  <a:lnTo>
                    <a:pt x="0" y="228600"/>
                  </a:lnTo>
                  <a:lnTo>
                    <a:pt x="4270" y="274666"/>
                  </a:lnTo>
                  <a:lnTo>
                    <a:pt x="16519" y="317575"/>
                  </a:lnTo>
                  <a:lnTo>
                    <a:pt x="35904" y="356406"/>
                  </a:lnTo>
                  <a:lnTo>
                    <a:pt x="61579" y="390239"/>
                  </a:lnTo>
                  <a:lnTo>
                    <a:pt x="92701" y="418154"/>
                  </a:lnTo>
                  <a:lnTo>
                    <a:pt x="128426" y="439233"/>
                  </a:lnTo>
                  <a:lnTo>
                    <a:pt x="167911" y="452555"/>
                  </a:lnTo>
                  <a:lnTo>
                    <a:pt x="210312" y="457200"/>
                  </a:lnTo>
                  <a:lnTo>
                    <a:pt x="252712" y="452555"/>
                  </a:lnTo>
                  <a:lnTo>
                    <a:pt x="292197" y="439233"/>
                  </a:lnTo>
                  <a:lnTo>
                    <a:pt x="327922" y="418154"/>
                  </a:lnTo>
                  <a:lnTo>
                    <a:pt x="359044" y="390239"/>
                  </a:lnTo>
                  <a:lnTo>
                    <a:pt x="384719" y="356406"/>
                  </a:lnTo>
                  <a:lnTo>
                    <a:pt x="404104" y="317575"/>
                  </a:lnTo>
                  <a:lnTo>
                    <a:pt x="416353" y="274666"/>
                  </a:lnTo>
                  <a:lnTo>
                    <a:pt x="420624" y="228600"/>
                  </a:lnTo>
                  <a:lnTo>
                    <a:pt x="416353" y="182533"/>
                  </a:lnTo>
                  <a:lnTo>
                    <a:pt x="404104" y="139624"/>
                  </a:lnTo>
                  <a:lnTo>
                    <a:pt x="384719" y="100793"/>
                  </a:lnTo>
                  <a:lnTo>
                    <a:pt x="359044" y="66960"/>
                  </a:lnTo>
                  <a:lnTo>
                    <a:pt x="327922" y="39045"/>
                  </a:lnTo>
                  <a:lnTo>
                    <a:pt x="292197" y="17966"/>
                  </a:lnTo>
                  <a:lnTo>
                    <a:pt x="252712" y="464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95672" y="914400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4" h="457200">
                  <a:moveTo>
                    <a:pt x="0" y="228600"/>
                  </a:moveTo>
                  <a:lnTo>
                    <a:pt x="4270" y="182533"/>
                  </a:lnTo>
                  <a:lnTo>
                    <a:pt x="16519" y="139624"/>
                  </a:lnTo>
                  <a:lnTo>
                    <a:pt x="35904" y="100793"/>
                  </a:lnTo>
                  <a:lnTo>
                    <a:pt x="61579" y="66960"/>
                  </a:lnTo>
                  <a:lnTo>
                    <a:pt x="92701" y="39045"/>
                  </a:lnTo>
                  <a:lnTo>
                    <a:pt x="128426" y="17966"/>
                  </a:lnTo>
                  <a:lnTo>
                    <a:pt x="167911" y="4644"/>
                  </a:lnTo>
                  <a:lnTo>
                    <a:pt x="210312" y="0"/>
                  </a:lnTo>
                  <a:lnTo>
                    <a:pt x="252712" y="4644"/>
                  </a:lnTo>
                  <a:lnTo>
                    <a:pt x="292197" y="17966"/>
                  </a:lnTo>
                  <a:lnTo>
                    <a:pt x="327922" y="39045"/>
                  </a:lnTo>
                  <a:lnTo>
                    <a:pt x="359044" y="66960"/>
                  </a:lnTo>
                  <a:lnTo>
                    <a:pt x="384719" y="100793"/>
                  </a:lnTo>
                  <a:lnTo>
                    <a:pt x="404104" y="139624"/>
                  </a:lnTo>
                  <a:lnTo>
                    <a:pt x="416353" y="182533"/>
                  </a:lnTo>
                  <a:lnTo>
                    <a:pt x="420624" y="228600"/>
                  </a:lnTo>
                  <a:lnTo>
                    <a:pt x="416353" y="274666"/>
                  </a:lnTo>
                  <a:lnTo>
                    <a:pt x="404104" y="317575"/>
                  </a:lnTo>
                  <a:lnTo>
                    <a:pt x="384719" y="356406"/>
                  </a:lnTo>
                  <a:lnTo>
                    <a:pt x="359044" y="390239"/>
                  </a:lnTo>
                  <a:lnTo>
                    <a:pt x="327922" y="418154"/>
                  </a:lnTo>
                  <a:lnTo>
                    <a:pt x="292197" y="439233"/>
                  </a:lnTo>
                  <a:lnTo>
                    <a:pt x="252712" y="452555"/>
                  </a:lnTo>
                  <a:lnTo>
                    <a:pt x="210312" y="457200"/>
                  </a:lnTo>
                  <a:lnTo>
                    <a:pt x="167911" y="452555"/>
                  </a:lnTo>
                  <a:lnTo>
                    <a:pt x="128426" y="439233"/>
                  </a:lnTo>
                  <a:lnTo>
                    <a:pt x="92701" y="418154"/>
                  </a:lnTo>
                  <a:lnTo>
                    <a:pt x="61579" y="390239"/>
                  </a:lnTo>
                  <a:lnTo>
                    <a:pt x="35904" y="356406"/>
                  </a:lnTo>
                  <a:lnTo>
                    <a:pt x="16519" y="317575"/>
                  </a:lnTo>
                  <a:lnTo>
                    <a:pt x="4270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23434" y="963294"/>
            <a:ext cx="172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327903" y="429768"/>
            <a:ext cx="744220" cy="1352550"/>
            <a:chOff x="5327903" y="429768"/>
            <a:chExt cx="744220" cy="1352550"/>
          </a:xfrm>
        </p:grpSpPr>
        <p:sp>
          <p:nvSpPr>
            <p:cNvPr id="46" name="object 46"/>
            <p:cNvSpPr/>
            <p:nvPr/>
          </p:nvSpPr>
          <p:spPr>
            <a:xfrm>
              <a:off x="5356859" y="458724"/>
              <a:ext cx="686435" cy="514350"/>
            </a:xfrm>
            <a:custGeom>
              <a:avLst/>
              <a:gdLst/>
              <a:ahLst/>
              <a:cxnLst/>
              <a:rect l="l" t="t" r="r" b="b"/>
              <a:pathLst>
                <a:path w="686435" h="514350">
                  <a:moveTo>
                    <a:pt x="0" y="514350"/>
                  </a:moveTo>
                  <a:lnTo>
                    <a:pt x="686053" y="0"/>
                  </a:lnTo>
                </a:path>
              </a:pathLst>
            </a:custGeom>
            <a:ln w="57912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56859" y="1315212"/>
              <a:ext cx="686435" cy="438150"/>
            </a:xfrm>
            <a:custGeom>
              <a:avLst/>
              <a:gdLst/>
              <a:ahLst/>
              <a:cxnLst/>
              <a:rect l="l" t="t" r="r" b="b"/>
              <a:pathLst>
                <a:path w="686435" h="438150">
                  <a:moveTo>
                    <a:pt x="0" y="0"/>
                  </a:moveTo>
                  <a:lnTo>
                    <a:pt x="686053" y="438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06259" y="17475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27979" y="399033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427979" y="1466469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13372" y="856614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87565" y="856614"/>
            <a:ext cx="7169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5310" algn="l"/>
              </a:tabLst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313801" y="399033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13801" y="1390269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398968" y="2581592"/>
            <a:ext cx="439420" cy="475615"/>
            <a:chOff x="1398968" y="2581592"/>
            <a:chExt cx="439420" cy="475615"/>
          </a:xfrm>
        </p:grpSpPr>
        <p:sp>
          <p:nvSpPr>
            <p:cNvPr id="56" name="object 56"/>
            <p:cNvSpPr/>
            <p:nvPr/>
          </p:nvSpPr>
          <p:spPr>
            <a:xfrm>
              <a:off x="1408175" y="25907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5" h="457200">
                  <a:moveTo>
                    <a:pt x="210312" y="0"/>
                  </a:moveTo>
                  <a:lnTo>
                    <a:pt x="167911" y="4644"/>
                  </a:lnTo>
                  <a:lnTo>
                    <a:pt x="128426" y="17966"/>
                  </a:lnTo>
                  <a:lnTo>
                    <a:pt x="92701" y="39045"/>
                  </a:lnTo>
                  <a:lnTo>
                    <a:pt x="61579" y="66960"/>
                  </a:lnTo>
                  <a:lnTo>
                    <a:pt x="35904" y="100793"/>
                  </a:lnTo>
                  <a:lnTo>
                    <a:pt x="16519" y="139624"/>
                  </a:lnTo>
                  <a:lnTo>
                    <a:pt x="4270" y="182533"/>
                  </a:lnTo>
                  <a:lnTo>
                    <a:pt x="0" y="228600"/>
                  </a:lnTo>
                  <a:lnTo>
                    <a:pt x="4270" y="274666"/>
                  </a:lnTo>
                  <a:lnTo>
                    <a:pt x="16519" y="317575"/>
                  </a:lnTo>
                  <a:lnTo>
                    <a:pt x="35904" y="356406"/>
                  </a:lnTo>
                  <a:lnTo>
                    <a:pt x="61579" y="390239"/>
                  </a:lnTo>
                  <a:lnTo>
                    <a:pt x="92701" y="418154"/>
                  </a:lnTo>
                  <a:lnTo>
                    <a:pt x="128426" y="439233"/>
                  </a:lnTo>
                  <a:lnTo>
                    <a:pt x="167911" y="452555"/>
                  </a:lnTo>
                  <a:lnTo>
                    <a:pt x="210312" y="457200"/>
                  </a:lnTo>
                  <a:lnTo>
                    <a:pt x="252712" y="452555"/>
                  </a:lnTo>
                  <a:lnTo>
                    <a:pt x="292197" y="439233"/>
                  </a:lnTo>
                  <a:lnTo>
                    <a:pt x="327922" y="418154"/>
                  </a:lnTo>
                  <a:lnTo>
                    <a:pt x="359044" y="390239"/>
                  </a:lnTo>
                  <a:lnTo>
                    <a:pt x="384719" y="356406"/>
                  </a:lnTo>
                  <a:lnTo>
                    <a:pt x="404104" y="317575"/>
                  </a:lnTo>
                  <a:lnTo>
                    <a:pt x="416353" y="274666"/>
                  </a:lnTo>
                  <a:lnTo>
                    <a:pt x="420624" y="228600"/>
                  </a:lnTo>
                  <a:lnTo>
                    <a:pt x="416353" y="182533"/>
                  </a:lnTo>
                  <a:lnTo>
                    <a:pt x="404104" y="139624"/>
                  </a:lnTo>
                  <a:lnTo>
                    <a:pt x="384719" y="100793"/>
                  </a:lnTo>
                  <a:lnTo>
                    <a:pt x="359044" y="66960"/>
                  </a:lnTo>
                  <a:lnTo>
                    <a:pt x="327922" y="39045"/>
                  </a:lnTo>
                  <a:lnTo>
                    <a:pt x="292197" y="17966"/>
                  </a:lnTo>
                  <a:lnTo>
                    <a:pt x="252712" y="464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08175" y="25907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5" h="457200">
                  <a:moveTo>
                    <a:pt x="0" y="228600"/>
                  </a:moveTo>
                  <a:lnTo>
                    <a:pt x="4270" y="182533"/>
                  </a:lnTo>
                  <a:lnTo>
                    <a:pt x="16519" y="139624"/>
                  </a:lnTo>
                  <a:lnTo>
                    <a:pt x="35904" y="100793"/>
                  </a:lnTo>
                  <a:lnTo>
                    <a:pt x="61579" y="66960"/>
                  </a:lnTo>
                  <a:lnTo>
                    <a:pt x="92701" y="39045"/>
                  </a:lnTo>
                  <a:lnTo>
                    <a:pt x="128426" y="17966"/>
                  </a:lnTo>
                  <a:lnTo>
                    <a:pt x="167911" y="4644"/>
                  </a:lnTo>
                  <a:lnTo>
                    <a:pt x="210312" y="0"/>
                  </a:lnTo>
                  <a:lnTo>
                    <a:pt x="252712" y="4644"/>
                  </a:lnTo>
                  <a:lnTo>
                    <a:pt x="292197" y="17966"/>
                  </a:lnTo>
                  <a:lnTo>
                    <a:pt x="327922" y="39045"/>
                  </a:lnTo>
                  <a:lnTo>
                    <a:pt x="359044" y="66960"/>
                  </a:lnTo>
                  <a:lnTo>
                    <a:pt x="384719" y="100793"/>
                  </a:lnTo>
                  <a:lnTo>
                    <a:pt x="404104" y="139624"/>
                  </a:lnTo>
                  <a:lnTo>
                    <a:pt x="416353" y="182533"/>
                  </a:lnTo>
                  <a:lnTo>
                    <a:pt x="420624" y="228600"/>
                  </a:lnTo>
                  <a:lnTo>
                    <a:pt x="416353" y="274666"/>
                  </a:lnTo>
                  <a:lnTo>
                    <a:pt x="404104" y="317575"/>
                  </a:lnTo>
                  <a:lnTo>
                    <a:pt x="384719" y="356406"/>
                  </a:lnTo>
                  <a:lnTo>
                    <a:pt x="359044" y="390239"/>
                  </a:lnTo>
                  <a:lnTo>
                    <a:pt x="327922" y="418154"/>
                  </a:lnTo>
                  <a:lnTo>
                    <a:pt x="292197" y="439233"/>
                  </a:lnTo>
                  <a:lnTo>
                    <a:pt x="252712" y="452555"/>
                  </a:lnTo>
                  <a:lnTo>
                    <a:pt x="210312" y="457200"/>
                  </a:lnTo>
                  <a:lnTo>
                    <a:pt x="167911" y="452555"/>
                  </a:lnTo>
                  <a:lnTo>
                    <a:pt x="128426" y="439233"/>
                  </a:lnTo>
                  <a:lnTo>
                    <a:pt x="92701" y="418154"/>
                  </a:lnTo>
                  <a:lnTo>
                    <a:pt x="61579" y="390239"/>
                  </a:lnTo>
                  <a:lnTo>
                    <a:pt x="35904" y="356406"/>
                  </a:lnTo>
                  <a:lnTo>
                    <a:pt x="16519" y="317575"/>
                  </a:lnTo>
                  <a:lnTo>
                    <a:pt x="4270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540002" y="2640025"/>
            <a:ext cx="1631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743200" y="25908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80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2867914" y="2640025"/>
            <a:ext cx="1816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398968" y="3876992"/>
            <a:ext cx="439420" cy="475615"/>
            <a:chOff x="1398968" y="3876992"/>
            <a:chExt cx="439420" cy="475615"/>
          </a:xfrm>
        </p:grpSpPr>
        <p:sp>
          <p:nvSpPr>
            <p:cNvPr id="62" name="object 62"/>
            <p:cNvSpPr/>
            <p:nvPr/>
          </p:nvSpPr>
          <p:spPr>
            <a:xfrm>
              <a:off x="1408175" y="38861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5" h="457200">
                  <a:moveTo>
                    <a:pt x="210312" y="0"/>
                  </a:moveTo>
                  <a:lnTo>
                    <a:pt x="167911" y="4644"/>
                  </a:lnTo>
                  <a:lnTo>
                    <a:pt x="128426" y="17966"/>
                  </a:lnTo>
                  <a:lnTo>
                    <a:pt x="92701" y="39045"/>
                  </a:lnTo>
                  <a:lnTo>
                    <a:pt x="61579" y="66960"/>
                  </a:lnTo>
                  <a:lnTo>
                    <a:pt x="35904" y="100793"/>
                  </a:lnTo>
                  <a:lnTo>
                    <a:pt x="16519" y="139624"/>
                  </a:lnTo>
                  <a:lnTo>
                    <a:pt x="4270" y="182533"/>
                  </a:lnTo>
                  <a:lnTo>
                    <a:pt x="0" y="228600"/>
                  </a:lnTo>
                  <a:lnTo>
                    <a:pt x="4270" y="274666"/>
                  </a:lnTo>
                  <a:lnTo>
                    <a:pt x="16519" y="317575"/>
                  </a:lnTo>
                  <a:lnTo>
                    <a:pt x="35904" y="356406"/>
                  </a:lnTo>
                  <a:lnTo>
                    <a:pt x="61579" y="390239"/>
                  </a:lnTo>
                  <a:lnTo>
                    <a:pt x="92701" y="418154"/>
                  </a:lnTo>
                  <a:lnTo>
                    <a:pt x="128426" y="439233"/>
                  </a:lnTo>
                  <a:lnTo>
                    <a:pt x="167911" y="452555"/>
                  </a:lnTo>
                  <a:lnTo>
                    <a:pt x="210312" y="457200"/>
                  </a:lnTo>
                  <a:lnTo>
                    <a:pt x="252712" y="452555"/>
                  </a:lnTo>
                  <a:lnTo>
                    <a:pt x="292197" y="439233"/>
                  </a:lnTo>
                  <a:lnTo>
                    <a:pt x="327922" y="418154"/>
                  </a:lnTo>
                  <a:lnTo>
                    <a:pt x="359044" y="390239"/>
                  </a:lnTo>
                  <a:lnTo>
                    <a:pt x="384719" y="356406"/>
                  </a:lnTo>
                  <a:lnTo>
                    <a:pt x="404104" y="317575"/>
                  </a:lnTo>
                  <a:lnTo>
                    <a:pt x="416353" y="274666"/>
                  </a:lnTo>
                  <a:lnTo>
                    <a:pt x="420624" y="228600"/>
                  </a:lnTo>
                  <a:lnTo>
                    <a:pt x="416353" y="182533"/>
                  </a:lnTo>
                  <a:lnTo>
                    <a:pt x="404104" y="139624"/>
                  </a:lnTo>
                  <a:lnTo>
                    <a:pt x="384719" y="100793"/>
                  </a:lnTo>
                  <a:lnTo>
                    <a:pt x="359044" y="66960"/>
                  </a:lnTo>
                  <a:lnTo>
                    <a:pt x="327922" y="39045"/>
                  </a:lnTo>
                  <a:lnTo>
                    <a:pt x="292197" y="17966"/>
                  </a:lnTo>
                  <a:lnTo>
                    <a:pt x="252712" y="464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08175" y="38861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5" h="457200">
                  <a:moveTo>
                    <a:pt x="0" y="228600"/>
                  </a:moveTo>
                  <a:lnTo>
                    <a:pt x="4270" y="182533"/>
                  </a:lnTo>
                  <a:lnTo>
                    <a:pt x="16519" y="139624"/>
                  </a:lnTo>
                  <a:lnTo>
                    <a:pt x="35904" y="100793"/>
                  </a:lnTo>
                  <a:lnTo>
                    <a:pt x="61579" y="66960"/>
                  </a:lnTo>
                  <a:lnTo>
                    <a:pt x="92701" y="39045"/>
                  </a:lnTo>
                  <a:lnTo>
                    <a:pt x="128426" y="17966"/>
                  </a:lnTo>
                  <a:lnTo>
                    <a:pt x="167911" y="4644"/>
                  </a:lnTo>
                  <a:lnTo>
                    <a:pt x="210312" y="0"/>
                  </a:lnTo>
                  <a:lnTo>
                    <a:pt x="252712" y="4644"/>
                  </a:lnTo>
                  <a:lnTo>
                    <a:pt x="292197" y="17966"/>
                  </a:lnTo>
                  <a:lnTo>
                    <a:pt x="327922" y="39045"/>
                  </a:lnTo>
                  <a:lnTo>
                    <a:pt x="359044" y="66960"/>
                  </a:lnTo>
                  <a:lnTo>
                    <a:pt x="384719" y="100793"/>
                  </a:lnTo>
                  <a:lnTo>
                    <a:pt x="404104" y="139624"/>
                  </a:lnTo>
                  <a:lnTo>
                    <a:pt x="416353" y="182533"/>
                  </a:lnTo>
                  <a:lnTo>
                    <a:pt x="420624" y="228600"/>
                  </a:lnTo>
                  <a:lnTo>
                    <a:pt x="416353" y="274666"/>
                  </a:lnTo>
                  <a:lnTo>
                    <a:pt x="404104" y="317575"/>
                  </a:lnTo>
                  <a:lnTo>
                    <a:pt x="384719" y="356406"/>
                  </a:lnTo>
                  <a:lnTo>
                    <a:pt x="359044" y="390239"/>
                  </a:lnTo>
                  <a:lnTo>
                    <a:pt x="327922" y="418154"/>
                  </a:lnTo>
                  <a:lnTo>
                    <a:pt x="292197" y="439233"/>
                  </a:lnTo>
                  <a:lnTo>
                    <a:pt x="252712" y="452555"/>
                  </a:lnTo>
                  <a:lnTo>
                    <a:pt x="210312" y="457200"/>
                  </a:lnTo>
                  <a:lnTo>
                    <a:pt x="167911" y="452555"/>
                  </a:lnTo>
                  <a:lnTo>
                    <a:pt x="128426" y="439233"/>
                  </a:lnTo>
                  <a:lnTo>
                    <a:pt x="92701" y="418154"/>
                  </a:lnTo>
                  <a:lnTo>
                    <a:pt x="61579" y="390239"/>
                  </a:lnTo>
                  <a:lnTo>
                    <a:pt x="35904" y="356406"/>
                  </a:lnTo>
                  <a:lnTo>
                    <a:pt x="16519" y="317575"/>
                  </a:lnTo>
                  <a:lnTo>
                    <a:pt x="4270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540002" y="3935933"/>
            <a:ext cx="1606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743200" y="38862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80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2883154" y="3935933"/>
            <a:ext cx="1492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3727703" y="32004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79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71721" y="3249879"/>
            <a:ext cx="1422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41312" y="2791714"/>
            <a:ext cx="3460115" cy="1353820"/>
            <a:chOff x="341312" y="2791714"/>
            <a:chExt cx="3460115" cy="1353820"/>
          </a:xfrm>
        </p:grpSpPr>
        <p:sp>
          <p:nvSpPr>
            <p:cNvPr id="70" name="object 70"/>
            <p:cNvSpPr/>
            <p:nvPr/>
          </p:nvSpPr>
          <p:spPr>
            <a:xfrm>
              <a:off x="1620011" y="3058668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769363" y="2820924"/>
              <a:ext cx="1038225" cy="1295400"/>
            </a:xfrm>
            <a:custGeom>
              <a:avLst/>
              <a:gdLst/>
              <a:ahLst/>
              <a:cxnLst/>
              <a:rect l="l" t="t" r="r" b="b"/>
              <a:pathLst>
                <a:path w="1038225" h="1295400">
                  <a:moveTo>
                    <a:pt x="70104" y="0"/>
                  </a:moveTo>
                  <a:lnTo>
                    <a:pt x="967232" y="0"/>
                  </a:lnTo>
                </a:path>
                <a:path w="1038225" h="1295400">
                  <a:moveTo>
                    <a:pt x="0" y="1123188"/>
                  </a:moveTo>
                  <a:lnTo>
                    <a:pt x="1037844" y="170687"/>
                  </a:lnTo>
                </a:path>
                <a:path w="1038225" h="1295400">
                  <a:moveTo>
                    <a:pt x="70104" y="1295400"/>
                  </a:moveTo>
                  <a:lnTo>
                    <a:pt x="967232" y="1295400"/>
                  </a:lnTo>
                </a:path>
              </a:pathLst>
            </a:custGeom>
            <a:ln w="57912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956560" y="2819400"/>
              <a:ext cx="835660" cy="1294765"/>
            </a:xfrm>
            <a:custGeom>
              <a:avLst/>
              <a:gdLst/>
              <a:ahLst/>
              <a:cxnLst/>
              <a:rect l="l" t="t" r="r" b="b"/>
              <a:pathLst>
                <a:path w="835660" h="1294764">
                  <a:moveTo>
                    <a:pt x="0" y="237744"/>
                  </a:moveTo>
                  <a:lnTo>
                    <a:pt x="0" y="1056894"/>
                  </a:lnTo>
                </a:path>
                <a:path w="835660" h="1294764">
                  <a:moveTo>
                    <a:pt x="219456" y="0"/>
                  </a:moveTo>
                  <a:lnTo>
                    <a:pt x="835151" y="438150"/>
                  </a:lnTo>
                </a:path>
                <a:path w="835660" h="1294764">
                  <a:moveTo>
                    <a:pt x="219456" y="1294638"/>
                  </a:moveTo>
                  <a:lnTo>
                    <a:pt x="835151" y="780288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50520" y="32766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211836" y="0"/>
                  </a:moveTo>
                  <a:lnTo>
                    <a:pt x="169144" y="4644"/>
                  </a:lnTo>
                  <a:lnTo>
                    <a:pt x="129380" y="17966"/>
                  </a:lnTo>
                  <a:lnTo>
                    <a:pt x="93397" y="39045"/>
                  </a:lnTo>
                  <a:lnTo>
                    <a:pt x="62045" y="66960"/>
                  </a:lnTo>
                  <a:lnTo>
                    <a:pt x="36178" y="100793"/>
                  </a:lnTo>
                  <a:lnTo>
                    <a:pt x="16647" y="139624"/>
                  </a:lnTo>
                  <a:lnTo>
                    <a:pt x="4303" y="182533"/>
                  </a:lnTo>
                  <a:lnTo>
                    <a:pt x="0" y="228600"/>
                  </a:lnTo>
                  <a:lnTo>
                    <a:pt x="4303" y="274666"/>
                  </a:lnTo>
                  <a:lnTo>
                    <a:pt x="16647" y="317575"/>
                  </a:lnTo>
                  <a:lnTo>
                    <a:pt x="36178" y="356406"/>
                  </a:lnTo>
                  <a:lnTo>
                    <a:pt x="62045" y="390239"/>
                  </a:lnTo>
                  <a:lnTo>
                    <a:pt x="93397" y="418154"/>
                  </a:lnTo>
                  <a:lnTo>
                    <a:pt x="129380" y="439233"/>
                  </a:lnTo>
                  <a:lnTo>
                    <a:pt x="169144" y="452555"/>
                  </a:lnTo>
                  <a:lnTo>
                    <a:pt x="211836" y="457200"/>
                  </a:lnTo>
                  <a:lnTo>
                    <a:pt x="254527" y="452555"/>
                  </a:lnTo>
                  <a:lnTo>
                    <a:pt x="294291" y="439233"/>
                  </a:lnTo>
                  <a:lnTo>
                    <a:pt x="330274" y="418154"/>
                  </a:lnTo>
                  <a:lnTo>
                    <a:pt x="361626" y="390239"/>
                  </a:lnTo>
                  <a:lnTo>
                    <a:pt x="387493" y="356406"/>
                  </a:lnTo>
                  <a:lnTo>
                    <a:pt x="407024" y="317575"/>
                  </a:lnTo>
                  <a:lnTo>
                    <a:pt x="419368" y="274666"/>
                  </a:lnTo>
                  <a:lnTo>
                    <a:pt x="423672" y="228600"/>
                  </a:lnTo>
                  <a:lnTo>
                    <a:pt x="419368" y="182533"/>
                  </a:lnTo>
                  <a:lnTo>
                    <a:pt x="407024" y="139624"/>
                  </a:lnTo>
                  <a:lnTo>
                    <a:pt x="387493" y="100793"/>
                  </a:lnTo>
                  <a:lnTo>
                    <a:pt x="361626" y="66960"/>
                  </a:lnTo>
                  <a:lnTo>
                    <a:pt x="330274" y="39045"/>
                  </a:lnTo>
                  <a:lnTo>
                    <a:pt x="294291" y="17966"/>
                  </a:lnTo>
                  <a:lnTo>
                    <a:pt x="254527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50520" y="32766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0" y="228600"/>
                  </a:moveTo>
                  <a:lnTo>
                    <a:pt x="4303" y="182533"/>
                  </a:lnTo>
                  <a:lnTo>
                    <a:pt x="16647" y="139624"/>
                  </a:lnTo>
                  <a:lnTo>
                    <a:pt x="36178" y="100793"/>
                  </a:lnTo>
                  <a:lnTo>
                    <a:pt x="62045" y="66960"/>
                  </a:lnTo>
                  <a:lnTo>
                    <a:pt x="93397" y="39045"/>
                  </a:lnTo>
                  <a:lnTo>
                    <a:pt x="129380" y="17966"/>
                  </a:lnTo>
                  <a:lnTo>
                    <a:pt x="169144" y="4644"/>
                  </a:lnTo>
                  <a:lnTo>
                    <a:pt x="211836" y="0"/>
                  </a:lnTo>
                  <a:lnTo>
                    <a:pt x="254527" y="4644"/>
                  </a:lnTo>
                  <a:lnTo>
                    <a:pt x="294291" y="17966"/>
                  </a:lnTo>
                  <a:lnTo>
                    <a:pt x="330274" y="39045"/>
                  </a:lnTo>
                  <a:lnTo>
                    <a:pt x="361626" y="66960"/>
                  </a:lnTo>
                  <a:lnTo>
                    <a:pt x="387493" y="100793"/>
                  </a:lnTo>
                  <a:lnTo>
                    <a:pt x="407024" y="139624"/>
                  </a:lnTo>
                  <a:lnTo>
                    <a:pt x="419368" y="182533"/>
                  </a:lnTo>
                  <a:lnTo>
                    <a:pt x="423672" y="228600"/>
                  </a:lnTo>
                  <a:lnTo>
                    <a:pt x="419368" y="274666"/>
                  </a:lnTo>
                  <a:lnTo>
                    <a:pt x="407024" y="317575"/>
                  </a:lnTo>
                  <a:lnTo>
                    <a:pt x="387493" y="356406"/>
                  </a:lnTo>
                  <a:lnTo>
                    <a:pt x="361626" y="390239"/>
                  </a:lnTo>
                  <a:lnTo>
                    <a:pt x="330274" y="418154"/>
                  </a:lnTo>
                  <a:lnTo>
                    <a:pt x="294291" y="439233"/>
                  </a:lnTo>
                  <a:lnTo>
                    <a:pt x="254527" y="452555"/>
                  </a:lnTo>
                  <a:lnTo>
                    <a:pt x="211836" y="457200"/>
                  </a:lnTo>
                  <a:lnTo>
                    <a:pt x="169144" y="452555"/>
                  </a:lnTo>
                  <a:lnTo>
                    <a:pt x="129380" y="439233"/>
                  </a:lnTo>
                  <a:lnTo>
                    <a:pt x="93397" y="418154"/>
                  </a:lnTo>
                  <a:lnTo>
                    <a:pt x="62045" y="390239"/>
                  </a:lnTo>
                  <a:lnTo>
                    <a:pt x="36178" y="356406"/>
                  </a:lnTo>
                  <a:lnTo>
                    <a:pt x="16647" y="317575"/>
                  </a:lnTo>
                  <a:lnTo>
                    <a:pt x="4303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478027" y="3326079"/>
            <a:ext cx="1720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85800" y="2810255"/>
            <a:ext cx="744220" cy="1334770"/>
            <a:chOff x="685800" y="2810255"/>
            <a:chExt cx="744220" cy="1334770"/>
          </a:xfrm>
        </p:grpSpPr>
        <p:sp>
          <p:nvSpPr>
            <p:cNvPr id="77" name="object 77"/>
            <p:cNvSpPr/>
            <p:nvPr/>
          </p:nvSpPr>
          <p:spPr>
            <a:xfrm>
              <a:off x="713232" y="2819399"/>
              <a:ext cx="686435" cy="514350"/>
            </a:xfrm>
            <a:custGeom>
              <a:avLst/>
              <a:gdLst/>
              <a:ahLst/>
              <a:cxnLst/>
              <a:rect l="l" t="t" r="r" b="b"/>
              <a:pathLst>
                <a:path w="686435" h="514350">
                  <a:moveTo>
                    <a:pt x="0" y="514350"/>
                  </a:moveTo>
                  <a:lnTo>
                    <a:pt x="686054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14755" y="3677411"/>
              <a:ext cx="686435" cy="438150"/>
            </a:xfrm>
            <a:custGeom>
              <a:avLst/>
              <a:gdLst/>
              <a:ahLst/>
              <a:cxnLst/>
              <a:rect l="l" t="t" r="r" b="b"/>
              <a:pathLst>
                <a:path w="686435" h="438150">
                  <a:moveTo>
                    <a:pt x="0" y="0"/>
                  </a:moveTo>
                  <a:lnTo>
                    <a:pt x="686054" y="438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767967" y="932814"/>
            <a:ext cx="1491615" cy="1778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86765" algn="l"/>
                <a:tab pos="1350010" algn="l"/>
              </a:tabLst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R="391795" algn="ctr">
              <a:lnSpc>
                <a:spcPct val="100000"/>
              </a:lnSpc>
              <a:spcBef>
                <a:spcPts val="2405"/>
              </a:spcBef>
              <a:tabLst>
                <a:tab pos="951230" algn="l"/>
              </a:tabLst>
            </a:pPr>
            <a:r>
              <a:rPr sz="2000" u="sng" dirty="0">
                <a:solidFill>
                  <a:srgbClr val="0000FF"/>
                </a:solidFill>
                <a:uFill>
                  <a:solidFill>
                    <a:srgbClr val="2E2B1F"/>
                  </a:solidFill>
                </a:uFill>
                <a:latin typeface="Calibri"/>
                <a:cs typeface="Calibri"/>
              </a:rPr>
              <a:t>	</a:t>
            </a:r>
            <a:endParaRPr sz="2000">
              <a:latin typeface="Calibri"/>
              <a:cs typeface="Calibri"/>
            </a:endParaRPr>
          </a:p>
          <a:p>
            <a:pPr marR="343535" algn="ctr">
              <a:lnSpc>
                <a:spcPct val="100000"/>
              </a:lnSpc>
              <a:spcBef>
                <a:spcPts val="60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R="343535" algn="ctr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82523" y="2762504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82523" y="3829253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767967" y="3219399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542158" y="3219399"/>
            <a:ext cx="7175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5310" algn="l"/>
              </a:tabLst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668395" y="2762504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668395" y="3753358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111176" y="2505392"/>
            <a:ext cx="442595" cy="475615"/>
            <a:chOff x="6111176" y="2505392"/>
            <a:chExt cx="442595" cy="475615"/>
          </a:xfrm>
        </p:grpSpPr>
        <p:sp>
          <p:nvSpPr>
            <p:cNvPr id="87" name="object 87"/>
            <p:cNvSpPr/>
            <p:nvPr/>
          </p:nvSpPr>
          <p:spPr>
            <a:xfrm>
              <a:off x="6120384" y="25145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6"/>
                  </a:lnTo>
                  <a:lnTo>
                    <a:pt x="93408" y="39045"/>
                  </a:lnTo>
                  <a:lnTo>
                    <a:pt x="62055" y="66960"/>
                  </a:lnTo>
                  <a:lnTo>
                    <a:pt x="36185" y="100793"/>
                  </a:lnTo>
                  <a:lnTo>
                    <a:pt x="16650" y="139624"/>
                  </a:lnTo>
                  <a:lnTo>
                    <a:pt x="4304" y="182533"/>
                  </a:lnTo>
                  <a:lnTo>
                    <a:pt x="0" y="228600"/>
                  </a:lnTo>
                  <a:lnTo>
                    <a:pt x="4304" y="274666"/>
                  </a:lnTo>
                  <a:lnTo>
                    <a:pt x="16650" y="317575"/>
                  </a:lnTo>
                  <a:lnTo>
                    <a:pt x="36185" y="356406"/>
                  </a:lnTo>
                  <a:lnTo>
                    <a:pt x="62055" y="390239"/>
                  </a:lnTo>
                  <a:lnTo>
                    <a:pt x="93408" y="418154"/>
                  </a:lnTo>
                  <a:lnTo>
                    <a:pt x="129391" y="439233"/>
                  </a:lnTo>
                  <a:lnTo>
                    <a:pt x="169151" y="452555"/>
                  </a:lnTo>
                  <a:lnTo>
                    <a:pt x="211836" y="457200"/>
                  </a:lnTo>
                  <a:lnTo>
                    <a:pt x="254520" y="452555"/>
                  </a:lnTo>
                  <a:lnTo>
                    <a:pt x="294280" y="439233"/>
                  </a:lnTo>
                  <a:lnTo>
                    <a:pt x="330263" y="418154"/>
                  </a:lnTo>
                  <a:lnTo>
                    <a:pt x="361616" y="390239"/>
                  </a:lnTo>
                  <a:lnTo>
                    <a:pt x="387486" y="356406"/>
                  </a:lnTo>
                  <a:lnTo>
                    <a:pt x="407021" y="317575"/>
                  </a:lnTo>
                  <a:lnTo>
                    <a:pt x="419367" y="274666"/>
                  </a:lnTo>
                  <a:lnTo>
                    <a:pt x="423671" y="228600"/>
                  </a:lnTo>
                  <a:lnTo>
                    <a:pt x="419367" y="182533"/>
                  </a:lnTo>
                  <a:lnTo>
                    <a:pt x="407021" y="139624"/>
                  </a:lnTo>
                  <a:lnTo>
                    <a:pt x="387486" y="100793"/>
                  </a:lnTo>
                  <a:lnTo>
                    <a:pt x="361616" y="66960"/>
                  </a:lnTo>
                  <a:lnTo>
                    <a:pt x="330263" y="39045"/>
                  </a:lnTo>
                  <a:lnTo>
                    <a:pt x="294280" y="17966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120384" y="25145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0" y="228600"/>
                  </a:moveTo>
                  <a:lnTo>
                    <a:pt x="4304" y="182533"/>
                  </a:lnTo>
                  <a:lnTo>
                    <a:pt x="16650" y="139624"/>
                  </a:lnTo>
                  <a:lnTo>
                    <a:pt x="36185" y="100793"/>
                  </a:lnTo>
                  <a:lnTo>
                    <a:pt x="62055" y="66960"/>
                  </a:lnTo>
                  <a:lnTo>
                    <a:pt x="93408" y="39045"/>
                  </a:lnTo>
                  <a:lnTo>
                    <a:pt x="129391" y="17966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6"/>
                  </a:lnTo>
                  <a:lnTo>
                    <a:pt x="330263" y="39045"/>
                  </a:lnTo>
                  <a:lnTo>
                    <a:pt x="361616" y="66960"/>
                  </a:lnTo>
                  <a:lnTo>
                    <a:pt x="387486" y="100793"/>
                  </a:lnTo>
                  <a:lnTo>
                    <a:pt x="407021" y="139624"/>
                  </a:lnTo>
                  <a:lnTo>
                    <a:pt x="419367" y="182533"/>
                  </a:lnTo>
                  <a:lnTo>
                    <a:pt x="423671" y="228600"/>
                  </a:lnTo>
                  <a:lnTo>
                    <a:pt x="419367" y="274666"/>
                  </a:lnTo>
                  <a:lnTo>
                    <a:pt x="407021" y="317575"/>
                  </a:lnTo>
                  <a:lnTo>
                    <a:pt x="387486" y="356406"/>
                  </a:lnTo>
                  <a:lnTo>
                    <a:pt x="361616" y="390239"/>
                  </a:lnTo>
                  <a:lnTo>
                    <a:pt x="330263" y="418154"/>
                  </a:lnTo>
                  <a:lnTo>
                    <a:pt x="294280" y="439233"/>
                  </a:lnTo>
                  <a:lnTo>
                    <a:pt x="254520" y="452555"/>
                  </a:lnTo>
                  <a:lnTo>
                    <a:pt x="211836" y="457200"/>
                  </a:lnTo>
                  <a:lnTo>
                    <a:pt x="169151" y="452555"/>
                  </a:lnTo>
                  <a:lnTo>
                    <a:pt x="129391" y="439233"/>
                  </a:lnTo>
                  <a:lnTo>
                    <a:pt x="93408" y="418154"/>
                  </a:lnTo>
                  <a:lnTo>
                    <a:pt x="62055" y="390239"/>
                  </a:lnTo>
                  <a:lnTo>
                    <a:pt x="36185" y="356406"/>
                  </a:lnTo>
                  <a:lnTo>
                    <a:pt x="16650" y="317575"/>
                  </a:lnTo>
                  <a:lnTo>
                    <a:pt x="4304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6255511" y="2563825"/>
            <a:ext cx="16319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7449248" y="2505392"/>
            <a:ext cx="439420" cy="475615"/>
            <a:chOff x="7449248" y="2505392"/>
            <a:chExt cx="439420" cy="475615"/>
          </a:xfrm>
        </p:grpSpPr>
        <p:sp>
          <p:nvSpPr>
            <p:cNvPr id="91" name="object 91"/>
            <p:cNvSpPr/>
            <p:nvPr/>
          </p:nvSpPr>
          <p:spPr>
            <a:xfrm>
              <a:off x="7458455" y="25145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4" h="457200">
                  <a:moveTo>
                    <a:pt x="210312" y="0"/>
                  </a:moveTo>
                  <a:lnTo>
                    <a:pt x="167911" y="4644"/>
                  </a:lnTo>
                  <a:lnTo>
                    <a:pt x="128426" y="17966"/>
                  </a:lnTo>
                  <a:lnTo>
                    <a:pt x="92701" y="39045"/>
                  </a:lnTo>
                  <a:lnTo>
                    <a:pt x="61579" y="66960"/>
                  </a:lnTo>
                  <a:lnTo>
                    <a:pt x="35904" y="100793"/>
                  </a:lnTo>
                  <a:lnTo>
                    <a:pt x="16519" y="139624"/>
                  </a:lnTo>
                  <a:lnTo>
                    <a:pt x="4270" y="182533"/>
                  </a:lnTo>
                  <a:lnTo>
                    <a:pt x="0" y="228600"/>
                  </a:lnTo>
                  <a:lnTo>
                    <a:pt x="4270" y="274666"/>
                  </a:lnTo>
                  <a:lnTo>
                    <a:pt x="16519" y="317575"/>
                  </a:lnTo>
                  <a:lnTo>
                    <a:pt x="35904" y="356406"/>
                  </a:lnTo>
                  <a:lnTo>
                    <a:pt x="61579" y="390239"/>
                  </a:lnTo>
                  <a:lnTo>
                    <a:pt x="92701" y="418154"/>
                  </a:lnTo>
                  <a:lnTo>
                    <a:pt x="128426" y="439233"/>
                  </a:lnTo>
                  <a:lnTo>
                    <a:pt x="167911" y="452555"/>
                  </a:lnTo>
                  <a:lnTo>
                    <a:pt x="210312" y="457200"/>
                  </a:lnTo>
                  <a:lnTo>
                    <a:pt x="252712" y="452555"/>
                  </a:lnTo>
                  <a:lnTo>
                    <a:pt x="292197" y="439233"/>
                  </a:lnTo>
                  <a:lnTo>
                    <a:pt x="327922" y="418154"/>
                  </a:lnTo>
                  <a:lnTo>
                    <a:pt x="359044" y="390239"/>
                  </a:lnTo>
                  <a:lnTo>
                    <a:pt x="384719" y="356406"/>
                  </a:lnTo>
                  <a:lnTo>
                    <a:pt x="404104" y="317575"/>
                  </a:lnTo>
                  <a:lnTo>
                    <a:pt x="416353" y="274666"/>
                  </a:lnTo>
                  <a:lnTo>
                    <a:pt x="420624" y="228600"/>
                  </a:lnTo>
                  <a:lnTo>
                    <a:pt x="416353" y="182533"/>
                  </a:lnTo>
                  <a:lnTo>
                    <a:pt x="404104" y="139624"/>
                  </a:lnTo>
                  <a:lnTo>
                    <a:pt x="384719" y="100793"/>
                  </a:lnTo>
                  <a:lnTo>
                    <a:pt x="359044" y="66960"/>
                  </a:lnTo>
                  <a:lnTo>
                    <a:pt x="327922" y="39045"/>
                  </a:lnTo>
                  <a:lnTo>
                    <a:pt x="292197" y="17966"/>
                  </a:lnTo>
                  <a:lnTo>
                    <a:pt x="252712" y="464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458455" y="25145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4" h="457200">
                  <a:moveTo>
                    <a:pt x="0" y="228600"/>
                  </a:moveTo>
                  <a:lnTo>
                    <a:pt x="4270" y="182533"/>
                  </a:lnTo>
                  <a:lnTo>
                    <a:pt x="16519" y="139624"/>
                  </a:lnTo>
                  <a:lnTo>
                    <a:pt x="35904" y="100793"/>
                  </a:lnTo>
                  <a:lnTo>
                    <a:pt x="61579" y="66960"/>
                  </a:lnTo>
                  <a:lnTo>
                    <a:pt x="92701" y="39045"/>
                  </a:lnTo>
                  <a:lnTo>
                    <a:pt x="128426" y="17966"/>
                  </a:lnTo>
                  <a:lnTo>
                    <a:pt x="167911" y="4644"/>
                  </a:lnTo>
                  <a:lnTo>
                    <a:pt x="210312" y="0"/>
                  </a:lnTo>
                  <a:lnTo>
                    <a:pt x="252712" y="4644"/>
                  </a:lnTo>
                  <a:lnTo>
                    <a:pt x="292197" y="17966"/>
                  </a:lnTo>
                  <a:lnTo>
                    <a:pt x="327922" y="39045"/>
                  </a:lnTo>
                  <a:lnTo>
                    <a:pt x="359044" y="66960"/>
                  </a:lnTo>
                  <a:lnTo>
                    <a:pt x="384719" y="100793"/>
                  </a:lnTo>
                  <a:lnTo>
                    <a:pt x="404104" y="139624"/>
                  </a:lnTo>
                  <a:lnTo>
                    <a:pt x="416353" y="182533"/>
                  </a:lnTo>
                  <a:lnTo>
                    <a:pt x="420624" y="228600"/>
                  </a:lnTo>
                  <a:lnTo>
                    <a:pt x="416353" y="274666"/>
                  </a:lnTo>
                  <a:lnTo>
                    <a:pt x="404104" y="317575"/>
                  </a:lnTo>
                  <a:lnTo>
                    <a:pt x="384719" y="356406"/>
                  </a:lnTo>
                  <a:lnTo>
                    <a:pt x="359044" y="390239"/>
                  </a:lnTo>
                  <a:lnTo>
                    <a:pt x="327922" y="418154"/>
                  </a:lnTo>
                  <a:lnTo>
                    <a:pt x="292197" y="439233"/>
                  </a:lnTo>
                  <a:lnTo>
                    <a:pt x="252712" y="452555"/>
                  </a:lnTo>
                  <a:lnTo>
                    <a:pt x="210312" y="457200"/>
                  </a:lnTo>
                  <a:lnTo>
                    <a:pt x="167911" y="452555"/>
                  </a:lnTo>
                  <a:lnTo>
                    <a:pt x="128426" y="439233"/>
                  </a:lnTo>
                  <a:lnTo>
                    <a:pt x="92701" y="418154"/>
                  </a:lnTo>
                  <a:lnTo>
                    <a:pt x="61579" y="390239"/>
                  </a:lnTo>
                  <a:lnTo>
                    <a:pt x="35904" y="356406"/>
                  </a:lnTo>
                  <a:lnTo>
                    <a:pt x="16519" y="317575"/>
                  </a:lnTo>
                  <a:lnTo>
                    <a:pt x="4270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583805" y="2563825"/>
            <a:ext cx="18161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111176" y="3800792"/>
            <a:ext cx="442595" cy="475615"/>
            <a:chOff x="6111176" y="3800792"/>
            <a:chExt cx="442595" cy="475615"/>
          </a:xfrm>
        </p:grpSpPr>
        <p:sp>
          <p:nvSpPr>
            <p:cNvPr id="95" name="object 95"/>
            <p:cNvSpPr/>
            <p:nvPr/>
          </p:nvSpPr>
          <p:spPr>
            <a:xfrm>
              <a:off x="6120384" y="38099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6"/>
                  </a:lnTo>
                  <a:lnTo>
                    <a:pt x="93408" y="39045"/>
                  </a:lnTo>
                  <a:lnTo>
                    <a:pt x="62055" y="66960"/>
                  </a:lnTo>
                  <a:lnTo>
                    <a:pt x="36185" y="100793"/>
                  </a:lnTo>
                  <a:lnTo>
                    <a:pt x="16650" y="139624"/>
                  </a:lnTo>
                  <a:lnTo>
                    <a:pt x="4304" y="182533"/>
                  </a:lnTo>
                  <a:lnTo>
                    <a:pt x="0" y="228600"/>
                  </a:lnTo>
                  <a:lnTo>
                    <a:pt x="4304" y="274666"/>
                  </a:lnTo>
                  <a:lnTo>
                    <a:pt x="16650" y="317575"/>
                  </a:lnTo>
                  <a:lnTo>
                    <a:pt x="36185" y="356406"/>
                  </a:lnTo>
                  <a:lnTo>
                    <a:pt x="62055" y="390239"/>
                  </a:lnTo>
                  <a:lnTo>
                    <a:pt x="93408" y="418154"/>
                  </a:lnTo>
                  <a:lnTo>
                    <a:pt x="129391" y="439233"/>
                  </a:lnTo>
                  <a:lnTo>
                    <a:pt x="169151" y="452555"/>
                  </a:lnTo>
                  <a:lnTo>
                    <a:pt x="211836" y="457200"/>
                  </a:lnTo>
                  <a:lnTo>
                    <a:pt x="254520" y="452555"/>
                  </a:lnTo>
                  <a:lnTo>
                    <a:pt x="294280" y="439233"/>
                  </a:lnTo>
                  <a:lnTo>
                    <a:pt x="330263" y="418154"/>
                  </a:lnTo>
                  <a:lnTo>
                    <a:pt x="361616" y="390239"/>
                  </a:lnTo>
                  <a:lnTo>
                    <a:pt x="387486" y="356406"/>
                  </a:lnTo>
                  <a:lnTo>
                    <a:pt x="407021" y="317575"/>
                  </a:lnTo>
                  <a:lnTo>
                    <a:pt x="419367" y="274666"/>
                  </a:lnTo>
                  <a:lnTo>
                    <a:pt x="423671" y="228600"/>
                  </a:lnTo>
                  <a:lnTo>
                    <a:pt x="419367" y="182533"/>
                  </a:lnTo>
                  <a:lnTo>
                    <a:pt x="407021" y="139624"/>
                  </a:lnTo>
                  <a:lnTo>
                    <a:pt x="387486" y="100793"/>
                  </a:lnTo>
                  <a:lnTo>
                    <a:pt x="361616" y="66960"/>
                  </a:lnTo>
                  <a:lnTo>
                    <a:pt x="330263" y="39045"/>
                  </a:lnTo>
                  <a:lnTo>
                    <a:pt x="294280" y="17966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20384" y="38099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0" y="228600"/>
                  </a:moveTo>
                  <a:lnTo>
                    <a:pt x="4304" y="182533"/>
                  </a:lnTo>
                  <a:lnTo>
                    <a:pt x="16650" y="139624"/>
                  </a:lnTo>
                  <a:lnTo>
                    <a:pt x="36185" y="100793"/>
                  </a:lnTo>
                  <a:lnTo>
                    <a:pt x="62055" y="66960"/>
                  </a:lnTo>
                  <a:lnTo>
                    <a:pt x="93408" y="39045"/>
                  </a:lnTo>
                  <a:lnTo>
                    <a:pt x="129391" y="17966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6"/>
                  </a:lnTo>
                  <a:lnTo>
                    <a:pt x="330263" y="39045"/>
                  </a:lnTo>
                  <a:lnTo>
                    <a:pt x="361616" y="66960"/>
                  </a:lnTo>
                  <a:lnTo>
                    <a:pt x="387486" y="100793"/>
                  </a:lnTo>
                  <a:lnTo>
                    <a:pt x="407021" y="139624"/>
                  </a:lnTo>
                  <a:lnTo>
                    <a:pt x="419367" y="182533"/>
                  </a:lnTo>
                  <a:lnTo>
                    <a:pt x="423671" y="228600"/>
                  </a:lnTo>
                  <a:lnTo>
                    <a:pt x="419367" y="274666"/>
                  </a:lnTo>
                  <a:lnTo>
                    <a:pt x="407021" y="317575"/>
                  </a:lnTo>
                  <a:lnTo>
                    <a:pt x="387486" y="356406"/>
                  </a:lnTo>
                  <a:lnTo>
                    <a:pt x="361616" y="390239"/>
                  </a:lnTo>
                  <a:lnTo>
                    <a:pt x="330263" y="418154"/>
                  </a:lnTo>
                  <a:lnTo>
                    <a:pt x="294280" y="439233"/>
                  </a:lnTo>
                  <a:lnTo>
                    <a:pt x="254520" y="452555"/>
                  </a:lnTo>
                  <a:lnTo>
                    <a:pt x="211836" y="457200"/>
                  </a:lnTo>
                  <a:lnTo>
                    <a:pt x="169151" y="452555"/>
                  </a:lnTo>
                  <a:lnTo>
                    <a:pt x="129391" y="439233"/>
                  </a:lnTo>
                  <a:lnTo>
                    <a:pt x="93408" y="418154"/>
                  </a:lnTo>
                  <a:lnTo>
                    <a:pt x="62055" y="390239"/>
                  </a:lnTo>
                  <a:lnTo>
                    <a:pt x="36185" y="356406"/>
                  </a:lnTo>
                  <a:lnTo>
                    <a:pt x="16650" y="317575"/>
                  </a:lnTo>
                  <a:lnTo>
                    <a:pt x="4304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255511" y="3859733"/>
            <a:ext cx="16065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7458456" y="3810000"/>
            <a:ext cx="421005" cy="457200"/>
          </a:xfrm>
          <a:custGeom>
            <a:avLst/>
            <a:gdLst/>
            <a:ahLst/>
            <a:cxnLst/>
            <a:rect l="l" t="t" r="r" b="b"/>
            <a:pathLst>
              <a:path w="421004" h="457200">
                <a:moveTo>
                  <a:pt x="0" y="228600"/>
                </a:moveTo>
                <a:lnTo>
                  <a:pt x="4270" y="182533"/>
                </a:lnTo>
                <a:lnTo>
                  <a:pt x="16519" y="139624"/>
                </a:lnTo>
                <a:lnTo>
                  <a:pt x="35904" y="100793"/>
                </a:lnTo>
                <a:lnTo>
                  <a:pt x="61579" y="66960"/>
                </a:lnTo>
                <a:lnTo>
                  <a:pt x="92701" y="39045"/>
                </a:lnTo>
                <a:lnTo>
                  <a:pt x="128426" y="17966"/>
                </a:lnTo>
                <a:lnTo>
                  <a:pt x="167911" y="4644"/>
                </a:lnTo>
                <a:lnTo>
                  <a:pt x="210312" y="0"/>
                </a:lnTo>
                <a:lnTo>
                  <a:pt x="252712" y="4644"/>
                </a:lnTo>
                <a:lnTo>
                  <a:pt x="292197" y="17966"/>
                </a:lnTo>
                <a:lnTo>
                  <a:pt x="327922" y="39045"/>
                </a:lnTo>
                <a:lnTo>
                  <a:pt x="359044" y="66960"/>
                </a:lnTo>
                <a:lnTo>
                  <a:pt x="384719" y="100793"/>
                </a:lnTo>
                <a:lnTo>
                  <a:pt x="404104" y="139624"/>
                </a:lnTo>
                <a:lnTo>
                  <a:pt x="416353" y="182533"/>
                </a:lnTo>
                <a:lnTo>
                  <a:pt x="420624" y="228600"/>
                </a:lnTo>
                <a:lnTo>
                  <a:pt x="416353" y="274666"/>
                </a:lnTo>
                <a:lnTo>
                  <a:pt x="404104" y="317575"/>
                </a:lnTo>
                <a:lnTo>
                  <a:pt x="384719" y="356406"/>
                </a:lnTo>
                <a:lnTo>
                  <a:pt x="359044" y="390239"/>
                </a:lnTo>
                <a:lnTo>
                  <a:pt x="327922" y="418154"/>
                </a:lnTo>
                <a:lnTo>
                  <a:pt x="292197" y="439233"/>
                </a:lnTo>
                <a:lnTo>
                  <a:pt x="252712" y="452555"/>
                </a:lnTo>
                <a:lnTo>
                  <a:pt x="210312" y="457200"/>
                </a:lnTo>
                <a:lnTo>
                  <a:pt x="167911" y="452555"/>
                </a:lnTo>
                <a:lnTo>
                  <a:pt x="128426" y="439233"/>
                </a:lnTo>
                <a:lnTo>
                  <a:pt x="92701" y="418154"/>
                </a:lnTo>
                <a:lnTo>
                  <a:pt x="61579" y="390239"/>
                </a:lnTo>
                <a:lnTo>
                  <a:pt x="35904" y="356406"/>
                </a:lnTo>
                <a:lnTo>
                  <a:pt x="16519" y="317575"/>
                </a:lnTo>
                <a:lnTo>
                  <a:pt x="4270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7599044" y="3859733"/>
            <a:ext cx="1492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8442959" y="3124200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79" h="457200">
                <a:moveTo>
                  <a:pt x="0" y="228600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600"/>
                </a:lnTo>
                <a:lnTo>
                  <a:pt x="419367" y="274666"/>
                </a:lnTo>
                <a:lnTo>
                  <a:pt x="407021" y="317575"/>
                </a:lnTo>
                <a:lnTo>
                  <a:pt x="387486" y="356406"/>
                </a:lnTo>
                <a:lnTo>
                  <a:pt x="361616" y="390239"/>
                </a:lnTo>
                <a:lnTo>
                  <a:pt x="330263" y="418154"/>
                </a:lnTo>
                <a:lnTo>
                  <a:pt x="294280" y="439233"/>
                </a:lnTo>
                <a:lnTo>
                  <a:pt x="254520" y="452555"/>
                </a:lnTo>
                <a:lnTo>
                  <a:pt x="211836" y="457200"/>
                </a:lnTo>
                <a:lnTo>
                  <a:pt x="169151" y="452555"/>
                </a:lnTo>
                <a:lnTo>
                  <a:pt x="129391" y="439233"/>
                </a:lnTo>
                <a:lnTo>
                  <a:pt x="93408" y="418154"/>
                </a:lnTo>
                <a:lnTo>
                  <a:pt x="62055" y="390239"/>
                </a:lnTo>
                <a:lnTo>
                  <a:pt x="36185" y="356406"/>
                </a:lnTo>
                <a:lnTo>
                  <a:pt x="16650" y="317575"/>
                </a:lnTo>
                <a:lnTo>
                  <a:pt x="4304" y="274666"/>
                </a:lnTo>
                <a:lnTo>
                  <a:pt x="0" y="228600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8587485" y="3173679"/>
            <a:ext cx="14224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5056568" y="2715514"/>
            <a:ext cx="3478529" cy="1353820"/>
            <a:chOff x="5056568" y="2715514"/>
            <a:chExt cx="3478529" cy="1353820"/>
          </a:xfrm>
        </p:grpSpPr>
        <p:sp>
          <p:nvSpPr>
            <p:cNvPr id="103" name="object 103"/>
            <p:cNvSpPr/>
            <p:nvPr/>
          </p:nvSpPr>
          <p:spPr>
            <a:xfrm>
              <a:off x="6335267" y="2982468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53200" y="2743200"/>
              <a:ext cx="897255" cy="0"/>
            </a:xfrm>
            <a:custGeom>
              <a:avLst/>
              <a:gdLst/>
              <a:ahLst/>
              <a:cxnLst/>
              <a:rect l="l" t="t" r="r" b="b"/>
              <a:pathLst>
                <a:path w="897254">
                  <a:moveTo>
                    <a:pt x="0" y="0"/>
                  </a:moveTo>
                  <a:lnTo>
                    <a:pt x="897127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484619" y="2915412"/>
              <a:ext cx="1038225" cy="952500"/>
            </a:xfrm>
            <a:custGeom>
              <a:avLst/>
              <a:gdLst/>
              <a:ahLst/>
              <a:cxnLst/>
              <a:rect l="l" t="t" r="r" b="b"/>
              <a:pathLst>
                <a:path w="1038225" h="952500">
                  <a:moveTo>
                    <a:pt x="0" y="952500"/>
                  </a:moveTo>
                  <a:lnTo>
                    <a:pt x="1037844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554723" y="2744724"/>
              <a:ext cx="1950720" cy="1295400"/>
            </a:xfrm>
            <a:custGeom>
              <a:avLst/>
              <a:gdLst/>
              <a:ahLst/>
              <a:cxnLst/>
              <a:rect l="l" t="t" r="r" b="b"/>
              <a:pathLst>
                <a:path w="1950720" h="1295400">
                  <a:moveTo>
                    <a:pt x="0" y="1295400"/>
                  </a:moveTo>
                  <a:lnTo>
                    <a:pt x="897127" y="1295400"/>
                  </a:lnTo>
                </a:path>
                <a:path w="1950720" h="1295400">
                  <a:moveTo>
                    <a:pt x="1115568" y="237743"/>
                  </a:moveTo>
                  <a:lnTo>
                    <a:pt x="1115568" y="1056894"/>
                  </a:lnTo>
                </a:path>
                <a:path w="1950720" h="1295400">
                  <a:moveTo>
                    <a:pt x="1335024" y="0"/>
                  </a:moveTo>
                  <a:lnTo>
                    <a:pt x="1950720" y="438150"/>
                  </a:lnTo>
                </a:path>
              </a:pathLst>
            </a:custGeom>
            <a:ln w="57912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888223" y="3523488"/>
              <a:ext cx="615950" cy="514350"/>
            </a:xfrm>
            <a:custGeom>
              <a:avLst/>
              <a:gdLst/>
              <a:ahLst/>
              <a:cxnLst/>
              <a:rect l="l" t="t" r="r" b="b"/>
              <a:pathLst>
                <a:path w="615950" h="514350">
                  <a:moveTo>
                    <a:pt x="0" y="514350"/>
                  </a:moveTo>
                  <a:lnTo>
                    <a:pt x="615696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5065775" y="32004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6"/>
                  </a:lnTo>
                  <a:lnTo>
                    <a:pt x="93408" y="39045"/>
                  </a:lnTo>
                  <a:lnTo>
                    <a:pt x="62055" y="66960"/>
                  </a:lnTo>
                  <a:lnTo>
                    <a:pt x="36185" y="100793"/>
                  </a:lnTo>
                  <a:lnTo>
                    <a:pt x="16650" y="139624"/>
                  </a:lnTo>
                  <a:lnTo>
                    <a:pt x="4304" y="182533"/>
                  </a:lnTo>
                  <a:lnTo>
                    <a:pt x="0" y="228600"/>
                  </a:lnTo>
                  <a:lnTo>
                    <a:pt x="4304" y="274666"/>
                  </a:lnTo>
                  <a:lnTo>
                    <a:pt x="16650" y="317575"/>
                  </a:lnTo>
                  <a:lnTo>
                    <a:pt x="36185" y="356406"/>
                  </a:lnTo>
                  <a:lnTo>
                    <a:pt x="62055" y="390239"/>
                  </a:lnTo>
                  <a:lnTo>
                    <a:pt x="93408" y="418154"/>
                  </a:lnTo>
                  <a:lnTo>
                    <a:pt x="129391" y="439233"/>
                  </a:lnTo>
                  <a:lnTo>
                    <a:pt x="169151" y="452555"/>
                  </a:lnTo>
                  <a:lnTo>
                    <a:pt x="211836" y="457200"/>
                  </a:lnTo>
                  <a:lnTo>
                    <a:pt x="254520" y="452555"/>
                  </a:lnTo>
                  <a:lnTo>
                    <a:pt x="294280" y="439233"/>
                  </a:lnTo>
                  <a:lnTo>
                    <a:pt x="330263" y="418154"/>
                  </a:lnTo>
                  <a:lnTo>
                    <a:pt x="361616" y="390239"/>
                  </a:lnTo>
                  <a:lnTo>
                    <a:pt x="387486" y="356406"/>
                  </a:lnTo>
                  <a:lnTo>
                    <a:pt x="407021" y="317575"/>
                  </a:lnTo>
                  <a:lnTo>
                    <a:pt x="419367" y="274666"/>
                  </a:lnTo>
                  <a:lnTo>
                    <a:pt x="423672" y="228600"/>
                  </a:lnTo>
                  <a:lnTo>
                    <a:pt x="419367" y="182533"/>
                  </a:lnTo>
                  <a:lnTo>
                    <a:pt x="407021" y="139624"/>
                  </a:lnTo>
                  <a:lnTo>
                    <a:pt x="387486" y="100793"/>
                  </a:lnTo>
                  <a:lnTo>
                    <a:pt x="361616" y="66960"/>
                  </a:lnTo>
                  <a:lnTo>
                    <a:pt x="330263" y="39045"/>
                  </a:lnTo>
                  <a:lnTo>
                    <a:pt x="294280" y="17966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65775" y="32004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0" y="228600"/>
                  </a:moveTo>
                  <a:lnTo>
                    <a:pt x="4304" y="182533"/>
                  </a:lnTo>
                  <a:lnTo>
                    <a:pt x="16650" y="139624"/>
                  </a:lnTo>
                  <a:lnTo>
                    <a:pt x="36185" y="100793"/>
                  </a:lnTo>
                  <a:lnTo>
                    <a:pt x="62055" y="66960"/>
                  </a:lnTo>
                  <a:lnTo>
                    <a:pt x="93408" y="39045"/>
                  </a:lnTo>
                  <a:lnTo>
                    <a:pt x="129391" y="17966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6"/>
                  </a:lnTo>
                  <a:lnTo>
                    <a:pt x="330263" y="39045"/>
                  </a:lnTo>
                  <a:lnTo>
                    <a:pt x="361616" y="66960"/>
                  </a:lnTo>
                  <a:lnTo>
                    <a:pt x="387486" y="100793"/>
                  </a:lnTo>
                  <a:lnTo>
                    <a:pt x="407021" y="139624"/>
                  </a:lnTo>
                  <a:lnTo>
                    <a:pt x="419367" y="182533"/>
                  </a:lnTo>
                  <a:lnTo>
                    <a:pt x="423672" y="228600"/>
                  </a:lnTo>
                  <a:lnTo>
                    <a:pt x="419367" y="274666"/>
                  </a:lnTo>
                  <a:lnTo>
                    <a:pt x="407021" y="317575"/>
                  </a:lnTo>
                  <a:lnTo>
                    <a:pt x="387486" y="356406"/>
                  </a:lnTo>
                  <a:lnTo>
                    <a:pt x="361616" y="390239"/>
                  </a:lnTo>
                  <a:lnTo>
                    <a:pt x="330263" y="418154"/>
                  </a:lnTo>
                  <a:lnTo>
                    <a:pt x="294280" y="439233"/>
                  </a:lnTo>
                  <a:lnTo>
                    <a:pt x="254520" y="452555"/>
                  </a:lnTo>
                  <a:lnTo>
                    <a:pt x="211836" y="457200"/>
                  </a:lnTo>
                  <a:lnTo>
                    <a:pt x="169151" y="452555"/>
                  </a:lnTo>
                  <a:lnTo>
                    <a:pt x="129391" y="439233"/>
                  </a:lnTo>
                  <a:lnTo>
                    <a:pt x="93408" y="418154"/>
                  </a:lnTo>
                  <a:lnTo>
                    <a:pt x="62055" y="390239"/>
                  </a:lnTo>
                  <a:lnTo>
                    <a:pt x="36185" y="356406"/>
                  </a:lnTo>
                  <a:lnTo>
                    <a:pt x="16650" y="317575"/>
                  </a:lnTo>
                  <a:lnTo>
                    <a:pt x="4304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5193919" y="3249879"/>
            <a:ext cx="17208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5398008" y="2734055"/>
            <a:ext cx="744220" cy="1334770"/>
            <a:chOff x="5398008" y="2734055"/>
            <a:chExt cx="744220" cy="1334770"/>
          </a:xfrm>
        </p:grpSpPr>
        <p:sp>
          <p:nvSpPr>
            <p:cNvPr id="112" name="object 112"/>
            <p:cNvSpPr/>
            <p:nvPr/>
          </p:nvSpPr>
          <p:spPr>
            <a:xfrm>
              <a:off x="5425440" y="2743199"/>
              <a:ext cx="686435" cy="514350"/>
            </a:xfrm>
            <a:custGeom>
              <a:avLst/>
              <a:gdLst/>
              <a:ahLst/>
              <a:cxnLst/>
              <a:rect l="l" t="t" r="r" b="b"/>
              <a:pathLst>
                <a:path w="686435" h="514350">
                  <a:moveTo>
                    <a:pt x="0" y="514350"/>
                  </a:moveTo>
                  <a:lnTo>
                    <a:pt x="686054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5426964" y="3601211"/>
              <a:ext cx="686435" cy="438150"/>
            </a:xfrm>
            <a:custGeom>
              <a:avLst/>
              <a:gdLst/>
              <a:ahLst/>
              <a:cxnLst/>
              <a:rect l="l" t="t" r="r" b="b"/>
              <a:pathLst>
                <a:path w="686435" h="438150">
                  <a:moveTo>
                    <a:pt x="0" y="0"/>
                  </a:moveTo>
                  <a:lnTo>
                    <a:pt x="686053" y="438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906259" y="1693039"/>
            <a:ext cx="224154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120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98338" y="2685745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98338" y="3753358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483858" y="3143199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258050" y="3143199"/>
            <a:ext cx="7175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5310" algn="l"/>
              </a:tabLst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8384285" y="2685745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8384285" y="3677158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976618" y="4134739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1398968" y="4852352"/>
            <a:ext cx="439420" cy="475615"/>
            <a:chOff x="1398968" y="4852352"/>
            <a:chExt cx="439420" cy="475615"/>
          </a:xfrm>
        </p:grpSpPr>
        <p:sp>
          <p:nvSpPr>
            <p:cNvPr id="123" name="object 123"/>
            <p:cNvSpPr/>
            <p:nvPr/>
          </p:nvSpPr>
          <p:spPr>
            <a:xfrm>
              <a:off x="1408175" y="4861560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5" h="457200">
                  <a:moveTo>
                    <a:pt x="210312" y="0"/>
                  </a:moveTo>
                  <a:lnTo>
                    <a:pt x="167911" y="4644"/>
                  </a:lnTo>
                  <a:lnTo>
                    <a:pt x="128426" y="17966"/>
                  </a:lnTo>
                  <a:lnTo>
                    <a:pt x="92701" y="39045"/>
                  </a:lnTo>
                  <a:lnTo>
                    <a:pt x="61579" y="66960"/>
                  </a:lnTo>
                  <a:lnTo>
                    <a:pt x="35904" y="100793"/>
                  </a:lnTo>
                  <a:lnTo>
                    <a:pt x="16519" y="139624"/>
                  </a:lnTo>
                  <a:lnTo>
                    <a:pt x="4270" y="182533"/>
                  </a:lnTo>
                  <a:lnTo>
                    <a:pt x="0" y="228600"/>
                  </a:lnTo>
                  <a:lnTo>
                    <a:pt x="4270" y="274666"/>
                  </a:lnTo>
                  <a:lnTo>
                    <a:pt x="16519" y="317575"/>
                  </a:lnTo>
                  <a:lnTo>
                    <a:pt x="35904" y="356406"/>
                  </a:lnTo>
                  <a:lnTo>
                    <a:pt x="61579" y="390239"/>
                  </a:lnTo>
                  <a:lnTo>
                    <a:pt x="92701" y="418154"/>
                  </a:lnTo>
                  <a:lnTo>
                    <a:pt x="128426" y="439233"/>
                  </a:lnTo>
                  <a:lnTo>
                    <a:pt x="167911" y="452555"/>
                  </a:lnTo>
                  <a:lnTo>
                    <a:pt x="210312" y="457199"/>
                  </a:lnTo>
                  <a:lnTo>
                    <a:pt x="252712" y="452555"/>
                  </a:lnTo>
                  <a:lnTo>
                    <a:pt x="292197" y="439233"/>
                  </a:lnTo>
                  <a:lnTo>
                    <a:pt x="327922" y="418154"/>
                  </a:lnTo>
                  <a:lnTo>
                    <a:pt x="359044" y="390239"/>
                  </a:lnTo>
                  <a:lnTo>
                    <a:pt x="384719" y="356406"/>
                  </a:lnTo>
                  <a:lnTo>
                    <a:pt x="404104" y="317575"/>
                  </a:lnTo>
                  <a:lnTo>
                    <a:pt x="416353" y="274666"/>
                  </a:lnTo>
                  <a:lnTo>
                    <a:pt x="420624" y="228600"/>
                  </a:lnTo>
                  <a:lnTo>
                    <a:pt x="416353" y="182533"/>
                  </a:lnTo>
                  <a:lnTo>
                    <a:pt x="404104" y="139624"/>
                  </a:lnTo>
                  <a:lnTo>
                    <a:pt x="384719" y="100793"/>
                  </a:lnTo>
                  <a:lnTo>
                    <a:pt x="359044" y="66960"/>
                  </a:lnTo>
                  <a:lnTo>
                    <a:pt x="327922" y="39045"/>
                  </a:lnTo>
                  <a:lnTo>
                    <a:pt x="292197" y="17966"/>
                  </a:lnTo>
                  <a:lnTo>
                    <a:pt x="252712" y="464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1408175" y="4861560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5" h="457200">
                  <a:moveTo>
                    <a:pt x="0" y="228600"/>
                  </a:moveTo>
                  <a:lnTo>
                    <a:pt x="4270" y="182533"/>
                  </a:lnTo>
                  <a:lnTo>
                    <a:pt x="16519" y="139624"/>
                  </a:lnTo>
                  <a:lnTo>
                    <a:pt x="35904" y="100793"/>
                  </a:lnTo>
                  <a:lnTo>
                    <a:pt x="61579" y="66960"/>
                  </a:lnTo>
                  <a:lnTo>
                    <a:pt x="92701" y="39045"/>
                  </a:lnTo>
                  <a:lnTo>
                    <a:pt x="128426" y="17966"/>
                  </a:lnTo>
                  <a:lnTo>
                    <a:pt x="167911" y="4644"/>
                  </a:lnTo>
                  <a:lnTo>
                    <a:pt x="210312" y="0"/>
                  </a:lnTo>
                  <a:lnTo>
                    <a:pt x="252712" y="4644"/>
                  </a:lnTo>
                  <a:lnTo>
                    <a:pt x="292197" y="17966"/>
                  </a:lnTo>
                  <a:lnTo>
                    <a:pt x="327922" y="39045"/>
                  </a:lnTo>
                  <a:lnTo>
                    <a:pt x="359044" y="66960"/>
                  </a:lnTo>
                  <a:lnTo>
                    <a:pt x="384719" y="100793"/>
                  </a:lnTo>
                  <a:lnTo>
                    <a:pt x="404104" y="139624"/>
                  </a:lnTo>
                  <a:lnTo>
                    <a:pt x="416353" y="182533"/>
                  </a:lnTo>
                  <a:lnTo>
                    <a:pt x="420624" y="228600"/>
                  </a:lnTo>
                  <a:lnTo>
                    <a:pt x="416353" y="274666"/>
                  </a:lnTo>
                  <a:lnTo>
                    <a:pt x="404104" y="317575"/>
                  </a:lnTo>
                  <a:lnTo>
                    <a:pt x="384719" y="356406"/>
                  </a:lnTo>
                  <a:lnTo>
                    <a:pt x="359044" y="390239"/>
                  </a:lnTo>
                  <a:lnTo>
                    <a:pt x="327922" y="418154"/>
                  </a:lnTo>
                  <a:lnTo>
                    <a:pt x="292197" y="439233"/>
                  </a:lnTo>
                  <a:lnTo>
                    <a:pt x="252712" y="452555"/>
                  </a:lnTo>
                  <a:lnTo>
                    <a:pt x="210312" y="457199"/>
                  </a:lnTo>
                  <a:lnTo>
                    <a:pt x="167911" y="452555"/>
                  </a:lnTo>
                  <a:lnTo>
                    <a:pt x="128426" y="439233"/>
                  </a:lnTo>
                  <a:lnTo>
                    <a:pt x="92701" y="418154"/>
                  </a:lnTo>
                  <a:lnTo>
                    <a:pt x="61579" y="390239"/>
                  </a:lnTo>
                  <a:lnTo>
                    <a:pt x="35904" y="356406"/>
                  </a:lnTo>
                  <a:lnTo>
                    <a:pt x="16519" y="317575"/>
                  </a:lnTo>
                  <a:lnTo>
                    <a:pt x="4270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1540002" y="4911597"/>
            <a:ext cx="163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2733992" y="4852352"/>
            <a:ext cx="442595" cy="475615"/>
            <a:chOff x="2733992" y="4852352"/>
            <a:chExt cx="442595" cy="475615"/>
          </a:xfrm>
        </p:grpSpPr>
        <p:sp>
          <p:nvSpPr>
            <p:cNvPr id="127" name="object 127"/>
            <p:cNvSpPr/>
            <p:nvPr/>
          </p:nvSpPr>
          <p:spPr>
            <a:xfrm>
              <a:off x="2743199" y="486156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6"/>
                  </a:lnTo>
                  <a:lnTo>
                    <a:pt x="93408" y="39045"/>
                  </a:lnTo>
                  <a:lnTo>
                    <a:pt x="62055" y="66960"/>
                  </a:lnTo>
                  <a:lnTo>
                    <a:pt x="36185" y="100793"/>
                  </a:lnTo>
                  <a:lnTo>
                    <a:pt x="16650" y="139624"/>
                  </a:lnTo>
                  <a:lnTo>
                    <a:pt x="4304" y="182533"/>
                  </a:lnTo>
                  <a:lnTo>
                    <a:pt x="0" y="228600"/>
                  </a:lnTo>
                  <a:lnTo>
                    <a:pt x="4304" y="274666"/>
                  </a:lnTo>
                  <a:lnTo>
                    <a:pt x="16650" y="317575"/>
                  </a:lnTo>
                  <a:lnTo>
                    <a:pt x="36185" y="356406"/>
                  </a:lnTo>
                  <a:lnTo>
                    <a:pt x="62055" y="390239"/>
                  </a:lnTo>
                  <a:lnTo>
                    <a:pt x="93408" y="418154"/>
                  </a:lnTo>
                  <a:lnTo>
                    <a:pt x="129391" y="439233"/>
                  </a:lnTo>
                  <a:lnTo>
                    <a:pt x="169151" y="452555"/>
                  </a:lnTo>
                  <a:lnTo>
                    <a:pt x="211836" y="457199"/>
                  </a:lnTo>
                  <a:lnTo>
                    <a:pt x="254520" y="452555"/>
                  </a:lnTo>
                  <a:lnTo>
                    <a:pt x="294280" y="439233"/>
                  </a:lnTo>
                  <a:lnTo>
                    <a:pt x="330263" y="418154"/>
                  </a:lnTo>
                  <a:lnTo>
                    <a:pt x="361616" y="390239"/>
                  </a:lnTo>
                  <a:lnTo>
                    <a:pt x="387486" y="356406"/>
                  </a:lnTo>
                  <a:lnTo>
                    <a:pt x="407021" y="317575"/>
                  </a:lnTo>
                  <a:lnTo>
                    <a:pt x="419367" y="274666"/>
                  </a:lnTo>
                  <a:lnTo>
                    <a:pt x="423672" y="228600"/>
                  </a:lnTo>
                  <a:lnTo>
                    <a:pt x="419367" y="182533"/>
                  </a:lnTo>
                  <a:lnTo>
                    <a:pt x="407021" y="139624"/>
                  </a:lnTo>
                  <a:lnTo>
                    <a:pt x="387486" y="100793"/>
                  </a:lnTo>
                  <a:lnTo>
                    <a:pt x="361616" y="66960"/>
                  </a:lnTo>
                  <a:lnTo>
                    <a:pt x="330263" y="39045"/>
                  </a:lnTo>
                  <a:lnTo>
                    <a:pt x="294280" y="17966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743199" y="486156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0" y="228600"/>
                  </a:moveTo>
                  <a:lnTo>
                    <a:pt x="4304" y="182533"/>
                  </a:lnTo>
                  <a:lnTo>
                    <a:pt x="16650" y="139624"/>
                  </a:lnTo>
                  <a:lnTo>
                    <a:pt x="36185" y="100793"/>
                  </a:lnTo>
                  <a:lnTo>
                    <a:pt x="62055" y="66960"/>
                  </a:lnTo>
                  <a:lnTo>
                    <a:pt x="93408" y="39045"/>
                  </a:lnTo>
                  <a:lnTo>
                    <a:pt x="129391" y="17966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6"/>
                  </a:lnTo>
                  <a:lnTo>
                    <a:pt x="330263" y="39045"/>
                  </a:lnTo>
                  <a:lnTo>
                    <a:pt x="361616" y="66960"/>
                  </a:lnTo>
                  <a:lnTo>
                    <a:pt x="387486" y="100793"/>
                  </a:lnTo>
                  <a:lnTo>
                    <a:pt x="407021" y="139624"/>
                  </a:lnTo>
                  <a:lnTo>
                    <a:pt x="419367" y="182533"/>
                  </a:lnTo>
                  <a:lnTo>
                    <a:pt x="423672" y="228600"/>
                  </a:lnTo>
                  <a:lnTo>
                    <a:pt x="419367" y="274666"/>
                  </a:lnTo>
                  <a:lnTo>
                    <a:pt x="407021" y="317575"/>
                  </a:lnTo>
                  <a:lnTo>
                    <a:pt x="387486" y="356406"/>
                  </a:lnTo>
                  <a:lnTo>
                    <a:pt x="361616" y="390239"/>
                  </a:lnTo>
                  <a:lnTo>
                    <a:pt x="330263" y="418154"/>
                  </a:lnTo>
                  <a:lnTo>
                    <a:pt x="294280" y="439233"/>
                  </a:lnTo>
                  <a:lnTo>
                    <a:pt x="254520" y="452555"/>
                  </a:lnTo>
                  <a:lnTo>
                    <a:pt x="211836" y="457199"/>
                  </a:lnTo>
                  <a:lnTo>
                    <a:pt x="169151" y="452555"/>
                  </a:lnTo>
                  <a:lnTo>
                    <a:pt x="129391" y="439233"/>
                  </a:lnTo>
                  <a:lnTo>
                    <a:pt x="93408" y="418154"/>
                  </a:lnTo>
                  <a:lnTo>
                    <a:pt x="62055" y="390239"/>
                  </a:lnTo>
                  <a:lnTo>
                    <a:pt x="36185" y="356406"/>
                  </a:lnTo>
                  <a:lnTo>
                    <a:pt x="16650" y="317575"/>
                  </a:lnTo>
                  <a:lnTo>
                    <a:pt x="4304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2867914" y="4911597"/>
            <a:ext cx="18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1398968" y="6147752"/>
            <a:ext cx="439420" cy="475615"/>
            <a:chOff x="1398968" y="6147752"/>
            <a:chExt cx="439420" cy="475615"/>
          </a:xfrm>
        </p:grpSpPr>
        <p:sp>
          <p:nvSpPr>
            <p:cNvPr id="131" name="object 131"/>
            <p:cNvSpPr/>
            <p:nvPr/>
          </p:nvSpPr>
          <p:spPr>
            <a:xfrm>
              <a:off x="1408175" y="6156960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5" h="457200">
                  <a:moveTo>
                    <a:pt x="210312" y="0"/>
                  </a:moveTo>
                  <a:lnTo>
                    <a:pt x="167911" y="4644"/>
                  </a:lnTo>
                  <a:lnTo>
                    <a:pt x="128426" y="17964"/>
                  </a:lnTo>
                  <a:lnTo>
                    <a:pt x="92701" y="39041"/>
                  </a:lnTo>
                  <a:lnTo>
                    <a:pt x="61579" y="66955"/>
                  </a:lnTo>
                  <a:lnTo>
                    <a:pt x="35904" y="100788"/>
                  </a:lnTo>
                  <a:lnTo>
                    <a:pt x="16519" y="139619"/>
                  </a:lnTo>
                  <a:lnTo>
                    <a:pt x="4270" y="182529"/>
                  </a:lnTo>
                  <a:lnTo>
                    <a:pt x="0" y="228599"/>
                  </a:lnTo>
                  <a:lnTo>
                    <a:pt x="4270" y="274670"/>
                  </a:lnTo>
                  <a:lnTo>
                    <a:pt x="16519" y="317580"/>
                  </a:lnTo>
                  <a:lnTo>
                    <a:pt x="35904" y="356411"/>
                  </a:lnTo>
                  <a:lnTo>
                    <a:pt x="61579" y="390244"/>
                  </a:lnTo>
                  <a:lnTo>
                    <a:pt x="92701" y="418158"/>
                  </a:lnTo>
                  <a:lnTo>
                    <a:pt x="128426" y="439235"/>
                  </a:lnTo>
                  <a:lnTo>
                    <a:pt x="167911" y="452555"/>
                  </a:lnTo>
                  <a:lnTo>
                    <a:pt x="210312" y="457199"/>
                  </a:lnTo>
                  <a:lnTo>
                    <a:pt x="252712" y="452555"/>
                  </a:lnTo>
                  <a:lnTo>
                    <a:pt x="292197" y="439235"/>
                  </a:lnTo>
                  <a:lnTo>
                    <a:pt x="327922" y="418158"/>
                  </a:lnTo>
                  <a:lnTo>
                    <a:pt x="359044" y="390244"/>
                  </a:lnTo>
                  <a:lnTo>
                    <a:pt x="384719" y="356411"/>
                  </a:lnTo>
                  <a:lnTo>
                    <a:pt x="404104" y="317580"/>
                  </a:lnTo>
                  <a:lnTo>
                    <a:pt x="416353" y="274670"/>
                  </a:lnTo>
                  <a:lnTo>
                    <a:pt x="420624" y="228599"/>
                  </a:lnTo>
                  <a:lnTo>
                    <a:pt x="416353" y="182529"/>
                  </a:lnTo>
                  <a:lnTo>
                    <a:pt x="404104" y="139619"/>
                  </a:lnTo>
                  <a:lnTo>
                    <a:pt x="384719" y="100788"/>
                  </a:lnTo>
                  <a:lnTo>
                    <a:pt x="359044" y="66955"/>
                  </a:lnTo>
                  <a:lnTo>
                    <a:pt x="327922" y="39041"/>
                  </a:lnTo>
                  <a:lnTo>
                    <a:pt x="292197" y="17964"/>
                  </a:lnTo>
                  <a:lnTo>
                    <a:pt x="252712" y="464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1408175" y="6156960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5" h="457200">
                  <a:moveTo>
                    <a:pt x="0" y="228599"/>
                  </a:moveTo>
                  <a:lnTo>
                    <a:pt x="4270" y="182529"/>
                  </a:lnTo>
                  <a:lnTo>
                    <a:pt x="16519" y="139619"/>
                  </a:lnTo>
                  <a:lnTo>
                    <a:pt x="35904" y="100788"/>
                  </a:lnTo>
                  <a:lnTo>
                    <a:pt x="61579" y="66955"/>
                  </a:lnTo>
                  <a:lnTo>
                    <a:pt x="92701" y="39041"/>
                  </a:lnTo>
                  <a:lnTo>
                    <a:pt x="128426" y="17964"/>
                  </a:lnTo>
                  <a:lnTo>
                    <a:pt x="167911" y="4644"/>
                  </a:lnTo>
                  <a:lnTo>
                    <a:pt x="210312" y="0"/>
                  </a:lnTo>
                  <a:lnTo>
                    <a:pt x="252712" y="4644"/>
                  </a:lnTo>
                  <a:lnTo>
                    <a:pt x="292197" y="17964"/>
                  </a:lnTo>
                  <a:lnTo>
                    <a:pt x="327922" y="39041"/>
                  </a:lnTo>
                  <a:lnTo>
                    <a:pt x="359044" y="66955"/>
                  </a:lnTo>
                  <a:lnTo>
                    <a:pt x="384719" y="100788"/>
                  </a:lnTo>
                  <a:lnTo>
                    <a:pt x="404104" y="139619"/>
                  </a:lnTo>
                  <a:lnTo>
                    <a:pt x="416353" y="182529"/>
                  </a:lnTo>
                  <a:lnTo>
                    <a:pt x="420624" y="228599"/>
                  </a:lnTo>
                  <a:lnTo>
                    <a:pt x="416353" y="274670"/>
                  </a:lnTo>
                  <a:lnTo>
                    <a:pt x="404104" y="317580"/>
                  </a:lnTo>
                  <a:lnTo>
                    <a:pt x="384719" y="356411"/>
                  </a:lnTo>
                  <a:lnTo>
                    <a:pt x="359044" y="390244"/>
                  </a:lnTo>
                  <a:lnTo>
                    <a:pt x="327922" y="418158"/>
                  </a:lnTo>
                  <a:lnTo>
                    <a:pt x="292197" y="439235"/>
                  </a:lnTo>
                  <a:lnTo>
                    <a:pt x="252712" y="452555"/>
                  </a:lnTo>
                  <a:lnTo>
                    <a:pt x="210312" y="457199"/>
                  </a:lnTo>
                  <a:lnTo>
                    <a:pt x="167911" y="452555"/>
                  </a:lnTo>
                  <a:lnTo>
                    <a:pt x="128426" y="439235"/>
                  </a:lnTo>
                  <a:lnTo>
                    <a:pt x="92701" y="418158"/>
                  </a:lnTo>
                  <a:lnTo>
                    <a:pt x="61579" y="390244"/>
                  </a:lnTo>
                  <a:lnTo>
                    <a:pt x="35904" y="356411"/>
                  </a:lnTo>
                  <a:lnTo>
                    <a:pt x="16519" y="317580"/>
                  </a:lnTo>
                  <a:lnTo>
                    <a:pt x="4270" y="274670"/>
                  </a:lnTo>
                  <a:lnTo>
                    <a:pt x="0" y="228599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1540002" y="6207658"/>
            <a:ext cx="160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2733992" y="6147752"/>
            <a:ext cx="442595" cy="475615"/>
            <a:chOff x="2733992" y="6147752"/>
            <a:chExt cx="442595" cy="475615"/>
          </a:xfrm>
        </p:grpSpPr>
        <p:sp>
          <p:nvSpPr>
            <p:cNvPr id="135" name="object 135"/>
            <p:cNvSpPr/>
            <p:nvPr/>
          </p:nvSpPr>
          <p:spPr>
            <a:xfrm>
              <a:off x="2743199" y="615696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4"/>
                  </a:lnTo>
                  <a:lnTo>
                    <a:pt x="93408" y="39041"/>
                  </a:lnTo>
                  <a:lnTo>
                    <a:pt x="62055" y="66955"/>
                  </a:lnTo>
                  <a:lnTo>
                    <a:pt x="36185" y="100788"/>
                  </a:lnTo>
                  <a:lnTo>
                    <a:pt x="16650" y="139619"/>
                  </a:lnTo>
                  <a:lnTo>
                    <a:pt x="4304" y="182529"/>
                  </a:lnTo>
                  <a:lnTo>
                    <a:pt x="0" y="228599"/>
                  </a:lnTo>
                  <a:lnTo>
                    <a:pt x="4304" y="274670"/>
                  </a:lnTo>
                  <a:lnTo>
                    <a:pt x="16650" y="317580"/>
                  </a:lnTo>
                  <a:lnTo>
                    <a:pt x="36185" y="356411"/>
                  </a:lnTo>
                  <a:lnTo>
                    <a:pt x="62055" y="390244"/>
                  </a:lnTo>
                  <a:lnTo>
                    <a:pt x="93408" y="418158"/>
                  </a:lnTo>
                  <a:lnTo>
                    <a:pt x="129391" y="439235"/>
                  </a:lnTo>
                  <a:lnTo>
                    <a:pt x="169151" y="452555"/>
                  </a:lnTo>
                  <a:lnTo>
                    <a:pt x="211836" y="457199"/>
                  </a:lnTo>
                  <a:lnTo>
                    <a:pt x="254520" y="452555"/>
                  </a:lnTo>
                  <a:lnTo>
                    <a:pt x="294280" y="439235"/>
                  </a:lnTo>
                  <a:lnTo>
                    <a:pt x="330263" y="418158"/>
                  </a:lnTo>
                  <a:lnTo>
                    <a:pt x="361616" y="390244"/>
                  </a:lnTo>
                  <a:lnTo>
                    <a:pt x="387486" y="356411"/>
                  </a:lnTo>
                  <a:lnTo>
                    <a:pt x="407021" y="317580"/>
                  </a:lnTo>
                  <a:lnTo>
                    <a:pt x="419367" y="274670"/>
                  </a:lnTo>
                  <a:lnTo>
                    <a:pt x="423672" y="228599"/>
                  </a:lnTo>
                  <a:lnTo>
                    <a:pt x="419367" y="182529"/>
                  </a:lnTo>
                  <a:lnTo>
                    <a:pt x="407021" y="139619"/>
                  </a:lnTo>
                  <a:lnTo>
                    <a:pt x="387486" y="100788"/>
                  </a:lnTo>
                  <a:lnTo>
                    <a:pt x="361616" y="66955"/>
                  </a:lnTo>
                  <a:lnTo>
                    <a:pt x="330263" y="39041"/>
                  </a:lnTo>
                  <a:lnTo>
                    <a:pt x="294280" y="17964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743199" y="615696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0" y="228599"/>
                  </a:moveTo>
                  <a:lnTo>
                    <a:pt x="4304" y="182529"/>
                  </a:lnTo>
                  <a:lnTo>
                    <a:pt x="16650" y="139619"/>
                  </a:lnTo>
                  <a:lnTo>
                    <a:pt x="36185" y="100788"/>
                  </a:lnTo>
                  <a:lnTo>
                    <a:pt x="62055" y="66955"/>
                  </a:lnTo>
                  <a:lnTo>
                    <a:pt x="93408" y="39041"/>
                  </a:lnTo>
                  <a:lnTo>
                    <a:pt x="129391" y="17964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4"/>
                  </a:lnTo>
                  <a:lnTo>
                    <a:pt x="330263" y="39041"/>
                  </a:lnTo>
                  <a:lnTo>
                    <a:pt x="361616" y="66955"/>
                  </a:lnTo>
                  <a:lnTo>
                    <a:pt x="387486" y="100788"/>
                  </a:lnTo>
                  <a:lnTo>
                    <a:pt x="407021" y="139619"/>
                  </a:lnTo>
                  <a:lnTo>
                    <a:pt x="419367" y="182529"/>
                  </a:lnTo>
                  <a:lnTo>
                    <a:pt x="423672" y="228599"/>
                  </a:lnTo>
                  <a:lnTo>
                    <a:pt x="419367" y="274670"/>
                  </a:lnTo>
                  <a:lnTo>
                    <a:pt x="407021" y="317580"/>
                  </a:lnTo>
                  <a:lnTo>
                    <a:pt x="387486" y="356411"/>
                  </a:lnTo>
                  <a:lnTo>
                    <a:pt x="361616" y="390244"/>
                  </a:lnTo>
                  <a:lnTo>
                    <a:pt x="330263" y="418158"/>
                  </a:lnTo>
                  <a:lnTo>
                    <a:pt x="294280" y="439235"/>
                  </a:lnTo>
                  <a:lnTo>
                    <a:pt x="254520" y="452555"/>
                  </a:lnTo>
                  <a:lnTo>
                    <a:pt x="211836" y="457199"/>
                  </a:lnTo>
                  <a:lnTo>
                    <a:pt x="169151" y="452555"/>
                  </a:lnTo>
                  <a:lnTo>
                    <a:pt x="129391" y="439235"/>
                  </a:lnTo>
                  <a:lnTo>
                    <a:pt x="93408" y="418158"/>
                  </a:lnTo>
                  <a:lnTo>
                    <a:pt x="62055" y="390244"/>
                  </a:lnTo>
                  <a:lnTo>
                    <a:pt x="36185" y="356411"/>
                  </a:lnTo>
                  <a:lnTo>
                    <a:pt x="16650" y="317580"/>
                  </a:lnTo>
                  <a:lnTo>
                    <a:pt x="4304" y="274670"/>
                  </a:lnTo>
                  <a:lnTo>
                    <a:pt x="0" y="228599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2883154" y="6207658"/>
            <a:ext cx="149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3727703" y="5471159"/>
            <a:ext cx="424180" cy="457200"/>
          </a:xfrm>
          <a:custGeom>
            <a:avLst/>
            <a:gdLst/>
            <a:ahLst/>
            <a:cxnLst/>
            <a:rect l="l" t="t" r="r" b="b"/>
            <a:pathLst>
              <a:path w="424179" h="457200">
                <a:moveTo>
                  <a:pt x="0" y="228599"/>
                </a:moveTo>
                <a:lnTo>
                  <a:pt x="4304" y="182533"/>
                </a:lnTo>
                <a:lnTo>
                  <a:pt x="16650" y="139624"/>
                </a:lnTo>
                <a:lnTo>
                  <a:pt x="36185" y="100793"/>
                </a:lnTo>
                <a:lnTo>
                  <a:pt x="62055" y="66960"/>
                </a:lnTo>
                <a:lnTo>
                  <a:pt x="93408" y="39045"/>
                </a:lnTo>
                <a:lnTo>
                  <a:pt x="129391" y="17966"/>
                </a:lnTo>
                <a:lnTo>
                  <a:pt x="169151" y="4644"/>
                </a:lnTo>
                <a:lnTo>
                  <a:pt x="211836" y="0"/>
                </a:lnTo>
                <a:lnTo>
                  <a:pt x="254520" y="4644"/>
                </a:lnTo>
                <a:lnTo>
                  <a:pt x="294280" y="17966"/>
                </a:lnTo>
                <a:lnTo>
                  <a:pt x="330263" y="39045"/>
                </a:lnTo>
                <a:lnTo>
                  <a:pt x="361616" y="66960"/>
                </a:lnTo>
                <a:lnTo>
                  <a:pt x="387486" y="100793"/>
                </a:lnTo>
                <a:lnTo>
                  <a:pt x="407021" y="139624"/>
                </a:lnTo>
                <a:lnTo>
                  <a:pt x="419367" y="182533"/>
                </a:lnTo>
                <a:lnTo>
                  <a:pt x="423672" y="228599"/>
                </a:lnTo>
                <a:lnTo>
                  <a:pt x="419367" y="274670"/>
                </a:lnTo>
                <a:lnTo>
                  <a:pt x="407021" y="317580"/>
                </a:lnTo>
                <a:lnTo>
                  <a:pt x="387486" y="356411"/>
                </a:lnTo>
                <a:lnTo>
                  <a:pt x="361616" y="390244"/>
                </a:lnTo>
                <a:lnTo>
                  <a:pt x="330263" y="418158"/>
                </a:lnTo>
                <a:lnTo>
                  <a:pt x="294280" y="439235"/>
                </a:lnTo>
                <a:lnTo>
                  <a:pt x="254520" y="452555"/>
                </a:lnTo>
                <a:lnTo>
                  <a:pt x="211836" y="457199"/>
                </a:lnTo>
                <a:lnTo>
                  <a:pt x="169151" y="452555"/>
                </a:lnTo>
                <a:lnTo>
                  <a:pt x="129391" y="439235"/>
                </a:lnTo>
                <a:lnTo>
                  <a:pt x="93408" y="418158"/>
                </a:lnTo>
                <a:lnTo>
                  <a:pt x="62055" y="390244"/>
                </a:lnTo>
                <a:lnTo>
                  <a:pt x="36185" y="356411"/>
                </a:lnTo>
                <a:lnTo>
                  <a:pt x="16650" y="317580"/>
                </a:lnTo>
                <a:lnTo>
                  <a:pt x="4304" y="274670"/>
                </a:lnTo>
                <a:lnTo>
                  <a:pt x="0" y="228599"/>
                </a:lnTo>
                <a:close/>
              </a:path>
            </a:pathLst>
          </a:custGeom>
          <a:ln w="18288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3871721" y="5521553"/>
            <a:ext cx="142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341312" y="5062473"/>
            <a:ext cx="3481704" cy="1353185"/>
            <a:chOff x="341312" y="5062473"/>
            <a:chExt cx="3481704" cy="1353185"/>
          </a:xfrm>
        </p:grpSpPr>
        <p:sp>
          <p:nvSpPr>
            <p:cNvPr id="141" name="object 141"/>
            <p:cNvSpPr/>
            <p:nvPr/>
          </p:nvSpPr>
          <p:spPr>
            <a:xfrm>
              <a:off x="1620011" y="5329427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837944" y="5090159"/>
              <a:ext cx="897255" cy="0"/>
            </a:xfrm>
            <a:custGeom>
              <a:avLst/>
              <a:gdLst/>
              <a:ahLst/>
              <a:cxnLst/>
              <a:rect l="l" t="t" r="r" b="b"/>
              <a:pathLst>
                <a:path w="897255">
                  <a:moveTo>
                    <a:pt x="0" y="0"/>
                  </a:moveTo>
                  <a:lnTo>
                    <a:pt x="897128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769363" y="5262371"/>
              <a:ext cx="1038225" cy="952500"/>
            </a:xfrm>
            <a:custGeom>
              <a:avLst/>
              <a:gdLst/>
              <a:ahLst/>
              <a:cxnLst/>
              <a:rect l="l" t="t" r="r" b="b"/>
              <a:pathLst>
                <a:path w="1038225" h="952500">
                  <a:moveTo>
                    <a:pt x="0" y="952499"/>
                  </a:moveTo>
                  <a:lnTo>
                    <a:pt x="1037844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837944" y="6385559"/>
              <a:ext cx="897255" cy="0"/>
            </a:xfrm>
            <a:custGeom>
              <a:avLst/>
              <a:gdLst/>
              <a:ahLst/>
              <a:cxnLst/>
              <a:rect l="l" t="t" r="r" b="b"/>
              <a:pathLst>
                <a:path w="897255">
                  <a:moveTo>
                    <a:pt x="0" y="0"/>
                  </a:moveTo>
                  <a:lnTo>
                    <a:pt x="897128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958083" y="5329427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177539" y="5091683"/>
              <a:ext cx="615950" cy="1294765"/>
            </a:xfrm>
            <a:custGeom>
              <a:avLst/>
              <a:gdLst/>
              <a:ahLst/>
              <a:cxnLst/>
              <a:rect l="l" t="t" r="r" b="b"/>
              <a:pathLst>
                <a:path w="615950" h="1294764">
                  <a:moveTo>
                    <a:pt x="0" y="0"/>
                  </a:moveTo>
                  <a:lnTo>
                    <a:pt x="615696" y="438150"/>
                  </a:lnTo>
                </a:path>
                <a:path w="615950" h="1294764">
                  <a:moveTo>
                    <a:pt x="0" y="1294638"/>
                  </a:moveTo>
                  <a:lnTo>
                    <a:pt x="615696" y="780288"/>
                  </a:lnTo>
                </a:path>
              </a:pathLst>
            </a:custGeom>
            <a:ln w="57912">
              <a:solidFill>
                <a:srgbClr val="2E2B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50520" y="554735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211836" y="0"/>
                  </a:moveTo>
                  <a:lnTo>
                    <a:pt x="169144" y="4644"/>
                  </a:lnTo>
                  <a:lnTo>
                    <a:pt x="129380" y="17964"/>
                  </a:lnTo>
                  <a:lnTo>
                    <a:pt x="93397" y="39041"/>
                  </a:lnTo>
                  <a:lnTo>
                    <a:pt x="62045" y="66955"/>
                  </a:lnTo>
                  <a:lnTo>
                    <a:pt x="36178" y="100788"/>
                  </a:lnTo>
                  <a:lnTo>
                    <a:pt x="16647" y="139619"/>
                  </a:lnTo>
                  <a:lnTo>
                    <a:pt x="4303" y="182529"/>
                  </a:lnTo>
                  <a:lnTo>
                    <a:pt x="0" y="228599"/>
                  </a:lnTo>
                  <a:lnTo>
                    <a:pt x="4303" y="274670"/>
                  </a:lnTo>
                  <a:lnTo>
                    <a:pt x="16647" y="317580"/>
                  </a:lnTo>
                  <a:lnTo>
                    <a:pt x="36178" y="356411"/>
                  </a:lnTo>
                  <a:lnTo>
                    <a:pt x="62045" y="390244"/>
                  </a:lnTo>
                  <a:lnTo>
                    <a:pt x="93397" y="418158"/>
                  </a:lnTo>
                  <a:lnTo>
                    <a:pt x="129380" y="439235"/>
                  </a:lnTo>
                  <a:lnTo>
                    <a:pt x="169144" y="452555"/>
                  </a:lnTo>
                  <a:lnTo>
                    <a:pt x="211836" y="457199"/>
                  </a:lnTo>
                  <a:lnTo>
                    <a:pt x="254527" y="452555"/>
                  </a:lnTo>
                  <a:lnTo>
                    <a:pt x="294291" y="439235"/>
                  </a:lnTo>
                  <a:lnTo>
                    <a:pt x="330274" y="418158"/>
                  </a:lnTo>
                  <a:lnTo>
                    <a:pt x="361626" y="390244"/>
                  </a:lnTo>
                  <a:lnTo>
                    <a:pt x="387493" y="356411"/>
                  </a:lnTo>
                  <a:lnTo>
                    <a:pt x="407024" y="317580"/>
                  </a:lnTo>
                  <a:lnTo>
                    <a:pt x="419368" y="274670"/>
                  </a:lnTo>
                  <a:lnTo>
                    <a:pt x="423672" y="228599"/>
                  </a:lnTo>
                  <a:lnTo>
                    <a:pt x="419368" y="182529"/>
                  </a:lnTo>
                  <a:lnTo>
                    <a:pt x="407024" y="139619"/>
                  </a:lnTo>
                  <a:lnTo>
                    <a:pt x="387493" y="100788"/>
                  </a:lnTo>
                  <a:lnTo>
                    <a:pt x="361626" y="66955"/>
                  </a:lnTo>
                  <a:lnTo>
                    <a:pt x="330274" y="39041"/>
                  </a:lnTo>
                  <a:lnTo>
                    <a:pt x="294291" y="17964"/>
                  </a:lnTo>
                  <a:lnTo>
                    <a:pt x="254527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50520" y="554735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80" h="457200">
                  <a:moveTo>
                    <a:pt x="0" y="228599"/>
                  </a:moveTo>
                  <a:lnTo>
                    <a:pt x="4303" y="182529"/>
                  </a:lnTo>
                  <a:lnTo>
                    <a:pt x="16647" y="139619"/>
                  </a:lnTo>
                  <a:lnTo>
                    <a:pt x="36178" y="100788"/>
                  </a:lnTo>
                  <a:lnTo>
                    <a:pt x="62045" y="66955"/>
                  </a:lnTo>
                  <a:lnTo>
                    <a:pt x="93397" y="39041"/>
                  </a:lnTo>
                  <a:lnTo>
                    <a:pt x="129380" y="17964"/>
                  </a:lnTo>
                  <a:lnTo>
                    <a:pt x="169144" y="4644"/>
                  </a:lnTo>
                  <a:lnTo>
                    <a:pt x="211836" y="0"/>
                  </a:lnTo>
                  <a:lnTo>
                    <a:pt x="254527" y="4644"/>
                  </a:lnTo>
                  <a:lnTo>
                    <a:pt x="294291" y="17964"/>
                  </a:lnTo>
                  <a:lnTo>
                    <a:pt x="330274" y="39041"/>
                  </a:lnTo>
                  <a:lnTo>
                    <a:pt x="361626" y="66955"/>
                  </a:lnTo>
                  <a:lnTo>
                    <a:pt x="387493" y="100788"/>
                  </a:lnTo>
                  <a:lnTo>
                    <a:pt x="407024" y="139619"/>
                  </a:lnTo>
                  <a:lnTo>
                    <a:pt x="419368" y="182529"/>
                  </a:lnTo>
                  <a:lnTo>
                    <a:pt x="423672" y="228599"/>
                  </a:lnTo>
                  <a:lnTo>
                    <a:pt x="419368" y="274670"/>
                  </a:lnTo>
                  <a:lnTo>
                    <a:pt x="407024" y="317580"/>
                  </a:lnTo>
                  <a:lnTo>
                    <a:pt x="387493" y="356411"/>
                  </a:lnTo>
                  <a:lnTo>
                    <a:pt x="361626" y="390244"/>
                  </a:lnTo>
                  <a:lnTo>
                    <a:pt x="330274" y="418158"/>
                  </a:lnTo>
                  <a:lnTo>
                    <a:pt x="294291" y="439235"/>
                  </a:lnTo>
                  <a:lnTo>
                    <a:pt x="254527" y="452555"/>
                  </a:lnTo>
                  <a:lnTo>
                    <a:pt x="211836" y="457199"/>
                  </a:lnTo>
                  <a:lnTo>
                    <a:pt x="169144" y="452555"/>
                  </a:lnTo>
                  <a:lnTo>
                    <a:pt x="129380" y="439235"/>
                  </a:lnTo>
                  <a:lnTo>
                    <a:pt x="93397" y="418158"/>
                  </a:lnTo>
                  <a:lnTo>
                    <a:pt x="62045" y="390244"/>
                  </a:lnTo>
                  <a:lnTo>
                    <a:pt x="36178" y="356411"/>
                  </a:lnTo>
                  <a:lnTo>
                    <a:pt x="16647" y="317580"/>
                  </a:lnTo>
                  <a:lnTo>
                    <a:pt x="4303" y="274670"/>
                  </a:lnTo>
                  <a:lnTo>
                    <a:pt x="0" y="228599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149"/>
          <p:cNvSpPr txBox="1"/>
          <p:nvPr/>
        </p:nvSpPr>
        <p:spPr>
          <a:xfrm>
            <a:off x="478027" y="5597753"/>
            <a:ext cx="172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0" name="object 150"/>
          <p:cNvGrpSpPr/>
          <p:nvPr/>
        </p:nvGrpSpPr>
        <p:grpSpPr>
          <a:xfrm>
            <a:off x="685800" y="5081015"/>
            <a:ext cx="744220" cy="1334770"/>
            <a:chOff x="685800" y="5081015"/>
            <a:chExt cx="744220" cy="1334770"/>
          </a:xfrm>
        </p:grpSpPr>
        <p:sp>
          <p:nvSpPr>
            <p:cNvPr id="151" name="object 151"/>
            <p:cNvSpPr/>
            <p:nvPr/>
          </p:nvSpPr>
          <p:spPr>
            <a:xfrm>
              <a:off x="713232" y="5090159"/>
              <a:ext cx="686435" cy="514350"/>
            </a:xfrm>
            <a:custGeom>
              <a:avLst/>
              <a:gdLst/>
              <a:ahLst/>
              <a:cxnLst/>
              <a:rect l="l" t="t" r="r" b="b"/>
              <a:pathLst>
                <a:path w="686435" h="514350">
                  <a:moveTo>
                    <a:pt x="0" y="514349"/>
                  </a:moveTo>
                  <a:lnTo>
                    <a:pt x="686054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714755" y="5948171"/>
              <a:ext cx="686435" cy="438150"/>
            </a:xfrm>
            <a:custGeom>
              <a:avLst/>
              <a:gdLst/>
              <a:ahLst/>
              <a:cxnLst/>
              <a:rect l="l" t="t" r="r" b="b"/>
              <a:pathLst>
                <a:path w="686435" h="438150">
                  <a:moveTo>
                    <a:pt x="0" y="0"/>
                  </a:moveTo>
                  <a:lnTo>
                    <a:pt x="686054" y="438149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153"/>
          <p:cNvSpPr txBox="1"/>
          <p:nvPr/>
        </p:nvSpPr>
        <p:spPr>
          <a:xfrm>
            <a:off x="2260854" y="4057809"/>
            <a:ext cx="15430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782523" y="5033517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82523" y="6100978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767967" y="5491073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2542158" y="5491073"/>
            <a:ext cx="7169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5310" algn="l"/>
              </a:tabLst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3668395" y="5033517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3668395" y="6024168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2260854" y="6481978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1" name="object 161"/>
          <p:cNvGrpSpPr/>
          <p:nvPr/>
        </p:nvGrpSpPr>
        <p:grpSpPr>
          <a:xfrm>
            <a:off x="6111176" y="4791392"/>
            <a:ext cx="442595" cy="475615"/>
            <a:chOff x="6111176" y="4791392"/>
            <a:chExt cx="442595" cy="475615"/>
          </a:xfrm>
        </p:grpSpPr>
        <p:sp>
          <p:nvSpPr>
            <p:cNvPr id="162" name="object 162"/>
            <p:cNvSpPr/>
            <p:nvPr/>
          </p:nvSpPr>
          <p:spPr>
            <a:xfrm>
              <a:off x="6120384" y="48005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6"/>
                  </a:lnTo>
                  <a:lnTo>
                    <a:pt x="93408" y="39045"/>
                  </a:lnTo>
                  <a:lnTo>
                    <a:pt x="62055" y="66960"/>
                  </a:lnTo>
                  <a:lnTo>
                    <a:pt x="36185" y="100793"/>
                  </a:lnTo>
                  <a:lnTo>
                    <a:pt x="16650" y="139624"/>
                  </a:lnTo>
                  <a:lnTo>
                    <a:pt x="4304" y="182533"/>
                  </a:lnTo>
                  <a:lnTo>
                    <a:pt x="0" y="228600"/>
                  </a:lnTo>
                  <a:lnTo>
                    <a:pt x="4304" y="274666"/>
                  </a:lnTo>
                  <a:lnTo>
                    <a:pt x="16650" y="317575"/>
                  </a:lnTo>
                  <a:lnTo>
                    <a:pt x="36185" y="356406"/>
                  </a:lnTo>
                  <a:lnTo>
                    <a:pt x="62055" y="390239"/>
                  </a:lnTo>
                  <a:lnTo>
                    <a:pt x="93408" y="418154"/>
                  </a:lnTo>
                  <a:lnTo>
                    <a:pt x="129391" y="439233"/>
                  </a:lnTo>
                  <a:lnTo>
                    <a:pt x="169151" y="452555"/>
                  </a:lnTo>
                  <a:lnTo>
                    <a:pt x="211836" y="457200"/>
                  </a:lnTo>
                  <a:lnTo>
                    <a:pt x="254520" y="452555"/>
                  </a:lnTo>
                  <a:lnTo>
                    <a:pt x="294280" y="439233"/>
                  </a:lnTo>
                  <a:lnTo>
                    <a:pt x="330263" y="418154"/>
                  </a:lnTo>
                  <a:lnTo>
                    <a:pt x="361616" y="390239"/>
                  </a:lnTo>
                  <a:lnTo>
                    <a:pt x="387486" y="356406"/>
                  </a:lnTo>
                  <a:lnTo>
                    <a:pt x="407021" y="317575"/>
                  </a:lnTo>
                  <a:lnTo>
                    <a:pt x="419367" y="274666"/>
                  </a:lnTo>
                  <a:lnTo>
                    <a:pt x="423671" y="228600"/>
                  </a:lnTo>
                  <a:lnTo>
                    <a:pt x="419367" y="182533"/>
                  </a:lnTo>
                  <a:lnTo>
                    <a:pt x="407021" y="139624"/>
                  </a:lnTo>
                  <a:lnTo>
                    <a:pt x="387486" y="100793"/>
                  </a:lnTo>
                  <a:lnTo>
                    <a:pt x="361616" y="66960"/>
                  </a:lnTo>
                  <a:lnTo>
                    <a:pt x="330263" y="39045"/>
                  </a:lnTo>
                  <a:lnTo>
                    <a:pt x="294280" y="17966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120384" y="48005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0" y="228600"/>
                  </a:moveTo>
                  <a:lnTo>
                    <a:pt x="4304" y="182533"/>
                  </a:lnTo>
                  <a:lnTo>
                    <a:pt x="16650" y="139624"/>
                  </a:lnTo>
                  <a:lnTo>
                    <a:pt x="36185" y="100793"/>
                  </a:lnTo>
                  <a:lnTo>
                    <a:pt x="62055" y="66960"/>
                  </a:lnTo>
                  <a:lnTo>
                    <a:pt x="93408" y="39045"/>
                  </a:lnTo>
                  <a:lnTo>
                    <a:pt x="129391" y="17966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6"/>
                  </a:lnTo>
                  <a:lnTo>
                    <a:pt x="330263" y="39045"/>
                  </a:lnTo>
                  <a:lnTo>
                    <a:pt x="361616" y="66960"/>
                  </a:lnTo>
                  <a:lnTo>
                    <a:pt x="387486" y="100793"/>
                  </a:lnTo>
                  <a:lnTo>
                    <a:pt x="407021" y="139624"/>
                  </a:lnTo>
                  <a:lnTo>
                    <a:pt x="419367" y="182533"/>
                  </a:lnTo>
                  <a:lnTo>
                    <a:pt x="423671" y="228600"/>
                  </a:lnTo>
                  <a:lnTo>
                    <a:pt x="419367" y="274666"/>
                  </a:lnTo>
                  <a:lnTo>
                    <a:pt x="407021" y="317575"/>
                  </a:lnTo>
                  <a:lnTo>
                    <a:pt x="387486" y="356406"/>
                  </a:lnTo>
                  <a:lnTo>
                    <a:pt x="361616" y="390239"/>
                  </a:lnTo>
                  <a:lnTo>
                    <a:pt x="330263" y="418154"/>
                  </a:lnTo>
                  <a:lnTo>
                    <a:pt x="294280" y="439233"/>
                  </a:lnTo>
                  <a:lnTo>
                    <a:pt x="254520" y="452555"/>
                  </a:lnTo>
                  <a:lnTo>
                    <a:pt x="211836" y="457200"/>
                  </a:lnTo>
                  <a:lnTo>
                    <a:pt x="169151" y="452555"/>
                  </a:lnTo>
                  <a:lnTo>
                    <a:pt x="129391" y="439233"/>
                  </a:lnTo>
                  <a:lnTo>
                    <a:pt x="93408" y="418154"/>
                  </a:lnTo>
                  <a:lnTo>
                    <a:pt x="62055" y="390239"/>
                  </a:lnTo>
                  <a:lnTo>
                    <a:pt x="36185" y="356406"/>
                  </a:lnTo>
                  <a:lnTo>
                    <a:pt x="16650" y="317575"/>
                  </a:lnTo>
                  <a:lnTo>
                    <a:pt x="4304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4" name="object 164"/>
          <p:cNvSpPr txBox="1"/>
          <p:nvPr/>
        </p:nvSpPr>
        <p:spPr>
          <a:xfrm>
            <a:off x="6255511" y="4851272"/>
            <a:ext cx="163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B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5" name="object 165"/>
          <p:cNvGrpSpPr/>
          <p:nvPr/>
        </p:nvGrpSpPr>
        <p:grpSpPr>
          <a:xfrm>
            <a:off x="7449248" y="4791392"/>
            <a:ext cx="439420" cy="475615"/>
            <a:chOff x="7449248" y="4791392"/>
            <a:chExt cx="439420" cy="475615"/>
          </a:xfrm>
        </p:grpSpPr>
        <p:sp>
          <p:nvSpPr>
            <p:cNvPr id="166" name="object 166"/>
            <p:cNvSpPr/>
            <p:nvPr/>
          </p:nvSpPr>
          <p:spPr>
            <a:xfrm>
              <a:off x="7458455" y="48005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4" h="457200">
                  <a:moveTo>
                    <a:pt x="210312" y="0"/>
                  </a:moveTo>
                  <a:lnTo>
                    <a:pt x="167911" y="4644"/>
                  </a:lnTo>
                  <a:lnTo>
                    <a:pt x="128426" y="17966"/>
                  </a:lnTo>
                  <a:lnTo>
                    <a:pt x="92701" y="39045"/>
                  </a:lnTo>
                  <a:lnTo>
                    <a:pt x="61579" y="66960"/>
                  </a:lnTo>
                  <a:lnTo>
                    <a:pt x="35904" y="100793"/>
                  </a:lnTo>
                  <a:lnTo>
                    <a:pt x="16519" y="139624"/>
                  </a:lnTo>
                  <a:lnTo>
                    <a:pt x="4270" y="182533"/>
                  </a:lnTo>
                  <a:lnTo>
                    <a:pt x="0" y="228600"/>
                  </a:lnTo>
                  <a:lnTo>
                    <a:pt x="4270" y="274666"/>
                  </a:lnTo>
                  <a:lnTo>
                    <a:pt x="16519" y="317575"/>
                  </a:lnTo>
                  <a:lnTo>
                    <a:pt x="35904" y="356406"/>
                  </a:lnTo>
                  <a:lnTo>
                    <a:pt x="61579" y="390239"/>
                  </a:lnTo>
                  <a:lnTo>
                    <a:pt x="92701" y="418154"/>
                  </a:lnTo>
                  <a:lnTo>
                    <a:pt x="128426" y="439233"/>
                  </a:lnTo>
                  <a:lnTo>
                    <a:pt x="167911" y="452555"/>
                  </a:lnTo>
                  <a:lnTo>
                    <a:pt x="210312" y="457200"/>
                  </a:lnTo>
                  <a:lnTo>
                    <a:pt x="252712" y="452555"/>
                  </a:lnTo>
                  <a:lnTo>
                    <a:pt x="292197" y="439233"/>
                  </a:lnTo>
                  <a:lnTo>
                    <a:pt x="327922" y="418154"/>
                  </a:lnTo>
                  <a:lnTo>
                    <a:pt x="359044" y="390239"/>
                  </a:lnTo>
                  <a:lnTo>
                    <a:pt x="384719" y="356406"/>
                  </a:lnTo>
                  <a:lnTo>
                    <a:pt x="404104" y="317575"/>
                  </a:lnTo>
                  <a:lnTo>
                    <a:pt x="416353" y="274666"/>
                  </a:lnTo>
                  <a:lnTo>
                    <a:pt x="420624" y="228600"/>
                  </a:lnTo>
                  <a:lnTo>
                    <a:pt x="416353" y="182533"/>
                  </a:lnTo>
                  <a:lnTo>
                    <a:pt x="404104" y="139624"/>
                  </a:lnTo>
                  <a:lnTo>
                    <a:pt x="384719" y="100793"/>
                  </a:lnTo>
                  <a:lnTo>
                    <a:pt x="359044" y="66960"/>
                  </a:lnTo>
                  <a:lnTo>
                    <a:pt x="327922" y="39045"/>
                  </a:lnTo>
                  <a:lnTo>
                    <a:pt x="292197" y="17966"/>
                  </a:lnTo>
                  <a:lnTo>
                    <a:pt x="252712" y="464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7458455" y="48005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4" h="457200">
                  <a:moveTo>
                    <a:pt x="0" y="228600"/>
                  </a:moveTo>
                  <a:lnTo>
                    <a:pt x="4270" y="182533"/>
                  </a:lnTo>
                  <a:lnTo>
                    <a:pt x="16519" y="139624"/>
                  </a:lnTo>
                  <a:lnTo>
                    <a:pt x="35904" y="100793"/>
                  </a:lnTo>
                  <a:lnTo>
                    <a:pt x="61579" y="66960"/>
                  </a:lnTo>
                  <a:lnTo>
                    <a:pt x="92701" y="39045"/>
                  </a:lnTo>
                  <a:lnTo>
                    <a:pt x="128426" y="17966"/>
                  </a:lnTo>
                  <a:lnTo>
                    <a:pt x="167911" y="4644"/>
                  </a:lnTo>
                  <a:lnTo>
                    <a:pt x="210312" y="0"/>
                  </a:lnTo>
                  <a:lnTo>
                    <a:pt x="252712" y="4644"/>
                  </a:lnTo>
                  <a:lnTo>
                    <a:pt x="292197" y="17966"/>
                  </a:lnTo>
                  <a:lnTo>
                    <a:pt x="327922" y="39045"/>
                  </a:lnTo>
                  <a:lnTo>
                    <a:pt x="359044" y="66960"/>
                  </a:lnTo>
                  <a:lnTo>
                    <a:pt x="384719" y="100793"/>
                  </a:lnTo>
                  <a:lnTo>
                    <a:pt x="404104" y="139624"/>
                  </a:lnTo>
                  <a:lnTo>
                    <a:pt x="416353" y="182533"/>
                  </a:lnTo>
                  <a:lnTo>
                    <a:pt x="420624" y="228600"/>
                  </a:lnTo>
                  <a:lnTo>
                    <a:pt x="416353" y="274666"/>
                  </a:lnTo>
                  <a:lnTo>
                    <a:pt x="404104" y="317575"/>
                  </a:lnTo>
                  <a:lnTo>
                    <a:pt x="384719" y="356406"/>
                  </a:lnTo>
                  <a:lnTo>
                    <a:pt x="359044" y="390239"/>
                  </a:lnTo>
                  <a:lnTo>
                    <a:pt x="327922" y="418154"/>
                  </a:lnTo>
                  <a:lnTo>
                    <a:pt x="292197" y="439233"/>
                  </a:lnTo>
                  <a:lnTo>
                    <a:pt x="252712" y="452555"/>
                  </a:lnTo>
                  <a:lnTo>
                    <a:pt x="210312" y="457200"/>
                  </a:lnTo>
                  <a:lnTo>
                    <a:pt x="167911" y="452555"/>
                  </a:lnTo>
                  <a:lnTo>
                    <a:pt x="128426" y="439233"/>
                  </a:lnTo>
                  <a:lnTo>
                    <a:pt x="92701" y="418154"/>
                  </a:lnTo>
                  <a:lnTo>
                    <a:pt x="61579" y="390239"/>
                  </a:lnTo>
                  <a:lnTo>
                    <a:pt x="35904" y="356406"/>
                  </a:lnTo>
                  <a:lnTo>
                    <a:pt x="16519" y="317575"/>
                  </a:lnTo>
                  <a:lnTo>
                    <a:pt x="4270" y="274666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8" name="object 168"/>
          <p:cNvSpPr txBox="1"/>
          <p:nvPr/>
        </p:nvSpPr>
        <p:spPr>
          <a:xfrm>
            <a:off x="7583805" y="4851272"/>
            <a:ext cx="181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9" name="object 169"/>
          <p:cNvGrpSpPr/>
          <p:nvPr/>
        </p:nvGrpSpPr>
        <p:grpSpPr>
          <a:xfrm>
            <a:off x="6111176" y="6086792"/>
            <a:ext cx="442595" cy="475615"/>
            <a:chOff x="6111176" y="6086792"/>
            <a:chExt cx="442595" cy="475615"/>
          </a:xfrm>
        </p:grpSpPr>
        <p:sp>
          <p:nvSpPr>
            <p:cNvPr id="170" name="object 170"/>
            <p:cNvSpPr/>
            <p:nvPr/>
          </p:nvSpPr>
          <p:spPr>
            <a:xfrm>
              <a:off x="6120384" y="60959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4"/>
                  </a:lnTo>
                  <a:lnTo>
                    <a:pt x="93408" y="39041"/>
                  </a:lnTo>
                  <a:lnTo>
                    <a:pt x="62055" y="66955"/>
                  </a:lnTo>
                  <a:lnTo>
                    <a:pt x="36185" y="100788"/>
                  </a:lnTo>
                  <a:lnTo>
                    <a:pt x="16650" y="139619"/>
                  </a:lnTo>
                  <a:lnTo>
                    <a:pt x="4304" y="182529"/>
                  </a:lnTo>
                  <a:lnTo>
                    <a:pt x="0" y="228600"/>
                  </a:lnTo>
                  <a:lnTo>
                    <a:pt x="4304" y="274670"/>
                  </a:lnTo>
                  <a:lnTo>
                    <a:pt x="16650" y="317580"/>
                  </a:lnTo>
                  <a:lnTo>
                    <a:pt x="36185" y="356411"/>
                  </a:lnTo>
                  <a:lnTo>
                    <a:pt x="62055" y="390244"/>
                  </a:lnTo>
                  <a:lnTo>
                    <a:pt x="93408" y="418158"/>
                  </a:lnTo>
                  <a:lnTo>
                    <a:pt x="129391" y="439235"/>
                  </a:lnTo>
                  <a:lnTo>
                    <a:pt x="169151" y="452555"/>
                  </a:lnTo>
                  <a:lnTo>
                    <a:pt x="211836" y="457200"/>
                  </a:lnTo>
                  <a:lnTo>
                    <a:pt x="254520" y="452555"/>
                  </a:lnTo>
                  <a:lnTo>
                    <a:pt x="294280" y="439235"/>
                  </a:lnTo>
                  <a:lnTo>
                    <a:pt x="330263" y="418158"/>
                  </a:lnTo>
                  <a:lnTo>
                    <a:pt x="361616" y="390244"/>
                  </a:lnTo>
                  <a:lnTo>
                    <a:pt x="387486" y="356411"/>
                  </a:lnTo>
                  <a:lnTo>
                    <a:pt x="407021" y="317580"/>
                  </a:lnTo>
                  <a:lnTo>
                    <a:pt x="419367" y="274670"/>
                  </a:lnTo>
                  <a:lnTo>
                    <a:pt x="423671" y="228600"/>
                  </a:lnTo>
                  <a:lnTo>
                    <a:pt x="419367" y="182529"/>
                  </a:lnTo>
                  <a:lnTo>
                    <a:pt x="407021" y="139619"/>
                  </a:lnTo>
                  <a:lnTo>
                    <a:pt x="387486" y="100788"/>
                  </a:lnTo>
                  <a:lnTo>
                    <a:pt x="361616" y="66955"/>
                  </a:lnTo>
                  <a:lnTo>
                    <a:pt x="330263" y="39041"/>
                  </a:lnTo>
                  <a:lnTo>
                    <a:pt x="294280" y="17964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120384" y="60959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0" y="228600"/>
                  </a:moveTo>
                  <a:lnTo>
                    <a:pt x="4304" y="182529"/>
                  </a:lnTo>
                  <a:lnTo>
                    <a:pt x="16650" y="139619"/>
                  </a:lnTo>
                  <a:lnTo>
                    <a:pt x="36185" y="100788"/>
                  </a:lnTo>
                  <a:lnTo>
                    <a:pt x="62055" y="66955"/>
                  </a:lnTo>
                  <a:lnTo>
                    <a:pt x="93408" y="39041"/>
                  </a:lnTo>
                  <a:lnTo>
                    <a:pt x="129391" y="17964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4"/>
                  </a:lnTo>
                  <a:lnTo>
                    <a:pt x="330263" y="39041"/>
                  </a:lnTo>
                  <a:lnTo>
                    <a:pt x="361616" y="66955"/>
                  </a:lnTo>
                  <a:lnTo>
                    <a:pt x="387486" y="100788"/>
                  </a:lnTo>
                  <a:lnTo>
                    <a:pt x="407021" y="139619"/>
                  </a:lnTo>
                  <a:lnTo>
                    <a:pt x="419367" y="182529"/>
                  </a:lnTo>
                  <a:lnTo>
                    <a:pt x="423671" y="228600"/>
                  </a:lnTo>
                  <a:lnTo>
                    <a:pt x="419367" y="274670"/>
                  </a:lnTo>
                  <a:lnTo>
                    <a:pt x="407021" y="317580"/>
                  </a:lnTo>
                  <a:lnTo>
                    <a:pt x="387486" y="356411"/>
                  </a:lnTo>
                  <a:lnTo>
                    <a:pt x="361616" y="390244"/>
                  </a:lnTo>
                  <a:lnTo>
                    <a:pt x="330263" y="418158"/>
                  </a:lnTo>
                  <a:lnTo>
                    <a:pt x="294280" y="439235"/>
                  </a:lnTo>
                  <a:lnTo>
                    <a:pt x="254520" y="452555"/>
                  </a:lnTo>
                  <a:lnTo>
                    <a:pt x="211836" y="457200"/>
                  </a:lnTo>
                  <a:lnTo>
                    <a:pt x="169151" y="452555"/>
                  </a:lnTo>
                  <a:lnTo>
                    <a:pt x="129391" y="439235"/>
                  </a:lnTo>
                  <a:lnTo>
                    <a:pt x="93408" y="418158"/>
                  </a:lnTo>
                  <a:lnTo>
                    <a:pt x="62055" y="390244"/>
                  </a:lnTo>
                  <a:lnTo>
                    <a:pt x="36185" y="356411"/>
                  </a:lnTo>
                  <a:lnTo>
                    <a:pt x="16650" y="317580"/>
                  </a:lnTo>
                  <a:lnTo>
                    <a:pt x="4304" y="274670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2" name="object 172"/>
          <p:cNvSpPr txBox="1"/>
          <p:nvPr/>
        </p:nvSpPr>
        <p:spPr>
          <a:xfrm>
            <a:off x="6255511" y="6147308"/>
            <a:ext cx="1606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3" name="object 173"/>
          <p:cNvGrpSpPr/>
          <p:nvPr/>
        </p:nvGrpSpPr>
        <p:grpSpPr>
          <a:xfrm>
            <a:off x="7449248" y="6086792"/>
            <a:ext cx="439420" cy="475615"/>
            <a:chOff x="7449248" y="6086792"/>
            <a:chExt cx="439420" cy="475615"/>
          </a:xfrm>
        </p:grpSpPr>
        <p:sp>
          <p:nvSpPr>
            <p:cNvPr id="174" name="object 174"/>
            <p:cNvSpPr/>
            <p:nvPr/>
          </p:nvSpPr>
          <p:spPr>
            <a:xfrm>
              <a:off x="7458455" y="60959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4" h="457200">
                  <a:moveTo>
                    <a:pt x="210312" y="0"/>
                  </a:moveTo>
                  <a:lnTo>
                    <a:pt x="167911" y="4644"/>
                  </a:lnTo>
                  <a:lnTo>
                    <a:pt x="128426" y="17964"/>
                  </a:lnTo>
                  <a:lnTo>
                    <a:pt x="92701" y="39041"/>
                  </a:lnTo>
                  <a:lnTo>
                    <a:pt x="61579" y="66955"/>
                  </a:lnTo>
                  <a:lnTo>
                    <a:pt x="35904" y="100788"/>
                  </a:lnTo>
                  <a:lnTo>
                    <a:pt x="16519" y="139619"/>
                  </a:lnTo>
                  <a:lnTo>
                    <a:pt x="4270" y="182529"/>
                  </a:lnTo>
                  <a:lnTo>
                    <a:pt x="0" y="228600"/>
                  </a:lnTo>
                  <a:lnTo>
                    <a:pt x="4270" y="274670"/>
                  </a:lnTo>
                  <a:lnTo>
                    <a:pt x="16519" y="317580"/>
                  </a:lnTo>
                  <a:lnTo>
                    <a:pt x="35904" y="356411"/>
                  </a:lnTo>
                  <a:lnTo>
                    <a:pt x="61579" y="390244"/>
                  </a:lnTo>
                  <a:lnTo>
                    <a:pt x="92701" y="418158"/>
                  </a:lnTo>
                  <a:lnTo>
                    <a:pt x="128426" y="439235"/>
                  </a:lnTo>
                  <a:lnTo>
                    <a:pt x="167911" y="452555"/>
                  </a:lnTo>
                  <a:lnTo>
                    <a:pt x="210312" y="457200"/>
                  </a:lnTo>
                  <a:lnTo>
                    <a:pt x="252712" y="452555"/>
                  </a:lnTo>
                  <a:lnTo>
                    <a:pt x="292197" y="439235"/>
                  </a:lnTo>
                  <a:lnTo>
                    <a:pt x="327922" y="418158"/>
                  </a:lnTo>
                  <a:lnTo>
                    <a:pt x="359044" y="390244"/>
                  </a:lnTo>
                  <a:lnTo>
                    <a:pt x="384719" y="356411"/>
                  </a:lnTo>
                  <a:lnTo>
                    <a:pt x="404104" y="317580"/>
                  </a:lnTo>
                  <a:lnTo>
                    <a:pt x="416353" y="274670"/>
                  </a:lnTo>
                  <a:lnTo>
                    <a:pt x="420624" y="228600"/>
                  </a:lnTo>
                  <a:lnTo>
                    <a:pt x="416353" y="182529"/>
                  </a:lnTo>
                  <a:lnTo>
                    <a:pt x="404104" y="139619"/>
                  </a:lnTo>
                  <a:lnTo>
                    <a:pt x="384719" y="100788"/>
                  </a:lnTo>
                  <a:lnTo>
                    <a:pt x="359044" y="66955"/>
                  </a:lnTo>
                  <a:lnTo>
                    <a:pt x="327922" y="39041"/>
                  </a:lnTo>
                  <a:lnTo>
                    <a:pt x="292197" y="17964"/>
                  </a:lnTo>
                  <a:lnTo>
                    <a:pt x="252712" y="464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7458455" y="6095999"/>
              <a:ext cx="421005" cy="457200"/>
            </a:xfrm>
            <a:custGeom>
              <a:avLst/>
              <a:gdLst/>
              <a:ahLst/>
              <a:cxnLst/>
              <a:rect l="l" t="t" r="r" b="b"/>
              <a:pathLst>
                <a:path w="421004" h="457200">
                  <a:moveTo>
                    <a:pt x="0" y="228600"/>
                  </a:moveTo>
                  <a:lnTo>
                    <a:pt x="4270" y="182529"/>
                  </a:lnTo>
                  <a:lnTo>
                    <a:pt x="16519" y="139619"/>
                  </a:lnTo>
                  <a:lnTo>
                    <a:pt x="35904" y="100788"/>
                  </a:lnTo>
                  <a:lnTo>
                    <a:pt x="61579" y="66955"/>
                  </a:lnTo>
                  <a:lnTo>
                    <a:pt x="92701" y="39041"/>
                  </a:lnTo>
                  <a:lnTo>
                    <a:pt x="128426" y="17964"/>
                  </a:lnTo>
                  <a:lnTo>
                    <a:pt x="167911" y="4644"/>
                  </a:lnTo>
                  <a:lnTo>
                    <a:pt x="210312" y="0"/>
                  </a:lnTo>
                  <a:lnTo>
                    <a:pt x="252712" y="4644"/>
                  </a:lnTo>
                  <a:lnTo>
                    <a:pt x="292197" y="17964"/>
                  </a:lnTo>
                  <a:lnTo>
                    <a:pt x="327922" y="39041"/>
                  </a:lnTo>
                  <a:lnTo>
                    <a:pt x="359044" y="66955"/>
                  </a:lnTo>
                  <a:lnTo>
                    <a:pt x="384719" y="100788"/>
                  </a:lnTo>
                  <a:lnTo>
                    <a:pt x="404104" y="139619"/>
                  </a:lnTo>
                  <a:lnTo>
                    <a:pt x="416353" y="182529"/>
                  </a:lnTo>
                  <a:lnTo>
                    <a:pt x="420624" y="228600"/>
                  </a:lnTo>
                  <a:lnTo>
                    <a:pt x="416353" y="274670"/>
                  </a:lnTo>
                  <a:lnTo>
                    <a:pt x="404104" y="317580"/>
                  </a:lnTo>
                  <a:lnTo>
                    <a:pt x="384719" y="356411"/>
                  </a:lnTo>
                  <a:lnTo>
                    <a:pt x="359044" y="390244"/>
                  </a:lnTo>
                  <a:lnTo>
                    <a:pt x="327922" y="418158"/>
                  </a:lnTo>
                  <a:lnTo>
                    <a:pt x="292197" y="439235"/>
                  </a:lnTo>
                  <a:lnTo>
                    <a:pt x="252712" y="452555"/>
                  </a:lnTo>
                  <a:lnTo>
                    <a:pt x="210312" y="457200"/>
                  </a:lnTo>
                  <a:lnTo>
                    <a:pt x="167911" y="452555"/>
                  </a:lnTo>
                  <a:lnTo>
                    <a:pt x="128426" y="439235"/>
                  </a:lnTo>
                  <a:lnTo>
                    <a:pt x="92701" y="418158"/>
                  </a:lnTo>
                  <a:lnTo>
                    <a:pt x="61579" y="390244"/>
                  </a:lnTo>
                  <a:lnTo>
                    <a:pt x="35904" y="356411"/>
                  </a:lnTo>
                  <a:lnTo>
                    <a:pt x="16519" y="317580"/>
                  </a:lnTo>
                  <a:lnTo>
                    <a:pt x="4270" y="274670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6" name="object 176"/>
          <p:cNvSpPr txBox="1"/>
          <p:nvPr/>
        </p:nvSpPr>
        <p:spPr>
          <a:xfrm>
            <a:off x="7599044" y="6147308"/>
            <a:ext cx="149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77" name="object 177"/>
          <p:cNvGrpSpPr/>
          <p:nvPr/>
        </p:nvGrpSpPr>
        <p:grpSpPr>
          <a:xfrm>
            <a:off x="8433752" y="5400992"/>
            <a:ext cx="442595" cy="475615"/>
            <a:chOff x="8433752" y="5400992"/>
            <a:chExt cx="442595" cy="475615"/>
          </a:xfrm>
        </p:grpSpPr>
        <p:sp>
          <p:nvSpPr>
            <p:cNvPr id="178" name="object 178"/>
            <p:cNvSpPr/>
            <p:nvPr/>
          </p:nvSpPr>
          <p:spPr>
            <a:xfrm>
              <a:off x="8442960" y="54101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6"/>
                  </a:lnTo>
                  <a:lnTo>
                    <a:pt x="93408" y="39045"/>
                  </a:lnTo>
                  <a:lnTo>
                    <a:pt x="62055" y="66960"/>
                  </a:lnTo>
                  <a:lnTo>
                    <a:pt x="36185" y="100793"/>
                  </a:lnTo>
                  <a:lnTo>
                    <a:pt x="16650" y="139624"/>
                  </a:lnTo>
                  <a:lnTo>
                    <a:pt x="4304" y="182533"/>
                  </a:lnTo>
                  <a:lnTo>
                    <a:pt x="0" y="228600"/>
                  </a:lnTo>
                  <a:lnTo>
                    <a:pt x="4304" y="274670"/>
                  </a:lnTo>
                  <a:lnTo>
                    <a:pt x="16650" y="317580"/>
                  </a:lnTo>
                  <a:lnTo>
                    <a:pt x="36185" y="356411"/>
                  </a:lnTo>
                  <a:lnTo>
                    <a:pt x="62055" y="390244"/>
                  </a:lnTo>
                  <a:lnTo>
                    <a:pt x="93408" y="418158"/>
                  </a:lnTo>
                  <a:lnTo>
                    <a:pt x="129391" y="439235"/>
                  </a:lnTo>
                  <a:lnTo>
                    <a:pt x="169151" y="452555"/>
                  </a:lnTo>
                  <a:lnTo>
                    <a:pt x="211836" y="457200"/>
                  </a:lnTo>
                  <a:lnTo>
                    <a:pt x="254520" y="452555"/>
                  </a:lnTo>
                  <a:lnTo>
                    <a:pt x="294280" y="439235"/>
                  </a:lnTo>
                  <a:lnTo>
                    <a:pt x="330263" y="418158"/>
                  </a:lnTo>
                  <a:lnTo>
                    <a:pt x="361616" y="390244"/>
                  </a:lnTo>
                  <a:lnTo>
                    <a:pt x="387486" y="356411"/>
                  </a:lnTo>
                  <a:lnTo>
                    <a:pt x="407021" y="317580"/>
                  </a:lnTo>
                  <a:lnTo>
                    <a:pt x="419367" y="274670"/>
                  </a:lnTo>
                  <a:lnTo>
                    <a:pt x="423672" y="228600"/>
                  </a:lnTo>
                  <a:lnTo>
                    <a:pt x="419367" y="182533"/>
                  </a:lnTo>
                  <a:lnTo>
                    <a:pt x="407021" y="139624"/>
                  </a:lnTo>
                  <a:lnTo>
                    <a:pt x="387486" y="100793"/>
                  </a:lnTo>
                  <a:lnTo>
                    <a:pt x="361616" y="66960"/>
                  </a:lnTo>
                  <a:lnTo>
                    <a:pt x="330263" y="39045"/>
                  </a:lnTo>
                  <a:lnTo>
                    <a:pt x="294280" y="17966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442960" y="5410199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0" y="228600"/>
                  </a:moveTo>
                  <a:lnTo>
                    <a:pt x="4304" y="182533"/>
                  </a:lnTo>
                  <a:lnTo>
                    <a:pt x="16650" y="139624"/>
                  </a:lnTo>
                  <a:lnTo>
                    <a:pt x="36185" y="100793"/>
                  </a:lnTo>
                  <a:lnTo>
                    <a:pt x="62055" y="66960"/>
                  </a:lnTo>
                  <a:lnTo>
                    <a:pt x="93408" y="39045"/>
                  </a:lnTo>
                  <a:lnTo>
                    <a:pt x="129391" y="17966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6"/>
                  </a:lnTo>
                  <a:lnTo>
                    <a:pt x="330263" y="39045"/>
                  </a:lnTo>
                  <a:lnTo>
                    <a:pt x="361616" y="66960"/>
                  </a:lnTo>
                  <a:lnTo>
                    <a:pt x="387486" y="100793"/>
                  </a:lnTo>
                  <a:lnTo>
                    <a:pt x="407021" y="139624"/>
                  </a:lnTo>
                  <a:lnTo>
                    <a:pt x="419367" y="182533"/>
                  </a:lnTo>
                  <a:lnTo>
                    <a:pt x="423672" y="228600"/>
                  </a:lnTo>
                  <a:lnTo>
                    <a:pt x="419367" y="274670"/>
                  </a:lnTo>
                  <a:lnTo>
                    <a:pt x="407021" y="317580"/>
                  </a:lnTo>
                  <a:lnTo>
                    <a:pt x="387486" y="356411"/>
                  </a:lnTo>
                  <a:lnTo>
                    <a:pt x="361616" y="390244"/>
                  </a:lnTo>
                  <a:lnTo>
                    <a:pt x="330263" y="418158"/>
                  </a:lnTo>
                  <a:lnTo>
                    <a:pt x="294280" y="439235"/>
                  </a:lnTo>
                  <a:lnTo>
                    <a:pt x="254520" y="452555"/>
                  </a:lnTo>
                  <a:lnTo>
                    <a:pt x="211836" y="457200"/>
                  </a:lnTo>
                  <a:lnTo>
                    <a:pt x="169151" y="452555"/>
                  </a:lnTo>
                  <a:lnTo>
                    <a:pt x="129391" y="439235"/>
                  </a:lnTo>
                  <a:lnTo>
                    <a:pt x="93408" y="418158"/>
                  </a:lnTo>
                  <a:lnTo>
                    <a:pt x="62055" y="390244"/>
                  </a:lnTo>
                  <a:lnTo>
                    <a:pt x="36185" y="356411"/>
                  </a:lnTo>
                  <a:lnTo>
                    <a:pt x="16650" y="317580"/>
                  </a:lnTo>
                  <a:lnTo>
                    <a:pt x="4304" y="274670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0" name="object 180"/>
          <p:cNvSpPr txBox="1"/>
          <p:nvPr/>
        </p:nvSpPr>
        <p:spPr>
          <a:xfrm>
            <a:off x="8587485" y="5461203"/>
            <a:ext cx="350520" cy="523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085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endParaRPr sz="2000">
              <a:latin typeface="Calibri"/>
              <a:cs typeface="Calibri"/>
            </a:endParaRPr>
          </a:p>
          <a:p>
            <a:pPr marL="105410">
              <a:lnSpc>
                <a:spcPts val="1845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1" name="object 181"/>
          <p:cNvGrpSpPr/>
          <p:nvPr/>
        </p:nvGrpSpPr>
        <p:grpSpPr>
          <a:xfrm>
            <a:off x="5056568" y="5001514"/>
            <a:ext cx="3478529" cy="1332865"/>
            <a:chOff x="5056568" y="5001514"/>
            <a:chExt cx="3478529" cy="1332865"/>
          </a:xfrm>
        </p:grpSpPr>
        <p:sp>
          <p:nvSpPr>
            <p:cNvPr id="182" name="object 182"/>
            <p:cNvSpPr/>
            <p:nvPr/>
          </p:nvSpPr>
          <p:spPr>
            <a:xfrm>
              <a:off x="6335267" y="5268468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h="819150">
                  <a:moveTo>
                    <a:pt x="0" y="0"/>
                  </a:moveTo>
                  <a:lnTo>
                    <a:pt x="0" y="819149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553200" y="5029200"/>
              <a:ext cx="897255" cy="0"/>
            </a:xfrm>
            <a:custGeom>
              <a:avLst/>
              <a:gdLst/>
              <a:ahLst/>
              <a:cxnLst/>
              <a:rect l="l" t="t" r="r" b="b"/>
              <a:pathLst>
                <a:path w="897254">
                  <a:moveTo>
                    <a:pt x="0" y="0"/>
                  </a:moveTo>
                  <a:lnTo>
                    <a:pt x="897127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484619" y="5201412"/>
              <a:ext cx="1038225" cy="952500"/>
            </a:xfrm>
            <a:custGeom>
              <a:avLst/>
              <a:gdLst/>
              <a:ahLst/>
              <a:cxnLst/>
              <a:rect l="l" t="t" r="r" b="b"/>
              <a:pathLst>
                <a:path w="1038225" h="952500">
                  <a:moveTo>
                    <a:pt x="0" y="952500"/>
                  </a:moveTo>
                  <a:lnTo>
                    <a:pt x="1037844" y="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6553200" y="6324600"/>
              <a:ext cx="897255" cy="0"/>
            </a:xfrm>
            <a:custGeom>
              <a:avLst/>
              <a:gdLst/>
              <a:ahLst/>
              <a:cxnLst/>
              <a:rect l="l" t="t" r="r" b="b"/>
              <a:pathLst>
                <a:path w="897254">
                  <a:moveTo>
                    <a:pt x="0" y="0"/>
                  </a:moveTo>
                  <a:lnTo>
                    <a:pt x="897127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7670291" y="5030724"/>
              <a:ext cx="835660" cy="1057275"/>
            </a:xfrm>
            <a:custGeom>
              <a:avLst/>
              <a:gdLst/>
              <a:ahLst/>
              <a:cxnLst/>
              <a:rect l="l" t="t" r="r" b="b"/>
              <a:pathLst>
                <a:path w="835659" h="1057275">
                  <a:moveTo>
                    <a:pt x="0" y="237744"/>
                  </a:moveTo>
                  <a:lnTo>
                    <a:pt x="0" y="1056894"/>
                  </a:lnTo>
                </a:path>
                <a:path w="835659" h="1057275">
                  <a:moveTo>
                    <a:pt x="219455" y="0"/>
                  </a:moveTo>
                  <a:lnTo>
                    <a:pt x="835151" y="438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7888223" y="5809488"/>
              <a:ext cx="615950" cy="514350"/>
            </a:xfrm>
            <a:custGeom>
              <a:avLst/>
              <a:gdLst/>
              <a:ahLst/>
              <a:cxnLst/>
              <a:rect l="l" t="t" r="r" b="b"/>
              <a:pathLst>
                <a:path w="615950" h="514350">
                  <a:moveTo>
                    <a:pt x="0" y="514350"/>
                  </a:moveTo>
                  <a:lnTo>
                    <a:pt x="615696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5065775" y="54864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211836" y="0"/>
                  </a:moveTo>
                  <a:lnTo>
                    <a:pt x="169151" y="4644"/>
                  </a:lnTo>
                  <a:lnTo>
                    <a:pt x="129391" y="17964"/>
                  </a:lnTo>
                  <a:lnTo>
                    <a:pt x="93408" y="39041"/>
                  </a:lnTo>
                  <a:lnTo>
                    <a:pt x="62055" y="66955"/>
                  </a:lnTo>
                  <a:lnTo>
                    <a:pt x="36185" y="100788"/>
                  </a:lnTo>
                  <a:lnTo>
                    <a:pt x="16650" y="139619"/>
                  </a:lnTo>
                  <a:lnTo>
                    <a:pt x="4304" y="182529"/>
                  </a:lnTo>
                  <a:lnTo>
                    <a:pt x="0" y="228600"/>
                  </a:lnTo>
                  <a:lnTo>
                    <a:pt x="4304" y="274670"/>
                  </a:lnTo>
                  <a:lnTo>
                    <a:pt x="16650" y="317580"/>
                  </a:lnTo>
                  <a:lnTo>
                    <a:pt x="36185" y="356411"/>
                  </a:lnTo>
                  <a:lnTo>
                    <a:pt x="62055" y="390244"/>
                  </a:lnTo>
                  <a:lnTo>
                    <a:pt x="93408" y="418158"/>
                  </a:lnTo>
                  <a:lnTo>
                    <a:pt x="129391" y="439235"/>
                  </a:lnTo>
                  <a:lnTo>
                    <a:pt x="169151" y="452555"/>
                  </a:lnTo>
                  <a:lnTo>
                    <a:pt x="211836" y="457200"/>
                  </a:lnTo>
                  <a:lnTo>
                    <a:pt x="254520" y="452555"/>
                  </a:lnTo>
                  <a:lnTo>
                    <a:pt x="294280" y="439235"/>
                  </a:lnTo>
                  <a:lnTo>
                    <a:pt x="330263" y="418158"/>
                  </a:lnTo>
                  <a:lnTo>
                    <a:pt x="361616" y="390244"/>
                  </a:lnTo>
                  <a:lnTo>
                    <a:pt x="387486" y="356411"/>
                  </a:lnTo>
                  <a:lnTo>
                    <a:pt x="407021" y="317580"/>
                  </a:lnTo>
                  <a:lnTo>
                    <a:pt x="419367" y="274670"/>
                  </a:lnTo>
                  <a:lnTo>
                    <a:pt x="423672" y="228600"/>
                  </a:lnTo>
                  <a:lnTo>
                    <a:pt x="419367" y="182529"/>
                  </a:lnTo>
                  <a:lnTo>
                    <a:pt x="407021" y="139619"/>
                  </a:lnTo>
                  <a:lnTo>
                    <a:pt x="387486" y="100788"/>
                  </a:lnTo>
                  <a:lnTo>
                    <a:pt x="361616" y="66955"/>
                  </a:lnTo>
                  <a:lnTo>
                    <a:pt x="330263" y="39041"/>
                  </a:lnTo>
                  <a:lnTo>
                    <a:pt x="294280" y="17964"/>
                  </a:lnTo>
                  <a:lnTo>
                    <a:pt x="254520" y="4644"/>
                  </a:lnTo>
                  <a:lnTo>
                    <a:pt x="211836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5065775" y="5486400"/>
              <a:ext cx="424180" cy="457200"/>
            </a:xfrm>
            <a:custGeom>
              <a:avLst/>
              <a:gdLst/>
              <a:ahLst/>
              <a:cxnLst/>
              <a:rect l="l" t="t" r="r" b="b"/>
              <a:pathLst>
                <a:path w="424179" h="457200">
                  <a:moveTo>
                    <a:pt x="0" y="228600"/>
                  </a:moveTo>
                  <a:lnTo>
                    <a:pt x="4304" y="182529"/>
                  </a:lnTo>
                  <a:lnTo>
                    <a:pt x="16650" y="139619"/>
                  </a:lnTo>
                  <a:lnTo>
                    <a:pt x="36185" y="100788"/>
                  </a:lnTo>
                  <a:lnTo>
                    <a:pt x="62055" y="66955"/>
                  </a:lnTo>
                  <a:lnTo>
                    <a:pt x="93408" y="39041"/>
                  </a:lnTo>
                  <a:lnTo>
                    <a:pt x="129391" y="17964"/>
                  </a:lnTo>
                  <a:lnTo>
                    <a:pt x="169151" y="4644"/>
                  </a:lnTo>
                  <a:lnTo>
                    <a:pt x="211836" y="0"/>
                  </a:lnTo>
                  <a:lnTo>
                    <a:pt x="254520" y="4644"/>
                  </a:lnTo>
                  <a:lnTo>
                    <a:pt x="294280" y="17964"/>
                  </a:lnTo>
                  <a:lnTo>
                    <a:pt x="330263" y="39041"/>
                  </a:lnTo>
                  <a:lnTo>
                    <a:pt x="361616" y="66955"/>
                  </a:lnTo>
                  <a:lnTo>
                    <a:pt x="387486" y="100788"/>
                  </a:lnTo>
                  <a:lnTo>
                    <a:pt x="407021" y="139619"/>
                  </a:lnTo>
                  <a:lnTo>
                    <a:pt x="419367" y="182529"/>
                  </a:lnTo>
                  <a:lnTo>
                    <a:pt x="423672" y="228600"/>
                  </a:lnTo>
                  <a:lnTo>
                    <a:pt x="419367" y="274670"/>
                  </a:lnTo>
                  <a:lnTo>
                    <a:pt x="407021" y="317580"/>
                  </a:lnTo>
                  <a:lnTo>
                    <a:pt x="387486" y="356411"/>
                  </a:lnTo>
                  <a:lnTo>
                    <a:pt x="361616" y="390244"/>
                  </a:lnTo>
                  <a:lnTo>
                    <a:pt x="330263" y="418158"/>
                  </a:lnTo>
                  <a:lnTo>
                    <a:pt x="294280" y="439235"/>
                  </a:lnTo>
                  <a:lnTo>
                    <a:pt x="254520" y="452555"/>
                  </a:lnTo>
                  <a:lnTo>
                    <a:pt x="211836" y="457200"/>
                  </a:lnTo>
                  <a:lnTo>
                    <a:pt x="169151" y="452555"/>
                  </a:lnTo>
                  <a:lnTo>
                    <a:pt x="129391" y="439235"/>
                  </a:lnTo>
                  <a:lnTo>
                    <a:pt x="93408" y="418158"/>
                  </a:lnTo>
                  <a:lnTo>
                    <a:pt x="62055" y="390244"/>
                  </a:lnTo>
                  <a:lnTo>
                    <a:pt x="36185" y="356411"/>
                  </a:lnTo>
                  <a:lnTo>
                    <a:pt x="16650" y="317580"/>
                  </a:lnTo>
                  <a:lnTo>
                    <a:pt x="4304" y="274670"/>
                  </a:lnTo>
                  <a:lnTo>
                    <a:pt x="0" y="228600"/>
                  </a:lnTo>
                  <a:close/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0" name="object 190"/>
          <p:cNvSpPr txBox="1"/>
          <p:nvPr/>
        </p:nvSpPr>
        <p:spPr>
          <a:xfrm>
            <a:off x="5193919" y="5537403"/>
            <a:ext cx="1720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91" name="object 191"/>
          <p:cNvGrpSpPr/>
          <p:nvPr/>
        </p:nvGrpSpPr>
        <p:grpSpPr>
          <a:xfrm>
            <a:off x="5398008" y="5020055"/>
            <a:ext cx="744220" cy="1334770"/>
            <a:chOff x="5398008" y="5020055"/>
            <a:chExt cx="744220" cy="1334770"/>
          </a:xfrm>
        </p:grpSpPr>
        <p:sp>
          <p:nvSpPr>
            <p:cNvPr id="192" name="object 192"/>
            <p:cNvSpPr/>
            <p:nvPr/>
          </p:nvSpPr>
          <p:spPr>
            <a:xfrm>
              <a:off x="5425440" y="5029199"/>
              <a:ext cx="686435" cy="514350"/>
            </a:xfrm>
            <a:custGeom>
              <a:avLst/>
              <a:gdLst/>
              <a:ahLst/>
              <a:cxnLst/>
              <a:rect l="l" t="t" r="r" b="b"/>
              <a:pathLst>
                <a:path w="686435" h="514350">
                  <a:moveTo>
                    <a:pt x="0" y="514350"/>
                  </a:moveTo>
                  <a:lnTo>
                    <a:pt x="686054" y="0"/>
                  </a:lnTo>
                </a:path>
              </a:pathLst>
            </a:custGeom>
            <a:ln w="18288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5426964" y="5887211"/>
              <a:ext cx="686435" cy="438150"/>
            </a:xfrm>
            <a:custGeom>
              <a:avLst/>
              <a:gdLst/>
              <a:ahLst/>
              <a:cxnLst/>
              <a:rect l="l" t="t" r="r" b="b"/>
              <a:pathLst>
                <a:path w="686435" h="438150">
                  <a:moveTo>
                    <a:pt x="0" y="0"/>
                  </a:moveTo>
                  <a:lnTo>
                    <a:pt x="686053" y="438150"/>
                  </a:lnTo>
                </a:path>
              </a:pathLst>
            </a:custGeom>
            <a:ln w="579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4" name="object 194"/>
          <p:cNvSpPr txBox="1"/>
          <p:nvPr/>
        </p:nvSpPr>
        <p:spPr>
          <a:xfrm>
            <a:off x="5498338" y="4973192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5498338" y="6040628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6483858" y="5430723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7258050" y="5430723"/>
            <a:ext cx="7169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5310" algn="l"/>
              </a:tabLst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r>
              <a:rPr sz="20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8384285" y="4973192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8384285" y="5963818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6976618" y="4636084"/>
            <a:ext cx="1543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1" name="object 201"/>
          <p:cNvSpPr txBox="1"/>
          <p:nvPr/>
        </p:nvSpPr>
        <p:spPr>
          <a:xfrm>
            <a:off x="6976618" y="6450279"/>
            <a:ext cx="1536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0" dirty="0">
                <a:solidFill>
                  <a:srgbClr val="0000FF"/>
                </a:solidFill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6311" y="508823"/>
            <a:ext cx="7828280" cy="5722620"/>
            <a:chOff x="266311" y="508823"/>
            <a:chExt cx="7828280" cy="57226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311" y="508823"/>
              <a:ext cx="7828061" cy="572224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4657343"/>
              <a:ext cx="1810511" cy="151485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93078" y="6045809"/>
            <a:ext cx="1139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Kruskal’s</a:t>
            </a:r>
            <a:r>
              <a:rPr spc="-260" dirty="0"/>
              <a:t> </a:t>
            </a:r>
            <a:r>
              <a:rPr spc="-95" dirty="0"/>
              <a:t>algorithm</a:t>
            </a:r>
            <a:r>
              <a:rPr spc="-240" dirty="0"/>
              <a:t> </a:t>
            </a:r>
            <a:r>
              <a:rPr spc="-90" dirty="0"/>
              <a:t>for</a:t>
            </a:r>
            <a:r>
              <a:rPr spc="-204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582293"/>
            <a:ext cx="7322820" cy="27774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marR="5080" indent="-228600">
              <a:lnSpc>
                <a:spcPct val="90000"/>
              </a:lnSpc>
              <a:spcBef>
                <a:spcPts val="37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Like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Prim’s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algorithm,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Kruskal's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connected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weighted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graph.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is,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aims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subset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edges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forms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includes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vertex.</a:t>
            </a: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total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weight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minimized.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However,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initially,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connected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finds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200" i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2E2B1F"/>
                </a:solidFill>
                <a:latin typeface="Calibri"/>
                <a:cs typeface="Calibri"/>
              </a:rPr>
              <a:t>spanning </a:t>
            </a:r>
            <a:r>
              <a:rPr sz="2200" i="1" dirty="0">
                <a:solidFill>
                  <a:srgbClr val="2E2B1F"/>
                </a:solidFill>
                <a:latin typeface="Calibri"/>
                <a:cs typeface="Calibri"/>
              </a:rPr>
              <a:t>forest</a:t>
            </a:r>
            <a:r>
              <a:rPr sz="2200" i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(Note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forest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trees.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Similarly,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a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spanning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forest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collection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spanning trees).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068" y="4735448"/>
            <a:ext cx="7130415" cy="12680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0665" marR="5080" indent="-228600">
              <a:lnSpc>
                <a:spcPct val="90000"/>
              </a:lnSpc>
              <a:spcBef>
                <a:spcPts val="37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Kruskal's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greedy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it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makes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locally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optimal</a:t>
            </a:r>
            <a:r>
              <a:rPr sz="22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choice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stage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hope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finding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global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optimum.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as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shown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figure.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Kruskal’s</a:t>
            </a:r>
            <a:r>
              <a:rPr spc="-260" dirty="0"/>
              <a:t> </a:t>
            </a:r>
            <a:r>
              <a:rPr spc="-95" dirty="0"/>
              <a:t>algorithm</a:t>
            </a:r>
            <a:r>
              <a:rPr spc="-240" dirty="0"/>
              <a:t> </a:t>
            </a:r>
            <a:r>
              <a:rPr spc="-90" dirty="0"/>
              <a:t>for</a:t>
            </a:r>
            <a:r>
              <a:rPr spc="-204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06677"/>
            <a:ext cx="262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2E2B1F"/>
                </a:solidFill>
                <a:latin typeface="Courier New"/>
                <a:cs typeface="Courier New"/>
              </a:rPr>
              <a:t>KRUSKAL’S</a:t>
            </a:r>
            <a:r>
              <a:rPr sz="1800" b="1" spc="-65" dirty="0">
                <a:solidFill>
                  <a:srgbClr val="2E2B1F"/>
                </a:solidFill>
                <a:latin typeface="Courier New"/>
                <a:cs typeface="Courier New"/>
              </a:rPr>
              <a:t> </a:t>
            </a:r>
            <a:r>
              <a:rPr sz="1800" b="1" spc="-10" dirty="0">
                <a:solidFill>
                  <a:srgbClr val="2E2B1F"/>
                </a:solidFill>
                <a:latin typeface="Courier New"/>
                <a:cs typeface="Courier New"/>
              </a:rPr>
              <a:t>ALGORTIHM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65952"/>
              </p:ext>
            </p:extLst>
          </p:nvPr>
        </p:nvGraphicFramePr>
        <p:xfrm>
          <a:off x="76200" y="2174934"/>
          <a:ext cx="8229600" cy="215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2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350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815">
                <a:tc>
                  <a:txBody>
                    <a:bodyPr/>
                    <a:lstStyle/>
                    <a:p>
                      <a:pPr marR="29209" algn="ctr">
                        <a:lnSpc>
                          <a:spcPts val="2110"/>
                        </a:lnSpc>
                      </a:pP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110"/>
                        </a:lnSpc>
                      </a:pP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1: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110"/>
                        </a:lnSpc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forest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such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way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each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800" b="1" spc="-1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vertex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00" b="1" spc="-3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separate</a:t>
                      </a:r>
                      <a:r>
                        <a:rPr sz="1800" b="1" spc="-3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tree.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2: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sz="1800" b="1" spc="-5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b="1" spc="-7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queue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1800" b="1" spc="-7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that</a:t>
                      </a:r>
                      <a:r>
                        <a:rPr sz="1800" b="1" spc="-7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contains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0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edges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r>
                        <a:rPr sz="1800" b="1" spc="-4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graph</a:t>
                      </a:r>
                      <a:r>
                        <a:rPr lang="en-US" sz="1800" b="1" spc="-1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in increasing cost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8575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3: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Repeat</a:t>
                      </a:r>
                      <a:r>
                        <a:rPr sz="1800" b="1" spc="-3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Steps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800" b="1" spc="-5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800" b="1" spc="-4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r>
                        <a:rPr sz="1800" b="1" spc="-7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EMPTY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9209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4: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Remove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1800" b="1" spc="-3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edge</a:t>
                      </a:r>
                      <a:r>
                        <a:rPr lang="en-US"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e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from</a:t>
                      </a:r>
                      <a:r>
                        <a:rPr sz="1800" b="1" spc="-3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Q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815">
                <a:tc>
                  <a:txBody>
                    <a:bodyPr/>
                    <a:lstStyle/>
                    <a:p>
                      <a:pPr marR="29209" algn="ctr">
                        <a:lnSpc>
                          <a:spcPts val="1920"/>
                        </a:lnSpc>
                      </a:pPr>
                      <a:r>
                        <a:rPr sz="1800" b="1" spc="-20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Step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920"/>
                        </a:lnSpc>
                      </a:pPr>
                      <a:r>
                        <a:rPr sz="1800" b="1" spc="-25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5: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920"/>
                        </a:lnSpc>
                      </a:pPr>
                      <a:r>
                        <a:rPr lang="en-US"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Add this edge e into Forest if it </a:t>
                      </a:r>
                      <a:r>
                        <a:rPr lang="en-US" sz="1800" b="1" dirty="0" err="1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doest’t</a:t>
                      </a:r>
                      <a:r>
                        <a:rPr lang="en-US" sz="1800" b="1" dirty="0">
                          <a:solidFill>
                            <a:srgbClr val="2E2B1F"/>
                          </a:solidFill>
                          <a:latin typeface="Courier New"/>
                          <a:cs typeface="Courier New"/>
                        </a:rPr>
                        <a:t> create cycle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0" dirty="0"/>
              <a:t>Kruskal’s</a:t>
            </a:r>
            <a:r>
              <a:rPr spc="-260" dirty="0"/>
              <a:t> </a:t>
            </a:r>
            <a:r>
              <a:rPr spc="-95" dirty="0"/>
              <a:t>algorithm</a:t>
            </a:r>
            <a:r>
              <a:rPr spc="-240" dirty="0"/>
              <a:t> </a:t>
            </a:r>
            <a:r>
              <a:rPr spc="-90" dirty="0"/>
              <a:t>for</a:t>
            </a:r>
            <a:r>
              <a:rPr spc="-204" dirty="0"/>
              <a:t> </a:t>
            </a:r>
            <a:r>
              <a:rPr spc="-25" dirty="0"/>
              <a:t>MST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844" y="1465834"/>
            <a:ext cx="7541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Apply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Kruskal’s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9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below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35617" y="2057209"/>
            <a:ext cx="558165" cy="427355"/>
            <a:chOff x="3035617" y="2057209"/>
            <a:chExt cx="558165" cy="427355"/>
          </a:xfrm>
        </p:grpSpPr>
        <p:sp>
          <p:nvSpPr>
            <p:cNvPr id="9" name="object 9"/>
            <p:cNvSpPr/>
            <p:nvPr/>
          </p:nvSpPr>
          <p:spPr>
            <a:xfrm>
              <a:off x="3040379" y="2061972"/>
              <a:ext cx="548640" cy="417830"/>
            </a:xfrm>
            <a:custGeom>
              <a:avLst/>
              <a:gdLst/>
              <a:ahLst/>
              <a:cxnLst/>
              <a:rect l="l" t="t" r="r" b="b"/>
              <a:pathLst>
                <a:path w="548639" h="417830">
                  <a:moveTo>
                    <a:pt x="274319" y="0"/>
                  </a:moveTo>
                  <a:lnTo>
                    <a:pt x="219032" y="4241"/>
                  </a:lnTo>
                  <a:lnTo>
                    <a:pt x="167538" y="16406"/>
                  </a:lnTo>
                  <a:lnTo>
                    <a:pt x="120941" y="35656"/>
                  </a:lnTo>
                  <a:lnTo>
                    <a:pt x="80343" y="61150"/>
                  </a:lnTo>
                  <a:lnTo>
                    <a:pt x="46847" y="92050"/>
                  </a:lnTo>
                  <a:lnTo>
                    <a:pt x="21556" y="127515"/>
                  </a:lnTo>
                  <a:lnTo>
                    <a:pt x="5572" y="166708"/>
                  </a:lnTo>
                  <a:lnTo>
                    <a:pt x="0" y="208787"/>
                  </a:lnTo>
                  <a:lnTo>
                    <a:pt x="5572" y="250867"/>
                  </a:lnTo>
                  <a:lnTo>
                    <a:pt x="21556" y="290060"/>
                  </a:lnTo>
                  <a:lnTo>
                    <a:pt x="46847" y="325525"/>
                  </a:lnTo>
                  <a:lnTo>
                    <a:pt x="80343" y="356425"/>
                  </a:lnTo>
                  <a:lnTo>
                    <a:pt x="120941" y="381919"/>
                  </a:lnTo>
                  <a:lnTo>
                    <a:pt x="167538" y="401169"/>
                  </a:lnTo>
                  <a:lnTo>
                    <a:pt x="219032" y="413334"/>
                  </a:lnTo>
                  <a:lnTo>
                    <a:pt x="274319" y="417575"/>
                  </a:lnTo>
                  <a:lnTo>
                    <a:pt x="329607" y="413334"/>
                  </a:lnTo>
                  <a:lnTo>
                    <a:pt x="381101" y="401169"/>
                  </a:lnTo>
                  <a:lnTo>
                    <a:pt x="427698" y="381919"/>
                  </a:lnTo>
                  <a:lnTo>
                    <a:pt x="468296" y="356425"/>
                  </a:lnTo>
                  <a:lnTo>
                    <a:pt x="501792" y="325525"/>
                  </a:lnTo>
                  <a:lnTo>
                    <a:pt x="527083" y="290060"/>
                  </a:lnTo>
                  <a:lnTo>
                    <a:pt x="543067" y="250867"/>
                  </a:lnTo>
                  <a:lnTo>
                    <a:pt x="548640" y="208787"/>
                  </a:lnTo>
                  <a:lnTo>
                    <a:pt x="543067" y="166708"/>
                  </a:lnTo>
                  <a:lnTo>
                    <a:pt x="527083" y="127515"/>
                  </a:lnTo>
                  <a:lnTo>
                    <a:pt x="501792" y="92050"/>
                  </a:lnTo>
                  <a:lnTo>
                    <a:pt x="468296" y="61150"/>
                  </a:lnTo>
                  <a:lnTo>
                    <a:pt x="427698" y="35656"/>
                  </a:lnTo>
                  <a:lnTo>
                    <a:pt x="381101" y="16406"/>
                  </a:lnTo>
                  <a:lnTo>
                    <a:pt x="329607" y="4241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0379" y="2061972"/>
              <a:ext cx="548640" cy="417830"/>
            </a:xfrm>
            <a:custGeom>
              <a:avLst/>
              <a:gdLst/>
              <a:ahLst/>
              <a:cxnLst/>
              <a:rect l="l" t="t" r="r" b="b"/>
              <a:pathLst>
                <a:path w="548639" h="417830">
                  <a:moveTo>
                    <a:pt x="0" y="208787"/>
                  </a:moveTo>
                  <a:lnTo>
                    <a:pt x="5572" y="166708"/>
                  </a:lnTo>
                  <a:lnTo>
                    <a:pt x="21556" y="127515"/>
                  </a:lnTo>
                  <a:lnTo>
                    <a:pt x="46847" y="92050"/>
                  </a:lnTo>
                  <a:lnTo>
                    <a:pt x="80343" y="61150"/>
                  </a:lnTo>
                  <a:lnTo>
                    <a:pt x="120941" y="35656"/>
                  </a:lnTo>
                  <a:lnTo>
                    <a:pt x="167538" y="16406"/>
                  </a:lnTo>
                  <a:lnTo>
                    <a:pt x="219032" y="4241"/>
                  </a:lnTo>
                  <a:lnTo>
                    <a:pt x="274319" y="0"/>
                  </a:lnTo>
                  <a:lnTo>
                    <a:pt x="329607" y="4241"/>
                  </a:lnTo>
                  <a:lnTo>
                    <a:pt x="381101" y="16406"/>
                  </a:lnTo>
                  <a:lnTo>
                    <a:pt x="427698" y="35656"/>
                  </a:lnTo>
                  <a:lnTo>
                    <a:pt x="468296" y="61150"/>
                  </a:lnTo>
                  <a:lnTo>
                    <a:pt x="501792" y="92050"/>
                  </a:lnTo>
                  <a:lnTo>
                    <a:pt x="527083" y="127515"/>
                  </a:lnTo>
                  <a:lnTo>
                    <a:pt x="543067" y="166708"/>
                  </a:lnTo>
                  <a:lnTo>
                    <a:pt x="548640" y="208787"/>
                  </a:lnTo>
                  <a:lnTo>
                    <a:pt x="543067" y="250867"/>
                  </a:lnTo>
                  <a:lnTo>
                    <a:pt x="527083" y="290060"/>
                  </a:lnTo>
                  <a:lnTo>
                    <a:pt x="501792" y="325525"/>
                  </a:lnTo>
                  <a:lnTo>
                    <a:pt x="468296" y="356425"/>
                  </a:lnTo>
                  <a:lnTo>
                    <a:pt x="427698" y="381919"/>
                  </a:lnTo>
                  <a:lnTo>
                    <a:pt x="381101" y="401169"/>
                  </a:lnTo>
                  <a:lnTo>
                    <a:pt x="329607" y="413334"/>
                  </a:lnTo>
                  <a:lnTo>
                    <a:pt x="274319" y="417575"/>
                  </a:lnTo>
                  <a:lnTo>
                    <a:pt x="219032" y="413334"/>
                  </a:lnTo>
                  <a:lnTo>
                    <a:pt x="167538" y="401169"/>
                  </a:lnTo>
                  <a:lnTo>
                    <a:pt x="120941" y="381919"/>
                  </a:lnTo>
                  <a:lnTo>
                    <a:pt x="80343" y="356425"/>
                  </a:lnTo>
                  <a:lnTo>
                    <a:pt x="46847" y="325525"/>
                  </a:lnTo>
                  <a:lnTo>
                    <a:pt x="21556" y="290060"/>
                  </a:lnTo>
                  <a:lnTo>
                    <a:pt x="5572" y="250867"/>
                  </a:lnTo>
                  <a:lnTo>
                    <a:pt x="0" y="20878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199892" y="2150109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61553" y="2337625"/>
            <a:ext cx="1283970" cy="793115"/>
            <a:chOff x="1761553" y="2337625"/>
            <a:chExt cx="1283970" cy="793115"/>
          </a:xfrm>
        </p:grpSpPr>
        <p:sp>
          <p:nvSpPr>
            <p:cNvPr id="13" name="object 13"/>
            <p:cNvSpPr/>
            <p:nvPr/>
          </p:nvSpPr>
          <p:spPr>
            <a:xfrm>
              <a:off x="1946148" y="2342388"/>
              <a:ext cx="1094740" cy="365760"/>
            </a:xfrm>
            <a:custGeom>
              <a:avLst/>
              <a:gdLst/>
              <a:ahLst/>
              <a:cxnLst/>
              <a:rect l="l" t="t" r="r" b="b"/>
              <a:pathLst>
                <a:path w="1094739" h="365760">
                  <a:moveTo>
                    <a:pt x="1094232" y="0"/>
                  </a:moveTo>
                  <a:lnTo>
                    <a:pt x="0" y="36576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66316" y="2708148"/>
              <a:ext cx="546100" cy="417830"/>
            </a:xfrm>
            <a:custGeom>
              <a:avLst/>
              <a:gdLst/>
              <a:ahLst/>
              <a:cxnLst/>
              <a:rect l="l" t="t" r="r" b="b"/>
              <a:pathLst>
                <a:path w="546100" h="417830">
                  <a:moveTo>
                    <a:pt x="272795" y="0"/>
                  </a:moveTo>
                  <a:lnTo>
                    <a:pt x="217829" y="4241"/>
                  </a:lnTo>
                  <a:lnTo>
                    <a:pt x="166627" y="16406"/>
                  </a:lnTo>
                  <a:lnTo>
                    <a:pt x="120290" y="35656"/>
                  </a:lnTo>
                  <a:lnTo>
                    <a:pt x="79914" y="61150"/>
                  </a:lnTo>
                  <a:lnTo>
                    <a:pt x="46599" y="92050"/>
                  </a:lnTo>
                  <a:lnTo>
                    <a:pt x="21443" y="127515"/>
                  </a:lnTo>
                  <a:lnTo>
                    <a:pt x="5543" y="166708"/>
                  </a:lnTo>
                  <a:lnTo>
                    <a:pt x="0" y="208787"/>
                  </a:lnTo>
                  <a:lnTo>
                    <a:pt x="5543" y="250867"/>
                  </a:lnTo>
                  <a:lnTo>
                    <a:pt x="21443" y="290060"/>
                  </a:lnTo>
                  <a:lnTo>
                    <a:pt x="46599" y="325525"/>
                  </a:lnTo>
                  <a:lnTo>
                    <a:pt x="79914" y="356425"/>
                  </a:lnTo>
                  <a:lnTo>
                    <a:pt x="120290" y="381919"/>
                  </a:lnTo>
                  <a:lnTo>
                    <a:pt x="166627" y="401169"/>
                  </a:lnTo>
                  <a:lnTo>
                    <a:pt x="217829" y="413334"/>
                  </a:lnTo>
                  <a:lnTo>
                    <a:pt x="272795" y="417575"/>
                  </a:lnTo>
                  <a:lnTo>
                    <a:pt x="327762" y="413334"/>
                  </a:lnTo>
                  <a:lnTo>
                    <a:pt x="378964" y="401169"/>
                  </a:lnTo>
                  <a:lnTo>
                    <a:pt x="425301" y="381919"/>
                  </a:lnTo>
                  <a:lnTo>
                    <a:pt x="465677" y="356425"/>
                  </a:lnTo>
                  <a:lnTo>
                    <a:pt x="498992" y="325525"/>
                  </a:lnTo>
                  <a:lnTo>
                    <a:pt x="524148" y="290060"/>
                  </a:lnTo>
                  <a:lnTo>
                    <a:pt x="540048" y="250867"/>
                  </a:lnTo>
                  <a:lnTo>
                    <a:pt x="545591" y="208787"/>
                  </a:lnTo>
                  <a:lnTo>
                    <a:pt x="540048" y="166708"/>
                  </a:lnTo>
                  <a:lnTo>
                    <a:pt x="524148" y="127515"/>
                  </a:lnTo>
                  <a:lnTo>
                    <a:pt x="498992" y="92050"/>
                  </a:lnTo>
                  <a:lnTo>
                    <a:pt x="465677" y="61150"/>
                  </a:lnTo>
                  <a:lnTo>
                    <a:pt x="425301" y="35656"/>
                  </a:lnTo>
                  <a:lnTo>
                    <a:pt x="378964" y="16406"/>
                  </a:lnTo>
                  <a:lnTo>
                    <a:pt x="327762" y="4241"/>
                  </a:lnTo>
                  <a:lnTo>
                    <a:pt x="27279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66316" y="2708148"/>
              <a:ext cx="546100" cy="417830"/>
            </a:xfrm>
            <a:custGeom>
              <a:avLst/>
              <a:gdLst/>
              <a:ahLst/>
              <a:cxnLst/>
              <a:rect l="l" t="t" r="r" b="b"/>
              <a:pathLst>
                <a:path w="546100" h="417830">
                  <a:moveTo>
                    <a:pt x="0" y="208787"/>
                  </a:moveTo>
                  <a:lnTo>
                    <a:pt x="5543" y="166708"/>
                  </a:lnTo>
                  <a:lnTo>
                    <a:pt x="21443" y="127515"/>
                  </a:lnTo>
                  <a:lnTo>
                    <a:pt x="46599" y="92050"/>
                  </a:lnTo>
                  <a:lnTo>
                    <a:pt x="79914" y="61150"/>
                  </a:lnTo>
                  <a:lnTo>
                    <a:pt x="120290" y="35656"/>
                  </a:lnTo>
                  <a:lnTo>
                    <a:pt x="166627" y="16406"/>
                  </a:lnTo>
                  <a:lnTo>
                    <a:pt x="217829" y="4241"/>
                  </a:lnTo>
                  <a:lnTo>
                    <a:pt x="272795" y="0"/>
                  </a:lnTo>
                  <a:lnTo>
                    <a:pt x="327762" y="4241"/>
                  </a:lnTo>
                  <a:lnTo>
                    <a:pt x="378964" y="16406"/>
                  </a:lnTo>
                  <a:lnTo>
                    <a:pt x="425301" y="35656"/>
                  </a:lnTo>
                  <a:lnTo>
                    <a:pt x="465677" y="61150"/>
                  </a:lnTo>
                  <a:lnTo>
                    <a:pt x="498992" y="92050"/>
                  </a:lnTo>
                  <a:lnTo>
                    <a:pt x="524148" y="127515"/>
                  </a:lnTo>
                  <a:lnTo>
                    <a:pt x="540048" y="166708"/>
                  </a:lnTo>
                  <a:lnTo>
                    <a:pt x="545591" y="208787"/>
                  </a:lnTo>
                  <a:lnTo>
                    <a:pt x="540048" y="250867"/>
                  </a:lnTo>
                  <a:lnTo>
                    <a:pt x="524148" y="290060"/>
                  </a:lnTo>
                  <a:lnTo>
                    <a:pt x="498992" y="325525"/>
                  </a:lnTo>
                  <a:lnTo>
                    <a:pt x="465677" y="356425"/>
                  </a:lnTo>
                  <a:lnTo>
                    <a:pt x="425301" y="381919"/>
                  </a:lnTo>
                  <a:lnTo>
                    <a:pt x="378964" y="401169"/>
                  </a:lnTo>
                  <a:lnTo>
                    <a:pt x="327762" y="413334"/>
                  </a:lnTo>
                  <a:lnTo>
                    <a:pt x="272795" y="417575"/>
                  </a:lnTo>
                  <a:lnTo>
                    <a:pt x="217829" y="413334"/>
                  </a:lnTo>
                  <a:lnTo>
                    <a:pt x="166627" y="401169"/>
                  </a:lnTo>
                  <a:lnTo>
                    <a:pt x="120290" y="381919"/>
                  </a:lnTo>
                  <a:lnTo>
                    <a:pt x="79914" y="356425"/>
                  </a:lnTo>
                  <a:lnTo>
                    <a:pt x="46599" y="325525"/>
                  </a:lnTo>
                  <a:lnTo>
                    <a:pt x="21443" y="290060"/>
                  </a:lnTo>
                  <a:lnTo>
                    <a:pt x="5543" y="250867"/>
                  </a:lnTo>
                  <a:lnTo>
                    <a:pt x="0" y="20878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923033" y="2796032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18497" y="2703385"/>
            <a:ext cx="558165" cy="427355"/>
            <a:chOff x="3218497" y="2703385"/>
            <a:chExt cx="558165" cy="427355"/>
          </a:xfrm>
        </p:grpSpPr>
        <p:sp>
          <p:nvSpPr>
            <p:cNvPr id="18" name="object 18"/>
            <p:cNvSpPr/>
            <p:nvPr/>
          </p:nvSpPr>
          <p:spPr>
            <a:xfrm>
              <a:off x="3223260" y="2708148"/>
              <a:ext cx="548640" cy="417830"/>
            </a:xfrm>
            <a:custGeom>
              <a:avLst/>
              <a:gdLst/>
              <a:ahLst/>
              <a:cxnLst/>
              <a:rect l="l" t="t" r="r" b="b"/>
              <a:pathLst>
                <a:path w="548639" h="417830">
                  <a:moveTo>
                    <a:pt x="274319" y="0"/>
                  </a:moveTo>
                  <a:lnTo>
                    <a:pt x="219032" y="4241"/>
                  </a:lnTo>
                  <a:lnTo>
                    <a:pt x="167538" y="16406"/>
                  </a:lnTo>
                  <a:lnTo>
                    <a:pt x="120941" y="35656"/>
                  </a:lnTo>
                  <a:lnTo>
                    <a:pt x="80343" y="61150"/>
                  </a:lnTo>
                  <a:lnTo>
                    <a:pt x="46847" y="92050"/>
                  </a:lnTo>
                  <a:lnTo>
                    <a:pt x="21556" y="127515"/>
                  </a:lnTo>
                  <a:lnTo>
                    <a:pt x="5572" y="166708"/>
                  </a:lnTo>
                  <a:lnTo>
                    <a:pt x="0" y="208787"/>
                  </a:lnTo>
                  <a:lnTo>
                    <a:pt x="5572" y="250867"/>
                  </a:lnTo>
                  <a:lnTo>
                    <a:pt x="21556" y="290060"/>
                  </a:lnTo>
                  <a:lnTo>
                    <a:pt x="46847" y="325525"/>
                  </a:lnTo>
                  <a:lnTo>
                    <a:pt x="80343" y="356425"/>
                  </a:lnTo>
                  <a:lnTo>
                    <a:pt x="120941" y="381919"/>
                  </a:lnTo>
                  <a:lnTo>
                    <a:pt x="167538" y="401169"/>
                  </a:lnTo>
                  <a:lnTo>
                    <a:pt x="219032" y="413334"/>
                  </a:lnTo>
                  <a:lnTo>
                    <a:pt x="274319" y="417575"/>
                  </a:lnTo>
                  <a:lnTo>
                    <a:pt x="329607" y="413334"/>
                  </a:lnTo>
                  <a:lnTo>
                    <a:pt x="381101" y="401169"/>
                  </a:lnTo>
                  <a:lnTo>
                    <a:pt x="427698" y="381919"/>
                  </a:lnTo>
                  <a:lnTo>
                    <a:pt x="468296" y="356425"/>
                  </a:lnTo>
                  <a:lnTo>
                    <a:pt x="501792" y="325525"/>
                  </a:lnTo>
                  <a:lnTo>
                    <a:pt x="527083" y="290060"/>
                  </a:lnTo>
                  <a:lnTo>
                    <a:pt x="543067" y="250867"/>
                  </a:lnTo>
                  <a:lnTo>
                    <a:pt x="548639" y="208787"/>
                  </a:lnTo>
                  <a:lnTo>
                    <a:pt x="543067" y="166708"/>
                  </a:lnTo>
                  <a:lnTo>
                    <a:pt x="527083" y="127515"/>
                  </a:lnTo>
                  <a:lnTo>
                    <a:pt x="501792" y="92050"/>
                  </a:lnTo>
                  <a:lnTo>
                    <a:pt x="468296" y="61150"/>
                  </a:lnTo>
                  <a:lnTo>
                    <a:pt x="427698" y="35656"/>
                  </a:lnTo>
                  <a:lnTo>
                    <a:pt x="381101" y="16406"/>
                  </a:lnTo>
                  <a:lnTo>
                    <a:pt x="329607" y="4241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23260" y="2708148"/>
              <a:ext cx="548640" cy="417830"/>
            </a:xfrm>
            <a:custGeom>
              <a:avLst/>
              <a:gdLst/>
              <a:ahLst/>
              <a:cxnLst/>
              <a:rect l="l" t="t" r="r" b="b"/>
              <a:pathLst>
                <a:path w="548639" h="417830">
                  <a:moveTo>
                    <a:pt x="0" y="208787"/>
                  </a:moveTo>
                  <a:lnTo>
                    <a:pt x="5572" y="166708"/>
                  </a:lnTo>
                  <a:lnTo>
                    <a:pt x="21556" y="127515"/>
                  </a:lnTo>
                  <a:lnTo>
                    <a:pt x="46847" y="92050"/>
                  </a:lnTo>
                  <a:lnTo>
                    <a:pt x="80343" y="61150"/>
                  </a:lnTo>
                  <a:lnTo>
                    <a:pt x="120941" y="35656"/>
                  </a:lnTo>
                  <a:lnTo>
                    <a:pt x="167538" y="16406"/>
                  </a:lnTo>
                  <a:lnTo>
                    <a:pt x="219032" y="4241"/>
                  </a:lnTo>
                  <a:lnTo>
                    <a:pt x="274319" y="0"/>
                  </a:lnTo>
                  <a:lnTo>
                    <a:pt x="329607" y="4241"/>
                  </a:lnTo>
                  <a:lnTo>
                    <a:pt x="381101" y="16406"/>
                  </a:lnTo>
                  <a:lnTo>
                    <a:pt x="427698" y="35656"/>
                  </a:lnTo>
                  <a:lnTo>
                    <a:pt x="468296" y="61150"/>
                  </a:lnTo>
                  <a:lnTo>
                    <a:pt x="501792" y="92050"/>
                  </a:lnTo>
                  <a:lnTo>
                    <a:pt x="527083" y="127515"/>
                  </a:lnTo>
                  <a:lnTo>
                    <a:pt x="543067" y="166708"/>
                  </a:lnTo>
                  <a:lnTo>
                    <a:pt x="548639" y="208787"/>
                  </a:lnTo>
                  <a:lnTo>
                    <a:pt x="543067" y="250867"/>
                  </a:lnTo>
                  <a:lnTo>
                    <a:pt x="527083" y="290060"/>
                  </a:lnTo>
                  <a:lnTo>
                    <a:pt x="501792" y="325525"/>
                  </a:lnTo>
                  <a:lnTo>
                    <a:pt x="468296" y="356425"/>
                  </a:lnTo>
                  <a:lnTo>
                    <a:pt x="427698" y="381919"/>
                  </a:lnTo>
                  <a:lnTo>
                    <a:pt x="381101" y="401169"/>
                  </a:lnTo>
                  <a:lnTo>
                    <a:pt x="329607" y="413334"/>
                  </a:lnTo>
                  <a:lnTo>
                    <a:pt x="274319" y="417575"/>
                  </a:lnTo>
                  <a:lnTo>
                    <a:pt x="219032" y="413334"/>
                  </a:lnTo>
                  <a:lnTo>
                    <a:pt x="167538" y="401169"/>
                  </a:lnTo>
                  <a:lnTo>
                    <a:pt x="120941" y="381919"/>
                  </a:lnTo>
                  <a:lnTo>
                    <a:pt x="80343" y="356425"/>
                  </a:lnTo>
                  <a:lnTo>
                    <a:pt x="46847" y="325525"/>
                  </a:lnTo>
                  <a:lnTo>
                    <a:pt x="21556" y="290060"/>
                  </a:lnTo>
                  <a:lnTo>
                    <a:pt x="5572" y="250867"/>
                  </a:lnTo>
                  <a:lnTo>
                    <a:pt x="0" y="20878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382517" y="2796032"/>
            <a:ext cx="127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678489" y="2563177"/>
            <a:ext cx="555625" cy="427355"/>
            <a:chOff x="4678489" y="2563177"/>
            <a:chExt cx="555625" cy="427355"/>
          </a:xfrm>
        </p:grpSpPr>
        <p:sp>
          <p:nvSpPr>
            <p:cNvPr id="22" name="object 22"/>
            <p:cNvSpPr/>
            <p:nvPr/>
          </p:nvSpPr>
          <p:spPr>
            <a:xfrm>
              <a:off x="4683252" y="2567939"/>
              <a:ext cx="546100" cy="417830"/>
            </a:xfrm>
            <a:custGeom>
              <a:avLst/>
              <a:gdLst/>
              <a:ahLst/>
              <a:cxnLst/>
              <a:rect l="l" t="t" r="r" b="b"/>
              <a:pathLst>
                <a:path w="546100" h="417830">
                  <a:moveTo>
                    <a:pt x="272796" y="0"/>
                  </a:moveTo>
                  <a:lnTo>
                    <a:pt x="217829" y="4241"/>
                  </a:lnTo>
                  <a:lnTo>
                    <a:pt x="166627" y="16406"/>
                  </a:lnTo>
                  <a:lnTo>
                    <a:pt x="120290" y="35656"/>
                  </a:lnTo>
                  <a:lnTo>
                    <a:pt x="79914" y="61150"/>
                  </a:lnTo>
                  <a:lnTo>
                    <a:pt x="46599" y="92050"/>
                  </a:lnTo>
                  <a:lnTo>
                    <a:pt x="21443" y="127515"/>
                  </a:lnTo>
                  <a:lnTo>
                    <a:pt x="5543" y="166708"/>
                  </a:lnTo>
                  <a:lnTo>
                    <a:pt x="0" y="208787"/>
                  </a:lnTo>
                  <a:lnTo>
                    <a:pt x="5543" y="250867"/>
                  </a:lnTo>
                  <a:lnTo>
                    <a:pt x="21443" y="290060"/>
                  </a:lnTo>
                  <a:lnTo>
                    <a:pt x="46599" y="325525"/>
                  </a:lnTo>
                  <a:lnTo>
                    <a:pt x="79914" y="356425"/>
                  </a:lnTo>
                  <a:lnTo>
                    <a:pt x="120290" y="381919"/>
                  </a:lnTo>
                  <a:lnTo>
                    <a:pt x="166627" y="401169"/>
                  </a:lnTo>
                  <a:lnTo>
                    <a:pt x="217829" y="413334"/>
                  </a:lnTo>
                  <a:lnTo>
                    <a:pt x="272796" y="417575"/>
                  </a:lnTo>
                  <a:lnTo>
                    <a:pt x="327762" y="413334"/>
                  </a:lnTo>
                  <a:lnTo>
                    <a:pt x="378964" y="401169"/>
                  </a:lnTo>
                  <a:lnTo>
                    <a:pt x="425301" y="381919"/>
                  </a:lnTo>
                  <a:lnTo>
                    <a:pt x="465677" y="356425"/>
                  </a:lnTo>
                  <a:lnTo>
                    <a:pt x="498992" y="325525"/>
                  </a:lnTo>
                  <a:lnTo>
                    <a:pt x="524148" y="290060"/>
                  </a:lnTo>
                  <a:lnTo>
                    <a:pt x="540048" y="250867"/>
                  </a:lnTo>
                  <a:lnTo>
                    <a:pt x="545592" y="208787"/>
                  </a:lnTo>
                  <a:lnTo>
                    <a:pt x="540048" y="166708"/>
                  </a:lnTo>
                  <a:lnTo>
                    <a:pt x="524148" y="127515"/>
                  </a:lnTo>
                  <a:lnTo>
                    <a:pt x="498992" y="92050"/>
                  </a:lnTo>
                  <a:lnTo>
                    <a:pt x="465677" y="61150"/>
                  </a:lnTo>
                  <a:lnTo>
                    <a:pt x="425301" y="35656"/>
                  </a:lnTo>
                  <a:lnTo>
                    <a:pt x="378964" y="16406"/>
                  </a:lnTo>
                  <a:lnTo>
                    <a:pt x="327762" y="4241"/>
                  </a:lnTo>
                  <a:lnTo>
                    <a:pt x="272796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83252" y="2567939"/>
              <a:ext cx="546100" cy="417830"/>
            </a:xfrm>
            <a:custGeom>
              <a:avLst/>
              <a:gdLst/>
              <a:ahLst/>
              <a:cxnLst/>
              <a:rect l="l" t="t" r="r" b="b"/>
              <a:pathLst>
                <a:path w="546100" h="417830">
                  <a:moveTo>
                    <a:pt x="0" y="208787"/>
                  </a:moveTo>
                  <a:lnTo>
                    <a:pt x="5543" y="166708"/>
                  </a:lnTo>
                  <a:lnTo>
                    <a:pt x="21443" y="127515"/>
                  </a:lnTo>
                  <a:lnTo>
                    <a:pt x="46599" y="92050"/>
                  </a:lnTo>
                  <a:lnTo>
                    <a:pt x="79914" y="61150"/>
                  </a:lnTo>
                  <a:lnTo>
                    <a:pt x="120290" y="35656"/>
                  </a:lnTo>
                  <a:lnTo>
                    <a:pt x="166627" y="16406"/>
                  </a:lnTo>
                  <a:lnTo>
                    <a:pt x="217829" y="4241"/>
                  </a:lnTo>
                  <a:lnTo>
                    <a:pt x="272796" y="0"/>
                  </a:lnTo>
                  <a:lnTo>
                    <a:pt x="327762" y="4241"/>
                  </a:lnTo>
                  <a:lnTo>
                    <a:pt x="378964" y="16406"/>
                  </a:lnTo>
                  <a:lnTo>
                    <a:pt x="425301" y="35656"/>
                  </a:lnTo>
                  <a:lnTo>
                    <a:pt x="465677" y="61150"/>
                  </a:lnTo>
                  <a:lnTo>
                    <a:pt x="498992" y="92050"/>
                  </a:lnTo>
                  <a:lnTo>
                    <a:pt x="524148" y="127515"/>
                  </a:lnTo>
                  <a:lnTo>
                    <a:pt x="540048" y="166708"/>
                  </a:lnTo>
                  <a:lnTo>
                    <a:pt x="545592" y="208787"/>
                  </a:lnTo>
                  <a:lnTo>
                    <a:pt x="540048" y="250867"/>
                  </a:lnTo>
                  <a:lnTo>
                    <a:pt x="524148" y="290060"/>
                  </a:lnTo>
                  <a:lnTo>
                    <a:pt x="498992" y="325525"/>
                  </a:lnTo>
                  <a:lnTo>
                    <a:pt x="465677" y="356425"/>
                  </a:lnTo>
                  <a:lnTo>
                    <a:pt x="425301" y="381919"/>
                  </a:lnTo>
                  <a:lnTo>
                    <a:pt x="378964" y="401169"/>
                  </a:lnTo>
                  <a:lnTo>
                    <a:pt x="327762" y="413334"/>
                  </a:lnTo>
                  <a:lnTo>
                    <a:pt x="272796" y="417575"/>
                  </a:lnTo>
                  <a:lnTo>
                    <a:pt x="217829" y="413334"/>
                  </a:lnTo>
                  <a:lnTo>
                    <a:pt x="166627" y="401169"/>
                  </a:lnTo>
                  <a:lnTo>
                    <a:pt x="120290" y="381919"/>
                  </a:lnTo>
                  <a:lnTo>
                    <a:pt x="79914" y="356425"/>
                  </a:lnTo>
                  <a:lnTo>
                    <a:pt x="46599" y="325525"/>
                  </a:lnTo>
                  <a:lnTo>
                    <a:pt x="21443" y="290060"/>
                  </a:lnTo>
                  <a:lnTo>
                    <a:pt x="5543" y="250867"/>
                  </a:lnTo>
                  <a:lnTo>
                    <a:pt x="0" y="20878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41494" y="2656459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18497" y="2285809"/>
            <a:ext cx="1652905" cy="1543050"/>
            <a:chOff x="3218497" y="2285809"/>
            <a:chExt cx="1652905" cy="1543050"/>
          </a:xfrm>
        </p:grpSpPr>
        <p:sp>
          <p:nvSpPr>
            <p:cNvPr id="26" name="object 26"/>
            <p:cNvSpPr/>
            <p:nvPr/>
          </p:nvSpPr>
          <p:spPr>
            <a:xfrm>
              <a:off x="3406140" y="2290572"/>
              <a:ext cx="1460500" cy="417830"/>
            </a:xfrm>
            <a:custGeom>
              <a:avLst/>
              <a:gdLst/>
              <a:ahLst/>
              <a:cxnLst/>
              <a:rect l="l" t="t" r="r" b="b"/>
              <a:pathLst>
                <a:path w="1460500" h="417830">
                  <a:moveTo>
                    <a:pt x="0" y="137160"/>
                  </a:moveTo>
                  <a:lnTo>
                    <a:pt x="0" y="417575"/>
                  </a:lnTo>
                </a:path>
                <a:path w="1460500" h="417830">
                  <a:moveTo>
                    <a:pt x="182880" y="0"/>
                  </a:moveTo>
                  <a:lnTo>
                    <a:pt x="1459992" y="277367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23260" y="3406139"/>
              <a:ext cx="548640" cy="417830"/>
            </a:xfrm>
            <a:custGeom>
              <a:avLst/>
              <a:gdLst/>
              <a:ahLst/>
              <a:cxnLst/>
              <a:rect l="l" t="t" r="r" b="b"/>
              <a:pathLst>
                <a:path w="548639" h="417829">
                  <a:moveTo>
                    <a:pt x="274319" y="0"/>
                  </a:moveTo>
                  <a:lnTo>
                    <a:pt x="219032" y="4241"/>
                  </a:lnTo>
                  <a:lnTo>
                    <a:pt x="167538" y="16406"/>
                  </a:lnTo>
                  <a:lnTo>
                    <a:pt x="120941" y="35656"/>
                  </a:lnTo>
                  <a:lnTo>
                    <a:pt x="80343" y="61150"/>
                  </a:lnTo>
                  <a:lnTo>
                    <a:pt x="46847" y="92050"/>
                  </a:lnTo>
                  <a:lnTo>
                    <a:pt x="21556" y="127515"/>
                  </a:lnTo>
                  <a:lnTo>
                    <a:pt x="5572" y="166708"/>
                  </a:lnTo>
                  <a:lnTo>
                    <a:pt x="0" y="208787"/>
                  </a:lnTo>
                  <a:lnTo>
                    <a:pt x="5572" y="250867"/>
                  </a:lnTo>
                  <a:lnTo>
                    <a:pt x="21556" y="290060"/>
                  </a:lnTo>
                  <a:lnTo>
                    <a:pt x="46847" y="325525"/>
                  </a:lnTo>
                  <a:lnTo>
                    <a:pt x="80343" y="356425"/>
                  </a:lnTo>
                  <a:lnTo>
                    <a:pt x="120941" y="381919"/>
                  </a:lnTo>
                  <a:lnTo>
                    <a:pt x="167538" y="401169"/>
                  </a:lnTo>
                  <a:lnTo>
                    <a:pt x="219032" y="413334"/>
                  </a:lnTo>
                  <a:lnTo>
                    <a:pt x="274319" y="417576"/>
                  </a:lnTo>
                  <a:lnTo>
                    <a:pt x="329607" y="413334"/>
                  </a:lnTo>
                  <a:lnTo>
                    <a:pt x="381101" y="401169"/>
                  </a:lnTo>
                  <a:lnTo>
                    <a:pt x="427698" y="381919"/>
                  </a:lnTo>
                  <a:lnTo>
                    <a:pt x="468296" y="356425"/>
                  </a:lnTo>
                  <a:lnTo>
                    <a:pt x="501792" y="325525"/>
                  </a:lnTo>
                  <a:lnTo>
                    <a:pt x="527083" y="290060"/>
                  </a:lnTo>
                  <a:lnTo>
                    <a:pt x="543067" y="250867"/>
                  </a:lnTo>
                  <a:lnTo>
                    <a:pt x="548639" y="208787"/>
                  </a:lnTo>
                  <a:lnTo>
                    <a:pt x="543067" y="166708"/>
                  </a:lnTo>
                  <a:lnTo>
                    <a:pt x="527083" y="127515"/>
                  </a:lnTo>
                  <a:lnTo>
                    <a:pt x="501792" y="92050"/>
                  </a:lnTo>
                  <a:lnTo>
                    <a:pt x="468296" y="61150"/>
                  </a:lnTo>
                  <a:lnTo>
                    <a:pt x="427698" y="35656"/>
                  </a:lnTo>
                  <a:lnTo>
                    <a:pt x="381101" y="16406"/>
                  </a:lnTo>
                  <a:lnTo>
                    <a:pt x="329607" y="4241"/>
                  </a:lnTo>
                  <a:lnTo>
                    <a:pt x="2743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23260" y="3406139"/>
              <a:ext cx="548640" cy="417830"/>
            </a:xfrm>
            <a:custGeom>
              <a:avLst/>
              <a:gdLst/>
              <a:ahLst/>
              <a:cxnLst/>
              <a:rect l="l" t="t" r="r" b="b"/>
              <a:pathLst>
                <a:path w="548639" h="417829">
                  <a:moveTo>
                    <a:pt x="0" y="208787"/>
                  </a:moveTo>
                  <a:lnTo>
                    <a:pt x="5572" y="166708"/>
                  </a:lnTo>
                  <a:lnTo>
                    <a:pt x="21556" y="127515"/>
                  </a:lnTo>
                  <a:lnTo>
                    <a:pt x="46847" y="92050"/>
                  </a:lnTo>
                  <a:lnTo>
                    <a:pt x="80343" y="61150"/>
                  </a:lnTo>
                  <a:lnTo>
                    <a:pt x="120941" y="35656"/>
                  </a:lnTo>
                  <a:lnTo>
                    <a:pt x="167538" y="16406"/>
                  </a:lnTo>
                  <a:lnTo>
                    <a:pt x="219032" y="4241"/>
                  </a:lnTo>
                  <a:lnTo>
                    <a:pt x="274319" y="0"/>
                  </a:lnTo>
                  <a:lnTo>
                    <a:pt x="329607" y="4241"/>
                  </a:lnTo>
                  <a:lnTo>
                    <a:pt x="381101" y="16406"/>
                  </a:lnTo>
                  <a:lnTo>
                    <a:pt x="427698" y="35656"/>
                  </a:lnTo>
                  <a:lnTo>
                    <a:pt x="468296" y="61150"/>
                  </a:lnTo>
                  <a:lnTo>
                    <a:pt x="501792" y="92050"/>
                  </a:lnTo>
                  <a:lnTo>
                    <a:pt x="527083" y="127515"/>
                  </a:lnTo>
                  <a:lnTo>
                    <a:pt x="543067" y="166708"/>
                  </a:lnTo>
                  <a:lnTo>
                    <a:pt x="548639" y="208787"/>
                  </a:lnTo>
                  <a:lnTo>
                    <a:pt x="543067" y="250867"/>
                  </a:lnTo>
                  <a:lnTo>
                    <a:pt x="527083" y="290060"/>
                  </a:lnTo>
                  <a:lnTo>
                    <a:pt x="501792" y="325525"/>
                  </a:lnTo>
                  <a:lnTo>
                    <a:pt x="468296" y="356425"/>
                  </a:lnTo>
                  <a:lnTo>
                    <a:pt x="427698" y="381919"/>
                  </a:lnTo>
                  <a:lnTo>
                    <a:pt x="381101" y="401169"/>
                  </a:lnTo>
                  <a:lnTo>
                    <a:pt x="329607" y="413334"/>
                  </a:lnTo>
                  <a:lnTo>
                    <a:pt x="274319" y="417576"/>
                  </a:lnTo>
                  <a:lnTo>
                    <a:pt x="219032" y="413334"/>
                  </a:lnTo>
                  <a:lnTo>
                    <a:pt x="167538" y="401169"/>
                  </a:lnTo>
                  <a:lnTo>
                    <a:pt x="120941" y="381919"/>
                  </a:lnTo>
                  <a:lnTo>
                    <a:pt x="80343" y="356425"/>
                  </a:lnTo>
                  <a:lnTo>
                    <a:pt x="46847" y="325525"/>
                  </a:lnTo>
                  <a:lnTo>
                    <a:pt x="21556" y="290060"/>
                  </a:lnTo>
                  <a:lnTo>
                    <a:pt x="5572" y="250867"/>
                  </a:lnTo>
                  <a:lnTo>
                    <a:pt x="0" y="20878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382517" y="3494023"/>
            <a:ext cx="118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61369" y="3401377"/>
            <a:ext cx="555625" cy="427355"/>
            <a:chOff x="4861369" y="3401377"/>
            <a:chExt cx="555625" cy="427355"/>
          </a:xfrm>
        </p:grpSpPr>
        <p:sp>
          <p:nvSpPr>
            <p:cNvPr id="31" name="object 31"/>
            <p:cNvSpPr/>
            <p:nvPr/>
          </p:nvSpPr>
          <p:spPr>
            <a:xfrm>
              <a:off x="4866132" y="3406140"/>
              <a:ext cx="546100" cy="417830"/>
            </a:xfrm>
            <a:custGeom>
              <a:avLst/>
              <a:gdLst/>
              <a:ahLst/>
              <a:cxnLst/>
              <a:rect l="l" t="t" r="r" b="b"/>
              <a:pathLst>
                <a:path w="546100" h="417829">
                  <a:moveTo>
                    <a:pt x="272795" y="0"/>
                  </a:moveTo>
                  <a:lnTo>
                    <a:pt x="217829" y="4241"/>
                  </a:lnTo>
                  <a:lnTo>
                    <a:pt x="166627" y="16406"/>
                  </a:lnTo>
                  <a:lnTo>
                    <a:pt x="120290" y="35656"/>
                  </a:lnTo>
                  <a:lnTo>
                    <a:pt x="79914" y="61150"/>
                  </a:lnTo>
                  <a:lnTo>
                    <a:pt x="46599" y="92050"/>
                  </a:lnTo>
                  <a:lnTo>
                    <a:pt x="21443" y="127515"/>
                  </a:lnTo>
                  <a:lnTo>
                    <a:pt x="5543" y="166708"/>
                  </a:lnTo>
                  <a:lnTo>
                    <a:pt x="0" y="208787"/>
                  </a:lnTo>
                  <a:lnTo>
                    <a:pt x="5543" y="250867"/>
                  </a:lnTo>
                  <a:lnTo>
                    <a:pt x="21443" y="290060"/>
                  </a:lnTo>
                  <a:lnTo>
                    <a:pt x="46599" y="325525"/>
                  </a:lnTo>
                  <a:lnTo>
                    <a:pt x="79914" y="356425"/>
                  </a:lnTo>
                  <a:lnTo>
                    <a:pt x="120290" y="381919"/>
                  </a:lnTo>
                  <a:lnTo>
                    <a:pt x="166627" y="401169"/>
                  </a:lnTo>
                  <a:lnTo>
                    <a:pt x="217829" y="413334"/>
                  </a:lnTo>
                  <a:lnTo>
                    <a:pt x="272795" y="417576"/>
                  </a:lnTo>
                  <a:lnTo>
                    <a:pt x="327762" y="413334"/>
                  </a:lnTo>
                  <a:lnTo>
                    <a:pt x="378964" y="401169"/>
                  </a:lnTo>
                  <a:lnTo>
                    <a:pt x="425301" y="381919"/>
                  </a:lnTo>
                  <a:lnTo>
                    <a:pt x="465677" y="356425"/>
                  </a:lnTo>
                  <a:lnTo>
                    <a:pt x="498992" y="325525"/>
                  </a:lnTo>
                  <a:lnTo>
                    <a:pt x="524148" y="290060"/>
                  </a:lnTo>
                  <a:lnTo>
                    <a:pt x="540048" y="250867"/>
                  </a:lnTo>
                  <a:lnTo>
                    <a:pt x="545591" y="208787"/>
                  </a:lnTo>
                  <a:lnTo>
                    <a:pt x="540048" y="166708"/>
                  </a:lnTo>
                  <a:lnTo>
                    <a:pt x="524148" y="127515"/>
                  </a:lnTo>
                  <a:lnTo>
                    <a:pt x="498992" y="92050"/>
                  </a:lnTo>
                  <a:lnTo>
                    <a:pt x="465677" y="61150"/>
                  </a:lnTo>
                  <a:lnTo>
                    <a:pt x="425301" y="35656"/>
                  </a:lnTo>
                  <a:lnTo>
                    <a:pt x="378964" y="16406"/>
                  </a:lnTo>
                  <a:lnTo>
                    <a:pt x="327762" y="4241"/>
                  </a:lnTo>
                  <a:lnTo>
                    <a:pt x="272795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66132" y="3406140"/>
              <a:ext cx="546100" cy="417830"/>
            </a:xfrm>
            <a:custGeom>
              <a:avLst/>
              <a:gdLst/>
              <a:ahLst/>
              <a:cxnLst/>
              <a:rect l="l" t="t" r="r" b="b"/>
              <a:pathLst>
                <a:path w="546100" h="417829">
                  <a:moveTo>
                    <a:pt x="0" y="208787"/>
                  </a:moveTo>
                  <a:lnTo>
                    <a:pt x="5543" y="166708"/>
                  </a:lnTo>
                  <a:lnTo>
                    <a:pt x="21443" y="127515"/>
                  </a:lnTo>
                  <a:lnTo>
                    <a:pt x="46599" y="92050"/>
                  </a:lnTo>
                  <a:lnTo>
                    <a:pt x="79914" y="61150"/>
                  </a:lnTo>
                  <a:lnTo>
                    <a:pt x="120290" y="35656"/>
                  </a:lnTo>
                  <a:lnTo>
                    <a:pt x="166627" y="16406"/>
                  </a:lnTo>
                  <a:lnTo>
                    <a:pt x="217829" y="4241"/>
                  </a:lnTo>
                  <a:lnTo>
                    <a:pt x="272795" y="0"/>
                  </a:lnTo>
                  <a:lnTo>
                    <a:pt x="327762" y="4241"/>
                  </a:lnTo>
                  <a:lnTo>
                    <a:pt x="378964" y="16406"/>
                  </a:lnTo>
                  <a:lnTo>
                    <a:pt x="425301" y="35656"/>
                  </a:lnTo>
                  <a:lnTo>
                    <a:pt x="465677" y="61150"/>
                  </a:lnTo>
                  <a:lnTo>
                    <a:pt x="498992" y="92050"/>
                  </a:lnTo>
                  <a:lnTo>
                    <a:pt x="524148" y="127515"/>
                  </a:lnTo>
                  <a:lnTo>
                    <a:pt x="540048" y="166708"/>
                  </a:lnTo>
                  <a:lnTo>
                    <a:pt x="545591" y="208787"/>
                  </a:lnTo>
                  <a:lnTo>
                    <a:pt x="540048" y="250867"/>
                  </a:lnTo>
                  <a:lnTo>
                    <a:pt x="524148" y="290060"/>
                  </a:lnTo>
                  <a:lnTo>
                    <a:pt x="498992" y="325525"/>
                  </a:lnTo>
                  <a:lnTo>
                    <a:pt x="465677" y="356425"/>
                  </a:lnTo>
                  <a:lnTo>
                    <a:pt x="425301" y="381919"/>
                  </a:lnTo>
                  <a:lnTo>
                    <a:pt x="378964" y="401169"/>
                  </a:lnTo>
                  <a:lnTo>
                    <a:pt x="327762" y="413334"/>
                  </a:lnTo>
                  <a:lnTo>
                    <a:pt x="272795" y="417576"/>
                  </a:lnTo>
                  <a:lnTo>
                    <a:pt x="217829" y="413334"/>
                  </a:lnTo>
                  <a:lnTo>
                    <a:pt x="166627" y="401169"/>
                  </a:lnTo>
                  <a:lnTo>
                    <a:pt x="120290" y="381919"/>
                  </a:lnTo>
                  <a:lnTo>
                    <a:pt x="79914" y="356425"/>
                  </a:lnTo>
                  <a:lnTo>
                    <a:pt x="46599" y="325525"/>
                  </a:lnTo>
                  <a:lnTo>
                    <a:pt x="21443" y="290060"/>
                  </a:lnTo>
                  <a:lnTo>
                    <a:pt x="5543" y="250867"/>
                  </a:lnTo>
                  <a:lnTo>
                    <a:pt x="0" y="208787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023865" y="3494023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F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07145" y="2843593"/>
            <a:ext cx="2743835" cy="708025"/>
            <a:chOff x="2307145" y="2843593"/>
            <a:chExt cx="2743835" cy="708025"/>
          </a:xfrm>
        </p:grpSpPr>
        <p:sp>
          <p:nvSpPr>
            <p:cNvPr id="35" name="object 35"/>
            <p:cNvSpPr/>
            <p:nvPr/>
          </p:nvSpPr>
          <p:spPr>
            <a:xfrm>
              <a:off x="2311907" y="2848355"/>
              <a:ext cx="2371725" cy="0"/>
            </a:xfrm>
            <a:custGeom>
              <a:avLst/>
              <a:gdLst/>
              <a:ahLst/>
              <a:cxnLst/>
              <a:rect l="l" t="t" r="r" b="b"/>
              <a:pathLst>
                <a:path w="2371725">
                  <a:moveTo>
                    <a:pt x="0" y="0"/>
                  </a:moveTo>
                  <a:lnTo>
                    <a:pt x="365760" y="0"/>
                  </a:lnTo>
                </a:path>
                <a:path w="2371725">
                  <a:moveTo>
                    <a:pt x="548640" y="0"/>
                  </a:moveTo>
                  <a:lnTo>
                    <a:pt x="911352" y="0"/>
                  </a:lnTo>
                </a:path>
                <a:path w="2371725">
                  <a:moveTo>
                    <a:pt x="1459992" y="0"/>
                  </a:moveTo>
                  <a:lnTo>
                    <a:pt x="1639824" y="0"/>
                  </a:lnTo>
                </a:path>
                <a:path w="2371725">
                  <a:moveTo>
                    <a:pt x="1822704" y="0"/>
                  </a:moveTo>
                  <a:lnTo>
                    <a:pt x="2371344" y="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06139" y="2985515"/>
              <a:ext cx="1640205" cy="561340"/>
            </a:xfrm>
            <a:custGeom>
              <a:avLst/>
              <a:gdLst/>
              <a:ahLst/>
              <a:cxnLst/>
              <a:rect l="l" t="t" r="r" b="b"/>
              <a:pathLst>
                <a:path w="1640204" h="561339">
                  <a:moveTo>
                    <a:pt x="365760" y="560832"/>
                  </a:moveTo>
                  <a:lnTo>
                    <a:pt x="1459992" y="560832"/>
                  </a:lnTo>
                </a:path>
                <a:path w="1640204" h="561339">
                  <a:moveTo>
                    <a:pt x="0" y="420624"/>
                  </a:moveTo>
                  <a:lnTo>
                    <a:pt x="0" y="140208"/>
                  </a:lnTo>
                </a:path>
                <a:path w="1640204" h="561339">
                  <a:moveTo>
                    <a:pt x="1639824" y="420624"/>
                  </a:moveTo>
                  <a:lnTo>
                    <a:pt x="1639824" y="0"/>
                  </a:lnTo>
                </a:path>
                <a:path w="1640204" h="561339">
                  <a:moveTo>
                    <a:pt x="182880" y="420624"/>
                  </a:moveTo>
                  <a:lnTo>
                    <a:pt x="1459992" y="0"/>
                  </a:lnTo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951732" y="2290572"/>
            <a:ext cx="182880" cy="277495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95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951732" y="3683508"/>
            <a:ext cx="182880" cy="28067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28844" y="2985516"/>
            <a:ext cx="182880" cy="28067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5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51732" y="3125723"/>
            <a:ext cx="182880" cy="28067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946969" y="2703385"/>
            <a:ext cx="192405" cy="287020"/>
            <a:chOff x="3946969" y="2703385"/>
            <a:chExt cx="192405" cy="287020"/>
          </a:xfrm>
        </p:grpSpPr>
        <p:sp>
          <p:nvSpPr>
            <p:cNvPr id="42" name="object 42"/>
            <p:cNvSpPr/>
            <p:nvPr/>
          </p:nvSpPr>
          <p:spPr>
            <a:xfrm>
              <a:off x="3951732" y="2708148"/>
              <a:ext cx="182880" cy="277495"/>
            </a:xfrm>
            <a:custGeom>
              <a:avLst/>
              <a:gdLst/>
              <a:ahLst/>
              <a:cxnLst/>
              <a:rect l="l" t="t" r="r" b="b"/>
              <a:pathLst>
                <a:path w="182879" h="277494">
                  <a:moveTo>
                    <a:pt x="182879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2879" y="277367"/>
                  </a:lnTo>
                  <a:lnTo>
                    <a:pt x="1828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51732" y="2708148"/>
              <a:ext cx="182880" cy="277495"/>
            </a:xfrm>
            <a:custGeom>
              <a:avLst/>
              <a:gdLst/>
              <a:ahLst/>
              <a:cxnLst/>
              <a:rect l="l" t="t" r="r" b="b"/>
              <a:pathLst>
                <a:path w="182879" h="277494">
                  <a:moveTo>
                    <a:pt x="0" y="277367"/>
                  </a:moveTo>
                  <a:lnTo>
                    <a:pt x="182879" y="277367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031360" y="273413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1907" y="2150364"/>
            <a:ext cx="182880" cy="277495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73095" y="2703576"/>
            <a:ext cx="192405" cy="287020"/>
            <a:chOff x="2673095" y="2703576"/>
            <a:chExt cx="192405" cy="287020"/>
          </a:xfrm>
        </p:grpSpPr>
        <p:sp>
          <p:nvSpPr>
            <p:cNvPr id="47" name="object 47"/>
            <p:cNvSpPr/>
            <p:nvPr/>
          </p:nvSpPr>
          <p:spPr>
            <a:xfrm>
              <a:off x="2677667" y="2708148"/>
              <a:ext cx="182880" cy="277495"/>
            </a:xfrm>
            <a:custGeom>
              <a:avLst/>
              <a:gdLst/>
              <a:ahLst/>
              <a:cxnLst/>
              <a:rect l="l" t="t" r="r" b="b"/>
              <a:pathLst>
                <a:path w="182880" h="277494">
                  <a:moveTo>
                    <a:pt x="182880" y="0"/>
                  </a:moveTo>
                  <a:lnTo>
                    <a:pt x="0" y="0"/>
                  </a:lnTo>
                  <a:lnTo>
                    <a:pt x="0" y="277367"/>
                  </a:lnTo>
                  <a:lnTo>
                    <a:pt x="182880" y="277367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77667" y="2708148"/>
              <a:ext cx="182880" cy="277495"/>
            </a:xfrm>
            <a:custGeom>
              <a:avLst/>
              <a:gdLst/>
              <a:ahLst/>
              <a:cxnLst/>
              <a:rect l="l" t="t" r="r" b="b"/>
              <a:pathLst>
                <a:path w="182880" h="277494">
                  <a:moveTo>
                    <a:pt x="0" y="277367"/>
                  </a:moveTo>
                  <a:lnTo>
                    <a:pt x="182880" y="277367"/>
                  </a:lnTo>
                  <a:lnTo>
                    <a:pt x="18288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754883" y="2734132"/>
            <a:ext cx="1022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993300"/>
                </a:solidFill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9604" y="4981447"/>
            <a:ext cx="77978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00275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Initially,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{{A},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{B},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{C}.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{D},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{E},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{F}}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MST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{}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Q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{(A,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D),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(E,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F),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(C,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E),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(E,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D),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(C,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D),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(D,</a:t>
            </a:r>
            <a:r>
              <a:rPr sz="24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F),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(A,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C),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(A,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B),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(B,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C)}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83458" y="3159963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67202" y="243916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2068" y="1615820"/>
            <a:ext cx="292989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MST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obtained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as,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651313" y="2057209"/>
            <a:ext cx="603885" cy="628650"/>
            <a:chOff x="3651313" y="2057209"/>
            <a:chExt cx="603885" cy="628650"/>
          </a:xfrm>
        </p:grpSpPr>
        <p:sp>
          <p:nvSpPr>
            <p:cNvPr id="8" name="object 8"/>
            <p:cNvSpPr/>
            <p:nvPr/>
          </p:nvSpPr>
          <p:spPr>
            <a:xfrm>
              <a:off x="3656076" y="2061972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297179" y="0"/>
                  </a:moveTo>
                  <a:lnTo>
                    <a:pt x="248986" y="4050"/>
                  </a:lnTo>
                  <a:lnTo>
                    <a:pt x="203265" y="15776"/>
                  </a:lnTo>
                  <a:lnTo>
                    <a:pt x="160628" y="34540"/>
                  </a:lnTo>
                  <a:lnTo>
                    <a:pt x="121688" y="59704"/>
                  </a:lnTo>
                  <a:lnTo>
                    <a:pt x="87058" y="90630"/>
                  </a:lnTo>
                  <a:lnTo>
                    <a:pt x="57351" y="126680"/>
                  </a:lnTo>
                  <a:lnTo>
                    <a:pt x="33179" y="167218"/>
                  </a:lnTo>
                  <a:lnTo>
                    <a:pt x="15154" y="211604"/>
                  </a:lnTo>
                  <a:lnTo>
                    <a:pt x="3890" y="259201"/>
                  </a:lnTo>
                  <a:lnTo>
                    <a:pt x="0" y="309372"/>
                  </a:lnTo>
                  <a:lnTo>
                    <a:pt x="3890" y="359542"/>
                  </a:lnTo>
                  <a:lnTo>
                    <a:pt x="15154" y="407139"/>
                  </a:lnTo>
                  <a:lnTo>
                    <a:pt x="33179" y="451525"/>
                  </a:lnTo>
                  <a:lnTo>
                    <a:pt x="57351" y="492063"/>
                  </a:lnTo>
                  <a:lnTo>
                    <a:pt x="87058" y="528113"/>
                  </a:lnTo>
                  <a:lnTo>
                    <a:pt x="121688" y="559039"/>
                  </a:lnTo>
                  <a:lnTo>
                    <a:pt x="160628" y="584203"/>
                  </a:lnTo>
                  <a:lnTo>
                    <a:pt x="203265" y="602967"/>
                  </a:lnTo>
                  <a:lnTo>
                    <a:pt x="248986" y="614693"/>
                  </a:lnTo>
                  <a:lnTo>
                    <a:pt x="297179" y="618743"/>
                  </a:lnTo>
                  <a:lnTo>
                    <a:pt x="345373" y="614693"/>
                  </a:lnTo>
                  <a:lnTo>
                    <a:pt x="391094" y="602967"/>
                  </a:lnTo>
                  <a:lnTo>
                    <a:pt x="433731" y="584203"/>
                  </a:lnTo>
                  <a:lnTo>
                    <a:pt x="472671" y="559039"/>
                  </a:lnTo>
                  <a:lnTo>
                    <a:pt x="507301" y="528113"/>
                  </a:lnTo>
                  <a:lnTo>
                    <a:pt x="537008" y="492063"/>
                  </a:lnTo>
                  <a:lnTo>
                    <a:pt x="561180" y="451525"/>
                  </a:lnTo>
                  <a:lnTo>
                    <a:pt x="579205" y="407139"/>
                  </a:lnTo>
                  <a:lnTo>
                    <a:pt x="590469" y="359542"/>
                  </a:lnTo>
                  <a:lnTo>
                    <a:pt x="594360" y="309372"/>
                  </a:lnTo>
                  <a:lnTo>
                    <a:pt x="590469" y="259201"/>
                  </a:lnTo>
                  <a:lnTo>
                    <a:pt x="579205" y="211604"/>
                  </a:lnTo>
                  <a:lnTo>
                    <a:pt x="561180" y="167218"/>
                  </a:lnTo>
                  <a:lnTo>
                    <a:pt x="537008" y="126680"/>
                  </a:lnTo>
                  <a:lnTo>
                    <a:pt x="507301" y="90630"/>
                  </a:lnTo>
                  <a:lnTo>
                    <a:pt x="472671" y="59704"/>
                  </a:lnTo>
                  <a:lnTo>
                    <a:pt x="433731" y="34540"/>
                  </a:lnTo>
                  <a:lnTo>
                    <a:pt x="391094" y="15776"/>
                  </a:lnTo>
                  <a:lnTo>
                    <a:pt x="345373" y="4050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56076" y="2061972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0" y="309372"/>
                  </a:moveTo>
                  <a:lnTo>
                    <a:pt x="3890" y="259201"/>
                  </a:lnTo>
                  <a:lnTo>
                    <a:pt x="15154" y="211604"/>
                  </a:lnTo>
                  <a:lnTo>
                    <a:pt x="33179" y="167218"/>
                  </a:lnTo>
                  <a:lnTo>
                    <a:pt x="57351" y="126680"/>
                  </a:lnTo>
                  <a:lnTo>
                    <a:pt x="87058" y="90630"/>
                  </a:lnTo>
                  <a:lnTo>
                    <a:pt x="121688" y="59704"/>
                  </a:lnTo>
                  <a:lnTo>
                    <a:pt x="160628" y="34540"/>
                  </a:lnTo>
                  <a:lnTo>
                    <a:pt x="203265" y="15776"/>
                  </a:lnTo>
                  <a:lnTo>
                    <a:pt x="248986" y="4050"/>
                  </a:lnTo>
                  <a:lnTo>
                    <a:pt x="297179" y="0"/>
                  </a:lnTo>
                  <a:lnTo>
                    <a:pt x="345373" y="4050"/>
                  </a:lnTo>
                  <a:lnTo>
                    <a:pt x="391094" y="15776"/>
                  </a:lnTo>
                  <a:lnTo>
                    <a:pt x="433731" y="34540"/>
                  </a:lnTo>
                  <a:lnTo>
                    <a:pt x="472671" y="59704"/>
                  </a:lnTo>
                  <a:lnTo>
                    <a:pt x="507301" y="90630"/>
                  </a:lnTo>
                  <a:lnTo>
                    <a:pt x="537008" y="126680"/>
                  </a:lnTo>
                  <a:lnTo>
                    <a:pt x="561180" y="167218"/>
                  </a:lnTo>
                  <a:lnTo>
                    <a:pt x="579205" y="211604"/>
                  </a:lnTo>
                  <a:lnTo>
                    <a:pt x="590469" y="259201"/>
                  </a:lnTo>
                  <a:lnTo>
                    <a:pt x="594360" y="309372"/>
                  </a:lnTo>
                  <a:lnTo>
                    <a:pt x="590469" y="359542"/>
                  </a:lnTo>
                  <a:lnTo>
                    <a:pt x="579205" y="407139"/>
                  </a:lnTo>
                  <a:lnTo>
                    <a:pt x="561180" y="451525"/>
                  </a:lnTo>
                  <a:lnTo>
                    <a:pt x="537008" y="492063"/>
                  </a:lnTo>
                  <a:lnTo>
                    <a:pt x="507301" y="528113"/>
                  </a:lnTo>
                  <a:lnTo>
                    <a:pt x="472671" y="559039"/>
                  </a:lnTo>
                  <a:lnTo>
                    <a:pt x="433731" y="584203"/>
                  </a:lnTo>
                  <a:lnTo>
                    <a:pt x="391094" y="602967"/>
                  </a:lnTo>
                  <a:lnTo>
                    <a:pt x="345373" y="614693"/>
                  </a:lnTo>
                  <a:lnTo>
                    <a:pt x="297179" y="618743"/>
                  </a:lnTo>
                  <a:lnTo>
                    <a:pt x="248986" y="614693"/>
                  </a:lnTo>
                  <a:lnTo>
                    <a:pt x="203265" y="602967"/>
                  </a:lnTo>
                  <a:lnTo>
                    <a:pt x="160628" y="584203"/>
                  </a:lnTo>
                  <a:lnTo>
                    <a:pt x="121688" y="559039"/>
                  </a:lnTo>
                  <a:lnTo>
                    <a:pt x="87058" y="528113"/>
                  </a:lnTo>
                  <a:lnTo>
                    <a:pt x="57351" y="492063"/>
                  </a:lnTo>
                  <a:lnTo>
                    <a:pt x="33179" y="451525"/>
                  </a:lnTo>
                  <a:lnTo>
                    <a:pt x="15154" y="407139"/>
                  </a:lnTo>
                  <a:lnTo>
                    <a:pt x="3890" y="359542"/>
                  </a:lnTo>
                  <a:lnTo>
                    <a:pt x="0" y="309372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21048" y="2182494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4473" y="2453449"/>
            <a:ext cx="1411605" cy="1186180"/>
            <a:chOff x="2264473" y="2453449"/>
            <a:chExt cx="1411605" cy="1186180"/>
          </a:xfrm>
        </p:grpSpPr>
        <p:sp>
          <p:nvSpPr>
            <p:cNvPr id="12" name="object 12"/>
            <p:cNvSpPr/>
            <p:nvPr/>
          </p:nvSpPr>
          <p:spPr>
            <a:xfrm>
              <a:off x="2467355" y="2473451"/>
              <a:ext cx="1188720" cy="542925"/>
            </a:xfrm>
            <a:custGeom>
              <a:avLst/>
              <a:gdLst/>
              <a:ahLst/>
              <a:cxnLst/>
              <a:rect l="l" t="t" r="r" b="b"/>
              <a:pathLst>
                <a:path w="1188720" h="542925">
                  <a:moveTo>
                    <a:pt x="1188720" y="0"/>
                  </a:moveTo>
                  <a:lnTo>
                    <a:pt x="0" y="542544"/>
                  </a:lnTo>
                </a:path>
              </a:pathLst>
            </a:custGeom>
            <a:ln w="3962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69235" y="3015995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297180" y="0"/>
                  </a:moveTo>
                  <a:lnTo>
                    <a:pt x="248986" y="4050"/>
                  </a:lnTo>
                  <a:lnTo>
                    <a:pt x="203265" y="15776"/>
                  </a:lnTo>
                  <a:lnTo>
                    <a:pt x="160628" y="34540"/>
                  </a:lnTo>
                  <a:lnTo>
                    <a:pt x="121688" y="59704"/>
                  </a:lnTo>
                  <a:lnTo>
                    <a:pt x="87058" y="90630"/>
                  </a:lnTo>
                  <a:lnTo>
                    <a:pt x="57351" y="126680"/>
                  </a:lnTo>
                  <a:lnTo>
                    <a:pt x="33179" y="167218"/>
                  </a:lnTo>
                  <a:lnTo>
                    <a:pt x="15154" y="211604"/>
                  </a:lnTo>
                  <a:lnTo>
                    <a:pt x="3890" y="259201"/>
                  </a:lnTo>
                  <a:lnTo>
                    <a:pt x="0" y="309371"/>
                  </a:lnTo>
                  <a:lnTo>
                    <a:pt x="3890" y="359542"/>
                  </a:lnTo>
                  <a:lnTo>
                    <a:pt x="15154" y="407139"/>
                  </a:lnTo>
                  <a:lnTo>
                    <a:pt x="33179" y="451525"/>
                  </a:lnTo>
                  <a:lnTo>
                    <a:pt x="57351" y="492063"/>
                  </a:lnTo>
                  <a:lnTo>
                    <a:pt x="87058" y="528113"/>
                  </a:lnTo>
                  <a:lnTo>
                    <a:pt x="121688" y="559039"/>
                  </a:lnTo>
                  <a:lnTo>
                    <a:pt x="160628" y="584203"/>
                  </a:lnTo>
                  <a:lnTo>
                    <a:pt x="203265" y="602967"/>
                  </a:lnTo>
                  <a:lnTo>
                    <a:pt x="248986" y="614693"/>
                  </a:lnTo>
                  <a:lnTo>
                    <a:pt x="297180" y="618743"/>
                  </a:lnTo>
                  <a:lnTo>
                    <a:pt x="345373" y="614693"/>
                  </a:lnTo>
                  <a:lnTo>
                    <a:pt x="391094" y="602967"/>
                  </a:lnTo>
                  <a:lnTo>
                    <a:pt x="433731" y="584203"/>
                  </a:lnTo>
                  <a:lnTo>
                    <a:pt x="472671" y="559039"/>
                  </a:lnTo>
                  <a:lnTo>
                    <a:pt x="507301" y="528113"/>
                  </a:lnTo>
                  <a:lnTo>
                    <a:pt x="537008" y="492063"/>
                  </a:lnTo>
                  <a:lnTo>
                    <a:pt x="561180" y="451525"/>
                  </a:lnTo>
                  <a:lnTo>
                    <a:pt x="579205" y="407139"/>
                  </a:lnTo>
                  <a:lnTo>
                    <a:pt x="590469" y="359542"/>
                  </a:lnTo>
                  <a:lnTo>
                    <a:pt x="594359" y="309371"/>
                  </a:lnTo>
                  <a:lnTo>
                    <a:pt x="590469" y="259201"/>
                  </a:lnTo>
                  <a:lnTo>
                    <a:pt x="579205" y="211604"/>
                  </a:lnTo>
                  <a:lnTo>
                    <a:pt x="561180" y="167218"/>
                  </a:lnTo>
                  <a:lnTo>
                    <a:pt x="537008" y="126680"/>
                  </a:lnTo>
                  <a:lnTo>
                    <a:pt x="507301" y="90630"/>
                  </a:lnTo>
                  <a:lnTo>
                    <a:pt x="472671" y="59704"/>
                  </a:lnTo>
                  <a:lnTo>
                    <a:pt x="433731" y="34540"/>
                  </a:lnTo>
                  <a:lnTo>
                    <a:pt x="391094" y="15776"/>
                  </a:lnTo>
                  <a:lnTo>
                    <a:pt x="345373" y="405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69235" y="3015995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0" y="309371"/>
                  </a:moveTo>
                  <a:lnTo>
                    <a:pt x="3890" y="259201"/>
                  </a:lnTo>
                  <a:lnTo>
                    <a:pt x="15154" y="211604"/>
                  </a:lnTo>
                  <a:lnTo>
                    <a:pt x="33179" y="167218"/>
                  </a:lnTo>
                  <a:lnTo>
                    <a:pt x="57351" y="126680"/>
                  </a:lnTo>
                  <a:lnTo>
                    <a:pt x="87058" y="90630"/>
                  </a:lnTo>
                  <a:lnTo>
                    <a:pt x="121688" y="59704"/>
                  </a:lnTo>
                  <a:lnTo>
                    <a:pt x="160628" y="34540"/>
                  </a:lnTo>
                  <a:lnTo>
                    <a:pt x="203265" y="15776"/>
                  </a:lnTo>
                  <a:lnTo>
                    <a:pt x="248986" y="4050"/>
                  </a:lnTo>
                  <a:lnTo>
                    <a:pt x="297180" y="0"/>
                  </a:lnTo>
                  <a:lnTo>
                    <a:pt x="345373" y="4050"/>
                  </a:lnTo>
                  <a:lnTo>
                    <a:pt x="391094" y="15776"/>
                  </a:lnTo>
                  <a:lnTo>
                    <a:pt x="433731" y="34540"/>
                  </a:lnTo>
                  <a:lnTo>
                    <a:pt x="472671" y="59704"/>
                  </a:lnTo>
                  <a:lnTo>
                    <a:pt x="507301" y="90630"/>
                  </a:lnTo>
                  <a:lnTo>
                    <a:pt x="537008" y="126680"/>
                  </a:lnTo>
                  <a:lnTo>
                    <a:pt x="561180" y="167218"/>
                  </a:lnTo>
                  <a:lnTo>
                    <a:pt x="579205" y="211604"/>
                  </a:lnTo>
                  <a:lnTo>
                    <a:pt x="590469" y="259201"/>
                  </a:lnTo>
                  <a:lnTo>
                    <a:pt x="594359" y="309371"/>
                  </a:lnTo>
                  <a:lnTo>
                    <a:pt x="590469" y="359542"/>
                  </a:lnTo>
                  <a:lnTo>
                    <a:pt x="579205" y="407139"/>
                  </a:lnTo>
                  <a:lnTo>
                    <a:pt x="561180" y="451525"/>
                  </a:lnTo>
                  <a:lnTo>
                    <a:pt x="537008" y="492063"/>
                  </a:lnTo>
                  <a:lnTo>
                    <a:pt x="507301" y="528113"/>
                  </a:lnTo>
                  <a:lnTo>
                    <a:pt x="472671" y="559039"/>
                  </a:lnTo>
                  <a:lnTo>
                    <a:pt x="433731" y="584203"/>
                  </a:lnTo>
                  <a:lnTo>
                    <a:pt x="391094" y="602967"/>
                  </a:lnTo>
                  <a:lnTo>
                    <a:pt x="345373" y="614693"/>
                  </a:lnTo>
                  <a:lnTo>
                    <a:pt x="297180" y="618743"/>
                  </a:lnTo>
                  <a:lnTo>
                    <a:pt x="248986" y="614693"/>
                  </a:lnTo>
                  <a:lnTo>
                    <a:pt x="203265" y="602967"/>
                  </a:lnTo>
                  <a:lnTo>
                    <a:pt x="160628" y="584203"/>
                  </a:lnTo>
                  <a:lnTo>
                    <a:pt x="121688" y="559039"/>
                  </a:lnTo>
                  <a:lnTo>
                    <a:pt x="87058" y="528113"/>
                  </a:lnTo>
                  <a:lnTo>
                    <a:pt x="57351" y="492063"/>
                  </a:lnTo>
                  <a:lnTo>
                    <a:pt x="33179" y="451525"/>
                  </a:lnTo>
                  <a:lnTo>
                    <a:pt x="15154" y="407139"/>
                  </a:lnTo>
                  <a:lnTo>
                    <a:pt x="3890" y="359542"/>
                  </a:lnTo>
                  <a:lnTo>
                    <a:pt x="0" y="309371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34208" y="3136137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31345" y="2803969"/>
            <a:ext cx="603885" cy="628650"/>
            <a:chOff x="5431345" y="2803969"/>
            <a:chExt cx="603885" cy="628650"/>
          </a:xfrm>
        </p:grpSpPr>
        <p:sp>
          <p:nvSpPr>
            <p:cNvPr id="17" name="object 17"/>
            <p:cNvSpPr/>
            <p:nvPr/>
          </p:nvSpPr>
          <p:spPr>
            <a:xfrm>
              <a:off x="5436108" y="2808732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297179" y="0"/>
                  </a:moveTo>
                  <a:lnTo>
                    <a:pt x="248986" y="4050"/>
                  </a:lnTo>
                  <a:lnTo>
                    <a:pt x="203265" y="15776"/>
                  </a:lnTo>
                  <a:lnTo>
                    <a:pt x="160628" y="34540"/>
                  </a:lnTo>
                  <a:lnTo>
                    <a:pt x="121688" y="59704"/>
                  </a:lnTo>
                  <a:lnTo>
                    <a:pt x="87058" y="90630"/>
                  </a:lnTo>
                  <a:lnTo>
                    <a:pt x="57351" y="126680"/>
                  </a:lnTo>
                  <a:lnTo>
                    <a:pt x="33179" y="167218"/>
                  </a:lnTo>
                  <a:lnTo>
                    <a:pt x="15154" y="211604"/>
                  </a:lnTo>
                  <a:lnTo>
                    <a:pt x="3890" y="259201"/>
                  </a:lnTo>
                  <a:lnTo>
                    <a:pt x="0" y="309371"/>
                  </a:lnTo>
                  <a:lnTo>
                    <a:pt x="3890" y="359542"/>
                  </a:lnTo>
                  <a:lnTo>
                    <a:pt x="15154" y="407139"/>
                  </a:lnTo>
                  <a:lnTo>
                    <a:pt x="33179" y="451525"/>
                  </a:lnTo>
                  <a:lnTo>
                    <a:pt x="57351" y="492063"/>
                  </a:lnTo>
                  <a:lnTo>
                    <a:pt x="87058" y="528113"/>
                  </a:lnTo>
                  <a:lnTo>
                    <a:pt x="121688" y="559039"/>
                  </a:lnTo>
                  <a:lnTo>
                    <a:pt x="160628" y="584203"/>
                  </a:lnTo>
                  <a:lnTo>
                    <a:pt x="203265" y="602967"/>
                  </a:lnTo>
                  <a:lnTo>
                    <a:pt x="248986" y="614693"/>
                  </a:lnTo>
                  <a:lnTo>
                    <a:pt x="297179" y="618743"/>
                  </a:lnTo>
                  <a:lnTo>
                    <a:pt x="345373" y="614693"/>
                  </a:lnTo>
                  <a:lnTo>
                    <a:pt x="391094" y="602967"/>
                  </a:lnTo>
                  <a:lnTo>
                    <a:pt x="433731" y="584203"/>
                  </a:lnTo>
                  <a:lnTo>
                    <a:pt x="472671" y="559039"/>
                  </a:lnTo>
                  <a:lnTo>
                    <a:pt x="507301" y="528113"/>
                  </a:lnTo>
                  <a:lnTo>
                    <a:pt x="537008" y="492063"/>
                  </a:lnTo>
                  <a:lnTo>
                    <a:pt x="561180" y="451525"/>
                  </a:lnTo>
                  <a:lnTo>
                    <a:pt x="579205" y="407139"/>
                  </a:lnTo>
                  <a:lnTo>
                    <a:pt x="590469" y="359542"/>
                  </a:lnTo>
                  <a:lnTo>
                    <a:pt x="594359" y="309371"/>
                  </a:lnTo>
                  <a:lnTo>
                    <a:pt x="590469" y="259201"/>
                  </a:lnTo>
                  <a:lnTo>
                    <a:pt x="579205" y="211604"/>
                  </a:lnTo>
                  <a:lnTo>
                    <a:pt x="561180" y="167218"/>
                  </a:lnTo>
                  <a:lnTo>
                    <a:pt x="537008" y="126680"/>
                  </a:lnTo>
                  <a:lnTo>
                    <a:pt x="507301" y="90630"/>
                  </a:lnTo>
                  <a:lnTo>
                    <a:pt x="472671" y="59704"/>
                  </a:lnTo>
                  <a:lnTo>
                    <a:pt x="433731" y="34540"/>
                  </a:lnTo>
                  <a:lnTo>
                    <a:pt x="391094" y="15776"/>
                  </a:lnTo>
                  <a:lnTo>
                    <a:pt x="345373" y="4050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36108" y="2808732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0" y="309371"/>
                  </a:moveTo>
                  <a:lnTo>
                    <a:pt x="3890" y="259201"/>
                  </a:lnTo>
                  <a:lnTo>
                    <a:pt x="15154" y="211604"/>
                  </a:lnTo>
                  <a:lnTo>
                    <a:pt x="33179" y="167218"/>
                  </a:lnTo>
                  <a:lnTo>
                    <a:pt x="57351" y="126680"/>
                  </a:lnTo>
                  <a:lnTo>
                    <a:pt x="87058" y="90630"/>
                  </a:lnTo>
                  <a:lnTo>
                    <a:pt x="121688" y="59704"/>
                  </a:lnTo>
                  <a:lnTo>
                    <a:pt x="160628" y="34540"/>
                  </a:lnTo>
                  <a:lnTo>
                    <a:pt x="203265" y="15776"/>
                  </a:lnTo>
                  <a:lnTo>
                    <a:pt x="248986" y="4050"/>
                  </a:lnTo>
                  <a:lnTo>
                    <a:pt x="297179" y="0"/>
                  </a:lnTo>
                  <a:lnTo>
                    <a:pt x="345373" y="4050"/>
                  </a:lnTo>
                  <a:lnTo>
                    <a:pt x="391094" y="15776"/>
                  </a:lnTo>
                  <a:lnTo>
                    <a:pt x="433731" y="34540"/>
                  </a:lnTo>
                  <a:lnTo>
                    <a:pt x="472671" y="59704"/>
                  </a:lnTo>
                  <a:lnTo>
                    <a:pt x="507301" y="90630"/>
                  </a:lnTo>
                  <a:lnTo>
                    <a:pt x="537008" y="126680"/>
                  </a:lnTo>
                  <a:lnTo>
                    <a:pt x="561180" y="167218"/>
                  </a:lnTo>
                  <a:lnTo>
                    <a:pt x="579205" y="211604"/>
                  </a:lnTo>
                  <a:lnTo>
                    <a:pt x="590469" y="259201"/>
                  </a:lnTo>
                  <a:lnTo>
                    <a:pt x="594359" y="309371"/>
                  </a:lnTo>
                  <a:lnTo>
                    <a:pt x="590469" y="359542"/>
                  </a:lnTo>
                  <a:lnTo>
                    <a:pt x="579205" y="407139"/>
                  </a:lnTo>
                  <a:lnTo>
                    <a:pt x="561180" y="451525"/>
                  </a:lnTo>
                  <a:lnTo>
                    <a:pt x="537008" y="492063"/>
                  </a:lnTo>
                  <a:lnTo>
                    <a:pt x="507301" y="528113"/>
                  </a:lnTo>
                  <a:lnTo>
                    <a:pt x="472671" y="559039"/>
                  </a:lnTo>
                  <a:lnTo>
                    <a:pt x="433731" y="584203"/>
                  </a:lnTo>
                  <a:lnTo>
                    <a:pt x="391094" y="602967"/>
                  </a:lnTo>
                  <a:lnTo>
                    <a:pt x="345373" y="614693"/>
                  </a:lnTo>
                  <a:lnTo>
                    <a:pt x="297179" y="618743"/>
                  </a:lnTo>
                  <a:lnTo>
                    <a:pt x="248986" y="614693"/>
                  </a:lnTo>
                  <a:lnTo>
                    <a:pt x="203265" y="602967"/>
                  </a:lnTo>
                  <a:lnTo>
                    <a:pt x="160628" y="584203"/>
                  </a:lnTo>
                  <a:lnTo>
                    <a:pt x="121688" y="559039"/>
                  </a:lnTo>
                  <a:lnTo>
                    <a:pt x="87058" y="528113"/>
                  </a:lnTo>
                  <a:lnTo>
                    <a:pt x="57351" y="492063"/>
                  </a:lnTo>
                  <a:lnTo>
                    <a:pt x="33179" y="451525"/>
                  </a:lnTo>
                  <a:lnTo>
                    <a:pt x="15154" y="407139"/>
                  </a:lnTo>
                  <a:lnTo>
                    <a:pt x="3890" y="359542"/>
                  </a:lnTo>
                  <a:lnTo>
                    <a:pt x="0" y="309371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603875" y="2929889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49433" y="2377249"/>
            <a:ext cx="1805305" cy="2292985"/>
            <a:chOff x="3849433" y="2377249"/>
            <a:chExt cx="1805305" cy="2292985"/>
          </a:xfrm>
        </p:grpSpPr>
        <p:sp>
          <p:nvSpPr>
            <p:cNvPr id="21" name="object 21"/>
            <p:cNvSpPr/>
            <p:nvPr/>
          </p:nvSpPr>
          <p:spPr>
            <a:xfrm>
              <a:off x="4250436" y="2397251"/>
              <a:ext cx="1384300" cy="411480"/>
            </a:xfrm>
            <a:custGeom>
              <a:avLst/>
              <a:gdLst/>
              <a:ahLst/>
              <a:cxnLst/>
              <a:rect l="l" t="t" r="r" b="b"/>
              <a:pathLst>
                <a:path w="1384300" h="411480">
                  <a:moveTo>
                    <a:pt x="0" y="0"/>
                  </a:moveTo>
                  <a:lnTo>
                    <a:pt x="1383791" y="411480"/>
                  </a:lnTo>
                </a:path>
              </a:pathLst>
            </a:custGeom>
            <a:ln w="3962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54196" y="4046219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297179" y="0"/>
                  </a:moveTo>
                  <a:lnTo>
                    <a:pt x="248986" y="4050"/>
                  </a:lnTo>
                  <a:lnTo>
                    <a:pt x="203265" y="15776"/>
                  </a:lnTo>
                  <a:lnTo>
                    <a:pt x="160628" y="34540"/>
                  </a:lnTo>
                  <a:lnTo>
                    <a:pt x="121688" y="59704"/>
                  </a:lnTo>
                  <a:lnTo>
                    <a:pt x="87058" y="90630"/>
                  </a:lnTo>
                  <a:lnTo>
                    <a:pt x="57351" y="126680"/>
                  </a:lnTo>
                  <a:lnTo>
                    <a:pt x="33179" y="167218"/>
                  </a:lnTo>
                  <a:lnTo>
                    <a:pt x="15154" y="211604"/>
                  </a:lnTo>
                  <a:lnTo>
                    <a:pt x="3890" y="259201"/>
                  </a:lnTo>
                  <a:lnTo>
                    <a:pt x="0" y="309371"/>
                  </a:lnTo>
                  <a:lnTo>
                    <a:pt x="3890" y="359542"/>
                  </a:lnTo>
                  <a:lnTo>
                    <a:pt x="15154" y="407139"/>
                  </a:lnTo>
                  <a:lnTo>
                    <a:pt x="33179" y="451525"/>
                  </a:lnTo>
                  <a:lnTo>
                    <a:pt x="57351" y="492063"/>
                  </a:lnTo>
                  <a:lnTo>
                    <a:pt x="87058" y="528113"/>
                  </a:lnTo>
                  <a:lnTo>
                    <a:pt x="121688" y="559039"/>
                  </a:lnTo>
                  <a:lnTo>
                    <a:pt x="160628" y="584203"/>
                  </a:lnTo>
                  <a:lnTo>
                    <a:pt x="203265" y="602967"/>
                  </a:lnTo>
                  <a:lnTo>
                    <a:pt x="248986" y="614693"/>
                  </a:lnTo>
                  <a:lnTo>
                    <a:pt x="297179" y="618743"/>
                  </a:lnTo>
                  <a:lnTo>
                    <a:pt x="345373" y="614693"/>
                  </a:lnTo>
                  <a:lnTo>
                    <a:pt x="391094" y="602967"/>
                  </a:lnTo>
                  <a:lnTo>
                    <a:pt x="433731" y="584203"/>
                  </a:lnTo>
                  <a:lnTo>
                    <a:pt x="472671" y="559039"/>
                  </a:lnTo>
                  <a:lnTo>
                    <a:pt x="507301" y="528113"/>
                  </a:lnTo>
                  <a:lnTo>
                    <a:pt x="537008" y="492063"/>
                  </a:lnTo>
                  <a:lnTo>
                    <a:pt x="561180" y="451525"/>
                  </a:lnTo>
                  <a:lnTo>
                    <a:pt x="579205" y="407139"/>
                  </a:lnTo>
                  <a:lnTo>
                    <a:pt x="590469" y="359542"/>
                  </a:lnTo>
                  <a:lnTo>
                    <a:pt x="594359" y="309371"/>
                  </a:lnTo>
                  <a:lnTo>
                    <a:pt x="590469" y="259201"/>
                  </a:lnTo>
                  <a:lnTo>
                    <a:pt x="579205" y="211604"/>
                  </a:lnTo>
                  <a:lnTo>
                    <a:pt x="561180" y="167218"/>
                  </a:lnTo>
                  <a:lnTo>
                    <a:pt x="537008" y="126680"/>
                  </a:lnTo>
                  <a:lnTo>
                    <a:pt x="507301" y="90630"/>
                  </a:lnTo>
                  <a:lnTo>
                    <a:pt x="472671" y="59704"/>
                  </a:lnTo>
                  <a:lnTo>
                    <a:pt x="433731" y="34540"/>
                  </a:lnTo>
                  <a:lnTo>
                    <a:pt x="391094" y="15776"/>
                  </a:lnTo>
                  <a:lnTo>
                    <a:pt x="345373" y="4050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54196" y="4046219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0" y="309371"/>
                  </a:moveTo>
                  <a:lnTo>
                    <a:pt x="3890" y="259201"/>
                  </a:lnTo>
                  <a:lnTo>
                    <a:pt x="15154" y="211604"/>
                  </a:lnTo>
                  <a:lnTo>
                    <a:pt x="33179" y="167218"/>
                  </a:lnTo>
                  <a:lnTo>
                    <a:pt x="57351" y="126680"/>
                  </a:lnTo>
                  <a:lnTo>
                    <a:pt x="87058" y="90630"/>
                  </a:lnTo>
                  <a:lnTo>
                    <a:pt x="121688" y="59704"/>
                  </a:lnTo>
                  <a:lnTo>
                    <a:pt x="160628" y="34540"/>
                  </a:lnTo>
                  <a:lnTo>
                    <a:pt x="203265" y="15776"/>
                  </a:lnTo>
                  <a:lnTo>
                    <a:pt x="248986" y="4050"/>
                  </a:lnTo>
                  <a:lnTo>
                    <a:pt x="297179" y="0"/>
                  </a:lnTo>
                  <a:lnTo>
                    <a:pt x="345373" y="4050"/>
                  </a:lnTo>
                  <a:lnTo>
                    <a:pt x="391094" y="15776"/>
                  </a:lnTo>
                  <a:lnTo>
                    <a:pt x="433731" y="34540"/>
                  </a:lnTo>
                  <a:lnTo>
                    <a:pt x="472671" y="59704"/>
                  </a:lnTo>
                  <a:lnTo>
                    <a:pt x="507301" y="90630"/>
                  </a:lnTo>
                  <a:lnTo>
                    <a:pt x="537008" y="126680"/>
                  </a:lnTo>
                  <a:lnTo>
                    <a:pt x="561180" y="167218"/>
                  </a:lnTo>
                  <a:lnTo>
                    <a:pt x="579205" y="211604"/>
                  </a:lnTo>
                  <a:lnTo>
                    <a:pt x="590469" y="259201"/>
                  </a:lnTo>
                  <a:lnTo>
                    <a:pt x="594359" y="309371"/>
                  </a:lnTo>
                  <a:lnTo>
                    <a:pt x="590469" y="359542"/>
                  </a:lnTo>
                  <a:lnTo>
                    <a:pt x="579205" y="407139"/>
                  </a:lnTo>
                  <a:lnTo>
                    <a:pt x="561180" y="451525"/>
                  </a:lnTo>
                  <a:lnTo>
                    <a:pt x="537008" y="492063"/>
                  </a:lnTo>
                  <a:lnTo>
                    <a:pt x="507301" y="528113"/>
                  </a:lnTo>
                  <a:lnTo>
                    <a:pt x="472671" y="559039"/>
                  </a:lnTo>
                  <a:lnTo>
                    <a:pt x="433731" y="584203"/>
                  </a:lnTo>
                  <a:lnTo>
                    <a:pt x="391094" y="602967"/>
                  </a:lnTo>
                  <a:lnTo>
                    <a:pt x="345373" y="614693"/>
                  </a:lnTo>
                  <a:lnTo>
                    <a:pt x="297179" y="618743"/>
                  </a:lnTo>
                  <a:lnTo>
                    <a:pt x="248986" y="614693"/>
                  </a:lnTo>
                  <a:lnTo>
                    <a:pt x="203265" y="602967"/>
                  </a:lnTo>
                  <a:lnTo>
                    <a:pt x="160628" y="584203"/>
                  </a:lnTo>
                  <a:lnTo>
                    <a:pt x="121688" y="559039"/>
                  </a:lnTo>
                  <a:lnTo>
                    <a:pt x="87058" y="528113"/>
                  </a:lnTo>
                  <a:lnTo>
                    <a:pt x="57351" y="492063"/>
                  </a:lnTo>
                  <a:lnTo>
                    <a:pt x="33179" y="451525"/>
                  </a:lnTo>
                  <a:lnTo>
                    <a:pt x="15154" y="407139"/>
                  </a:lnTo>
                  <a:lnTo>
                    <a:pt x="3890" y="359542"/>
                  </a:lnTo>
                  <a:lnTo>
                    <a:pt x="0" y="309371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19169" y="4167377"/>
            <a:ext cx="8699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29465" y="4041457"/>
            <a:ext cx="603885" cy="628650"/>
            <a:chOff x="5629465" y="4041457"/>
            <a:chExt cx="603885" cy="628650"/>
          </a:xfrm>
        </p:grpSpPr>
        <p:sp>
          <p:nvSpPr>
            <p:cNvPr id="26" name="object 26"/>
            <p:cNvSpPr/>
            <p:nvPr/>
          </p:nvSpPr>
          <p:spPr>
            <a:xfrm>
              <a:off x="5634228" y="4046220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297180" y="0"/>
                  </a:moveTo>
                  <a:lnTo>
                    <a:pt x="248986" y="4050"/>
                  </a:lnTo>
                  <a:lnTo>
                    <a:pt x="203265" y="15776"/>
                  </a:lnTo>
                  <a:lnTo>
                    <a:pt x="160628" y="34540"/>
                  </a:lnTo>
                  <a:lnTo>
                    <a:pt x="121688" y="59704"/>
                  </a:lnTo>
                  <a:lnTo>
                    <a:pt x="87058" y="90630"/>
                  </a:lnTo>
                  <a:lnTo>
                    <a:pt x="57351" y="126680"/>
                  </a:lnTo>
                  <a:lnTo>
                    <a:pt x="33179" y="167218"/>
                  </a:lnTo>
                  <a:lnTo>
                    <a:pt x="15154" y="211604"/>
                  </a:lnTo>
                  <a:lnTo>
                    <a:pt x="3890" y="259201"/>
                  </a:lnTo>
                  <a:lnTo>
                    <a:pt x="0" y="309371"/>
                  </a:lnTo>
                  <a:lnTo>
                    <a:pt x="3890" y="359542"/>
                  </a:lnTo>
                  <a:lnTo>
                    <a:pt x="15154" y="407139"/>
                  </a:lnTo>
                  <a:lnTo>
                    <a:pt x="33179" y="451525"/>
                  </a:lnTo>
                  <a:lnTo>
                    <a:pt x="57351" y="492063"/>
                  </a:lnTo>
                  <a:lnTo>
                    <a:pt x="87058" y="528113"/>
                  </a:lnTo>
                  <a:lnTo>
                    <a:pt x="121688" y="559039"/>
                  </a:lnTo>
                  <a:lnTo>
                    <a:pt x="160628" y="584203"/>
                  </a:lnTo>
                  <a:lnTo>
                    <a:pt x="203265" y="602967"/>
                  </a:lnTo>
                  <a:lnTo>
                    <a:pt x="248986" y="614693"/>
                  </a:lnTo>
                  <a:lnTo>
                    <a:pt x="297180" y="618743"/>
                  </a:lnTo>
                  <a:lnTo>
                    <a:pt x="345373" y="614693"/>
                  </a:lnTo>
                  <a:lnTo>
                    <a:pt x="391094" y="602967"/>
                  </a:lnTo>
                  <a:lnTo>
                    <a:pt x="433731" y="584203"/>
                  </a:lnTo>
                  <a:lnTo>
                    <a:pt x="472671" y="559039"/>
                  </a:lnTo>
                  <a:lnTo>
                    <a:pt x="507301" y="528113"/>
                  </a:lnTo>
                  <a:lnTo>
                    <a:pt x="537008" y="492063"/>
                  </a:lnTo>
                  <a:lnTo>
                    <a:pt x="561180" y="451525"/>
                  </a:lnTo>
                  <a:lnTo>
                    <a:pt x="579205" y="407139"/>
                  </a:lnTo>
                  <a:lnTo>
                    <a:pt x="590469" y="359542"/>
                  </a:lnTo>
                  <a:lnTo>
                    <a:pt x="594360" y="309371"/>
                  </a:lnTo>
                  <a:lnTo>
                    <a:pt x="590469" y="259201"/>
                  </a:lnTo>
                  <a:lnTo>
                    <a:pt x="579205" y="211604"/>
                  </a:lnTo>
                  <a:lnTo>
                    <a:pt x="561180" y="167218"/>
                  </a:lnTo>
                  <a:lnTo>
                    <a:pt x="537008" y="126680"/>
                  </a:lnTo>
                  <a:lnTo>
                    <a:pt x="507301" y="90630"/>
                  </a:lnTo>
                  <a:lnTo>
                    <a:pt x="472671" y="59704"/>
                  </a:lnTo>
                  <a:lnTo>
                    <a:pt x="433731" y="34540"/>
                  </a:lnTo>
                  <a:lnTo>
                    <a:pt x="391094" y="15776"/>
                  </a:lnTo>
                  <a:lnTo>
                    <a:pt x="345373" y="405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634228" y="4046220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0" y="309371"/>
                  </a:moveTo>
                  <a:lnTo>
                    <a:pt x="3890" y="259201"/>
                  </a:lnTo>
                  <a:lnTo>
                    <a:pt x="15154" y="211604"/>
                  </a:lnTo>
                  <a:lnTo>
                    <a:pt x="33179" y="167218"/>
                  </a:lnTo>
                  <a:lnTo>
                    <a:pt x="57351" y="126680"/>
                  </a:lnTo>
                  <a:lnTo>
                    <a:pt x="87058" y="90630"/>
                  </a:lnTo>
                  <a:lnTo>
                    <a:pt x="121688" y="59704"/>
                  </a:lnTo>
                  <a:lnTo>
                    <a:pt x="160628" y="34540"/>
                  </a:lnTo>
                  <a:lnTo>
                    <a:pt x="203265" y="15776"/>
                  </a:lnTo>
                  <a:lnTo>
                    <a:pt x="248986" y="4050"/>
                  </a:lnTo>
                  <a:lnTo>
                    <a:pt x="297180" y="0"/>
                  </a:lnTo>
                  <a:lnTo>
                    <a:pt x="345373" y="4050"/>
                  </a:lnTo>
                  <a:lnTo>
                    <a:pt x="391094" y="15776"/>
                  </a:lnTo>
                  <a:lnTo>
                    <a:pt x="433731" y="34540"/>
                  </a:lnTo>
                  <a:lnTo>
                    <a:pt x="472671" y="59704"/>
                  </a:lnTo>
                  <a:lnTo>
                    <a:pt x="507301" y="90630"/>
                  </a:lnTo>
                  <a:lnTo>
                    <a:pt x="537008" y="126680"/>
                  </a:lnTo>
                  <a:lnTo>
                    <a:pt x="561180" y="167218"/>
                  </a:lnTo>
                  <a:lnTo>
                    <a:pt x="579205" y="211604"/>
                  </a:lnTo>
                  <a:lnTo>
                    <a:pt x="590469" y="259201"/>
                  </a:lnTo>
                  <a:lnTo>
                    <a:pt x="594360" y="309371"/>
                  </a:lnTo>
                  <a:lnTo>
                    <a:pt x="590469" y="359542"/>
                  </a:lnTo>
                  <a:lnTo>
                    <a:pt x="579205" y="407139"/>
                  </a:lnTo>
                  <a:lnTo>
                    <a:pt x="561180" y="451525"/>
                  </a:lnTo>
                  <a:lnTo>
                    <a:pt x="537008" y="492063"/>
                  </a:lnTo>
                  <a:lnTo>
                    <a:pt x="507301" y="528113"/>
                  </a:lnTo>
                  <a:lnTo>
                    <a:pt x="472671" y="559039"/>
                  </a:lnTo>
                  <a:lnTo>
                    <a:pt x="433731" y="584203"/>
                  </a:lnTo>
                  <a:lnTo>
                    <a:pt x="391094" y="602967"/>
                  </a:lnTo>
                  <a:lnTo>
                    <a:pt x="345373" y="614693"/>
                  </a:lnTo>
                  <a:lnTo>
                    <a:pt x="297180" y="618743"/>
                  </a:lnTo>
                  <a:lnTo>
                    <a:pt x="248986" y="614693"/>
                  </a:lnTo>
                  <a:lnTo>
                    <a:pt x="203265" y="602967"/>
                  </a:lnTo>
                  <a:lnTo>
                    <a:pt x="160628" y="584203"/>
                  </a:lnTo>
                  <a:lnTo>
                    <a:pt x="121688" y="559039"/>
                  </a:lnTo>
                  <a:lnTo>
                    <a:pt x="87058" y="528113"/>
                  </a:lnTo>
                  <a:lnTo>
                    <a:pt x="57351" y="492063"/>
                  </a:lnTo>
                  <a:lnTo>
                    <a:pt x="33179" y="451525"/>
                  </a:lnTo>
                  <a:lnTo>
                    <a:pt x="15154" y="407139"/>
                  </a:lnTo>
                  <a:lnTo>
                    <a:pt x="3890" y="359542"/>
                  </a:lnTo>
                  <a:lnTo>
                    <a:pt x="0" y="309371"/>
                  </a:lnTo>
                  <a:close/>
                </a:path>
              </a:pathLst>
            </a:custGeom>
            <a:ln w="9143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801995" y="4167377"/>
            <a:ext cx="819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52315" y="3427476"/>
            <a:ext cx="1582420" cy="826135"/>
          </a:xfrm>
          <a:custGeom>
            <a:avLst/>
            <a:gdLst/>
            <a:ahLst/>
            <a:cxnLst/>
            <a:rect l="l" t="t" r="r" b="b"/>
            <a:pathLst>
              <a:path w="1582420" h="826135">
                <a:moveTo>
                  <a:pt x="396239" y="826007"/>
                </a:moveTo>
                <a:lnTo>
                  <a:pt x="1581912" y="826007"/>
                </a:lnTo>
              </a:path>
              <a:path w="1582420" h="826135">
                <a:moveTo>
                  <a:pt x="0" y="618744"/>
                </a:moveTo>
                <a:lnTo>
                  <a:pt x="0" y="207263"/>
                </a:lnTo>
              </a:path>
              <a:path w="1582420" h="826135">
                <a:moveTo>
                  <a:pt x="198120" y="618744"/>
                </a:moveTo>
                <a:lnTo>
                  <a:pt x="1581912" y="0"/>
                </a:lnTo>
              </a:path>
            </a:pathLst>
          </a:custGeom>
          <a:ln w="39624">
            <a:solidFill>
              <a:srgbClr val="2E2B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646676" y="2397251"/>
            <a:ext cx="198120" cy="41148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5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46676" y="4457700"/>
            <a:ext cx="198120" cy="41148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35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56076" y="3634740"/>
            <a:ext cx="198120" cy="41148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sz="800" spc="-50" dirty="0">
                <a:solidFill>
                  <a:srgbClr val="993300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46676" y="3634740"/>
            <a:ext cx="198120" cy="41148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63595" y="2189988"/>
            <a:ext cx="198120" cy="414655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49623" y="3087623"/>
            <a:ext cx="603885" cy="628015"/>
            <a:chOff x="3849623" y="3087623"/>
            <a:chExt cx="603885" cy="628015"/>
          </a:xfrm>
        </p:grpSpPr>
        <p:sp>
          <p:nvSpPr>
            <p:cNvPr id="36" name="object 36"/>
            <p:cNvSpPr/>
            <p:nvPr/>
          </p:nvSpPr>
          <p:spPr>
            <a:xfrm>
              <a:off x="3854195" y="3092195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297179" y="0"/>
                  </a:moveTo>
                  <a:lnTo>
                    <a:pt x="248986" y="4050"/>
                  </a:lnTo>
                  <a:lnTo>
                    <a:pt x="203265" y="15776"/>
                  </a:lnTo>
                  <a:lnTo>
                    <a:pt x="160628" y="34540"/>
                  </a:lnTo>
                  <a:lnTo>
                    <a:pt x="121688" y="59704"/>
                  </a:lnTo>
                  <a:lnTo>
                    <a:pt x="87058" y="90630"/>
                  </a:lnTo>
                  <a:lnTo>
                    <a:pt x="57351" y="126680"/>
                  </a:lnTo>
                  <a:lnTo>
                    <a:pt x="33179" y="167218"/>
                  </a:lnTo>
                  <a:lnTo>
                    <a:pt x="15154" y="211604"/>
                  </a:lnTo>
                  <a:lnTo>
                    <a:pt x="3890" y="259201"/>
                  </a:lnTo>
                  <a:lnTo>
                    <a:pt x="0" y="309371"/>
                  </a:lnTo>
                  <a:lnTo>
                    <a:pt x="3890" y="359542"/>
                  </a:lnTo>
                  <a:lnTo>
                    <a:pt x="15154" y="407139"/>
                  </a:lnTo>
                  <a:lnTo>
                    <a:pt x="33179" y="451525"/>
                  </a:lnTo>
                  <a:lnTo>
                    <a:pt x="57351" y="492063"/>
                  </a:lnTo>
                  <a:lnTo>
                    <a:pt x="87058" y="528113"/>
                  </a:lnTo>
                  <a:lnTo>
                    <a:pt x="121688" y="559039"/>
                  </a:lnTo>
                  <a:lnTo>
                    <a:pt x="160628" y="584203"/>
                  </a:lnTo>
                  <a:lnTo>
                    <a:pt x="203265" y="602967"/>
                  </a:lnTo>
                  <a:lnTo>
                    <a:pt x="248986" y="614693"/>
                  </a:lnTo>
                  <a:lnTo>
                    <a:pt x="297179" y="618743"/>
                  </a:lnTo>
                  <a:lnTo>
                    <a:pt x="345373" y="614693"/>
                  </a:lnTo>
                  <a:lnTo>
                    <a:pt x="391094" y="602967"/>
                  </a:lnTo>
                  <a:lnTo>
                    <a:pt x="433731" y="584203"/>
                  </a:lnTo>
                  <a:lnTo>
                    <a:pt x="472671" y="559039"/>
                  </a:lnTo>
                  <a:lnTo>
                    <a:pt x="507301" y="528113"/>
                  </a:lnTo>
                  <a:lnTo>
                    <a:pt x="537008" y="492063"/>
                  </a:lnTo>
                  <a:lnTo>
                    <a:pt x="561180" y="451525"/>
                  </a:lnTo>
                  <a:lnTo>
                    <a:pt x="579205" y="407139"/>
                  </a:lnTo>
                  <a:lnTo>
                    <a:pt x="590469" y="359542"/>
                  </a:lnTo>
                  <a:lnTo>
                    <a:pt x="594359" y="309371"/>
                  </a:lnTo>
                  <a:lnTo>
                    <a:pt x="590469" y="259201"/>
                  </a:lnTo>
                  <a:lnTo>
                    <a:pt x="579205" y="211604"/>
                  </a:lnTo>
                  <a:lnTo>
                    <a:pt x="561180" y="167218"/>
                  </a:lnTo>
                  <a:lnTo>
                    <a:pt x="537008" y="126680"/>
                  </a:lnTo>
                  <a:lnTo>
                    <a:pt x="507301" y="90630"/>
                  </a:lnTo>
                  <a:lnTo>
                    <a:pt x="472671" y="59704"/>
                  </a:lnTo>
                  <a:lnTo>
                    <a:pt x="433731" y="34540"/>
                  </a:lnTo>
                  <a:lnTo>
                    <a:pt x="391094" y="15776"/>
                  </a:lnTo>
                  <a:lnTo>
                    <a:pt x="345373" y="4050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54195" y="3092195"/>
              <a:ext cx="594360" cy="619125"/>
            </a:xfrm>
            <a:custGeom>
              <a:avLst/>
              <a:gdLst/>
              <a:ahLst/>
              <a:cxnLst/>
              <a:rect l="l" t="t" r="r" b="b"/>
              <a:pathLst>
                <a:path w="594360" h="619125">
                  <a:moveTo>
                    <a:pt x="0" y="309371"/>
                  </a:moveTo>
                  <a:lnTo>
                    <a:pt x="3890" y="259201"/>
                  </a:lnTo>
                  <a:lnTo>
                    <a:pt x="15154" y="211604"/>
                  </a:lnTo>
                  <a:lnTo>
                    <a:pt x="33179" y="167218"/>
                  </a:lnTo>
                  <a:lnTo>
                    <a:pt x="57351" y="126680"/>
                  </a:lnTo>
                  <a:lnTo>
                    <a:pt x="87058" y="90630"/>
                  </a:lnTo>
                  <a:lnTo>
                    <a:pt x="121688" y="59704"/>
                  </a:lnTo>
                  <a:lnTo>
                    <a:pt x="160628" y="34540"/>
                  </a:lnTo>
                  <a:lnTo>
                    <a:pt x="203265" y="15776"/>
                  </a:lnTo>
                  <a:lnTo>
                    <a:pt x="248986" y="4050"/>
                  </a:lnTo>
                  <a:lnTo>
                    <a:pt x="297179" y="0"/>
                  </a:lnTo>
                  <a:lnTo>
                    <a:pt x="345373" y="4050"/>
                  </a:lnTo>
                  <a:lnTo>
                    <a:pt x="391094" y="15776"/>
                  </a:lnTo>
                  <a:lnTo>
                    <a:pt x="433731" y="34540"/>
                  </a:lnTo>
                  <a:lnTo>
                    <a:pt x="472671" y="59704"/>
                  </a:lnTo>
                  <a:lnTo>
                    <a:pt x="507301" y="90630"/>
                  </a:lnTo>
                  <a:lnTo>
                    <a:pt x="537008" y="126680"/>
                  </a:lnTo>
                  <a:lnTo>
                    <a:pt x="561180" y="167218"/>
                  </a:lnTo>
                  <a:lnTo>
                    <a:pt x="579205" y="211604"/>
                  </a:lnTo>
                  <a:lnTo>
                    <a:pt x="590469" y="259201"/>
                  </a:lnTo>
                  <a:lnTo>
                    <a:pt x="594359" y="309371"/>
                  </a:lnTo>
                  <a:lnTo>
                    <a:pt x="590469" y="359542"/>
                  </a:lnTo>
                  <a:lnTo>
                    <a:pt x="579205" y="407139"/>
                  </a:lnTo>
                  <a:lnTo>
                    <a:pt x="561180" y="451525"/>
                  </a:lnTo>
                  <a:lnTo>
                    <a:pt x="537008" y="492063"/>
                  </a:lnTo>
                  <a:lnTo>
                    <a:pt x="507301" y="528113"/>
                  </a:lnTo>
                  <a:lnTo>
                    <a:pt x="472671" y="559039"/>
                  </a:lnTo>
                  <a:lnTo>
                    <a:pt x="433731" y="584203"/>
                  </a:lnTo>
                  <a:lnTo>
                    <a:pt x="391094" y="602967"/>
                  </a:lnTo>
                  <a:lnTo>
                    <a:pt x="345373" y="614693"/>
                  </a:lnTo>
                  <a:lnTo>
                    <a:pt x="297179" y="618743"/>
                  </a:lnTo>
                  <a:lnTo>
                    <a:pt x="248986" y="614693"/>
                  </a:lnTo>
                  <a:lnTo>
                    <a:pt x="203265" y="602967"/>
                  </a:lnTo>
                  <a:lnTo>
                    <a:pt x="160628" y="584203"/>
                  </a:lnTo>
                  <a:lnTo>
                    <a:pt x="121688" y="559039"/>
                  </a:lnTo>
                  <a:lnTo>
                    <a:pt x="87058" y="528113"/>
                  </a:lnTo>
                  <a:lnTo>
                    <a:pt x="57351" y="492063"/>
                  </a:lnTo>
                  <a:lnTo>
                    <a:pt x="33179" y="451525"/>
                  </a:lnTo>
                  <a:lnTo>
                    <a:pt x="15154" y="407139"/>
                  </a:lnTo>
                  <a:lnTo>
                    <a:pt x="3890" y="359542"/>
                  </a:lnTo>
                  <a:lnTo>
                    <a:pt x="0" y="309371"/>
                  </a:lnTo>
                  <a:close/>
                </a:path>
              </a:pathLst>
            </a:custGeom>
            <a:ln w="9144">
              <a:solidFill>
                <a:srgbClr val="2E2B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19169" y="321360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Rectangle 1">
            <a:extLst>
              <a:ext uri="{FF2B5EF4-FFF2-40B4-BE49-F238E27FC236}">
                <a16:creationId xmlns:a16="http://schemas.microsoft.com/office/drawing/2014/main" id="{452015FA-23F4-BDA4-B5F3-B1FFBEE9E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41" y="1017538"/>
            <a:ext cx="85765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Prim’s: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MST is always connected in intermediate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Kruskal’s: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MST may be isolated vertex in intermediate step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for: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Prim’s: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 graphs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Kruskal’s: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Sparse graphs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164EDB4-E1B8-DB87-009B-8E2AE5CE4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267200"/>
            <a:ext cx="382958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7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Dijkstra’s</a:t>
            </a:r>
            <a:r>
              <a:rPr spc="-190" dirty="0"/>
              <a:t> </a:t>
            </a:r>
            <a:r>
              <a:rPr spc="-7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00200"/>
            <a:ext cx="7340600" cy="447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395" marR="455295" indent="-227329" algn="just">
              <a:lnSpc>
                <a:spcPct val="1051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Dijkstra's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algorithm,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Dutch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scientist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Edsger 	Dijkstra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1959,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shortest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tree.</a:t>
            </a:r>
            <a:endParaRPr sz="2400" dirty="0">
              <a:latin typeface="Calibri"/>
              <a:cs typeface="Calibri"/>
            </a:endParaRPr>
          </a:p>
          <a:p>
            <a:pPr marL="239395" marR="463550" indent="-227329" algn="just">
              <a:lnSpc>
                <a:spcPct val="105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source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A,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is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shortest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(one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lowest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cost)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(source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node)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node.</a:t>
            </a:r>
            <a:endParaRPr sz="2400" dirty="0">
              <a:latin typeface="Calibri"/>
              <a:cs typeface="Calibri"/>
            </a:endParaRPr>
          </a:p>
          <a:p>
            <a:pPr marL="239395" marR="541655" indent="-227329">
              <a:lnSpc>
                <a:spcPct val="1051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Moreover,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Dijkstra’s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finding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costs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shortest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paths</a:t>
            </a:r>
            <a:r>
              <a:rPr sz="24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source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a 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destination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node.</a:t>
            </a:r>
            <a:endParaRPr sz="2400" dirty="0">
              <a:latin typeface="Calibri"/>
              <a:cs typeface="Calibri"/>
            </a:endParaRPr>
          </a:p>
          <a:p>
            <a:pPr marL="239395" marR="5080" indent="-227329">
              <a:lnSpc>
                <a:spcPct val="105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means,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solves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source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shortest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problem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directed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G(V,E)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non-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negative</a:t>
            </a:r>
            <a:r>
              <a:rPr sz="24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edge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weights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i.e.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w(u,v)&gt;=0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Dijkstra’s</a:t>
            </a:r>
            <a:r>
              <a:rPr spc="-190" dirty="0"/>
              <a:t> </a:t>
            </a:r>
            <a:r>
              <a:rPr spc="-7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44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226AA2-4C5F-3F4D-B407-7B8A2B405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04" y="1371600"/>
            <a:ext cx="7872795" cy="20376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8EBDF-0FB1-2ECB-A250-0722F3DF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409264"/>
            <a:ext cx="7315199" cy="3175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Graph</a:t>
            </a:r>
            <a:r>
              <a:rPr spc="-220" dirty="0"/>
              <a:t> </a:t>
            </a:r>
            <a:r>
              <a:rPr spc="-9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2068" y="1618869"/>
            <a:ext cx="7301230" cy="267893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marR="254635" indent="-228600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000" b="1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b="1" i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b="1" i="1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Neighbors:</a:t>
            </a:r>
            <a:r>
              <a:rPr sz="2000" b="1" i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(u,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v)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said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neighbors.</a:t>
            </a: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12065" marR="254635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tabLst>
                <a:tab pos="240665" algn="l"/>
              </a:tabLst>
            </a:pPr>
            <a:endParaRPr sz="2000" dirty="0">
              <a:latin typeface="Calibri"/>
              <a:cs typeface="Calibri"/>
            </a:endParaRPr>
          </a:p>
          <a:p>
            <a:pPr marL="240665" marR="508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Degree</a:t>
            </a:r>
            <a:r>
              <a:rPr sz="2000" b="1" i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i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node:</a:t>
            </a:r>
            <a:r>
              <a:rPr sz="2000" b="1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Degree of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u,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deg(u),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total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edges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containing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u.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 deg(u)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000" spc="-30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isolated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0665" marR="508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endParaRPr sz="2000" dirty="0">
              <a:latin typeface="Calibri"/>
              <a:cs typeface="Calibri"/>
            </a:endParaRPr>
          </a:p>
          <a:p>
            <a:pPr marL="240665" marR="12065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Regular</a:t>
            </a:r>
            <a:r>
              <a:rPr sz="2000" b="1" i="1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graph:</a:t>
            </a:r>
            <a:r>
              <a:rPr sz="2000" b="1" i="1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degree.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8361" y="568431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Dijkstra’s</a:t>
            </a:r>
            <a:r>
              <a:rPr spc="-190" dirty="0"/>
              <a:t> </a:t>
            </a:r>
            <a:r>
              <a:rPr spc="-70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93AE320-14C8-BC56-84FA-3CD11495C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85" y="1170220"/>
            <a:ext cx="4639322" cy="552527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D19419E-80C8-2453-3DC8-6E3C650F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75438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464896"/>
            <a:ext cx="4970145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Warshall’s</a:t>
            </a:r>
            <a:r>
              <a:rPr spc="-210" dirty="0"/>
              <a:t> </a:t>
            </a:r>
            <a:r>
              <a:rPr spc="-7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164081"/>
            <a:ext cx="82296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Computes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transitive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closure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2400" spc="-30" dirty="0">
                <a:solidFill>
                  <a:srgbClr val="2E2B1F"/>
                </a:solidFill>
                <a:latin typeface="Calibri"/>
                <a:cs typeface="Calibri"/>
              </a:rPr>
              <a:t>graph.</a:t>
            </a:r>
            <a:br>
              <a:rPr lang="en-US" sz="2400" spc="-30" dirty="0">
                <a:solidFill>
                  <a:srgbClr val="2E2B1F"/>
                </a:solidFill>
                <a:latin typeface="Calibri"/>
                <a:cs typeface="Calibri"/>
              </a:rPr>
            </a:br>
            <a:r>
              <a:rPr lang="en-US" dirty="0"/>
              <a:t>That means it finds out which nodes are reachable from which other nodes.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48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14" dirty="0"/>
              <a:t>Warshall’s</a:t>
            </a:r>
            <a:r>
              <a:rPr spc="-210" dirty="0"/>
              <a:t> </a:t>
            </a:r>
            <a:r>
              <a:rPr spc="-75" dirty="0"/>
              <a:t>algorithm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04AB8-B24C-B6CA-93F3-89F440D67B3D}"/>
              </a:ext>
            </a:extLst>
          </p:cNvPr>
          <p:cNvSpPr txBox="1"/>
          <p:nvPr/>
        </p:nvSpPr>
        <p:spPr>
          <a:xfrm>
            <a:off x="568198" y="1183357"/>
            <a:ext cx="782235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1)Input: Adjacency matrix A[n][n] of a graph with n nodes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2) Initialize shortest path matrix R</a:t>
            </a: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Bahnschrift SemiLight" panose="020B0502040204020203" pitchFamily="34" charset="0"/>
              </a:rPr>
              <a:t>for i = 0 to n-1: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Bahnschrift SemiLight" panose="020B0502040204020203" pitchFamily="34" charset="0"/>
              </a:rPr>
              <a:t>    for j = 0 to n-1: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Bahnschrift SemiLight" panose="020B0502040204020203" pitchFamily="34" charset="0"/>
              </a:rPr>
              <a:t>        if A[i][j] == 1: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Bahnschrift SemiLight" panose="020B0502040204020203" pitchFamily="34" charset="0"/>
              </a:rPr>
              <a:t>            R[i][j] =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Bahnschrift SemiLight" panose="020B0502040204020203" pitchFamily="34" charset="0"/>
              </a:rPr>
              <a:t>        else: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a-DK" sz="1800" dirty="0">
                <a:effectLst/>
                <a:latin typeface="Bahnschrift SemiLight" panose="020B0502040204020203" pitchFamily="34" charset="0"/>
              </a:rPr>
              <a:t>            R[i][j]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</a:rPr>
              <a:t>3)Compute transitive closure using intermediate nodes:</a:t>
            </a:r>
            <a:endParaRPr lang="en-US" dirty="0">
              <a:effectLst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Bahnschrift SemiLight" panose="020B0502040204020203" pitchFamily="34" charset="0"/>
              </a:rPr>
              <a:t>for </a:t>
            </a:r>
            <a:r>
              <a:rPr lang="en-US" sz="1800" dirty="0" err="1">
                <a:effectLst/>
                <a:latin typeface="Bahnschrift SemiLight" panose="020B0502040204020203" pitchFamily="34" charset="0"/>
              </a:rPr>
              <a:t>i</a:t>
            </a:r>
            <a:r>
              <a:rPr lang="en-US" sz="1800" dirty="0">
                <a:effectLst/>
                <a:latin typeface="Bahnschrift SemiLight" panose="020B0502040204020203" pitchFamily="34" charset="0"/>
              </a:rPr>
              <a:t> = 0 to n-1: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Bahnschrift SemiLight" panose="020B0502040204020203" pitchFamily="34" charset="0"/>
              </a:rPr>
              <a:t>    for j = 0 to n-1: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Bahnschrift SemiLight" panose="020B0502040204020203" pitchFamily="34" charset="0"/>
              </a:rPr>
              <a:t>        for k = 0 to n-1: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Bahnschrift SemiLight" panose="020B0502040204020203" pitchFamily="34" charset="0"/>
              </a:rPr>
              <a:t>            R[</a:t>
            </a:r>
            <a:r>
              <a:rPr lang="en-US" sz="1800" dirty="0" err="1">
                <a:effectLst/>
                <a:latin typeface="Bahnschrift SemiLight" panose="020B0502040204020203" pitchFamily="34" charset="0"/>
              </a:rPr>
              <a:t>i</a:t>
            </a:r>
            <a:r>
              <a:rPr lang="en-US" sz="1800" dirty="0">
                <a:effectLst/>
                <a:latin typeface="Bahnschrift SemiLight" panose="020B0502040204020203" pitchFamily="34" charset="0"/>
              </a:rPr>
              <a:t>][j] = R[</a:t>
            </a:r>
            <a:r>
              <a:rPr lang="en-US" sz="1800" dirty="0" err="1">
                <a:effectLst/>
                <a:latin typeface="Bahnschrift SemiLight" panose="020B0502040204020203" pitchFamily="34" charset="0"/>
              </a:rPr>
              <a:t>i</a:t>
            </a:r>
            <a:r>
              <a:rPr lang="en-US" sz="1800" dirty="0">
                <a:effectLst/>
                <a:latin typeface="Bahnschrift SemiLight" panose="020B0502040204020203" pitchFamily="34" charset="0"/>
              </a:rPr>
              <a:t>][j] OR (R[</a:t>
            </a:r>
            <a:r>
              <a:rPr lang="en-US" sz="1800" dirty="0" err="1">
                <a:effectLst/>
                <a:latin typeface="Bahnschrift SemiLight" panose="020B0502040204020203" pitchFamily="34" charset="0"/>
              </a:rPr>
              <a:t>i</a:t>
            </a:r>
            <a:r>
              <a:rPr lang="en-US" sz="1800" dirty="0">
                <a:effectLst/>
                <a:latin typeface="Bahnschrift SemiLight" panose="020B0502040204020203" pitchFamily="34" charset="0"/>
              </a:rPr>
              <a:t>][k] AND R[k][j])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410" y="410714"/>
            <a:ext cx="8134777" cy="60966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6244" y="162509"/>
            <a:ext cx="6584950" cy="7283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0" dirty="0"/>
              <a:t>Floyd</a:t>
            </a:r>
            <a:r>
              <a:rPr spc="-200" dirty="0"/>
              <a:t> </a:t>
            </a:r>
            <a:r>
              <a:rPr spc="-95" dirty="0"/>
              <a:t>-</a:t>
            </a:r>
            <a:r>
              <a:rPr spc="-114" dirty="0"/>
              <a:t>Warshall’s</a:t>
            </a:r>
            <a:r>
              <a:rPr spc="-225" dirty="0"/>
              <a:t> </a:t>
            </a:r>
            <a:r>
              <a:rPr spc="-7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600" y="1371600"/>
            <a:ext cx="8647683" cy="9092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marR="617855" indent="-227329">
              <a:lnSpc>
                <a:spcPct val="1101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dirty="0"/>
              <a:t>Finds the shortest distances between all pairs of nodes in a weighted graph.</a:t>
            </a:r>
            <a:br>
              <a:rPr lang="en-US" spc="-10" dirty="0">
                <a:solidFill>
                  <a:srgbClr val="2E2B1F"/>
                </a:solidFill>
                <a:latin typeface="Calibri"/>
                <a:cs typeface="Calibri"/>
              </a:rPr>
            </a:br>
            <a:r>
              <a:rPr lang="en-US" dirty="0"/>
              <a:t>That means it tells you the </a:t>
            </a:r>
            <a:r>
              <a:rPr lang="en-US" b="1" dirty="0"/>
              <a:t>minimum path cost</a:t>
            </a:r>
            <a:r>
              <a:rPr lang="en-US" dirty="0"/>
              <a:t> from every node to every other node.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B5C731-FDD0-06FA-0248-E8201AF9AE55}"/>
              </a:ext>
            </a:extLst>
          </p:cNvPr>
          <p:cNvSpPr txBox="1"/>
          <p:nvPr/>
        </p:nvSpPr>
        <p:spPr>
          <a:xfrm>
            <a:off x="457199" y="228600"/>
            <a:ext cx="766775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1)Input: Adjacency matrix A[n][n] of a graph with n nodes</a:t>
            </a:r>
          </a:p>
          <a:p>
            <a:r>
              <a:rPr lang="en-US" b="1" dirty="0"/>
              <a:t>2) Initialize shortest path matrix D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for 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 = 0 to n-1: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for j = 0 to n-1: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    if 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 == j: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        D[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][j] = 0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    else if A[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][j] == 0: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        D[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][j] = ∞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    else: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        D[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][j] = A[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][j]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3)Compute shortest paths using intermediate nodes:</a:t>
            </a:r>
            <a:endParaRPr lang="en-US" dirty="0"/>
          </a:p>
          <a:p>
            <a:r>
              <a:rPr lang="en-US" sz="2000" dirty="0">
                <a:latin typeface="Bahnschrift SemiLight" panose="020B0502040204020203" pitchFamily="34" charset="0"/>
              </a:rPr>
              <a:t>for 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=0 to n-1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for j=0 to n-1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    for k=0 to n-1</a:t>
            </a:r>
          </a:p>
          <a:p>
            <a:r>
              <a:rPr lang="en-US" sz="2000" dirty="0">
                <a:latin typeface="Bahnschrift SemiLight" panose="020B0502040204020203" pitchFamily="34" charset="0"/>
              </a:rPr>
              <a:t>            D[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][j] = min(D[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][j], D[</a:t>
            </a:r>
            <a:r>
              <a:rPr lang="en-US" sz="2000" dirty="0" err="1">
                <a:latin typeface="Bahnschrift SemiLight" panose="020B0502040204020203" pitchFamily="34" charset="0"/>
              </a:rPr>
              <a:t>i</a:t>
            </a:r>
            <a:r>
              <a:rPr lang="en-US" sz="2000" dirty="0">
                <a:latin typeface="Bahnschrift SemiLight" panose="020B0502040204020203" pitchFamily="34" charset="0"/>
              </a:rPr>
              <a:t>][k] + D[k][j])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10"/>
              </a:spcBef>
            </a:pPr>
            <a:r>
              <a:rPr spc="-110" dirty="0"/>
              <a:t>Floyd</a:t>
            </a:r>
            <a:r>
              <a:rPr spc="-245" dirty="0"/>
              <a:t> </a:t>
            </a:r>
            <a:r>
              <a:rPr dirty="0"/>
              <a:t>-</a:t>
            </a:r>
            <a:r>
              <a:rPr spc="-170" dirty="0"/>
              <a:t> </a:t>
            </a:r>
            <a:r>
              <a:rPr spc="-114" dirty="0"/>
              <a:t>Warshall’s</a:t>
            </a:r>
            <a:r>
              <a:rPr spc="-254" dirty="0"/>
              <a:t> </a:t>
            </a:r>
            <a:r>
              <a:rPr spc="-7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0" y="908303"/>
            <a:ext cx="8611870" cy="5949950"/>
            <a:chOff x="0" y="908303"/>
            <a:chExt cx="8611870" cy="5949950"/>
          </a:xfrm>
        </p:grpSpPr>
        <p:sp>
          <p:nvSpPr>
            <p:cNvPr id="6" name="object 6"/>
            <p:cNvSpPr/>
            <p:nvPr/>
          </p:nvSpPr>
          <p:spPr>
            <a:xfrm>
              <a:off x="8531352" y="5647944"/>
              <a:ext cx="71120" cy="396240"/>
            </a:xfrm>
            <a:custGeom>
              <a:avLst/>
              <a:gdLst/>
              <a:ahLst/>
              <a:cxnLst/>
              <a:rect l="l" t="t" r="r" b="b"/>
              <a:pathLst>
                <a:path w="71120" h="396239">
                  <a:moveTo>
                    <a:pt x="71120" y="396239"/>
                  </a:moveTo>
                  <a:lnTo>
                    <a:pt x="43451" y="390651"/>
                  </a:lnTo>
                  <a:lnTo>
                    <a:pt x="20843" y="375410"/>
                  </a:lnTo>
                  <a:lnTo>
                    <a:pt x="5593" y="352804"/>
                  </a:lnTo>
                  <a:lnTo>
                    <a:pt x="0" y="325119"/>
                  </a:lnTo>
                  <a:lnTo>
                    <a:pt x="0" y="71119"/>
                  </a:lnTo>
                  <a:lnTo>
                    <a:pt x="5593" y="43435"/>
                  </a:lnTo>
                  <a:lnTo>
                    <a:pt x="20843" y="20829"/>
                  </a:lnTo>
                  <a:lnTo>
                    <a:pt x="43451" y="5588"/>
                  </a:lnTo>
                  <a:lnTo>
                    <a:pt x="71120" y="0"/>
                  </a:lnTo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908303"/>
              <a:ext cx="8531352" cy="59496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55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009" y="943795"/>
            <a:ext cx="7924800" cy="4890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 marR="92710" indent="-344805" algn="just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1800" i="1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1800" i="1" spc="-10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45" dirty="0">
                <a:solidFill>
                  <a:srgbClr val="2E2B1F"/>
                </a:solidFill>
                <a:latin typeface="Calibri"/>
                <a:cs typeface="Calibri"/>
              </a:rPr>
              <a:t>P,</a:t>
            </a:r>
            <a:r>
              <a:rPr sz="1800" spc="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written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{v0,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v1,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v2,…..,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vn),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length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u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defined</a:t>
            </a:r>
            <a:r>
              <a:rPr sz="1800" spc="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sequence</a:t>
            </a:r>
            <a:r>
              <a:rPr sz="1800" spc="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(n+1)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nodes.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Here,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v0,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vn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 vi-1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vi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2,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3,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…,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n.</a:t>
            </a:r>
            <a:endParaRPr sz="1800" dirty="0">
              <a:latin typeface="Calibri"/>
              <a:cs typeface="Calibri"/>
            </a:endParaRPr>
          </a:p>
          <a:p>
            <a:pPr marL="356870" marR="279400" indent="-344805">
              <a:lnSpc>
                <a:spcPct val="100000"/>
              </a:lnSpc>
              <a:spcBef>
                <a:spcPts val="439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Closed</a:t>
            </a:r>
            <a:r>
              <a:rPr sz="1800" b="1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path:</a:t>
            </a:r>
            <a:r>
              <a:rPr sz="1800" b="1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closed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1800" spc="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same end-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points.</a:t>
            </a:r>
            <a:r>
              <a:rPr sz="1800" spc="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is,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v0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vn.</a:t>
            </a:r>
            <a:endParaRPr sz="1800" dirty="0">
              <a:latin typeface="Calibri"/>
              <a:cs typeface="Calibri"/>
            </a:endParaRPr>
          </a:p>
          <a:p>
            <a:pPr marL="356870" marR="83185" indent="-344805">
              <a:lnSpc>
                <a:spcPct val="10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1800" b="1" i="1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path:</a:t>
            </a:r>
            <a:r>
              <a:rPr sz="1800" b="1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path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distinct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exception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v0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be equal to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vn.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v0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vn,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then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closed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path.</a:t>
            </a:r>
            <a:endParaRPr sz="1800" dirty="0">
              <a:latin typeface="Calibri"/>
              <a:cs typeface="Calibri"/>
            </a:endParaRPr>
          </a:p>
          <a:p>
            <a:pPr marL="356870" lvl="1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Cycle</a:t>
            </a:r>
            <a:r>
              <a:rPr sz="1800" i="1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1800" i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closed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simple path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length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known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cycle.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18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  <a:spcBef>
                <a:spcPts val="215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cycle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length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18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1800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cycle.</a:t>
            </a:r>
            <a:endParaRPr sz="1800" dirty="0">
              <a:latin typeface="Calibri"/>
              <a:cs typeface="Calibri"/>
            </a:endParaRPr>
          </a:p>
          <a:p>
            <a:pPr marL="356870" marR="40005" lvl="1" indent="-228600">
              <a:lnSpc>
                <a:spcPct val="110000"/>
              </a:lnSpc>
              <a:spcBef>
                <a:spcPts val="434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Connected</a:t>
            </a:r>
            <a:r>
              <a:rPr sz="1800" b="1" i="1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graph:</a:t>
            </a:r>
            <a:r>
              <a:rPr sz="1800" b="1" i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2E2B1F"/>
                </a:solidFill>
                <a:latin typeface="Calibri"/>
                <a:cs typeface="Calibri"/>
              </a:rPr>
              <a:t>There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no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isolated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2E2B1F"/>
                </a:solidFill>
                <a:latin typeface="Calibri"/>
                <a:cs typeface="Calibri"/>
              </a:rPr>
              <a:t>connected graph. A connected graph that does not have any cycle is called a tree.</a:t>
            </a:r>
            <a:r>
              <a:rPr lang="en-US" dirty="0">
                <a:solidFill>
                  <a:srgbClr val="2E2B1F"/>
                </a:solidFill>
                <a:latin typeface="Calibri"/>
                <a:cs typeface="Calibri"/>
              </a:rPr>
              <a:t> If you pick any two vertices in the graph, you can travel from one to the other by following the edges.</a:t>
            </a:r>
            <a:endParaRPr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356870" marR="5080" lvl="1" indent="-228600">
              <a:lnSpc>
                <a:spcPct val="110000"/>
              </a:lnSpc>
              <a:spcBef>
                <a:spcPts val="430"/>
              </a:spcBef>
              <a:buClr>
                <a:srgbClr val="A9A47B"/>
              </a:buClr>
              <a:buFont typeface="Arial"/>
              <a:buChar char="•"/>
              <a:tabLst>
                <a:tab pos="356870" algn="l"/>
              </a:tabLst>
            </a:pP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Complete</a:t>
            </a:r>
            <a:r>
              <a:rPr sz="1800" b="1" i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2E2B1F"/>
                </a:solidFill>
                <a:latin typeface="Calibri"/>
                <a:cs typeface="Calibri"/>
              </a:rPr>
              <a:t>graph:</a:t>
            </a:r>
            <a:r>
              <a:rPr sz="1800" b="1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sz="1800" b="1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lang="en-US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lang="en-US" sz="1800" b="1" i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path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lang="en-US" sz="1800" dirty="0">
                <a:solidFill>
                  <a:srgbClr val="2E2B1F"/>
                </a:solidFill>
                <a:latin typeface="Calibri"/>
                <a:cs typeface="Calibri"/>
              </a:rPr>
              <a:t> directly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graph.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complete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baseline="300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lang="en-US" spc="-1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lang="en-US" spc="-10" baseline="-250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lang="en-US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edges, where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18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of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G.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8361" y="568431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Graph</a:t>
            </a:r>
            <a:r>
              <a:rPr spc="-220" dirty="0"/>
              <a:t> </a:t>
            </a:r>
            <a:r>
              <a:rPr spc="-90" dirty="0"/>
              <a:t>terminology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235" marR="41910" indent="-228600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b="1" i="1" dirty="0">
                <a:latin typeface="Calibri"/>
                <a:cs typeface="Calibri"/>
              </a:rPr>
              <a:t>Labeled</a:t>
            </a:r>
            <a:r>
              <a:rPr b="1" i="1" spc="-40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graph</a:t>
            </a:r>
            <a:r>
              <a:rPr b="1" i="1" spc="-5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or</a:t>
            </a:r>
            <a:r>
              <a:rPr b="1" i="1" spc="-4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weighted</a:t>
            </a:r>
            <a:r>
              <a:rPr b="1" i="1" spc="-5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graph:</a:t>
            </a:r>
            <a:r>
              <a:rPr b="1" i="1" spc="-30" dirty="0">
                <a:latin typeface="Calibri"/>
                <a:cs typeface="Calibri"/>
              </a:rPr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graph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said</a:t>
            </a:r>
            <a:r>
              <a:rPr spc="-1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labeled</a:t>
            </a:r>
            <a:r>
              <a:rPr spc="-15" dirty="0"/>
              <a:t> </a:t>
            </a:r>
            <a:r>
              <a:rPr spc="-25" dirty="0"/>
              <a:t>if </a:t>
            </a:r>
            <a:r>
              <a:rPr dirty="0"/>
              <a:t>every</a:t>
            </a:r>
            <a:r>
              <a:rPr spc="-30" dirty="0"/>
              <a:t> </a:t>
            </a:r>
            <a:r>
              <a:rPr dirty="0"/>
              <a:t>edge</a:t>
            </a:r>
            <a:r>
              <a:rPr spc="-2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graph</a:t>
            </a:r>
            <a:r>
              <a:rPr spc="-5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assigned</a:t>
            </a:r>
            <a:r>
              <a:rPr spc="-10" dirty="0"/>
              <a:t> </a:t>
            </a:r>
            <a:r>
              <a:rPr dirty="0"/>
              <a:t>some</a:t>
            </a:r>
            <a:r>
              <a:rPr spc="-25" dirty="0"/>
              <a:t> </a:t>
            </a:r>
            <a:r>
              <a:rPr dirty="0"/>
              <a:t>data.</a:t>
            </a:r>
            <a:r>
              <a:rPr spc="-55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weighted</a:t>
            </a:r>
            <a:r>
              <a:rPr spc="-5" dirty="0"/>
              <a:t> </a:t>
            </a:r>
            <a:r>
              <a:rPr spc="-10" dirty="0"/>
              <a:t>graph,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edges</a:t>
            </a:r>
            <a:r>
              <a:rPr spc="-3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graph</a:t>
            </a:r>
            <a:r>
              <a:rPr spc="-60" dirty="0"/>
              <a:t> </a:t>
            </a:r>
            <a:r>
              <a:rPr dirty="0"/>
              <a:t>are</a:t>
            </a:r>
            <a:r>
              <a:rPr spc="-65" dirty="0"/>
              <a:t> </a:t>
            </a:r>
            <a:r>
              <a:rPr dirty="0"/>
              <a:t>assigned</a:t>
            </a:r>
            <a:r>
              <a:rPr spc="-15" dirty="0"/>
              <a:t> </a:t>
            </a:r>
            <a:r>
              <a:rPr dirty="0"/>
              <a:t>some</a:t>
            </a:r>
            <a:r>
              <a:rPr spc="-25" dirty="0"/>
              <a:t> </a:t>
            </a:r>
            <a:r>
              <a:rPr dirty="0"/>
              <a:t>weight</a:t>
            </a:r>
            <a:r>
              <a:rPr spc="-3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length.</a:t>
            </a:r>
            <a:r>
              <a:rPr spc="-60" dirty="0"/>
              <a:t> </a:t>
            </a:r>
            <a:r>
              <a:rPr spc="-10" dirty="0"/>
              <a:t>Weight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edge,</a:t>
            </a:r>
            <a:r>
              <a:rPr spc="-30" dirty="0"/>
              <a:t> </a:t>
            </a:r>
            <a:r>
              <a:rPr dirty="0"/>
              <a:t>denoted</a:t>
            </a:r>
            <a:r>
              <a:rPr spc="-30" dirty="0"/>
              <a:t> </a:t>
            </a:r>
            <a:r>
              <a:rPr dirty="0"/>
              <a:t>by</a:t>
            </a:r>
            <a:r>
              <a:rPr spc="-90" dirty="0"/>
              <a:t> </a:t>
            </a:r>
            <a:r>
              <a:rPr dirty="0"/>
              <a:t>w(e)</a:t>
            </a:r>
            <a:r>
              <a:rPr spc="-2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positive</a:t>
            </a:r>
            <a:r>
              <a:rPr spc="-25" dirty="0"/>
              <a:t> </a:t>
            </a:r>
            <a:r>
              <a:rPr dirty="0"/>
              <a:t>value</a:t>
            </a:r>
            <a:r>
              <a:rPr spc="-40" dirty="0"/>
              <a:t> </a:t>
            </a:r>
            <a:r>
              <a:rPr dirty="0"/>
              <a:t>which</a:t>
            </a:r>
            <a:r>
              <a:rPr spc="-60" dirty="0"/>
              <a:t> </a:t>
            </a:r>
            <a:r>
              <a:rPr dirty="0"/>
              <a:t>indicates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dirty="0"/>
              <a:t>cost</a:t>
            </a:r>
            <a:r>
              <a:rPr spc="-4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spc="-10" dirty="0"/>
              <a:t>traversing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20" dirty="0"/>
              <a:t>edge.</a:t>
            </a:r>
          </a:p>
          <a:p>
            <a:pPr marL="356235" marR="5080" indent="-228600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b="1" i="1" dirty="0">
                <a:latin typeface="Calibri"/>
                <a:cs typeface="Calibri"/>
              </a:rPr>
              <a:t>Multiple</a:t>
            </a:r>
            <a:r>
              <a:rPr b="1" i="1" spc="-60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edges:</a:t>
            </a:r>
            <a:r>
              <a:rPr b="1" i="1" spc="-65" dirty="0">
                <a:latin typeface="Calibri"/>
                <a:cs typeface="Calibri"/>
              </a:rPr>
              <a:t> </a:t>
            </a:r>
            <a:r>
              <a:rPr dirty="0"/>
              <a:t>Distinct</a:t>
            </a:r>
            <a:r>
              <a:rPr spc="-15" dirty="0"/>
              <a:t> </a:t>
            </a:r>
            <a:r>
              <a:rPr dirty="0"/>
              <a:t>edges</a:t>
            </a:r>
            <a:r>
              <a:rPr spc="-30" dirty="0"/>
              <a:t> </a:t>
            </a:r>
            <a:r>
              <a:rPr dirty="0"/>
              <a:t>which</a:t>
            </a:r>
            <a:r>
              <a:rPr spc="-60" dirty="0"/>
              <a:t> </a:t>
            </a:r>
            <a:r>
              <a:rPr dirty="0"/>
              <a:t>connect</a:t>
            </a:r>
            <a:r>
              <a:rPr spc="-4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same</a:t>
            </a:r>
            <a:r>
              <a:rPr spc="-30" dirty="0"/>
              <a:t> </a:t>
            </a:r>
            <a:r>
              <a:rPr dirty="0"/>
              <a:t>end</a:t>
            </a:r>
            <a:r>
              <a:rPr spc="-60" dirty="0"/>
              <a:t> </a:t>
            </a:r>
            <a:r>
              <a:rPr spc="-10" dirty="0"/>
              <a:t>points </a:t>
            </a:r>
            <a:r>
              <a:rPr dirty="0"/>
              <a:t>are</a:t>
            </a:r>
            <a:r>
              <a:rPr spc="-30" dirty="0"/>
              <a:t> </a:t>
            </a:r>
            <a:r>
              <a:rPr dirty="0"/>
              <a:t>called</a:t>
            </a:r>
            <a:r>
              <a:rPr spc="-15" dirty="0"/>
              <a:t> </a:t>
            </a:r>
            <a:r>
              <a:rPr dirty="0"/>
              <a:t>multiple</a:t>
            </a:r>
            <a:r>
              <a:rPr spc="-5" dirty="0"/>
              <a:t> </a:t>
            </a:r>
            <a:r>
              <a:rPr dirty="0"/>
              <a:t>edges. That</a:t>
            </a:r>
            <a:r>
              <a:rPr spc="-35" dirty="0"/>
              <a:t> </a:t>
            </a:r>
            <a:r>
              <a:rPr dirty="0"/>
              <a:t>is,</a:t>
            </a:r>
            <a:r>
              <a:rPr spc="-15" dirty="0"/>
              <a:t> </a:t>
            </a:r>
            <a:r>
              <a:rPr dirty="0"/>
              <a:t>e</a:t>
            </a:r>
            <a:r>
              <a:rPr spc="-5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/>
              <a:t>{u,</a:t>
            </a:r>
            <a:r>
              <a:rPr spc="-55" dirty="0"/>
              <a:t> </a:t>
            </a:r>
            <a:r>
              <a:rPr dirty="0"/>
              <a:t>v)</a:t>
            </a:r>
            <a:r>
              <a:rPr spc="-2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e’</a:t>
            </a:r>
            <a:r>
              <a:rPr spc="-40" dirty="0"/>
              <a:t> </a:t>
            </a:r>
            <a:r>
              <a:rPr dirty="0"/>
              <a:t>=</a:t>
            </a:r>
            <a:r>
              <a:rPr spc="-25" dirty="0"/>
              <a:t> </a:t>
            </a:r>
            <a:r>
              <a:rPr dirty="0"/>
              <a:t>(u,</a:t>
            </a:r>
            <a:r>
              <a:rPr spc="-40" dirty="0"/>
              <a:t> </a:t>
            </a:r>
            <a:r>
              <a:rPr dirty="0"/>
              <a:t>v)</a:t>
            </a:r>
            <a:r>
              <a:rPr spc="-50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spc="-10" dirty="0"/>
              <a:t>known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multiple</a:t>
            </a:r>
            <a:r>
              <a:rPr spc="-40" dirty="0"/>
              <a:t> </a:t>
            </a:r>
            <a:r>
              <a:rPr dirty="0"/>
              <a:t>edges</a:t>
            </a:r>
            <a:r>
              <a:rPr spc="-1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G.</a:t>
            </a:r>
          </a:p>
          <a:p>
            <a:pPr marL="356235" indent="-227965">
              <a:lnSpc>
                <a:spcPct val="100000"/>
              </a:lnSpc>
              <a:spcBef>
                <a:spcPts val="484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b="1" i="1" dirty="0">
                <a:latin typeface="Calibri"/>
                <a:cs typeface="Calibri"/>
              </a:rPr>
              <a:t>Loop</a:t>
            </a:r>
            <a:r>
              <a:rPr i="1" dirty="0">
                <a:latin typeface="Calibri"/>
                <a:cs typeface="Calibri"/>
              </a:rPr>
              <a:t>:</a:t>
            </a:r>
            <a:r>
              <a:rPr i="1" spc="-55" dirty="0">
                <a:latin typeface="Calibri"/>
                <a:cs typeface="Calibri"/>
              </a:rPr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dirty="0"/>
              <a:t>edge</a:t>
            </a:r>
            <a:r>
              <a:rPr spc="-30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dirty="0"/>
              <a:t>has</a:t>
            </a:r>
            <a:r>
              <a:rPr spc="-55" dirty="0"/>
              <a:t> </a:t>
            </a:r>
            <a:r>
              <a:rPr dirty="0"/>
              <a:t>identical </a:t>
            </a:r>
            <a:r>
              <a:rPr spc="-10" dirty="0"/>
              <a:t>end-</a:t>
            </a:r>
            <a:r>
              <a:rPr dirty="0"/>
              <a:t>points</a:t>
            </a:r>
            <a:r>
              <a:rPr spc="-1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called a</a:t>
            </a:r>
            <a:r>
              <a:rPr spc="-45" dirty="0"/>
              <a:t> </a:t>
            </a:r>
            <a:r>
              <a:rPr dirty="0"/>
              <a:t>loop.</a:t>
            </a:r>
            <a:r>
              <a:rPr spc="-70" dirty="0"/>
              <a:t> </a:t>
            </a:r>
            <a:r>
              <a:rPr dirty="0"/>
              <a:t>That</a:t>
            </a:r>
            <a:r>
              <a:rPr spc="-45" dirty="0"/>
              <a:t> </a:t>
            </a:r>
            <a:r>
              <a:rPr spc="-25" dirty="0"/>
              <a:t>is,</a:t>
            </a:r>
          </a:p>
          <a:p>
            <a:pPr marL="356235">
              <a:lnSpc>
                <a:spcPct val="100000"/>
              </a:lnSpc>
            </a:pPr>
            <a:r>
              <a:rPr dirty="0"/>
              <a:t>e</a:t>
            </a:r>
            <a:r>
              <a:rPr spc="-30" dirty="0"/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(u,</a:t>
            </a:r>
            <a:r>
              <a:rPr spc="-10" dirty="0"/>
              <a:t> </a:t>
            </a:r>
            <a:r>
              <a:rPr spc="-25" dirty="0"/>
              <a:t>u).</a:t>
            </a:r>
          </a:p>
          <a:p>
            <a:pPr marL="356235" indent="-227965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356235" algn="l"/>
              </a:tabLst>
            </a:pPr>
            <a:r>
              <a:rPr b="1" i="1" dirty="0">
                <a:latin typeface="Calibri"/>
                <a:cs typeface="Calibri"/>
              </a:rPr>
              <a:t>Multi-</a:t>
            </a:r>
            <a:r>
              <a:rPr b="1" i="1" spc="-60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graph</a:t>
            </a:r>
            <a:r>
              <a:rPr i="1" dirty="0">
                <a:latin typeface="Calibri"/>
                <a:cs typeface="Calibri"/>
              </a:rPr>
              <a:t>: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graph</a:t>
            </a:r>
            <a:r>
              <a:rPr spc="-40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multiple</a:t>
            </a:r>
            <a:r>
              <a:rPr spc="-35" dirty="0"/>
              <a:t> </a:t>
            </a:r>
            <a:r>
              <a:rPr dirty="0"/>
              <a:t>edges</a:t>
            </a:r>
            <a:r>
              <a:rPr spc="-15" dirty="0"/>
              <a:t> </a:t>
            </a:r>
            <a:r>
              <a:rPr dirty="0"/>
              <a:t>and/or</a:t>
            </a:r>
            <a:r>
              <a:rPr spc="-5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loop</a:t>
            </a:r>
            <a:r>
              <a:rPr spc="-4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called</a:t>
            </a:r>
            <a:r>
              <a:rPr spc="-20" dirty="0"/>
              <a:t> </a:t>
            </a:r>
            <a:r>
              <a:rPr spc="-50" dirty="0"/>
              <a:t>a</a:t>
            </a:r>
          </a:p>
          <a:p>
            <a:pPr marL="356235">
              <a:lnSpc>
                <a:spcPct val="100000"/>
              </a:lnSpc>
            </a:pPr>
            <a:r>
              <a:rPr spc="-20" dirty="0"/>
              <a:t>multi-</a:t>
            </a:r>
            <a:r>
              <a:rPr spc="-10" dirty="0"/>
              <a:t>graph.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2068" y="5522163"/>
            <a:ext cx="726122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20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b="1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i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E2B1F"/>
                </a:solidFill>
                <a:latin typeface="Calibri"/>
                <a:cs typeface="Calibri"/>
              </a:rPr>
              <a:t>graph:</a:t>
            </a:r>
            <a:r>
              <a:rPr sz="2000" b="1" i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total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edges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</a:pP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38361" y="568431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3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95" dirty="0"/>
              <a:t>Graph</a:t>
            </a:r>
            <a:r>
              <a:rPr spc="-220" dirty="0"/>
              <a:t> </a:t>
            </a:r>
            <a:r>
              <a:rPr spc="-90" dirty="0"/>
              <a:t>terminology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8361" y="568431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3351" y="3389376"/>
            <a:ext cx="237744" cy="23774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78635" y="3455923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7751" y="3389376"/>
            <a:ext cx="237744" cy="23774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93289" y="3455923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76336" y="3291617"/>
            <a:ext cx="1290955" cy="906144"/>
            <a:chOff x="1676336" y="3291617"/>
            <a:chExt cx="1290955" cy="906144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399" y="3956303"/>
              <a:ext cx="237744" cy="23774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06523" y="3506723"/>
              <a:ext cx="803910" cy="685800"/>
            </a:xfrm>
            <a:custGeom>
              <a:avLst/>
              <a:gdLst/>
              <a:ahLst/>
              <a:cxnLst/>
              <a:rect l="l" t="t" r="r" b="b"/>
              <a:pathLst>
                <a:path w="803910" h="685800">
                  <a:moveTo>
                    <a:pt x="0" y="0"/>
                  </a:moveTo>
                  <a:lnTo>
                    <a:pt x="685800" y="0"/>
                  </a:lnTo>
                </a:path>
                <a:path w="803910" h="685800">
                  <a:moveTo>
                    <a:pt x="0" y="573024"/>
                  </a:moveTo>
                  <a:lnTo>
                    <a:pt x="685800" y="573024"/>
                  </a:lnTo>
                </a:path>
                <a:path w="803910" h="685800">
                  <a:moveTo>
                    <a:pt x="0" y="0"/>
                  </a:moveTo>
                  <a:lnTo>
                    <a:pt x="685800" y="573024"/>
                  </a:lnTo>
                </a:path>
                <a:path w="803910" h="685800">
                  <a:moveTo>
                    <a:pt x="685800" y="0"/>
                  </a:moveTo>
                  <a:lnTo>
                    <a:pt x="0" y="573024"/>
                  </a:lnTo>
                </a:path>
                <a:path w="803910" h="685800">
                  <a:moveTo>
                    <a:pt x="803782" y="685800"/>
                  </a:moveTo>
                  <a:lnTo>
                    <a:pt x="724038" y="684144"/>
                  </a:lnTo>
                  <a:lnTo>
                    <a:pt x="646941" y="681668"/>
                  </a:lnTo>
                  <a:lnTo>
                    <a:pt x="572774" y="678412"/>
                  </a:lnTo>
                  <a:lnTo>
                    <a:pt x="501818" y="674414"/>
                  </a:lnTo>
                  <a:lnTo>
                    <a:pt x="434355" y="669716"/>
                  </a:lnTo>
                  <a:lnTo>
                    <a:pt x="370669" y="664355"/>
                  </a:lnTo>
                  <a:lnTo>
                    <a:pt x="311040" y="658373"/>
                  </a:lnTo>
                  <a:lnTo>
                    <a:pt x="255751" y="651807"/>
                  </a:lnTo>
                  <a:lnTo>
                    <a:pt x="205084" y="644699"/>
                  </a:lnTo>
                  <a:lnTo>
                    <a:pt x="159321" y="637087"/>
                  </a:lnTo>
                  <a:lnTo>
                    <a:pt x="118745" y="629011"/>
                  </a:lnTo>
                  <a:lnTo>
                    <a:pt x="54280" y="611624"/>
                  </a:lnTo>
                  <a:lnTo>
                    <a:pt x="13946" y="592857"/>
                  </a:lnTo>
                  <a:lnTo>
                    <a:pt x="3533" y="583053"/>
                  </a:lnTo>
                  <a:lnTo>
                    <a:pt x="0" y="57302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6419" y="3291617"/>
              <a:ext cx="180260" cy="1985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77923" y="3622547"/>
              <a:ext cx="344805" cy="228600"/>
            </a:xfrm>
            <a:custGeom>
              <a:avLst/>
              <a:gdLst/>
              <a:ahLst/>
              <a:cxnLst/>
              <a:rect l="l" t="t" r="r" b="b"/>
              <a:pathLst>
                <a:path w="344805" h="228600">
                  <a:moveTo>
                    <a:pt x="344424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44424" y="228600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7923" y="3622547"/>
              <a:ext cx="344805" cy="228600"/>
            </a:xfrm>
            <a:custGeom>
              <a:avLst/>
              <a:gdLst/>
              <a:ahLst/>
              <a:cxnLst/>
              <a:rect l="l" t="t" r="r" b="b"/>
              <a:pathLst>
                <a:path w="344805" h="228600">
                  <a:moveTo>
                    <a:pt x="0" y="228600"/>
                  </a:moveTo>
                  <a:lnTo>
                    <a:pt x="344424" y="228600"/>
                  </a:lnTo>
                  <a:lnTo>
                    <a:pt x="344424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13229" y="3193795"/>
            <a:ext cx="12255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e1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55775" y="3651250"/>
            <a:ext cx="12255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e2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81008" y="3730688"/>
            <a:ext cx="460375" cy="231775"/>
            <a:chOff x="2481008" y="3730688"/>
            <a:chExt cx="460375" cy="231775"/>
          </a:xfrm>
        </p:grpSpPr>
        <p:sp>
          <p:nvSpPr>
            <p:cNvPr id="20" name="object 20"/>
            <p:cNvSpPr/>
            <p:nvPr/>
          </p:nvSpPr>
          <p:spPr>
            <a:xfrm>
              <a:off x="2482595" y="3732276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45720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57200" y="228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82595" y="3732276"/>
              <a:ext cx="457200" cy="228600"/>
            </a:xfrm>
            <a:custGeom>
              <a:avLst/>
              <a:gdLst/>
              <a:ahLst/>
              <a:cxnLst/>
              <a:rect l="l" t="t" r="r" b="b"/>
              <a:pathLst>
                <a:path w="457200" h="228600">
                  <a:moveTo>
                    <a:pt x="0" y="228600"/>
                  </a:moveTo>
                  <a:lnTo>
                    <a:pt x="457200" y="228600"/>
                  </a:lnTo>
                  <a:lnTo>
                    <a:pt x="4572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559176" y="3764026"/>
            <a:ext cx="12255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e3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38208" y="3407600"/>
            <a:ext cx="344805" cy="231775"/>
            <a:chOff x="2938208" y="3407600"/>
            <a:chExt cx="344805" cy="231775"/>
          </a:xfrm>
        </p:grpSpPr>
        <p:sp>
          <p:nvSpPr>
            <p:cNvPr id="24" name="object 24"/>
            <p:cNvSpPr/>
            <p:nvPr/>
          </p:nvSpPr>
          <p:spPr>
            <a:xfrm>
              <a:off x="2939795" y="3409188"/>
              <a:ext cx="341630" cy="228600"/>
            </a:xfrm>
            <a:custGeom>
              <a:avLst/>
              <a:gdLst/>
              <a:ahLst/>
              <a:cxnLst/>
              <a:rect l="l" t="t" r="r" b="b"/>
              <a:pathLst>
                <a:path w="341629" h="228600">
                  <a:moveTo>
                    <a:pt x="341376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341376" y="228600"/>
                  </a:lnTo>
                  <a:lnTo>
                    <a:pt x="3413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39795" y="3409188"/>
              <a:ext cx="341630" cy="228600"/>
            </a:xfrm>
            <a:custGeom>
              <a:avLst/>
              <a:gdLst/>
              <a:ahLst/>
              <a:cxnLst/>
              <a:rect l="l" t="t" r="r" b="b"/>
              <a:pathLst>
                <a:path w="341629" h="228600">
                  <a:moveTo>
                    <a:pt x="0" y="228600"/>
                  </a:moveTo>
                  <a:lnTo>
                    <a:pt x="341376" y="228600"/>
                  </a:lnTo>
                  <a:lnTo>
                    <a:pt x="341376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016757" y="3440048"/>
            <a:ext cx="12255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e4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55775" y="4026153"/>
            <a:ext cx="122555" cy="343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e5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27529" y="4223130"/>
            <a:ext cx="12255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e7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152" y="3044951"/>
            <a:ext cx="237744" cy="237744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3608070" y="3113024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2152" y="3730752"/>
            <a:ext cx="237744" cy="237744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08070" y="379907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7952" y="3730752"/>
            <a:ext cx="237744" cy="237744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4294123" y="3799077"/>
            <a:ext cx="8699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7952" y="3044951"/>
            <a:ext cx="237744" cy="237744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294123" y="3113024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2" y="3044951"/>
            <a:ext cx="237744" cy="23774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980178" y="3113024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3752" y="3730752"/>
            <a:ext cx="237744" cy="237744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980178" y="3799077"/>
            <a:ext cx="819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F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622547" y="3165348"/>
            <a:ext cx="1256030" cy="685800"/>
          </a:xfrm>
          <a:custGeom>
            <a:avLst/>
            <a:gdLst/>
            <a:ahLst/>
            <a:cxnLst/>
            <a:rect l="l" t="t" r="r" b="b"/>
            <a:pathLst>
              <a:path w="1256029" h="685800">
                <a:moveTo>
                  <a:pt x="0" y="569976"/>
                </a:moveTo>
                <a:lnTo>
                  <a:pt x="0" y="112775"/>
                </a:lnTo>
              </a:path>
              <a:path w="1256029" h="685800">
                <a:moveTo>
                  <a:pt x="0" y="112775"/>
                </a:moveTo>
                <a:lnTo>
                  <a:pt x="685800" y="569976"/>
                </a:lnTo>
              </a:path>
              <a:path w="1256029" h="685800">
                <a:moveTo>
                  <a:pt x="685800" y="569976"/>
                </a:moveTo>
                <a:lnTo>
                  <a:pt x="685800" y="112775"/>
                </a:lnTo>
              </a:path>
              <a:path w="1256029" h="685800">
                <a:moveTo>
                  <a:pt x="798576" y="0"/>
                </a:moveTo>
                <a:lnTo>
                  <a:pt x="1255776" y="0"/>
                </a:lnTo>
              </a:path>
              <a:path w="1256029" h="685800">
                <a:moveTo>
                  <a:pt x="798576" y="685800"/>
                </a:moveTo>
                <a:lnTo>
                  <a:pt x="1255776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7104" y="3160776"/>
            <a:ext cx="234696" cy="240792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652386" y="3229482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35752" y="3160776"/>
            <a:ext cx="1952625" cy="960119"/>
            <a:chOff x="5635752" y="3160776"/>
            <a:chExt cx="1952625" cy="960119"/>
          </a:xfrm>
        </p:grpSpPr>
        <p:sp>
          <p:nvSpPr>
            <p:cNvPr id="45" name="object 45"/>
            <p:cNvSpPr/>
            <p:nvPr/>
          </p:nvSpPr>
          <p:spPr>
            <a:xfrm>
              <a:off x="5718048" y="3240023"/>
              <a:ext cx="1870075" cy="881380"/>
            </a:xfrm>
            <a:custGeom>
              <a:avLst/>
              <a:gdLst/>
              <a:ahLst/>
              <a:cxnLst/>
              <a:rect l="l" t="t" r="r" b="b"/>
              <a:pathLst>
                <a:path w="1870075" h="881379">
                  <a:moveTo>
                    <a:pt x="76200" y="678180"/>
                  </a:moveTo>
                  <a:lnTo>
                    <a:pt x="44450" y="678180"/>
                  </a:lnTo>
                  <a:lnTo>
                    <a:pt x="44450" y="68580"/>
                  </a:lnTo>
                  <a:lnTo>
                    <a:pt x="31750" y="68580"/>
                  </a:lnTo>
                  <a:lnTo>
                    <a:pt x="31750" y="678180"/>
                  </a:lnTo>
                  <a:lnTo>
                    <a:pt x="0" y="678180"/>
                  </a:lnTo>
                  <a:lnTo>
                    <a:pt x="38100" y="754380"/>
                  </a:lnTo>
                  <a:lnTo>
                    <a:pt x="69850" y="690880"/>
                  </a:lnTo>
                  <a:lnTo>
                    <a:pt x="76200" y="678180"/>
                  </a:lnTo>
                  <a:close/>
                </a:path>
                <a:path w="1870075" h="881379">
                  <a:moveTo>
                    <a:pt x="833628" y="41148"/>
                  </a:moveTo>
                  <a:lnTo>
                    <a:pt x="820572" y="34544"/>
                  </a:lnTo>
                  <a:lnTo>
                    <a:pt x="770115" y="9029"/>
                  </a:lnTo>
                  <a:lnTo>
                    <a:pt x="770115" y="47244"/>
                  </a:lnTo>
                  <a:lnTo>
                    <a:pt x="757402" y="47244"/>
                  </a:lnTo>
                  <a:lnTo>
                    <a:pt x="770115" y="47244"/>
                  </a:lnTo>
                  <a:lnTo>
                    <a:pt x="770115" y="9029"/>
                  </a:lnTo>
                  <a:lnTo>
                    <a:pt x="757555" y="2667"/>
                  </a:lnTo>
                  <a:lnTo>
                    <a:pt x="757453" y="31750"/>
                  </a:lnTo>
                  <a:lnTo>
                    <a:pt x="757440" y="34493"/>
                  </a:lnTo>
                  <a:lnTo>
                    <a:pt x="150876" y="31750"/>
                  </a:lnTo>
                  <a:lnTo>
                    <a:pt x="150876" y="44450"/>
                  </a:lnTo>
                  <a:lnTo>
                    <a:pt x="757389" y="47193"/>
                  </a:lnTo>
                  <a:lnTo>
                    <a:pt x="757301" y="78867"/>
                  </a:lnTo>
                  <a:lnTo>
                    <a:pt x="821283" y="47244"/>
                  </a:lnTo>
                  <a:lnTo>
                    <a:pt x="833628" y="41148"/>
                  </a:lnTo>
                  <a:close/>
                </a:path>
                <a:path w="1870075" h="881379">
                  <a:moveTo>
                    <a:pt x="1175004" y="842772"/>
                  </a:moveTo>
                  <a:lnTo>
                    <a:pt x="1162304" y="836422"/>
                  </a:lnTo>
                  <a:lnTo>
                    <a:pt x="1098804" y="804672"/>
                  </a:lnTo>
                  <a:lnTo>
                    <a:pt x="1098804" y="836422"/>
                  </a:lnTo>
                  <a:lnTo>
                    <a:pt x="164134" y="836422"/>
                  </a:lnTo>
                  <a:lnTo>
                    <a:pt x="233553" y="819150"/>
                  </a:lnTo>
                  <a:lnTo>
                    <a:pt x="219964" y="803275"/>
                  </a:lnTo>
                  <a:lnTo>
                    <a:pt x="212877" y="794994"/>
                  </a:lnTo>
                  <a:lnTo>
                    <a:pt x="956691" y="158750"/>
                  </a:lnTo>
                  <a:lnTo>
                    <a:pt x="948309" y="149098"/>
                  </a:lnTo>
                  <a:lnTo>
                    <a:pt x="204622" y="785342"/>
                  </a:lnTo>
                  <a:lnTo>
                    <a:pt x="184023" y="761238"/>
                  </a:lnTo>
                  <a:lnTo>
                    <a:pt x="152260" y="836422"/>
                  </a:lnTo>
                  <a:lnTo>
                    <a:pt x="147828" y="836422"/>
                  </a:lnTo>
                  <a:lnTo>
                    <a:pt x="147828" y="849122"/>
                  </a:lnTo>
                  <a:lnTo>
                    <a:pt x="1098804" y="849122"/>
                  </a:lnTo>
                  <a:lnTo>
                    <a:pt x="1098804" y="880872"/>
                  </a:lnTo>
                  <a:lnTo>
                    <a:pt x="1162304" y="849122"/>
                  </a:lnTo>
                  <a:lnTo>
                    <a:pt x="1175004" y="842772"/>
                  </a:lnTo>
                  <a:close/>
                </a:path>
                <a:path w="1870075" h="881379">
                  <a:moveTo>
                    <a:pt x="1751076" y="31750"/>
                  </a:moveTo>
                  <a:lnTo>
                    <a:pt x="1141476" y="31750"/>
                  </a:lnTo>
                  <a:lnTo>
                    <a:pt x="1141476" y="0"/>
                  </a:lnTo>
                  <a:lnTo>
                    <a:pt x="1065276" y="38100"/>
                  </a:lnTo>
                  <a:lnTo>
                    <a:pt x="1141476" y="76200"/>
                  </a:lnTo>
                  <a:lnTo>
                    <a:pt x="1141476" y="44450"/>
                  </a:lnTo>
                  <a:lnTo>
                    <a:pt x="1751076" y="44450"/>
                  </a:lnTo>
                  <a:lnTo>
                    <a:pt x="1751076" y="31750"/>
                  </a:lnTo>
                  <a:close/>
                </a:path>
                <a:path w="1870075" h="881379">
                  <a:moveTo>
                    <a:pt x="1869948" y="150876"/>
                  </a:moveTo>
                  <a:lnTo>
                    <a:pt x="1789049" y="177546"/>
                  </a:lnTo>
                  <a:lnTo>
                    <a:pt x="1811413" y="200088"/>
                  </a:lnTo>
                  <a:lnTo>
                    <a:pt x="1289431" y="719455"/>
                  </a:lnTo>
                  <a:lnTo>
                    <a:pt x="1298321" y="728345"/>
                  </a:lnTo>
                  <a:lnTo>
                    <a:pt x="1820405" y="209130"/>
                  </a:lnTo>
                  <a:lnTo>
                    <a:pt x="1842770" y="231648"/>
                  </a:lnTo>
                  <a:lnTo>
                    <a:pt x="1856397" y="191135"/>
                  </a:lnTo>
                  <a:lnTo>
                    <a:pt x="1869948" y="150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5752" y="3160776"/>
              <a:ext cx="234696" cy="237744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5740653" y="3227577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5752" y="3959352"/>
            <a:ext cx="234696" cy="240792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5740653" y="4028058"/>
            <a:ext cx="9842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D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50" name="object 5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1504" y="3160776"/>
            <a:ext cx="234696" cy="240792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7567041" y="3229482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C</a:t>
            </a:r>
            <a:endParaRPr sz="800">
              <a:latin typeface="Times New Roman"/>
              <a:cs typeface="Times New Roman"/>
            </a:endParaRPr>
          </a:p>
        </p:txBody>
      </p:sp>
      <p:pic>
        <p:nvPicPr>
          <p:cNvPr id="52" name="object 5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88480" y="3962400"/>
            <a:ext cx="234696" cy="240792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995286" y="4031107"/>
            <a:ext cx="9271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50" dirty="0">
                <a:solidFill>
                  <a:srgbClr val="2E2B1F"/>
                </a:solidFill>
                <a:latin typeface="Times New Roman"/>
                <a:cs typeface="Times New Roman"/>
              </a:rPr>
              <a:t>B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062598" y="2965195"/>
            <a:ext cx="762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865876" y="3509771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228600" h="228600">
                <a:moveTo>
                  <a:pt x="228600" y="0"/>
                </a:moveTo>
                <a:lnTo>
                  <a:pt x="0" y="0"/>
                </a:lnTo>
                <a:lnTo>
                  <a:pt x="0" y="228600"/>
                </a:lnTo>
                <a:lnTo>
                  <a:pt x="228600" y="228600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865876" y="3509771"/>
            <a:ext cx="228600" cy="22860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33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91553" y="2965195"/>
            <a:ext cx="762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4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437376" y="3617976"/>
            <a:ext cx="238125" cy="2381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7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51776" y="3617976"/>
            <a:ext cx="238125" cy="2381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5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1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405498" y="4223130"/>
            <a:ext cx="7620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b="1" spc="-50" dirty="0">
                <a:solidFill>
                  <a:srgbClr val="2E2B1F"/>
                </a:solidFill>
                <a:latin typeface="Times New Roman"/>
                <a:cs typeface="Times New Roman"/>
              </a:rPr>
              <a:t>3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55775" y="4673345"/>
            <a:ext cx="1047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Multigraph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10276" y="4568393"/>
            <a:ext cx="1502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Weighted</a:t>
            </a:r>
            <a:r>
              <a:rPr sz="18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661409" y="4671821"/>
            <a:ext cx="4260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85567" y="4055660"/>
            <a:ext cx="211921" cy="204072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2806700" y="3994150"/>
            <a:ext cx="215265" cy="2603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775">
              <a:lnSpc>
                <a:spcPts val="810"/>
              </a:lnSpc>
              <a:spcBef>
                <a:spcPts val="90"/>
              </a:spcBef>
            </a:pPr>
            <a:r>
              <a:rPr sz="800" b="1" spc="-25" dirty="0">
                <a:solidFill>
                  <a:srgbClr val="2E2B1F"/>
                </a:solidFill>
                <a:latin typeface="Times New Roman"/>
                <a:cs typeface="Times New Roman"/>
              </a:rPr>
              <a:t>e6</a:t>
            </a: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ts val="1050"/>
              </a:lnSpc>
            </a:pPr>
            <a:r>
              <a:rPr sz="1000" spc="-50" dirty="0">
                <a:latin typeface="Arial"/>
                <a:cs typeface="Arial"/>
              </a:rPr>
              <a:t>D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4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10" dirty="0"/>
              <a:t>Adjacency</a:t>
            </a:r>
            <a:r>
              <a:rPr sz="4400" spc="-210" dirty="0"/>
              <a:t> </a:t>
            </a:r>
            <a:r>
              <a:rPr sz="4400" spc="-105" dirty="0"/>
              <a:t>matrix</a:t>
            </a:r>
            <a:r>
              <a:rPr sz="4400" spc="-155" dirty="0"/>
              <a:t> </a:t>
            </a:r>
            <a:r>
              <a:rPr sz="4400" spc="-90" dirty="0"/>
              <a:t>representation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2068" y="1597532"/>
            <a:ext cx="7345680" cy="4320540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240665" marR="412750" indent="-228600">
              <a:lnSpc>
                <a:spcPct val="95200"/>
              </a:lnSpc>
              <a:spcBef>
                <a:spcPts val="23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represent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another.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definition,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learnt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that,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said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edge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connecting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them.</a:t>
            </a:r>
            <a:endParaRPr sz="2200">
              <a:latin typeface="Calibri"/>
              <a:cs typeface="Calibri"/>
            </a:endParaRPr>
          </a:p>
          <a:p>
            <a:pPr marL="240665" marR="13335" indent="-228600">
              <a:lnSpc>
                <a:spcPct val="95000"/>
              </a:lnSpc>
              <a:spcBef>
                <a:spcPts val="51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directed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G,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u,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then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surely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v.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is,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u,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traversing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edge.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G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nodes,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have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dimensions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5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n.</a:t>
            </a:r>
            <a:endParaRPr sz="2200">
              <a:latin typeface="Calibri"/>
              <a:cs typeface="Calibri"/>
            </a:endParaRPr>
          </a:p>
          <a:p>
            <a:pPr marL="240665" marR="5080" indent="-228600">
              <a:lnSpc>
                <a:spcPct val="94900"/>
              </a:lnSpc>
              <a:spcBef>
                <a:spcPts val="54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matrix,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rows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columns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labeled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by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graph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vertices.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entry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aij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contain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1,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vertices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vi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vj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other.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However,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if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adjacent,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aij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zero.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738361" y="5684316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99946" y="6000534"/>
            <a:ext cx="1144905" cy="607695"/>
          </a:xfrm>
          <a:custGeom>
            <a:avLst/>
            <a:gdLst/>
            <a:ahLst/>
            <a:cxnLst/>
            <a:rect l="l" t="t" r="r" b="b"/>
            <a:pathLst>
              <a:path w="1144905" h="607695">
                <a:moveTo>
                  <a:pt x="1144778" y="14693"/>
                </a:moveTo>
                <a:lnTo>
                  <a:pt x="1060831" y="0"/>
                </a:lnTo>
                <a:lnTo>
                  <a:pt x="1069936" y="30441"/>
                </a:lnTo>
                <a:lnTo>
                  <a:pt x="0" y="349986"/>
                </a:lnTo>
                <a:lnTo>
                  <a:pt x="1778" y="356069"/>
                </a:lnTo>
                <a:lnTo>
                  <a:pt x="508" y="362292"/>
                </a:lnTo>
                <a:lnTo>
                  <a:pt x="1068793" y="575957"/>
                </a:lnTo>
                <a:lnTo>
                  <a:pt x="1062609" y="607085"/>
                </a:lnTo>
                <a:lnTo>
                  <a:pt x="1144778" y="584669"/>
                </a:lnTo>
                <a:lnTo>
                  <a:pt x="1136764" y="578446"/>
                </a:lnTo>
                <a:lnTo>
                  <a:pt x="1077468" y="532358"/>
                </a:lnTo>
                <a:lnTo>
                  <a:pt x="1071270" y="563486"/>
                </a:lnTo>
                <a:lnTo>
                  <a:pt x="28028" y="354850"/>
                </a:lnTo>
                <a:lnTo>
                  <a:pt x="1073569" y="42583"/>
                </a:lnTo>
                <a:lnTo>
                  <a:pt x="1082675" y="73012"/>
                </a:lnTo>
                <a:lnTo>
                  <a:pt x="1131900" y="26784"/>
                </a:lnTo>
                <a:lnTo>
                  <a:pt x="1144778" y="14693"/>
                </a:lnTo>
                <a:close/>
              </a:path>
            </a:pathLst>
          </a:custGeom>
          <a:solidFill>
            <a:srgbClr val="2E2B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73323" y="6039611"/>
            <a:ext cx="4572000" cy="38100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  <a:tabLst>
                <a:tab pos="1005205" algn="l"/>
              </a:tabLst>
            </a:pPr>
            <a:r>
              <a:rPr sz="12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1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	if</a:t>
            </a:r>
            <a:r>
              <a:rPr sz="1200" b="1" spc="-2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v</a:t>
            </a:r>
            <a:r>
              <a:rPr sz="1200" b="1" baseline="-20833" dirty="0">
                <a:solidFill>
                  <a:srgbClr val="993300"/>
                </a:solidFill>
                <a:latin typeface="Times New Roman"/>
                <a:cs typeface="Times New Roman"/>
              </a:rPr>
              <a:t>i</a:t>
            </a:r>
            <a:r>
              <a:rPr sz="1200" b="1" spc="142" baseline="-20833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adjacent</a:t>
            </a:r>
            <a:r>
              <a:rPr sz="1200" b="1" spc="-1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to</a:t>
            </a:r>
            <a:r>
              <a:rPr sz="1200" b="1" spc="-2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v</a:t>
            </a:r>
            <a:r>
              <a:rPr sz="1200" b="1" baseline="-20833" dirty="0">
                <a:solidFill>
                  <a:srgbClr val="993300"/>
                </a:solidFill>
                <a:latin typeface="Times New Roman"/>
                <a:cs typeface="Times New Roman"/>
              </a:rPr>
              <a:t>j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that</a:t>
            </a:r>
            <a:r>
              <a:rPr sz="1200" b="1" spc="-4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there</a:t>
            </a:r>
            <a:r>
              <a:rPr sz="1200" b="1" spc="2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is</a:t>
            </a:r>
            <a:r>
              <a:rPr sz="1200" b="1" spc="-1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an</a:t>
            </a:r>
            <a:r>
              <a:rPr sz="1200" b="1" spc="-20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edge</a:t>
            </a:r>
            <a:r>
              <a:rPr sz="1200" b="1" spc="-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(v</a:t>
            </a:r>
            <a:r>
              <a:rPr sz="1200" b="1" baseline="-20833" dirty="0">
                <a:solidFill>
                  <a:srgbClr val="993300"/>
                </a:solidFill>
                <a:latin typeface="Times New Roman"/>
                <a:cs typeface="Times New Roman"/>
              </a:rPr>
              <a:t>i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,</a:t>
            </a:r>
            <a:r>
              <a:rPr sz="1200" b="1" spc="-15" dirty="0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sz="1200" b="1" spc="-25" dirty="0">
                <a:solidFill>
                  <a:srgbClr val="993300"/>
                </a:solidFill>
                <a:latin typeface="Times New Roman"/>
                <a:cs typeface="Times New Roman"/>
              </a:rPr>
              <a:t>v</a:t>
            </a:r>
            <a:r>
              <a:rPr sz="1200" b="1" spc="-37" baseline="-20833" dirty="0">
                <a:solidFill>
                  <a:srgbClr val="993300"/>
                </a:solidFill>
                <a:latin typeface="Times New Roman"/>
                <a:cs typeface="Times New Roman"/>
              </a:rPr>
              <a:t>j</a:t>
            </a:r>
            <a:r>
              <a:rPr sz="1200" b="1" spc="-25" dirty="0">
                <a:solidFill>
                  <a:srgbClr val="993300"/>
                </a:solidFill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60548" y="6472428"/>
            <a:ext cx="4227830" cy="341630"/>
          </a:xfrm>
          <a:prstGeom prst="rect">
            <a:avLst/>
          </a:prstGeom>
          <a:solidFill>
            <a:srgbClr val="FFFFCC"/>
          </a:solidFill>
          <a:ln w="9144">
            <a:solidFill>
              <a:srgbClr val="2E2B1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320"/>
              </a:spcBef>
              <a:tabLst>
                <a:tab pos="1003935" algn="l"/>
              </a:tabLst>
            </a:pPr>
            <a:r>
              <a:rPr sz="1200" b="1" spc="-50" dirty="0">
                <a:solidFill>
                  <a:srgbClr val="993300"/>
                </a:solidFill>
                <a:latin typeface="Times New Roman"/>
                <a:cs typeface="Times New Roman"/>
              </a:rPr>
              <a:t>0</a:t>
            </a:r>
            <a:r>
              <a:rPr sz="1200" b="1" dirty="0">
                <a:solidFill>
                  <a:srgbClr val="993300"/>
                </a:solidFill>
                <a:latin typeface="Times New Roman"/>
                <a:cs typeface="Times New Roman"/>
              </a:rPr>
              <a:t>	</a:t>
            </a:r>
            <a:r>
              <a:rPr sz="1200" b="1" spc="-10" dirty="0">
                <a:solidFill>
                  <a:srgbClr val="993300"/>
                </a:solidFill>
                <a:latin typeface="Times New Roman"/>
                <a:cs typeface="Times New Roman"/>
              </a:rPr>
              <a:t>otherwise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68324" y="6185915"/>
            <a:ext cx="478790" cy="378460"/>
          </a:xfrm>
          <a:prstGeom prst="rect">
            <a:avLst/>
          </a:prstGeom>
          <a:solidFill>
            <a:srgbClr val="FFFFCC"/>
          </a:solidFill>
          <a:ln w="9143">
            <a:solidFill>
              <a:srgbClr val="2E2B1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40"/>
              </a:spcBef>
            </a:pPr>
            <a:r>
              <a:rPr sz="1800" spc="-25" dirty="0">
                <a:solidFill>
                  <a:srgbClr val="993300"/>
                </a:solidFill>
                <a:latin typeface="Times New Roman"/>
                <a:cs typeface="Times New Roman"/>
              </a:rPr>
              <a:t>aij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4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10" dirty="0"/>
              <a:t>Adjacency</a:t>
            </a:r>
            <a:r>
              <a:rPr sz="4400" spc="-210" dirty="0"/>
              <a:t> </a:t>
            </a:r>
            <a:r>
              <a:rPr sz="4400" spc="-105" dirty="0"/>
              <a:t>matrix</a:t>
            </a:r>
            <a:r>
              <a:rPr sz="4400" spc="-155" dirty="0"/>
              <a:t> </a:t>
            </a:r>
            <a:r>
              <a:rPr sz="4400" spc="-90" dirty="0"/>
              <a:t>representation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2068" y="1618869"/>
            <a:ext cx="7311390" cy="1243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665" marR="5080" indent="-228600">
              <a:lnSpc>
                <a:spcPct val="100000"/>
              </a:lnSpc>
              <a:spcBef>
                <a:spcPts val="9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Since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1s,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bit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Boolean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matrix.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entries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matrix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depend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ordering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G.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therefore,</a:t>
            </a:r>
            <a:r>
              <a:rPr sz="20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change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order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nodes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adjacency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matrix.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8483" y="3126555"/>
            <a:ext cx="177800" cy="7029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70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DFDCB7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352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8871" y="5647944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668" y="5588"/>
                </a:lnTo>
                <a:lnTo>
                  <a:pt x="50276" y="20829"/>
                </a:lnTo>
                <a:lnTo>
                  <a:pt x="65526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26" y="352804"/>
                </a:lnTo>
                <a:lnTo>
                  <a:pt x="50276" y="375410"/>
                </a:lnTo>
                <a:lnTo>
                  <a:pt x="27668" y="390651"/>
                </a:lnTo>
                <a:lnTo>
                  <a:pt x="0" y="396239"/>
                </a:lnTo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80450" y="5684316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03504" y="2926079"/>
            <a:ext cx="7214870" cy="3743325"/>
            <a:chOff x="603504" y="2926079"/>
            <a:chExt cx="7214870" cy="374332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504" y="2926079"/>
              <a:ext cx="7214616" cy="37429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6143" y="3157283"/>
              <a:ext cx="254114" cy="2965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4476</Words>
  <Application>Microsoft Office PowerPoint</Application>
  <PresentationFormat>On-screen Show (4:3)</PresentationFormat>
  <Paragraphs>675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Aptos</vt:lpstr>
      <vt:lpstr>Arial</vt:lpstr>
      <vt:lpstr>Bahnschrift SemiLight</vt:lpstr>
      <vt:lpstr>Calibri</vt:lpstr>
      <vt:lpstr>Cambria</vt:lpstr>
      <vt:lpstr>Courier New</vt:lpstr>
      <vt:lpstr>Tahoma</vt:lpstr>
      <vt:lpstr>Times New Roman</vt:lpstr>
      <vt:lpstr>Office Theme</vt:lpstr>
      <vt:lpstr>Introduction</vt:lpstr>
      <vt:lpstr>Definition</vt:lpstr>
      <vt:lpstr>Definition</vt:lpstr>
      <vt:lpstr>Graph terminology</vt:lpstr>
      <vt:lpstr>PowerPoint Presentation</vt:lpstr>
      <vt:lpstr>Graph terminology</vt:lpstr>
      <vt:lpstr>Graph terminology</vt:lpstr>
      <vt:lpstr>Adjacency matrix representation</vt:lpstr>
      <vt:lpstr>Adjacency matrix representation</vt:lpstr>
      <vt:lpstr>Adjacency list representation</vt:lpstr>
      <vt:lpstr>Adjacency list representation</vt:lpstr>
      <vt:lpstr>Adjacency list representation</vt:lpstr>
      <vt:lpstr>Graph traversal</vt:lpstr>
      <vt:lpstr>Graph traversal</vt:lpstr>
      <vt:lpstr>Graph traversal</vt:lpstr>
      <vt:lpstr>Breadth first traversal/search</vt:lpstr>
      <vt:lpstr>Breadth first traversal/search</vt:lpstr>
      <vt:lpstr>Breadth first search</vt:lpstr>
      <vt:lpstr>PowerPoint Presentation</vt:lpstr>
      <vt:lpstr>Depth first search/traversal</vt:lpstr>
      <vt:lpstr>Depth first search</vt:lpstr>
      <vt:lpstr>Depth first search</vt:lpstr>
      <vt:lpstr>PowerPoint Presentation</vt:lpstr>
      <vt:lpstr>Minimum spanning tree (MST)</vt:lpstr>
      <vt:lpstr>Prim’s algorithm for MST</vt:lpstr>
      <vt:lpstr>Prim’s algorithm for MST</vt:lpstr>
      <vt:lpstr>Prim’s algorithm for MST</vt:lpstr>
      <vt:lpstr>Prim’s algorithm for MST</vt:lpstr>
      <vt:lpstr>Prim’s algorithm for MST</vt:lpstr>
      <vt:lpstr>Prim’s algorithm for MST</vt:lpstr>
      <vt:lpstr>PowerPoint Presentation</vt:lpstr>
      <vt:lpstr>PowerPoint Presentation</vt:lpstr>
      <vt:lpstr>Kruskal’s algorithm for MST</vt:lpstr>
      <vt:lpstr>Kruskal’s algorithm for MST</vt:lpstr>
      <vt:lpstr>Kruskal’s algorithm for MST</vt:lpstr>
      <vt:lpstr>PowerPoint Presentation</vt:lpstr>
      <vt:lpstr>PowerPoint Presentation</vt:lpstr>
      <vt:lpstr>Dijkstra’s algorithm</vt:lpstr>
      <vt:lpstr>Dijkstra’s algorithm</vt:lpstr>
      <vt:lpstr>Dijkstra’s algorithm</vt:lpstr>
      <vt:lpstr>PowerPoint Presentation</vt:lpstr>
      <vt:lpstr>Warshall’s algorithm</vt:lpstr>
      <vt:lpstr>Warshall’s algorithm</vt:lpstr>
      <vt:lpstr>PowerPoint Presentation</vt:lpstr>
      <vt:lpstr>Floyd -Warshall’s algorithm</vt:lpstr>
      <vt:lpstr>PowerPoint Presentation</vt:lpstr>
      <vt:lpstr>Floyd - Warshall’s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 : LECTURE 1</dc:title>
  <dc:creator>Bibha</dc:creator>
  <cp:lastModifiedBy>Bhim Prasad Upadhaya</cp:lastModifiedBy>
  <cp:revision>25</cp:revision>
  <dcterms:created xsi:type="dcterms:W3CDTF">2025-09-03T05:34:01Z</dcterms:created>
  <dcterms:modified xsi:type="dcterms:W3CDTF">2025-09-04T06:14:41Z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2025-09-03T00:00:00Z</vt:filetime>
  </property>
  <property fmtid="{D5CDD505-2E9C-101B-9397-08002B2CF9AE}" pid="5" name="Producer">
    <vt:lpwstr>3.0.26 (5.1.12) </vt:lpwstr>
  </property>
</Properties>
</file>