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AD00-B331-4185-8ACD-56452978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E352-92A6-4D67-B444-A68988D9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9DB2-9850-4EB8-BFF7-36AB8D3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9FD5-C1DB-4AEB-A685-80B69DFB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9AC3-AD76-4E00-90D1-517E2311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9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62F8-D533-49BC-B7C4-A90BE09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E3AC-A8AE-4B74-81C7-D798F90FC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67D7-3BA6-475A-B24E-BA492CBA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B0D1-BE7C-4673-9528-7262B5E2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CD0D-8908-4E03-BD45-058AE57E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7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A40D2-3BCB-4ACB-A72C-783FAF07F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93DAE-A389-4B09-92EB-CD062884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2120-CF90-4815-874A-92278FFA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AEAF-E594-4EF4-AAE1-D366806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D01-C1FC-4CC2-9804-80EF5D40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79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E1FA-74F5-47CF-A1DD-B6FF22C9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2423-01F6-4963-B33C-A3750978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6EA5-CA53-48BB-9FAE-CDA9DDDB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03FE-511D-4F5B-8659-B3B47DB5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8D29-963C-4A6D-A41E-AA9BD1D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7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279D-3172-43FF-91C3-7171F3F5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015A8-F01C-4FCA-885A-C1494786A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32F6-ABBC-4F32-8DD4-29026C9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3603-AC13-4167-AC06-37127575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FE1A-B636-4920-81D8-701E5991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24F3-6D28-469D-9BF4-30CAAD96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350A-97BC-4C74-810F-120824563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F364F-3302-4E28-9020-83CBE387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E657A-5FEB-48A4-943D-942CC901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B9DF2-8AF7-4FD2-8EF6-F9BF4D51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870C-BF99-40C6-96DC-D9B0C792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2578-F3EA-45F4-8E38-B770EBB3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42B8-651D-4C2C-A449-E41CC4F9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9510C-FA7D-42C6-8587-1007EE02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7718A-CEE3-441E-94DC-C2BE655BB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4732A-541E-411A-801D-F75BC1D6A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692C0-3990-420E-AF11-7CCC61D1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1D745-1FC0-4B21-8EB6-659E1C65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1B671-1E1C-446B-A8BF-996D6800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952F-698E-4A7B-A334-0972E633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7CF50-9599-47F0-8782-A816D074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70483-D633-4CA6-9EF9-C64D94B6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24F70-5650-4FA5-BF0C-915FA8D1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5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C35C5-B628-4184-A6F1-C745456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E1380-AA35-4311-B63D-E1BCE56C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B50F9-0055-4620-BCBD-8923B7E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9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D88-4076-48F2-8132-0FD60C1A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846F-75C7-4DB1-A57A-9BB9C29C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F0E88-0467-4DED-A588-BA7D66B32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F8EB-38FA-4F28-8C69-F6AB4910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9272-F3F4-4633-A7E0-C31E9AE5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EEF7-A416-4578-BE67-D3BEB502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5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D2B-63C7-4829-B298-607D31F8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DBEAC-71B0-4FEE-9A47-309AF111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E7DEB-383D-4D08-928E-BA1F15C0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2869-E3F7-4B35-B5E0-915B30F8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60F08-AF38-4411-AC35-A18C003E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6AEE-79D8-4F43-8571-0E802D2C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92F6C-2FA3-4BE5-B00B-A587DE6E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08B4-68FA-4698-903C-4B924051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C794-66BE-491B-A224-D99F15010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B919-6C9D-4327-B79D-CE0797BDEC70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CC8F-4090-4559-8965-8053BDBA5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D2A5-29B6-448A-A73E-0221F668A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C8E3-BA94-45C2-BFD5-894158FFA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0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6A3B-9CE4-418A-8B04-79CF3B784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149B2-9831-4B05-924C-7E98B4E50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87D6C-0ED1-41F1-85A8-29AAFF2E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C1D5-AE77-45F7-A4BC-A591C6B9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ED90-3C01-4332-8EC5-D2E229E2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D78F0-4701-4ABA-A0C3-C3ECDA56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FD17-E3AE-4913-BBBC-CAEE7A46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2A0F-8D61-48AA-882F-2F3DF424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73B97-E8BD-4A4B-8AC0-3F79AF4CD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4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726A-1957-4D6A-A55B-89D2491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67A2-92F7-44BD-B95C-A48E9F40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D2C34-246B-4703-86D4-63F36B7F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1239-E29C-4120-8023-2251BF98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66A5-68EE-4E6B-BA21-F0740404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770A-DD3E-425D-BF33-CAD8E0D2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6A79A0-B4C5-4CD6-AA1E-618804F8DBF3}"/>
              </a:ext>
            </a:extLst>
          </p:cNvPr>
          <p:cNvSpPr/>
          <p:nvPr/>
        </p:nvSpPr>
        <p:spPr>
          <a:xfrm>
            <a:off x="662609" y="5208104"/>
            <a:ext cx="70236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061BE-9429-46C3-90D3-C6DE9F1BD20F}"/>
              </a:ext>
            </a:extLst>
          </p:cNvPr>
          <p:cNvSpPr/>
          <p:nvPr/>
        </p:nvSpPr>
        <p:spPr>
          <a:xfrm>
            <a:off x="1497496" y="5857461"/>
            <a:ext cx="3021495" cy="454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Blue c/f not showing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461E6-2186-4335-BCF1-1D53A160BA3C}"/>
              </a:ext>
            </a:extLst>
          </p:cNvPr>
          <p:cNvCxnSpPr/>
          <p:nvPr/>
        </p:nvCxnSpPr>
        <p:spPr>
          <a:xfrm flipH="1" flipV="1">
            <a:off x="1272209" y="5512904"/>
            <a:ext cx="384313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6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9F87-8F4C-41D1-9C32-44F59BEB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E6C2-F438-43CB-A754-FAFD0A09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8A32-FA69-4AAB-9BE2-5EEAF8D3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529E-CD56-41A2-9E7E-5366D15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B056-F699-42AA-A4F3-E71DADA1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D952E-9360-4165-9A15-E618B752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8BFA-DF92-4A9B-9DA0-0283A57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D00A-455F-4012-A182-C884BB4B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3BF3D-96C5-4DE9-857C-7BFC7B14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1CA8-9AE9-46DF-AE16-4F42BBAD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36E7-4F73-4709-B456-8A818838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BAA8B-1514-4230-9A52-815F3238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6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DFA8-5A7E-40BC-8074-43730FE8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2697-F633-4246-AC75-C811ECB8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3B3B8-702C-48B9-A8A8-73B5F475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0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094-F079-4A37-84E8-B02EE1D3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E153-10FE-4881-A685-E3C3954A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8A98E-8076-40E6-B943-0ED33BD1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EE9A-4879-49EB-8B5A-F2C9E42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41B8-ED2E-4F61-9462-11400DE7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BDCAA-149F-4E9A-B98C-D12287C4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ADA8DD-61F7-407B-B5C8-A2F5D6CECDD2}"/>
              </a:ext>
            </a:extLst>
          </p:cNvPr>
          <p:cNvSpPr/>
          <p:nvPr/>
        </p:nvSpPr>
        <p:spPr>
          <a:xfrm>
            <a:off x="8714290" y="1586647"/>
            <a:ext cx="2091873" cy="45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tripsheet</a:t>
            </a:r>
            <a:r>
              <a:rPr lang="en-US" dirty="0"/>
              <a:t> open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794FA-C2CA-4155-81B7-E15BA381BFA9}"/>
              </a:ext>
            </a:extLst>
          </p:cNvPr>
          <p:cNvSpPr/>
          <p:nvPr/>
        </p:nvSpPr>
        <p:spPr>
          <a:xfrm>
            <a:off x="5817704" y="3617843"/>
            <a:ext cx="861392" cy="25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96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671C-1448-4571-9CFF-EC5B3988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101F-146A-4CBC-8437-B0A009A6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B6AB9-C1E0-4155-A27D-6DD9F462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0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Faiyaz Ansari</dc:creator>
  <cp:lastModifiedBy>Faiyaz Ansari</cp:lastModifiedBy>
  <cp:revision>2</cp:revision>
  <dcterms:created xsi:type="dcterms:W3CDTF">2022-06-30T08:17:16Z</dcterms:created>
  <dcterms:modified xsi:type="dcterms:W3CDTF">2022-06-30T08:48:37Z</dcterms:modified>
</cp:coreProperties>
</file>