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925C-8F0F-4F59-9203-5A25BA6D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9DCEA-52B9-491E-ABB0-AE1239C7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F950-EE4F-414D-9510-EFD603F3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6740-DE86-4D94-B5DE-ACF72F8E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7B16-9BFF-4AAF-AF34-30C6166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7144-D839-4296-96CB-98F54A00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1C28-DC63-4E8D-92E0-14D1B7F44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A7B5-5C4C-4888-954E-A4E9EE8A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D8C7-0298-4EF9-9590-7B8BC45E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744B-5A86-4D70-9572-A23708BC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4A563-33D1-4172-B492-4DC0B90D7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C0C36-69D1-49BF-9911-758A5832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0D33-DFE1-4F2D-88A7-10AE273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58C7-9BD3-42F7-880F-04E6A032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53F6-677E-48FC-A7A9-487F025D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3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1EFE-4AE8-4DDF-A246-C60A4C79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CF3B-C3DC-4799-AFD1-6A33C0A8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2A34-28C5-4168-8A15-05AA52E8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E13B-B295-4D18-9033-365CD723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868A-9AFD-4926-9290-57D0E88F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F425-B60D-471A-A00D-C5D31260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1D3BB-59AB-4299-96BC-0C87C71A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4B33-CF40-4AEB-B12B-800FD4D5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82EF-F555-4AD4-BC65-C1B415ED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BCA8-36A3-4DF5-9C96-93262CAD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3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5911-D263-44E1-8B38-53A65DFE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D160-A5F1-498F-8DFF-C884A7F1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51485-CD12-41B3-A789-0AD1F6177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40FB-C1E8-4740-9D48-CD12B125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8AAC-7C69-4FE2-8A7C-53E6149E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44F20-75D5-4585-B1EC-36F49A8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DF3A-A996-44AB-AA45-16717F7D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E87B9-6430-4C52-8B38-ACB86FCA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BF12-357D-4755-9CAA-1F4AAF51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2911E-8744-4898-BCBD-481F704D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6D7CF-FF1B-4D95-92DC-0845BA6FA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7095A-EBEE-4D58-86FE-953B400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B7B8D-C505-4465-AF19-D13E7923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29EA-24D8-4E21-A07C-A31AFC2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F13-475B-45C6-AC41-5FE11873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9D354-C395-457C-82EF-FFF97300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EF624-C63F-48F7-8478-7A6FA9D6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063A-8805-4618-B337-BE3FDED1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19655-A6A0-445C-89FA-6B008690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67F96-D062-4B6B-8E84-E530DD00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67660-9015-48EB-A201-E92D405B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E8DE-0D87-412E-A376-6BB839AC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6E4A-CDD7-4EEA-9E30-696FFB74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F95A3-3EEE-4C35-ACA3-49E3F8057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6CF3-C449-4C79-9703-E9C959E5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188C-513C-4208-B3E6-CA51CA5D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59DC6-58EA-49E6-ADAE-1FC66AE3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5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CA9-594B-40BB-BCD2-FC71BD1A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C4273-47A7-4B17-BA68-CE930C0D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AE2E-D6BF-4ABA-B94D-FCD36AB5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38B2-0F8B-4CCE-B948-4D90948E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E51F-3A76-4CB6-B992-9D2A8E15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473E-BD12-4E34-AA4F-52E16EB5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96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60910-7840-46F4-8E5E-EB6F24A8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E250-EBD9-4EA8-AC93-4FE3B314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96A4-D601-4B36-A336-44092AE00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B72D-71B7-4B3C-B932-E8BA6458A39D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06034-CA82-4F98-8BD9-E76357136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7310-4F31-4AC4-800E-B0518210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E61D-6663-4DF6-9B0E-234B12FA41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5A04-59FC-4FC0-B9B0-03569410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46A7-FC5D-4F78-94E3-351D63AE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CF7B3-6E29-4FB4-8CF9-1838AC92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9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3922-D70C-4E4B-A5F2-903234EE0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63905-300A-4FEC-BBF2-8F90F454E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52938-4CF5-44A8-A725-79ECED51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05BE-4B69-4E69-B98E-9BC4FD07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3018-ED7A-4B0E-9354-88D8CA39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1FE92-D8B5-45E4-9121-0E93BF79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3FB9AF-D0E5-431D-8387-4B54B45C7DB8}"/>
              </a:ext>
            </a:extLst>
          </p:cNvPr>
          <p:cNvSpPr/>
          <p:nvPr/>
        </p:nvSpPr>
        <p:spPr>
          <a:xfrm>
            <a:off x="2676939" y="2199861"/>
            <a:ext cx="2292626" cy="371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8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214F-98DD-4ABF-9D54-DBD37DCB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8B74-A896-4749-85C5-E67FF85E9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8FC66-0B6C-4A9F-9F53-92ACB79E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205851-099D-48E0-A18D-334BD40BA954}"/>
              </a:ext>
            </a:extLst>
          </p:cNvPr>
          <p:cNvSpPr/>
          <p:nvPr/>
        </p:nvSpPr>
        <p:spPr>
          <a:xfrm>
            <a:off x="0" y="4280452"/>
            <a:ext cx="12192000" cy="291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C7013-ED22-4AF0-9AFE-ACB6D8D6A995}"/>
              </a:ext>
            </a:extLst>
          </p:cNvPr>
          <p:cNvSpPr/>
          <p:nvPr/>
        </p:nvSpPr>
        <p:spPr>
          <a:xfrm>
            <a:off x="4015409" y="5486400"/>
            <a:ext cx="3379305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selected “Advance Pending” in Advance Status but here showing Paid also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7A72F-90C0-4175-B619-24FB7BCC739C}"/>
              </a:ext>
            </a:extLst>
          </p:cNvPr>
          <p:cNvCxnSpPr/>
          <p:nvPr/>
        </p:nvCxnSpPr>
        <p:spPr>
          <a:xfrm flipV="1">
            <a:off x="5499652" y="4572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9F28-BE6C-45DF-A139-37A7A188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BB79-1E20-4502-91C3-5700924D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FE6E4-5F86-4213-8F4C-3144C3B3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F2E3-4C3A-4507-8D3A-70F06C40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98CF-497E-4263-9CF0-91821C8D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195F1-0D0D-4168-9ADF-ED14234C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C767-4B42-4747-B1EA-31D30A48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64FC-4E0D-427D-91ED-1A4AE1B8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49E77-B53A-465B-8899-61707955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98BC-5092-417C-9E3F-C988D96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0423-097F-48DC-A36B-F1172733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56D7C-0D7F-46F6-8305-E61B23D9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E25C7D-0A16-457F-82D4-E5D206A9E2A8}"/>
              </a:ext>
            </a:extLst>
          </p:cNvPr>
          <p:cNvSpPr/>
          <p:nvPr/>
        </p:nvSpPr>
        <p:spPr>
          <a:xfrm>
            <a:off x="222880" y="5522049"/>
            <a:ext cx="11083636" cy="352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D6CAF0-61DC-400F-8164-83EB76AD6B83}"/>
              </a:ext>
            </a:extLst>
          </p:cNvPr>
          <p:cNvSpPr/>
          <p:nvPr/>
        </p:nvSpPr>
        <p:spPr>
          <a:xfrm>
            <a:off x="4015409" y="3750361"/>
            <a:ext cx="3379305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selected “Advance Pending” in Advance Status but here showing Paid also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C0BE9-CD33-43B7-A22A-A63C132867CD}"/>
              </a:ext>
            </a:extLst>
          </p:cNvPr>
          <p:cNvCxnSpPr/>
          <p:nvPr/>
        </p:nvCxnSpPr>
        <p:spPr>
          <a:xfrm>
            <a:off x="5685183" y="4638261"/>
            <a:ext cx="0" cy="88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2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Faiyaz Ansari</dc:creator>
  <cp:lastModifiedBy>Faiyaz Ansari</cp:lastModifiedBy>
  <cp:revision>1</cp:revision>
  <dcterms:created xsi:type="dcterms:W3CDTF">2022-06-30T08:26:29Z</dcterms:created>
  <dcterms:modified xsi:type="dcterms:W3CDTF">2022-06-30T08:43:54Z</dcterms:modified>
</cp:coreProperties>
</file>