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imansh Garg" userId="ae63581a26ca989d" providerId="LiveId" clId="{95BCC0F1-3C88-44E7-A147-C7AB26CF0275}"/>
    <pc:docChg chg="custSel modSld">
      <pc:chgData name="Bhimansh Garg" userId="ae63581a26ca989d" providerId="LiveId" clId="{95BCC0F1-3C88-44E7-A147-C7AB26CF0275}" dt="2025-07-05T20:23:07.087" v="35" actId="27636"/>
      <pc:docMkLst>
        <pc:docMk/>
      </pc:docMkLst>
      <pc:sldChg chg="modSp mod">
        <pc:chgData name="Bhimansh Garg" userId="ae63581a26ca989d" providerId="LiveId" clId="{95BCC0F1-3C88-44E7-A147-C7AB26CF0275}" dt="2025-07-05T20:23:07.087" v="35" actId="27636"/>
        <pc:sldMkLst>
          <pc:docMk/>
          <pc:sldMk cId="0" sldId="256"/>
        </pc:sldMkLst>
        <pc:spChg chg="mod">
          <ac:chgData name="Bhimansh Garg" userId="ae63581a26ca989d" providerId="LiveId" clId="{95BCC0F1-3C88-44E7-A147-C7AB26CF0275}" dt="2025-07-05T20:23:07.087" v="35" actId="27636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27912c08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27912c08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27912c08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27912c08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27912c08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27912c08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27912c0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27912c0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7912c08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7912c08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27912c08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27912c08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27912c08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27912c08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27912c08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27912c08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27912c08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27912c08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27912c08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27912c08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301300"/>
            <a:ext cx="91440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80" b="1">
                <a:solidFill>
                  <a:srgbClr val="FFFF00"/>
                </a:solidFill>
              </a:rPr>
              <a:t>Amazon Sale Analysis</a:t>
            </a:r>
            <a:endParaRPr sz="5480" b="1"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070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700" b="1" dirty="0">
              <a:solidFill>
                <a:srgbClr val="00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solidFill>
                  <a:srgbClr val="00FFFF"/>
                </a:solidFill>
              </a:rPr>
              <a:t>By : Bhimansh Garg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</a:rPr>
              <a:t>Correlation Analysis</a:t>
            </a:r>
            <a:endParaRPr sz="5000" b="1">
              <a:solidFill>
                <a:schemeClr val="lt1"/>
              </a:solidFill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510175"/>
            <a:ext cx="36075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The pair plot reveals that higher Units Sold generally leads to higher Total Revenue and Profit.</a:t>
            </a:r>
            <a:endParaRPr sz="2500">
              <a:solidFill>
                <a:srgbClr val="FF0000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675" y="1260887"/>
            <a:ext cx="3828275" cy="38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50775" y="798625"/>
            <a:ext cx="3822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</a:rPr>
              <a:t>Introduction</a:t>
            </a:r>
            <a:endParaRPr sz="4000" b="1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68750" y="1594300"/>
            <a:ext cx="4987200" cy="18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The objective of this project is to analyze sales trends and identify key metrics to improve sales management and distribution methods for Amazon sales data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 b="1">
                <a:solidFill>
                  <a:srgbClr val="BF9000"/>
                </a:solidFill>
                <a:highlight>
                  <a:schemeClr val="dk1"/>
                </a:highlight>
              </a:rPr>
              <a:t>About Dataset</a:t>
            </a:r>
            <a:endParaRPr sz="5000" b="1">
              <a:solidFill>
                <a:srgbClr val="BF9000"/>
              </a:solidFill>
              <a:highlight>
                <a:schemeClr val="dk1"/>
              </a:highlight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394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0000"/>
                </a:solidFill>
                <a:highlight>
                  <a:schemeClr val="lt1"/>
                </a:highlight>
              </a:rPr>
              <a:t>The dataset contains sales records including attributes like Region, Country, Item Type, Sales Channel, Order Priority, Order Date Units Sold, Unit Price, Total Revenue, and Total Profit.</a:t>
            </a:r>
            <a:endParaRPr sz="35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FF0000"/>
                </a:solidFill>
              </a:rPr>
              <a:t>ETL Process</a:t>
            </a:r>
            <a:endParaRPr sz="5000" b="1">
              <a:solidFill>
                <a:srgbClr val="FF0000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7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3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20" b="1">
                <a:solidFill>
                  <a:schemeClr val="dk1"/>
                </a:solidFill>
              </a:rPr>
              <a:t>Extract</a:t>
            </a:r>
            <a:r>
              <a:rPr lang="en" sz="6320">
                <a:solidFill>
                  <a:schemeClr val="dk1"/>
                </a:solidFill>
              </a:rPr>
              <a:t>: Data was extracted from a CSV file containing Amazon sales records</a:t>
            </a:r>
            <a:endParaRPr sz="632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0" b="1">
                <a:solidFill>
                  <a:schemeClr val="dk1"/>
                </a:solidFill>
              </a:rPr>
              <a:t>Transform</a:t>
            </a:r>
            <a:r>
              <a:rPr lang="en" sz="6320">
                <a:solidFill>
                  <a:schemeClr val="dk1"/>
                </a:solidFill>
              </a:rPr>
              <a:t>: Converted 'Order Date' and 'Ship Date' to datetime format, extracted month and year from 'Order Date', and created a 'Year-Month' column.</a:t>
            </a:r>
            <a:endParaRPr sz="632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20" b="1">
                <a:solidFill>
                  <a:schemeClr val="dk1"/>
                </a:solidFill>
              </a:rPr>
              <a:t>Load</a:t>
            </a:r>
            <a:r>
              <a:rPr lang="en" sz="6320">
                <a:solidFill>
                  <a:schemeClr val="dk1"/>
                </a:solidFill>
              </a:rPr>
              <a:t>: Loaded the cleaned and transformed data into a DataFrame for analysis</a:t>
            </a:r>
            <a:endParaRPr sz="632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</a:rPr>
              <a:t>Monthly Sales</a:t>
            </a:r>
            <a:endParaRPr sz="5000" b="1"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510175"/>
            <a:ext cx="33129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Sales tend to peak in certain months, indicating seasonality in purchasing behavior.</a:t>
            </a:r>
            <a:endParaRPr sz="2500">
              <a:solidFill>
                <a:srgbClr val="FF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875" y="1510175"/>
            <a:ext cx="5073424" cy="27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</a:rPr>
              <a:t>Yearly Sales</a:t>
            </a:r>
            <a:endParaRPr sz="5000" b="1">
              <a:solidFill>
                <a:schemeClr val="lt1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510175"/>
            <a:ext cx="33129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Yearly sales have been on an upward trend, indicating overall growth in sales volume over time</a:t>
            </a:r>
            <a:endParaRPr sz="2500">
              <a:solidFill>
                <a:srgbClr val="FF00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875" y="1510175"/>
            <a:ext cx="5073424" cy="27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875" y="1532704"/>
            <a:ext cx="5073425" cy="2678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</a:rPr>
              <a:t>Yearly-Monthly Sales</a:t>
            </a:r>
            <a:endParaRPr sz="5000" b="1">
              <a:solidFill>
                <a:schemeClr val="lt1"/>
              </a:solidFill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510175"/>
            <a:ext cx="33129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Certain months show consistently higher sales across multiple years, suggesting seasonal trends.</a:t>
            </a:r>
            <a:endParaRPr sz="2500">
              <a:solidFill>
                <a:srgbClr val="FF0000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875" y="1510175"/>
            <a:ext cx="5073424" cy="27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875" y="1532704"/>
            <a:ext cx="5073425" cy="267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8873" y="1401282"/>
            <a:ext cx="5073425" cy="3316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</a:rPr>
              <a:t>Sales per Region</a:t>
            </a:r>
            <a:endParaRPr sz="5000" b="1">
              <a:solidFill>
                <a:schemeClr val="lt1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510175"/>
            <a:ext cx="33129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Regions like North America and Europe have the highest sales volumes, indicating strong market presence.</a:t>
            </a:r>
            <a:endParaRPr sz="2500">
              <a:solidFill>
                <a:srgbClr val="FF0000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875" y="1510175"/>
            <a:ext cx="5073424" cy="27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875" y="1532704"/>
            <a:ext cx="5073425" cy="267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1975" y="1401125"/>
            <a:ext cx="5643700" cy="29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</a:rPr>
              <a:t>Correlation Analysis</a:t>
            </a:r>
            <a:endParaRPr sz="5000" b="1">
              <a:solidFill>
                <a:schemeClr val="lt1"/>
              </a:solidFill>
            </a:endParaRPr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510175"/>
            <a:ext cx="33129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Total Revenue is strongly correlated with Units Sold and Unit Price, indicating that higher sales volumes and prices lead to higher revenue.</a:t>
            </a:r>
            <a:endParaRPr sz="2500">
              <a:solidFill>
                <a:srgbClr val="FF0000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875" y="1510175"/>
            <a:ext cx="5073424" cy="27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875" y="1532704"/>
            <a:ext cx="5073425" cy="2678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8875" y="1504348"/>
            <a:ext cx="5073425" cy="27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On-screen Show (16:9)</PresentationFormat>
  <Paragraphs>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Amazon Sale Analysis</vt:lpstr>
      <vt:lpstr>PowerPoint Presentation</vt:lpstr>
      <vt:lpstr>About Dataset</vt:lpstr>
      <vt:lpstr>ETL Process</vt:lpstr>
      <vt:lpstr>Monthly Sales</vt:lpstr>
      <vt:lpstr>Yearly Sales</vt:lpstr>
      <vt:lpstr>Yearly-Monthly Sales</vt:lpstr>
      <vt:lpstr>Sales per Region</vt:lpstr>
      <vt:lpstr>Correlation Analysis</vt:lpstr>
      <vt:lpstr>Correlation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Bhimansh Garg</cp:lastModifiedBy>
  <cp:revision>1</cp:revision>
  <dcterms:modified xsi:type="dcterms:W3CDTF">2025-07-05T20:23:16Z</dcterms:modified>
</cp:coreProperties>
</file>