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70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310" autoAdjust="0"/>
  </p:normalViewPr>
  <p:slideViewPr>
    <p:cSldViewPr>
      <p:cViewPr varScale="1">
        <p:scale>
          <a:sx n="49" d="100"/>
          <a:sy n="49" d="100"/>
        </p:scale>
        <p:origin x="-19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949BF-AD44-45D4-953A-99A22DEE1783}" type="datetimeFigureOut">
              <a:rPr lang="en-IN" smtClean="0"/>
              <a:t>23-12-2019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E77C2-4D74-4045-B1C5-51C01FA07D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7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Bootstrap is the style </a:t>
            </a:r>
            <a:r>
              <a:rPr lang="en-IN" baseline="0" dirty="0" smtClean="0"/>
              <a:t>sheet tool as a UI framework used for easiest approach of web application development.</a:t>
            </a:r>
          </a:p>
          <a:p>
            <a:r>
              <a:rPr lang="en-IN" baseline="0" dirty="0" smtClean="0"/>
              <a:t>Bootstrap includes HTML, CSS adaptive designed templates, these are applied over forms, buttons, tables etc..,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E77C2-4D74-4045-B1C5-51C01FA07D7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7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Bootstrap is used for Mobile first approach in which framework consists of Mobile first styles throughout the entire library instead them of in separate files.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E77C2-4D74-4045-B1C5-51C01FA07D7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72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Bootstrap consists of large reusable components built to provide iconography, dropdowns, navigation, alerts, pop-overs, and a lot additional along with </a:t>
            </a:r>
            <a:r>
              <a:rPr lang="en-US" dirty="0" err="1" smtClean="0"/>
              <a:t>jQuery</a:t>
            </a:r>
            <a:r>
              <a:rPr lang="en-US" dirty="0" smtClean="0"/>
              <a:t> plugins.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E77C2-4D74-4045-B1C5-51C01FA07D7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99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Libraries of </a:t>
            </a:r>
            <a:r>
              <a:rPr lang="en-IN" dirty="0" err="1" smtClean="0"/>
              <a:t>Bootstarp</a:t>
            </a:r>
            <a:r>
              <a:rPr lang="en-IN" dirty="0" smtClean="0"/>
              <a:t> can be downloaded</a:t>
            </a:r>
            <a:r>
              <a:rPr lang="en-IN" baseline="0" dirty="0" smtClean="0"/>
              <a:t> from </a:t>
            </a:r>
            <a:r>
              <a:rPr lang="en-US" dirty="0" smtClean="0">
                <a:hlinkClick r:id="rId3"/>
              </a:rPr>
              <a:t>http://getbootstrap.com/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Once the compiled version Bootstrap is downloaded, extract the ZIP.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E77C2-4D74-4045-B1C5-51C01FA07D7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19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AF30-385C-4009-9871-85C61F06D5E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0AF30-385C-4009-9871-85C61F06D5E2}" type="datetimeFigureOut">
              <a:rPr lang="en-US" smtClean="0"/>
              <a:pPr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79127-DF2D-4A48-9379-740848E8E8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is a UI framework used for faster and easier web development.</a:t>
            </a:r>
          </a:p>
          <a:p>
            <a:r>
              <a:rPr lang="en-US" dirty="0"/>
              <a:t>Bootstrap includes HTML and CSS based design templates for typography, forms, buttons, tables, navigation, modals, image </a:t>
            </a:r>
            <a:r>
              <a:rPr lang="en-US" dirty="0" smtClean="0"/>
              <a:t>carousels </a:t>
            </a:r>
            <a:r>
              <a:rPr lang="en-US" dirty="0"/>
              <a:t>and many other, as well as optional JavaScript </a:t>
            </a:r>
            <a:r>
              <a:rPr lang="en-US" dirty="0" err="1" smtClean="0"/>
              <a:t>plugins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is used for Mobile first approach in which framework </a:t>
            </a:r>
            <a:r>
              <a:rPr lang="en-US" dirty="0"/>
              <a:t>consists of Mobile first styles throughout the entire library instead them of in separate files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Supports all popular browsers</a:t>
            </a:r>
          </a:p>
          <a:p>
            <a:r>
              <a:rPr lang="en-US" dirty="0" smtClean="0"/>
              <a:t>Easy to start , responsive design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consist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Bootstrap comes with the feature of global CSS settings, fundamental HTML elements styled and enhanced with extensible classes, and an advanced grid system</a:t>
            </a:r>
            <a:r>
              <a:rPr lang="en-US" dirty="0" smtClean="0"/>
              <a:t>.</a:t>
            </a:r>
          </a:p>
          <a:p>
            <a:r>
              <a:rPr lang="en-US" dirty="0"/>
              <a:t>Bootstrap </a:t>
            </a:r>
            <a:r>
              <a:rPr lang="en-US" dirty="0" smtClean="0"/>
              <a:t>consists of large </a:t>
            </a:r>
            <a:r>
              <a:rPr lang="en-US" dirty="0"/>
              <a:t>reusable components built to provide iconography, dropdowns, navigation, alerts, pop-</a:t>
            </a:r>
            <a:r>
              <a:rPr lang="en-US" dirty="0" err="1"/>
              <a:t>overs</a:t>
            </a:r>
            <a:r>
              <a:rPr lang="en-US" dirty="0"/>
              <a:t>, and </a:t>
            </a:r>
            <a:r>
              <a:rPr lang="en-US" dirty="0" smtClean="0"/>
              <a:t>a lot additional.</a:t>
            </a:r>
          </a:p>
          <a:p>
            <a:r>
              <a:rPr lang="en-US" dirty="0"/>
              <a:t>Bootstrap </a:t>
            </a:r>
            <a:r>
              <a:rPr lang="en-US" dirty="0" smtClean="0"/>
              <a:t>consists of great </a:t>
            </a:r>
            <a:r>
              <a:rPr lang="en-US" dirty="0"/>
              <a:t>custom </a:t>
            </a:r>
            <a:r>
              <a:rPr lang="en-US" dirty="0" err="1"/>
              <a:t>jQuery</a:t>
            </a:r>
            <a:r>
              <a:rPr lang="en-US" dirty="0"/>
              <a:t> </a:t>
            </a:r>
            <a:r>
              <a:rPr lang="en-US" dirty="0" err="1"/>
              <a:t>plugins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/>
              <a:t>You can customize Bootstrap's </a:t>
            </a:r>
            <a:r>
              <a:rPr lang="en-US" dirty="0" smtClean="0"/>
              <a:t>components.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devices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Desktop browsers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362200"/>
          <a:ext cx="6096000" cy="1198902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52971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Mobile</a:t>
                      </a:r>
                      <a:r>
                        <a:rPr lang="en-US" b="1" baseline="0" dirty="0" smtClean="0"/>
                        <a:t> Device</a:t>
                      </a:r>
                      <a:endParaRPr lang="en-US" b="1" dirty="0"/>
                    </a:p>
                  </a:txBody>
                  <a:tcPr marL="57577" marR="57577" marT="57577" marB="5757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45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/>
                        <a:t/>
                      </a:r>
                      <a:br>
                        <a:rPr lang="en-US" sz="1400" b="1" dirty="0"/>
                      </a:br>
                      <a:r>
                        <a:rPr lang="en-US" sz="1400" b="1" dirty="0"/>
                        <a:t>Chrome</a:t>
                      </a:r>
                    </a:p>
                  </a:txBody>
                  <a:tcPr marL="57577" marR="57577" marT="57577" marB="5757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16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/>
                        <a:t>Firefox</a:t>
                      </a:r>
                    </a:p>
                  </a:txBody>
                  <a:tcPr marL="57577" marR="57577" marT="57577" marB="5757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57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dirty="0"/>
                        <a:t>Safari</a:t>
                      </a:r>
                    </a:p>
                  </a:txBody>
                  <a:tcPr marL="57577" marR="57577" marT="57577" marB="5757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243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Android</a:t>
                      </a:r>
                    </a:p>
                  </a:txBody>
                  <a:tcPr marL="57577" marR="57577" marT="57577" marB="575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dirty="0">
                          <a:solidFill>
                            <a:srgbClr val="3C763D"/>
                          </a:solidFill>
                          <a:latin typeface="Glyphicons Halflings"/>
                        </a:rPr>
                        <a:t> Supported</a:t>
                      </a:r>
                    </a:p>
                  </a:txBody>
                  <a:tcPr marL="57577" marR="57577" marT="57577" marB="575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3C763D"/>
                          </a:solidFill>
                          <a:latin typeface="Glyphicons Halflings"/>
                        </a:rPr>
                        <a:t> Supported</a:t>
                      </a:r>
                    </a:p>
                  </a:txBody>
                  <a:tcPr marL="57577" marR="57577" marT="57577" marB="575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777777"/>
                          </a:solidFill>
                        </a:rPr>
                        <a:t>N/A</a:t>
                      </a:r>
                    </a:p>
                  </a:txBody>
                  <a:tcPr marL="57577" marR="57577" marT="57577" marB="575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243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iOS</a:t>
                      </a:r>
                    </a:p>
                  </a:txBody>
                  <a:tcPr marL="57577" marR="57577" marT="57577" marB="575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dirty="0">
                          <a:solidFill>
                            <a:srgbClr val="3C763D"/>
                          </a:solidFill>
                          <a:latin typeface="Glyphicons Halflings"/>
                        </a:rPr>
                        <a:t> Supported</a:t>
                      </a:r>
                    </a:p>
                  </a:txBody>
                  <a:tcPr marL="57577" marR="57577" marT="57577" marB="575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dirty="0">
                          <a:solidFill>
                            <a:srgbClr val="3C763D"/>
                          </a:solidFill>
                          <a:latin typeface="Glyphicons Halflings"/>
                        </a:rPr>
                        <a:t> Supported</a:t>
                      </a:r>
                    </a:p>
                  </a:txBody>
                  <a:tcPr marL="57577" marR="57577" marT="57577" marB="575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dirty="0">
                          <a:solidFill>
                            <a:srgbClr val="3C763D"/>
                          </a:solidFill>
                          <a:latin typeface="Glyphicons Halflings"/>
                        </a:rPr>
                        <a:t> Supported</a:t>
                      </a:r>
                    </a:p>
                  </a:txBody>
                  <a:tcPr marL="57577" marR="57577" marT="57577" marB="575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4724400"/>
          <a:ext cx="8001000" cy="1400099"/>
        </p:xfrm>
        <a:graphic>
          <a:graphicData uri="http://schemas.openxmlformats.org/drawingml/2006/table">
            <a:tbl>
              <a:tblPr/>
              <a:tblGrid>
                <a:gridCol w="1333500"/>
                <a:gridCol w="1333500"/>
                <a:gridCol w="1333500"/>
                <a:gridCol w="1333500"/>
                <a:gridCol w="1333500"/>
                <a:gridCol w="1333500"/>
              </a:tblGrid>
              <a:tr h="52971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O.S.</a:t>
                      </a:r>
                      <a:endParaRPr lang="en-US" b="1" dirty="0"/>
                    </a:p>
                  </a:txBody>
                  <a:tcPr marL="57577" marR="57577" marT="57577" marB="5757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59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/>
                        <a:t/>
                      </a:r>
                      <a:br>
                        <a:rPr lang="en-US" sz="1400" b="1" dirty="0"/>
                      </a:br>
                      <a:r>
                        <a:rPr lang="en-US" sz="1400" b="1" dirty="0"/>
                        <a:t>Chrome</a:t>
                      </a:r>
                    </a:p>
                  </a:txBody>
                  <a:tcPr marL="57577" marR="57577" marT="57577" marB="5757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F8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/>
                        <a:t>Firefox</a:t>
                      </a:r>
                    </a:p>
                  </a:txBody>
                  <a:tcPr marL="57577" marR="57577" marT="57577" marB="5757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C3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/>
                        <a:t>Internet Explorer</a:t>
                      </a:r>
                    </a:p>
                  </a:txBody>
                  <a:tcPr marL="57577" marR="57577" marT="57577" marB="5757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5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/>
                        <a:t>Opera</a:t>
                      </a:r>
                    </a:p>
                  </a:txBody>
                  <a:tcPr marL="57577" marR="57577" marT="57577" marB="5757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5D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/>
                        <a:t>Safari</a:t>
                      </a:r>
                    </a:p>
                  </a:txBody>
                  <a:tcPr marL="57577" marR="57577" marT="57577" marB="57577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2243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/>
                        <a:t>Mac</a:t>
                      </a:r>
                    </a:p>
                  </a:txBody>
                  <a:tcPr marL="57577" marR="57577" marT="57577" marB="575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3C763D"/>
                          </a:solidFill>
                          <a:latin typeface="Glyphicons Halflings"/>
                        </a:rPr>
                        <a:t> Supported</a:t>
                      </a:r>
                    </a:p>
                  </a:txBody>
                  <a:tcPr marL="57577" marR="57577" marT="57577" marB="575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3C763D"/>
                          </a:solidFill>
                          <a:latin typeface="Glyphicons Halflings"/>
                        </a:rPr>
                        <a:t> Supported</a:t>
                      </a:r>
                    </a:p>
                  </a:txBody>
                  <a:tcPr marL="57577" marR="57577" marT="57577" marB="575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777777"/>
                          </a:solidFill>
                        </a:rPr>
                        <a:t>N/A</a:t>
                      </a:r>
                    </a:p>
                  </a:txBody>
                  <a:tcPr marL="57577" marR="57577" marT="57577" marB="575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3C763D"/>
                          </a:solidFill>
                          <a:latin typeface="Glyphicons Halflings"/>
                        </a:rPr>
                        <a:t> Supported</a:t>
                      </a:r>
                    </a:p>
                  </a:txBody>
                  <a:tcPr marL="57577" marR="57577" marT="57577" marB="575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3C763D"/>
                          </a:solidFill>
                          <a:latin typeface="Glyphicons Halflings"/>
                        </a:rPr>
                        <a:t> Supported</a:t>
                      </a:r>
                    </a:p>
                  </a:txBody>
                  <a:tcPr marL="57577" marR="57577" marT="57577" marB="575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2971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/>
                        <a:t>Windows</a:t>
                      </a:r>
                    </a:p>
                  </a:txBody>
                  <a:tcPr marL="57577" marR="57577" marT="57577" marB="575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3C763D"/>
                          </a:solidFill>
                          <a:latin typeface="Glyphicons Halflings"/>
                        </a:rPr>
                        <a:t> Supported</a:t>
                      </a:r>
                    </a:p>
                  </a:txBody>
                  <a:tcPr marL="57577" marR="57577" marT="57577" marB="575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3C763D"/>
                          </a:solidFill>
                          <a:latin typeface="Glyphicons Halflings"/>
                        </a:rPr>
                        <a:t> Supported</a:t>
                      </a:r>
                    </a:p>
                  </a:txBody>
                  <a:tcPr marL="57577" marR="57577" marT="57577" marB="575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3C763D"/>
                          </a:solidFill>
                          <a:latin typeface="Glyphicons Halflings"/>
                        </a:rPr>
                        <a:t> Supported</a:t>
                      </a:r>
                    </a:p>
                  </a:txBody>
                  <a:tcPr marL="57577" marR="57577" marT="57577" marB="575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solidFill>
                            <a:srgbClr val="3C763D"/>
                          </a:solidFill>
                          <a:latin typeface="Glyphicons Halflings"/>
                        </a:rPr>
                        <a:t> Supported</a:t>
                      </a:r>
                    </a:p>
                  </a:txBody>
                  <a:tcPr marL="57577" marR="57577" marT="57577" marB="575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dirty="0">
                          <a:solidFill>
                            <a:srgbClr val="A94442"/>
                          </a:solidFill>
                          <a:latin typeface="Glyphicons Halflings"/>
                        </a:rPr>
                        <a:t> Not supported</a:t>
                      </a:r>
                    </a:p>
                  </a:txBody>
                  <a:tcPr marL="57577" marR="57577" marT="57577" marB="5757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Downloading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link is to </a:t>
            </a:r>
            <a:r>
              <a:rPr lang="en-US" dirty="0"/>
              <a:t>download the latest version of Bootstrap</a:t>
            </a:r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://getbootstrap.com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Once the compiled version Bootstrap is downloaded, extract the </a:t>
            </a:r>
            <a:r>
              <a:rPr lang="en-US" dirty="0" smtClean="0"/>
              <a:t>ZIP.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291</Words>
  <Application>Microsoft Office PowerPoint</Application>
  <PresentationFormat>On-screen Show (4:3)</PresentationFormat>
  <Paragraphs>64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Bootstrap</vt:lpstr>
      <vt:lpstr>What is Bootstrap</vt:lpstr>
      <vt:lpstr>Why to Use</vt:lpstr>
      <vt:lpstr>What it consist of</vt:lpstr>
      <vt:lpstr>Supported browsers</vt:lpstr>
      <vt:lpstr>Downloading Bootstrap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Bhimsen</dc:creator>
  <cp:lastModifiedBy>Bhimsen</cp:lastModifiedBy>
  <cp:revision>15</cp:revision>
  <dcterms:created xsi:type="dcterms:W3CDTF">2018-10-24T06:10:55Z</dcterms:created>
  <dcterms:modified xsi:type="dcterms:W3CDTF">2019-12-23T05:50:33Z</dcterms:modified>
</cp:coreProperties>
</file>