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10" autoAdjust="0"/>
  </p:normalViewPr>
  <p:slideViewPr>
    <p:cSldViewPr>
      <p:cViewPr varScale="1">
        <p:scale>
          <a:sx n="49" d="100"/>
          <a:sy n="49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949BF-AD44-45D4-953A-99A22DEE1783}" type="datetimeFigureOut">
              <a:rPr lang="en-IN" smtClean="0"/>
              <a:t>24-12-2019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77C2-4D74-4045-B1C5-51C01FA07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1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 basic table with lightly padded cells and horizontal dividers, apply Bootstrap's 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6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4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Base</a:t>
            </a:r>
            <a:r>
              <a:rPr lang="en-IN" baseline="0" dirty="0" smtClean="0"/>
              <a:t> or vertical form represented with  </a:t>
            </a:r>
            <a:r>
              <a:rPr lang="en-IN" baseline="0" dirty="0" err="1" smtClean="0"/>
              <a:t>css</a:t>
            </a:r>
            <a:r>
              <a:rPr lang="en-IN" baseline="0" dirty="0" smtClean="0"/>
              <a:t> class as </a:t>
            </a:r>
            <a:r>
              <a:rPr lang="en-IN" b="1" baseline="0" dirty="0" smtClean="0"/>
              <a:t>form-group</a:t>
            </a:r>
          </a:p>
          <a:p>
            <a:r>
              <a:rPr lang="en-IN" baseline="0" dirty="0" smtClean="0"/>
              <a:t>Individual Input component represented as “</a:t>
            </a:r>
            <a:r>
              <a:rPr lang="en-IN" b="1" baseline="0" dirty="0" smtClean="0"/>
              <a:t>form-control</a:t>
            </a:r>
            <a:r>
              <a:rPr lang="en-IN" baseline="0" dirty="0" smtClean="0"/>
              <a:t>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6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/>
              <a:t>&lt;form</a:t>
            </a:r>
            <a:r>
              <a:rPr lang="en-IN" dirty="0" smtClean="0"/>
              <a:t> class="form-inline" role="form"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  <a:r>
              <a:rPr lang="en-IN" baseline="0" dirty="0" smtClean="0"/>
              <a:t>   indicates type of form as inline</a:t>
            </a:r>
          </a:p>
          <a:p>
            <a:r>
              <a:rPr lang="en-IN" baseline="0" dirty="0" smtClean="0"/>
              <a:t>&lt;div&gt; represented with  </a:t>
            </a:r>
            <a:r>
              <a:rPr lang="en-IN" baseline="0" dirty="0" err="1" smtClean="0"/>
              <a:t>css</a:t>
            </a:r>
            <a:r>
              <a:rPr lang="en-IN" baseline="0" dirty="0" smtClean="0"/>
              <a:t> class as </a:t>
            </a:r>
            <a:r>
              <a:rPr lang="en-IN" b="1" baseline="0" dirty="0" smtClean="0"/>
              <a:t>form-group</a:t>
            </a:r>
          </a:p>
          <a:p>
            <a:r>
              <a:rPr lang="en-IN" baseline="0" dirty="0" smtClean="0"/>
              <a:t>Individual Input component represented as “</a:t>
            </a:r>
            <a:r>
              <a:rPr lang="en-IN" b="1" baseline="0" dirty="0" smtClean="0"/>
              <a:t>form-control</a:t>
            </a:r>
            <a:r>
              <a:rPr lang="en-IN" baseline="0" dirty="0" smtClean="0"/>
              <a:t>”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1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/>
              <a:t>&lt;form</a:t>
            </a:r>
            <a:r>
              <a:rPr lang="en-IN" dirty="0" smtClean="0"/>
              <a:t> class="form-horizontal" role="form"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  <a:r>
              <a:rPr lang="en-IN" baseline="0" dirty="0" smtClean="0"/>
              <a:t>   indicates type of form as inline</a:t>
            </a:r>
          </a:p>
          <a:p>
            <a:r>
              <a:rPr lang="en-IN" baseline="0" dirty="0" smtClean="0"/>
              <a:t>&lt;div&gt; represented with  </a:t>
            </a:r>
            <a:r>
              <a:rPr lang="en-IN" baseline="0" dirty="0" err="1" smtClean="0"/>
              <a:t>css</a:t>
            </a:r>
            <a:r>
              <a:rPr lang="en-IN" baseline="0" dirty="0" smtClean="0"/>
              <a:t> class as </a:t>
            </a:r>
            <a:r>
              <a:rPr lang="en-IN" b="1" baseline="0" dirty="0" smtClean="0"/>
              <a:t>form-group</a:t>
            </a:r>
          </a:p>
          <a:p>
            <a:r>
              <a:rPr lang="en-IN" baseline="0" dirty="0" smtClean="0"/>
              <a:t>Individual Input component represented as “</a:t>
            </a:r>
            <a:r>
              <a:rPr lang="en-IN" b="1" baseline="0" dirty="0" smtClean="0"/>
              <a:t>form-control</a:t>
            </a:r>
            <a:r>
              <a:rPr lang="en-IN" baseline="0" dirty="0" smtClean="0"/>
              <a:t>”</a:t>
            </a:r>
          </a:p>
          <a:p>
            <a:r>
              <a:rPr lang="en-IN" dirty="0" smtClean="0"/>
              <a:t>class="</a:t>
            </a:r>
            <a:r>
              <a:rPr lang="en-IN" b="1" dirty="0" smtClean="0"/>
              <a:t>control-label col-sm-2</a:t>
            </a:r>
            <a:r>
              <a:rPr lang="en-IN" dirty="0" smtClean="0"/>
              <a:t>“ specifies</a:t>
            </a:r>
            <a:r>
              <a:rPr lang="en-IN" baseline="0" dirty="0" smtClean="0"/>
              <a:t> control component column width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6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Alerts are used to provide an easy way to create predefined alert messages.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 adds a style to your messages to make it more appealing to the users.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Alert-success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Alert-info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Alert-warning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Alert-danger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Badges are used to highlight new or unread items.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Bootstrap Badges are numerical indicators used to show that how many items are associated with the specific link.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labels are used to specify the additional information about something like offering counts, tips, or other makeup for pages.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category has it’s own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representation ex: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in gray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colour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Primary in blue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colour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Success  in green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colour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Info  in light blue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colour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Warning  in orange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colour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Danger in red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colour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5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AF30-385C-4009-9871-85C61F06D5E2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html/tags/html_table_tag.cf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Vertical</a:t>
            </a:r>
            <a:r>
              <a:rPr lang="en-IN" dirty="0" smtClean="0"/>
              <a:t>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&lt;form</a:t>
            </a:r>
            <a:r>
              <a:rPr lang="en-IN" dirty="0"/>
              <a:t> style="width:300px"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&lt;div</a:t>
            </a:r>
            <a:r>
              <a:rPr lang="en-IN" dirty="0"/>
              <a:t> class="form-group"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&lt;label</a:t>
            </a:r>
            <a:r>
              <a:rPr lang="en-IN" dirty="0"/>
              <a:t> for="</a:t>
            </a:r>
            <a:r>
              <a:rPr lang="en-IN" dirty="0" err="1" smtClean="0"/>
              <a:t>emailID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  <a:r>
              <a:rPr lang="en-IN" dirty="0"/>
              <a:t>Email address</a:t>
            </a:r>
            <a:r>
              <a:rPr lang="en-IN" b="1" dirty="0"/>
              <a:t>&lt;/label&gt;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US" dirty="0"/>
              <a:t>&lt;input type="email" class= "form-control"  id="</a:t>
            </a:r>
            <a:r>
              <a:rPr lang="en-US" dirty="0" err="1"/>
              <a:t>emailID</a:t>
            </a:r>
            <a:r>
              <a:rPr lang="en-US" dirty="0"/>
              <a:t>" placeholder="Email"&gt;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&lt;/div&gt;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&lt;form</a:t>
            </a:r>
            <a:r>
              <a:rPr lang="en-IN" dirty="0"/>
              <a:t> class="form-inline" role="form"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&lt;form</a:t>
            </a:r>
            <a:r>
              <a:rPr lang="en-IN" dirty="0"/>
              <a:t> style="width:300px"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&lt;div</a:t>
            </a:r>
            <a:r>
              <a:rPr lang="en-IN" dirty="0"/>
              <a:t> class="form-group"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&lt;label</a:t>
            </a:r>
            <a:r>
              <a:rPr lang="en-IN" dirty="0"/>
              <a:t> for="</a:t>
            </a:r>
            <a:r>
              <a:rPr lang="en-IN" dirty="0" err="1" smtClean="0"/>
              <a:t>emailid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  <a:r>
              <a:rPr lang="en-IN" dirty="0"/>
              <a:t>Email address</a:t>
            </a:r>
            <a:r>
              <a:rPr lang="en-IN" b="1" dirty="0"/>
              <a:t>&lt;/label&gt;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&lt;input</a:t>
            </a:r>
            <a:r>
              <a:rPr lang="en-IN" dirty="0"/>
              <a:t> type="email" class="form-control" id</a:t>
            </a:r>
            <a:r>
              <a:rPr lang="en-IN" dirty="0" smtClean="0"/>
              <a:t>=“</a:t>
            </a:r>
            <a:r>
              <a:rPr lang="en-IN" dirty="0" err="1" smtClean="0"/>
              <a:t>emailid</a:t>
            </a:r>
            <a:r>
              <a:rPr lang="en-IN" dirty="0" smtClean="0"/>
              <a:t>"</a:t>
            </a:r>
            <a:r>
              <a:rPr lang="en-IN" dirty="0"/>
              <a:t> placeholder="Email"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&lt;/div&gt;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96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Horizontal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&lt;form</a:t>
            </a:r>
            <a:r>
              <a:rPr lang="en-IN" dirty="0"/>
              <a:t> class="form-horizontal" role="form"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    </a:t>
            </a:r>
            <a:r>
              <a:rPr lang="en-IN" b="1" dirty="0"/>
              <a:t>&lt;form</a:t>
            </a:r>
            <a:r>
              <a:rPr lang="en-IN" dirty="0"/>
              <a:t> style="width:300px"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b="1" dirty="0"/>
              <a:t>&lt;div</a:t>
            </a:r>
            <a:r>
              <a:rPr lang="en-IN" dirty="0"/>
              <a:t> class="form-group"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      </a:t>
            </a:r>
            <a:r>
              <a:rPr lang="en-IN" b="1" dirty="0"/>
              <a:t>&lt;label</a:t>
            </a:r>
            <a:r>
              <a:rPr lang="en-IN" dirty="0"/>
              <a:t> class="control-label col-sm-2" for="email"</a:t>
            </a:r>
            <a:r>
              <a:rPr lang="en-IN" b="1" dirty="0"/>
              <a:t>&gt;</a:t>
            </a:r>
            <a:r>
              <a:rPr lang="en-IN" dirty="0"/>
              <a:t>Email:</a:t>
            </a:r>
            <a:r>
              <a:rPr lang="en-IN" b="1" dirty="0"/>
              <a:t>&lt;/label&gt;</a:t>
            </a:r>
            <a:r>
              <a:rPr lang="en-IN" dirty="0"/>
              <a:t>  </a:t>
            </a:r>
          </a:p>
          <a:p>
            <a:r>
              <a:rPr lang="en-IN" dirty="0"/>
              <a:t>      </a:t>
            </a:r>
            <a:r>
              <a:rPr lang="en-IN" b="1" dirty="0"/>
              <a:t>&lt;div</a:t>
            </a:r>
            <a:r>
              <a:rPr lang="en-IN" dirty="0"/>
              <a:t> class="col-sm-10"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        </a:t>
            </a:r>
            <a:r>
              <a:rPr lang="en-IN" b="1" dirty="0"/>
              <a:t>&lt;input</a:t>
            </a:r>
            <a:r>
              <a:rPr lang="en-IN" dirty="0"/>
              <a:t> type="email" class="form-control" id="email" placeholder="Enter email"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      </a:t>
            </a:r>
            <a:r>
              <a:rPr lang="en-IN" b="1" dirty="0"/>
              <a:t>&lt;/div&gt;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dirty="0" smtClean="0"/>
              <a:t>&lt;/div&gt;</a:t>
            </a:r>
          </a:p>
          <a:p>
            <a:r>
              <a:rPr lang="en-IN" dirty="0" smtClean="0"/>
              <a:t>&lt;/form&gt;</a:t>
            </a:r>
          </a:p>
          <a:p>
            <a:r>
              <a:rPr lang="en-IN" dirty="0" smtClean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33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Alerts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classes that are used within &lt;div&gt; element for alerts.</a:t>
            </a:r>
          </a:p>
          <a:p>
            <a:pPr lvl="1"/>
            <a:r>
              <a:rPr lang="en-US" dirty="0"/>
              <a:t>.alert-success</a:t>
            </a:r>
          </a:p>
          <a:p>
            <a:pPr lvl="1"/>
            <a:r>
              <a:rPr lang="en-US" dirty="0"/>
              <a:t>.alert-info</a:t>
            </a:r>
          </a:p>
          <a:p>
            <a:pPr lvl="1"/>
            <a:r>
              <a:rPr lang="en-US" dirty="0"/>
              <a:t>.alert-warning</a:t>
            </a:r>
          </a:p>
          <a:p>
            <a:pPr lvl="1"/>
            <a:r>
              <a:rPr lang="en-US" dirty="0"/>
              <a:t>.alert-danger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94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BootstrapBadges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Badges are numerical indicators used to show that how many items are associated with the specific link. </a:t>
            </a:r>
            <a:endParaRPr lang="en-US" dirty="0" smtClean="0"/>
          </a:p>
          <a:p>
            <a:r>
              <a:rPr lang="en-US" dirty="0" smtClean="0"/>
              <a:t>Badges </a:t>
            </a:r>
            <a:r>
              <a:rPr lang="en-US" dirty="0"/>
              <a:t>are used to highlight new or unread items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class .badge</a:t>
            </a:r>
            <a:r>
              <a:rPr lang="en-US" dirty="0"/>
              <a:t> within the &lt;span&gt; element is used to create badges.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3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Labels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class .label</a:t>
            </a:r>
            <a:r>
              <a:rPr lang="en-US" dirty="0"/>
              <a:t> is used to display the labels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Labels are classified according to the category as follows:</a:t>
            </a:r>
          </a:p>
          <a:p>
            <a:pPr lvl="1"/>
            <a:r>
              <a:rPr lang="en-IN" b="1" dirty="0"/>
              <a:t>&lt;div</a:t>
            </a:r>
            <a:r>
              <a:rPr lang="en-IN" dirty="0"/>
              <a:t> class="container"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&lt;h2&gt;</a:t>
            </a:r>
            <a:r>
              <a:rPr lang="en-IN" dirty="0"/>
              <a:t>Contextual Label Classes</a:t>
            </a:r>
            <a:r>
              <a:rPr lang="en-IN" b="1" dirty="0"/>
              <a:t>&lt;/h2&gt;</a:t>
            </a:r>
            <a:r>
              <a:rPr lang="en-IN" dirty="0"/>
              <a:t> 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&lt;span</a:t>
            </a:r>
            <a:r>
              <a:rPr lang="en-IN" dirty="0"/>
              <a:t> class="label label-default"</a:t>
            </a:r>
            <a:r>
              <a:rPr lang="en-IN" b="1" dirty="0"/>
              <a:t>&gt;</a:t>
            </a:r>
            <a:r>
              <a:rPr lang="en-IN" dirty="0"/>
              <a:t>Default Label</a:t>
            </a:r>
            <a:r>
              <a:rPr lang="en-IN" b="1" dirty="0"/>
              <a:t>&lt;/span&gt;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&lt;span</a:t>
            </a:r>
            <a:r>
              <a:rPr lang="en-IN" dirty="0"/>
              <a:t> class="label label-primary"</a:t>
            </a:r>
            <a:r>
              <a:rPr lang="en-IN" b="1" dirty="0"/>
              <a:t>&gt;</a:t>
            </a:r>
            <a:r>
              <a:rPr lang="en-IN" dirty="0"/>
              <a:t>Primary Label</a:t>
            </a:r>
            <a:r>
              <a:rPr lang="en-IN" b="1" dirty="0"/>
              <a:t>&lt;/span&gt;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&lt;span</a:t>
            </a:r>
            <a:r>
              <a:rPr lang="en-IN" dirty="0"/>
              <a:t> class="label label-success"</a:t>
            </a:r>
            <a:r>
              <a:rPr lang="en-IN" b="1" dirty="0"/>
              <a:t>&gt;</a:t>
            </a:r>
            <a:r>
              <a:rPr lang="en-IN" dirty="0"/>
              <a:t>Success Label</a:t>
            </a:r>
            <a:r>
              <a:rPr lang="en-IN" b="1" dirty="0"/>
              <a:t>&lt;/span&gt;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&lt;span</a:t>
            </a:r>
            <a:r>
              <a:rPr lang="en-IN" dirty="0"/>
              <a:t> class="label label-info"</a:t>
            </a:r>
            <a:r>
              <a:rPr lang="en-IN" b="1" dirty="0"/>
              <a:t>&gt;</a:t>
            </a:r>
            <a:r>
              <a:rPr lang="en-IN" dirty="0"/>
              <a:t>Info Label</a:t>
            </a:r>
            <a:r>
              <a:rPr lang="en-IN" b="1" dirty="0"/>
              <a:t>&lt;/span&gt;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&lt;span</a:t>
            </a:r>
            <a:r>
              <a:rPr lang="en-IN" dirty="0"/>
              <a:t> class="label label-warning"</a:t>
            </a:r>
            <a:r>
              <a:rPr lang="en-IN" b="1" dirty="0"/>
              <a:t>&gt;</a:t>
            </a:r>
            <a:r>
              <a:rPr lang="en-IN" dirty="0"/>
              <a:t>Warning Label</a:t>
            </a:r>
            <a:r>
              <a:rPr lang="en-IN" b="1" dirty="0"/>
              <a:t>&lt;/span&gt;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&lt;span</a:t>
            </a:r>
            <a:r>
              <a:rPr lang="en-IN" dirty="0"/>
              <a:t> class="label label-danger"</a:t>
            </a:r>
            <a:r>
              <a:rPr lang="en-IN" b="1" dirty="0"/>
              <a:t>&gt;</a:t>
            </a:r>
            <a:r>
              <a:rPr lang="en-IN" dirty="0"/>
              <a:t>Danger Label</a:t>
            </a:r>
            <a:r>
              <a:rPr lang="en-IN" b="1" dirty="0"/>
              <a:t>&lt;/span&gt;</a:t>
            </a:r>
            <a:r>
              <a:rPr lang="en-IN" dirty="0"/>
              <a:t>  </a:t>
            </a:r>
          </a:p>
          <a:p>
            <a:pPr lvl="1"/>
            <a:r>
              <a:rPr lang="en-IN" b="1" dirty="0"/>
              <a:t>&lt;/div&gt;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5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Bootstrap, container is used to set the content's margins dealing with the responsive behaviors of your layout.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row elements and the row elements are the container of columns (known as grid system).</a:t>
            </a:r>
          </a:p>
          <a:p>
            <a:r>
              <a:rPr lang="en-US" dirty="0"/>
              <a:t>The </a:t>
            </a:r>
            <a:r>
              <a:rPr lang="en-US" b="1" dirty="0"/>
              <a:t>container class</a:t>
            </a:r>
            <a:r>
              <a:rPr lang="en-US" dirty="0"/>
              <a:t> is used to create boxed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4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Container or fixed container</a:t>
            </a:r>
            <a:endParaRPr lang="en-IN" dirty="0"/>
          </a:p>
          <a:p>
            <a:r>
              <a:rPr lang="en-IN" dirty="0"/>
              <a:t>container-fluid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Fixed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container is a (responsive) fixed width container.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resize your browser, its width remains intact, until it passes a certain breakpoint (as specified by you — more on that next), at which time it will resize to the new width for that break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27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Fluid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fluid container spans the full width of the viewport.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expand and contract fluidly as you resize the browser.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in contrast to the fixed width container which will appear to "jump" to the new size as you pass a given break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46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basic table with lightly padded cells and horizontal dividers, apply Bootstrap's 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</a:t>
            </a:r>
            <a:r>
              <a:rPr lang="en-US" dirty="0"/>
              <a:t> class to the </a:t>
            </a:r>
            <a:r>
              <a:rPr lang="en-US" dirty="0">
                <a:hlinkClick r:id="rId3"/>
              </a:rPr>
              <a:t>&lt;table&gt;</a:t>
            </a:r>
            <a:r>
              <a:rPr lang="en-US" dirty="0"/>
              <a:t> 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Table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&lt;table</a:t>
            </a:r>
            <a:r>
              <a:rPr lang="en-IN" dirty="0"/>
              <a:t> class="table"</a:t>
            </a:r>
            <a:r>
              <a:rPr lang="en-IN" b="1" dirty="0"/>
              <a:t>&gt;</a:t>
            </a:r>
            <a:r>
              <a:rPr lang="en-IN" dirty="0"/>
              <a:t>  </a:t>
            </a:r>
            <a:endParaRPr lang="en-IN" b="1" dirty="0" smtClean="0"/>
          </a:p>
          <a:p>
            <a:r>
              <a:rPr lang="en-IN" b="1" dirty="0" smtClean="0"/>
              <a:t>&lt;</a:t>
            </a:r>
            <a:r>
              <a:rPr lang="en-IN" b="1" dirty="0"/>
              <a:t>table</a:t>
            </a:r>
            <a:r>
              <a:rPr lang="en-IN" dirty="0"/>
              <a:t> class="table table-striped"</a:t>
            </a:r>
            <a:r>
              <a:rPr lang="en-IN" b="1" dirty="0"/>
              <a:t>&gt;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US" b="1" dirty="0"/>
              <a:t>&lt;table</a:t>
            </a:r>
            <a:r>
              <a:rPr lang="en-US" dirty="0"/>
              <a:t> class="table table-striped table-bordered"</a:t>
            </a:r>
            <a:r>
              <a:rPr lang="en-US" b="1" dirty="0"/>
              <a:t>&gt;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IN" b="1" dirty="0"/>
              <a:t>&lt;table</a:t>
            </a:r>
            <a:r>
              <a:rPr lang="en-IN" dirty="0"/>
              <a:t> class="table table-hover"</a:t>
            </a:r>
            <a:r>
              <a:rPr lang="en-IN" b="1" dirty="0"/>
              <a:t>&gt;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b="1" dirty="0"/>
              <a:t>&lt;table</a:t>
            </a:r>
            <a:r>
              <a:rPr lang="en-IN" dirty="0"/>
              <a:t> class="table table-condensed"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6084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Bootstrap has three </a:t>
            </a:r>
            <a:r>
              <a:rPr lang="en-US" dirty="0"/>
              <a:t>types of form layouts:</a:t>
            </a:r>
          </a:p>
          <a:p>
            <a:pPr lvl="1"/>
            <a:r>
              <a:rPr lang="en-US" dirty="0"/>
              <a:t>Vertical form (this is 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18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standard rules for these 3 form layouts:</a:t>
            </a:r>
          </a:p>
          <a:p>
            <a:pPr lvl="1"/>
            <a:r>
              <a:rPr lang="en-US" dirty="0"/>
              <a:t>Always use &lt;form role="form"&gt; (helps improve accessibility for people using screen readers)</a:t>
            </a:r>
          </a:p>
          <a:p>
            <a:pPr lvl="1"/>
            <a:r>
              <a:rPr lang="en-US" dirty="0"/>
              <a:t>Wrap labels and form controls in &lt;div class="form-group"&gt; (needed for optimum spacing)</a:t>
            </a:r>
          </a:p>
          <a:p>
            <a:pPr lvl="1"/>
            <a:r>
              <a:rPr lang="en-US" dirty="0"/>
              <a:t>Add class .form-control to all textual &lt;input&gt;, &lt;</a:t>
            </a:r>
            <a:r>
              <a:rPr lang="en-US" dirty="0" err="1"/>
              <a:t>textarea</a:t>
            </a:r>
            <a:r>
              <a:rPr lang="en-US" dirty="0"/>
              <a:t>&gt;, and &lt;select&gt;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3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498</Words>
  <Application>Microsoft Office PowerPoint</Application>
  <PresentationFormat>On-screen Show (4:3)</PresentationFormat>
  <Paragraphs>119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Bootstrap</vt:lpstr>
      <vt:lpstr>Containers</vt:lpstr>
      <vt:lpstr>Types of containers</vt:lpstr>
      <vt:lpstr>Fixed container</vt:lpstr>
      <vt:lpstr>Fluid container</vt:lpstr>
      <vt:lpstr>Basic Tables</vt:lpstr>
      <vt:lpstr>Bootstrap Table options</vt:lpstr>
      <vt:lpstr>Bootstrap Form</vt:lpstr>
      <vt:lpstr>Form Rules</vt:lpstr>
      <vt:lpstr>Vertical Form</vt:lpstr>
      <vt:lpstr>Inline Form</vt:lpstr>
      <vt:lpstr>Horizontal Form</vt:lpstr>
      <vt:lpstr>Bootstrap Alerts</vt:lpstr>
      <vt:lpstr>BootstrapBadges</vt:lpstr>
      <vt:lpstr>Bootstrap Labels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Bhimsen</dc:creator>
  <cp:lastModifiedBy>Bhimsen</cp:lastModifiedBy>
  <cp:revision>39</cp:revision>
  <dcterms:created xsi:type="dcterms:W3CDTF">2018-10-24T06:10:55Z</dcterms:created>
  <dcterms:modified xsi:type="dcterms:W3CDTF">2019-12-24T06:21:15Z</dcterms:modified>
</cp:coreProperties>
</file>