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854" autoAdjust="0"/>
  </p:normalViewPr>
  <p:slideViewPr>
    <p:cSldViewPr>
      <p:cViewPr varScale="1">
        <p:scale>
          <a:sx n="39" d="100"/>
          <a:sy n="39" d="100"/>
        </p:scale>
        <p:origin x="-22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0AD6-0AEE-49DB-89F0-D4BDFF640CF2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E795-45BF-4E70-AC60-A4F12E788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 smtClean="0"/>
              <a:t>Glyphicons</a:t>
            </a:r>
            <a:r>
              <a:rPr lang="en-IN" dirty="0" smtClean="0"/>
              <a:t> are the icon fonts that are used in web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Bootstrap provides 260 </a:t>
            </a:r>
            <a:r>
              <a:rPr lang="en-IN" dirty="0" err="1" smtClean="0"/>
              <a:t>Glyphicons</a:t>
            </a:r>
            <a:r>
              <a:rPr lang="en-IN" dirty="0" smtClean="0"/>
              <a:t> from the </a:t>
            </a:r>
            <a:r>
              <a:rPr lang="en-IN" dirty="0" err="1" smtClean="0"/>
              <a:t>Glyphicons</a:t>
            </a:r>
            <a:r>
              <a:rPr lang="en-IN" dirty="0" smtClean="0"/>
              <a:t> Halflings set.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1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Bootstrap carousel is a flexible, responsive way that is used to add a slider to your webpage.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4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Bootstrap collapse is used when you want to hide and show large amount of content.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1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Menus are used in most of the web pages. These are defined in an unordered list &lt;</a:t>
            </a:r>
            <a:r>
              <a:rPr lang="en-US" dirty="0" err="1" smtClean="0"/>
              <a:t>ul</a:t>
            </a:r>
            <a:r>
              <a:rPr lang="en-US" dirty="0" smtClean="0"/>
              <a:t>&gt;. </a:t>
            </a:r>
          </a:p>
          <a:p>
            <a:r>
              <a:rPr lang="en-US" dirty="0" smtClean="0"/>
              <a:t>You have to add the</a:t>
            </a:r>
            <a:r>
              <a:rPr lang="en-US" b="1" dirty="0" smtClean="0"/>
              <a:t> .list-inline class </a:t>
            </a:r>
            <a:r>
              <a:rPr lang="en-US" dirty="0" smtClean="0"/>
              <a:t>to &lt;</a:t>
            </a:r>
            <a:r>
              <a:rPr lang="en-US" dirty="0" err="1" smtClean="0"/>
              <a:t>ul</a:t>
            </a:r>
            <a:r>
              <a:rPr lang="en-US" dirty="0" smtClean="0"/>
              <a:t>&gt; to create a horizontal menu.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0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create a basic navigation tag with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 class="</a:t>
            </a:r>
            <a:r>
              <a:rPr lang="en-US" b="1" dirty="0" err="1" smtClean="0"/>
              <a:t>nav</a:t>
            </a:r>
            <a:r>
              <a:rPr lang="en-US" b="1" dirty="0" smtClean="0"/>
              <a:t> </a:t>
            </a:r>
            <a:r>
              <a:rPr lang="en-US" b="1" dirty="0" err="1" smtClean="0"/>
              <a:t>nav</a:t>
            </a:r>
            <a:r>
              <a:rPr lang="en-US" b="1" dirty="0" smtClean="0"/>
              <a:t>-tabs"&gt;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also mark the current page with &lt;li </a:t>
            </a:r>
            <a:r>
              <a:rPr lang="en-US" b="1" dirty="0" smtClean="0"/>
              <a:t>class="active"&gt;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0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create pills with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 class="</a:t>
            </a:r>
            <a:r>
              <a:rPr lang="en-US" b="1" dirty="0" err="1" smtClean="0"/>
              <a:t>nav</a:t>
            </a:r>
            <a:r>
              <a:rPr lang="en-US" b="1" dirty="0" smtClean="0"/>
              <a:t> </a:t>
            </a:r>
            <a:r>
              <a:rPr lang="en-US" b="1" dirty="0" err="1" smtClean="0"/>
              <a:t>nav</a:t>
            </a:r>
            <a:r>
              <a:rPr lang="en-US" b="1" dirty="0" smtClean="0"/>
              <a:t>-pills"&gt;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 also mark the current page with </a:t>
            </a:r>
            <a:r>
              <a:rPr lang="en-US" b="1" dirty="0" smtClean="0"/>
              <a:t>&lt;li class="active"&gt;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E795-45BF-4E70-AC60-A4F12E788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8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Tab Menu Pill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Toggle/dynamic Tab used as</a:t>
            </a:r>
          </a:p>
          <a:p>
            <a:pPr lvl="1"/>
            <a:r>
              <a:rPr lang="en-IN" dirty="0"/>
              <a:t> </a:t>
            </a:r>
            <a:r>
              <a:rPr lang="en-IN" b="1" dirty="0"/>
              <a:t>&lt;</a:t>
            </a:r>
            <a:r>
              <a:rPr lang="en-IN" b="1" dirty="0" err="1"/>
              <a:t>ul</a:t>
            </a:r>
            <a:r>
              <a:rPr lang="en-IN" dirty="0"/>
              <a:t> class="</a:t>
            </a:r>
            <a:r>
              <a:rPr lang="en-IN" dirty="0" err="1"/>
              <a:t>nav</a:t>
            </a:r>
            <a:r>
              <a:rPr lang="en-IN" dirty="0"/>
              <a:t> </a:t>
            </a:r>
            <a:r>
              <a:rPr lang="en-IN" dirty="0" err="1"/>
              <a:t>nav</a:t>
            </a:r>
            <a:r>
              <a:rPr lang="en-IN" dirty="0"/>
              <a:t>-tabs"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</a:t>
            </a:r>
            <a:r>
              <a:rPr lang="en-IN" dirty="0"/>
              <a:t> class="active"</a:t>
            </a:r>
            <a:r>
              <a:rPr lang="en-IN" b="1" dirty="0"/>
              <a:t>&gt;&lt;a</a:t>
            </a:r>
            <a:r>
              <a:rPr lang="en-IN" dirty="0"/>
              <a:t> data-toggle="tab" </a:t>
            </a:r>
            <a:r>
              <a:rPr lang="en-IN" dirty="0" err="1"/>
              <a:t>href</a:t>
            </a:r>
            <a:r>
              <a:rPr lang="en-IN" dirty="0"/>
              <a:t>="#home"</a:t>
            </a:r>
            <a:r>
              <a:rPr lang="en-IN" b="1" dirty="0"/>
              <a:t>&gt;</a:t>
            </a:r>
            <a:r>
              <a:rPr lang="en-IN" dirty="0"/>
              <a:t>Home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&lt;li&gt;&lt;a</a:t>
            </a:r>
            <a:r>
              <a:rPr lang="en-IN" dirty="0"/>
              <a:t> data-toggle="tab" </a:t>
            </a:r>
            <a:r>
              <a:rPr lang="en-IN" dirty="0" err="1"/>
              <a:t>href</a:t>
            </a:r>
            <a:r>
              <a:rPr lang="en-IN" dirty="0"/>
              <a:t>="#menu1"</a:t>
            </a:r>
            <a:r>
              <a:rPr lang="en-IN" b="1" dirty="0"/>
              <a:t>&gt;</a:t>
            </a:r>
            <a:r>
              <a:rPr lang="en-IN" dirty="0"/>
              <a:t>Menu 1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&lt;li&gt;&lt;a</a:t>
            </a:r>
            <a:r>
              <a:rPr lang="en-IN" dirty="0"/>
              <a:t> data-toggle="tab" </a:t>
            </a:r>
            <a:r>
              <a:rPr lang="en-IN" dirty="0" err="1"/>
              <a:t>href</a:t>
            </a:r>
            <a:r>
              <a:rPr lang="en-IN" dirty="0"/>
              <a:t>="#menu2"</a:t>
            </a:r>
            <a:r>
              <a:rPr lang="en-IN" b="1" dirty="0"/>
              <a:t>&gt;</a:t>
            </a:r>
            <a:r>
              <a:rPr lang="en-IN" dirty="0"/>
              <a:t>Menu 2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&lt;li&gt;&lt;a</a:t>
            </a:r>
            <a:r>
              <a:rPr lang="en-IN" dirty="0"/>
              <a:t> data-toggle="tab" </a:t>
            </a:r>
            <a:r>
              <a:rPr lang="en-IN" dirty="0" err="1"/>
              <a:t>href</a:t>
            </a:r>
            <a:r>
              <a:rPr lang="en-IN" dirty="0"/>
              <a:t>="#menu3"</a:t>
            </a:r>
            <a:r>
              <a:rPr lang="en-IN" b="1" dirty="0"/>
              <a:t>&gt;</a:t>
            </a:r>
            <a:r>
              <a:rPr lang="en-IN" dirty="0"/>
              <a:t>Menu 3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</a:t>
            </a:r>
            <a:r>
              <a:rPr lang="en-IN" b="1" dirty="0"/>
              <a:t>&lt;/</a:t>
            </a:r>
            <a:r>
              <a:rPr lang="en-IN" b="1" dirty="0" err="1"/>
              <a:t>ul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09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Tab Menu Pill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&lt;ul</a:t>
            </a:r>
            <a:r>
              <a:rPr lang="it-IT" dirty="0"/>
              <a:t> class="nav nav-pills"</a:t>
            </a:r>
            <a:r>
              <a:rPr lang="it-IT" b="1" dirty="0"/>
              <a:t>&gt;</a:t>
            </a:r>
            <a:r>
              <a:rPr lang="it-IT" dirty="0"/>
              <a:t>  </a:t>
            </a:r>
          </a:p>
          <a:p>
            <a:pPr lvl="1"/>
            <a:r>
              <a:rPr lang="it-IT" dirty="0"/>
              <a:t>    </a:t>
            </a:r>
            <a:r>
              <a:rPr lang="it-IT" b="1" dirty="0"/>
              <a:t>&lt;li</a:t>
            </a:r>
            <a:r>
              <a:rPr lang="it-IT" dirty="0"/>
              <a:t> class="active"</a:t>
            </a:r>
            <a:r>
              <a:rPr lang="it-IT" b="1" dirty="0"/>
              <a:t>&gt;&lt;a</a:t>
            </a:r>
            <a:r>
              <a:rPr lang="it-IT" dirty="0"/>
              <a:t> href="#"</a:t>
            </a:r>
            <a:r>
              <a:rPr lang="it-IT" b="1" dirty="0"/>
              <a:t>&gt;</a:t>
            </a:r>
            <a:r>
              <a:rPr lang="it-IT" dirty="0"/>
              <a:t>Home</a:t>
            </a:r>
            <a:r>
              <a:rPr lang="it-IT" b="1" dirty="0"/>
              <a:t>&lt;/a&gt;&lt;/li&gt;</a:t>
            </a:r>
            <a:r>
              <a:rPr lang="it-IT" dirty="0"/>
              <a:t>  </a:t>
            </a:r>
          </a:p>
          <a:p>
            <a:pPr lvl="1"/>
            <a:r>
              <a:rPr lang="it-IT" dirty="0"/>
              <a:t>    </a:t>
            </a:r>
            <a:r>
              <a:rPr lang="it-IT" b="1" dirty="0"/>
              <a:t>&lt;li&gt;&lt;a</a:t>
            </a:r>
            <a:r>
              <a:rPr lang="it-IT" dirty="0"/>
              <a:t> href="#"</a:t>
            </a:r>
            <a:r>
              <a:rPr lang="it-IT" b="1" dirty="0"/>
              <a:t>&gt;</a:t>
            </a:r>
            <a:r>
              <a:rPr lang="it-IT" dirty="0"/>
              <a:t>Menu 1</a:t>
            </a:r>
            <a:r>
              <a:rPr lang="it-IT" b="1" dirty="0"/>
              <a:t>&lt;/a&gt;&lt;/li&gt;</a:t>
            </a:r>
            <a:r>
              <a:rPr lang="it-IT" dirty="0"/>
              <a:t>  </a:t>
            </a:r>
          </a:p>
          <a:p>
            <a:pPr lvl="1"/>
            <a:r>
              <a:rPr lang="it-IT" dirty="0"/>
              <a:t>    </a:t>
            </a:r>
            <a:r>
              <a:rPr lang="it-IT" b="1" dirty="0"/>
              <a:t>&lt;li&gt;&lt;a</a:t>
            </a:r>
            <a:r>
              <a:rPr lang="it-IT" dirty="0"/>
              <a:t> href="#"</a:t>
            </a:r>
            <a:r>
              <a:rPr lang="it-IT" b="1" dirty="0"/>
              <a:t>&gt;</a:t>
            </a:r>
            <a:r>
              <a:rPr lang="it-IT" dirty="0"/>
              <a:t>Menu 2</a:t>
            </a:r>
            <a:r>
              <a:rPr lang="it-IT" b="1" dirty="0"/>
              <a:t>&lt;/a&gt;&lt;/li&gt;</a:t>
            </a:r>
            <a:r>
              <a:rPr lang="it-IT" dirty="0"/>
              <a:t>  </a:t>
            </a:r>
          </a:p>
          <a:p>
            <a:pPr lvl="1"/>
            <a:r>
              <a:rPr lang="it-IT" dirty="0"/>
              <a:t>    </a:t>
            </a:r>
            <a:r>
              <a:rPr lang="it-IT" b="1" dirty="0"/>
              <a:t>&lt;li&gt;&lt;a</a:t>
            </a:r>
            <a:r>
              <a:rPr lang="it-IT" dirty="0"/>
              <a:t> href="#"</a:t>
            </a:r>
            <a:r>
              <a:rPr lang="it-IT" b="1" dirty="0"/>
              <a:t>&gt;</a:t>
            </a:r>
            <a:r>
              <a:rPr lang="it-IT" dirty="0"/>
              <a:t>Menu 3</a:t>
            </a:r>
            <a:r>
              <a:rPr lang="it-IT" b="1" dirty="0"/>
              <a:t>&lt;/a&gt;&lt;/li&gt;</a:t>
            </a:r>
            <a:r>
              <a:rPr lang="it-IT" dirty="0"/>
              <a:t>  </a:t>
            </a:r>
          </a:p>
          <a:p>
            <a:r>
              <a:rPr lang="it-IT" dirty="0"/>
              <a:t>  </a:t>
            </a:r>
            <a:r>
              <a:rPr lang="it-IT" b="1" dirty="0"/>
              <a:t>&lt;/ul&gt;</a:t>
            </a:r>
            <a:r>
              <a:rPr lang="it-IT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1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Glyphicons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Glyphicons</a:t>
            </a:r>
            <a:r>
              <a:rPr lang="en-IN" dirty="0"/>
              <a:t> are the icon fonts that are used in web projects. </a:t>
            </a:r>
            <a:endParaRPr lang="en-IN" dirty="0" smtClean="0"/>
          </a:p>
          <a:p>
            <a:r>
              <a:rPr lang="en-IN" dirty="0" smtClean="0"/>
              <a:t>Bootstrap </a:t>
            </a:r>
            <a:r>
              <a:rPr lang="en-IN" dirty="0"/>
              <a:t>provides 260 </a:t>
            </a:r>
            <a:r>
              <a:rPr lang="en-IN" dirty="0" err="1"/>
              <a:t>Glyphicons</a:t>
            </a:r>
            <a:r>
              <a:rPr lang="en-IN" dirty="0"/>
              <a:t> from the </a:t>
            </a:r>
            <a:r>
              <a:rPr lang="en-IN" dirty="0" err="1"/>
              <a:t>Glyphicons</a:t>
            </a:r>
            <a:r>
              <a:rPr lang="en-IN" dirty="0"/>
              <a:t> Halflings set.</a:t>
            </a:r>
          </a:p>
          <a:p>
            <a:r>
              <a:rPr lang="en-IN" dirty="0"/>
              <a:t>Some examples of </a:t>
            </a:r>
            <a:r>
              <a:rPr lang="en-IN" dirty="0" err="1"/>
              <a:t>Glyphicons</a:t>
            </a:r>
            <a:r>
              <a:rPr lang="en-IN" dirty="0"/>
              <a:t> are:</a:t>
            </a:r>
          </a:p>
          <a:p>
            <a:pPr lvl="1"/>
            <a:r>
              <a:rPr lang="en-IN" dirty="0"/>
              <a:t>Envelope </a:t>
            </a:r>
            <a:r>
              <a:rPr lang="en-IN" dirty="0" err="1"/>
              <a:t>glyphicon</a:t>
            </a:r>
            <a:endParaRPr lang="en-IN" dirty="0"/>
          </a:p>
          <a:p>
            <a:pPr lvl="1"/>
            <a:r>
              <a:rPr lang="en-IN" dirty="0"/>
              <a:t>Print </a:t>
            </a:r>
            <a:r>
              <a:rPr lang="en-IN" dirty="0" err="1"/>
              <a:t>glyphicon</a:t>
            </a:r>
            <a:endParaRPr lang="en-IN" dirty="0"/>
          </a:p>
          <a:p>
            <a:pPr lvl="1"/>
            <a:r>
              <a:rPr lang="en-IN" dirty="0"/>
              <a:t>Search </a:t>
            </a:r>
            <a:r>
              <a:rPr lang="en-IN" dirty="0" err="1"/>
              <a:t>glyphicon</a:t>
            </a:r>
            <a:endParaRPr lang="en-IN" dirty="0"/>
          </a:p>
          <a:p>
            <a:pPr lvl="1"/>
            <a:r>
              <a:rPr lang="en-IN" dirty="0"/>
              <a:t>Download </a:t>
            </a:r>
            <a:r>
              <a:rPr lang="en-IN" dirty="0" err="1"/>
              <a:t>glyphicon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58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Glyphicon</a:t>
            </a:r>
            <a:r>
              <a:rPr lang="en-IN" dirty="0" smtClean="0"/>
              <a:t>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&lt;span</a:t>
            </a:r>
            <a:r>
              <a:rPr lang="en-US" dirty="0"/>
              <a:t> class="</a:t>
            </a:r>
            <a:r>
              <a:rPr lang="en-US" dirty="0" err="1"/>
              <a:t>glyphicon</a:t>
            </a:r>
            <a:r>
              <a:rPr lang="en-US" dirty="0"/>
              <a:t> </a:t>
            </a:r>
            <a:r>
              <a:rPr lang="en-US" dirty="0" err="1"/>
              <a:t>glyphicon</a:t>
            </a:r>
            <a:r>
              <a:rPr lang="en-US" dirty="0"/>
              <a:t>-name"</a:t>
            </a:r>
            <a:r>
              <a:rPr lang="en-US" b="1" dirty="0"/>
              <a:t>&gt;&lt;/span&gt;</a:t>
            </a:r>
            <a:r>
              <a:rPr lang="en-US" dirty="0"/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carousel is a flexible, responsive way that is used to add a slider to your webpage.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very responsive and flexible enough to allow, images, </a:t>
            </a:r>
            <a:r>
              <a:rPr lang="en-US" dirty="0" err="1"/>
              <a:t>iframes</a:t>
            </a:r>
            <a:r>
              <a:rPr lang="en-US" dirty="0"/>
              <a:t>, videos, or any other type of content that you want to add.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collapse is used when you want to hide and show large amount of content.</a:t>
            </a:r>
          </a:p>
          <a:p>
            <a:r>
              <a:rPr lang="en-US" dirty="0"/>
              <a:t>The </a:t>
            </a:r>
            <a:r>
              <a:rPr lang="en-US" b="1" dirty="0"/>
              <a:t>".collapse" class</a:t>
            </a:r>
            <a:r>
              <a:rPr lang="en-US" dirty="0"/>
              <a:t> is used to specify the collapsible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</a:t>
            </a:r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Menus are used in most of the web pages. These are defined in an unordered list &lt;</a:t>
            </a:r>
            <a:r>
              <a:rPr lang="en-US" dirty="0" err="1"/>
              <a:t>ul</a:t>
            </a:r>
            <a:r>
              <a:rPr lang="en-US" dirty="0"/>
              <a:t>&gt;.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to add the</a:t>
            </a:r>
            <a:r>
              <a:rPr lang="en-US" b="1" dirty="0"/>
              <a:t> .list-inline class </a:t>
            </a:r>
            <a:r>
              <a:rPr lang="en-US" dirty="0"/>
              <a:t>to &lt;</a:t>
            </a:r>
            <a:r>
              <a:rPr lang="en-US" dirty="0" err="1"/>
              <a:t>ul</a:t>
            </a:r>
            <a:r>
              <a:rPr lang="en-US" dirty="0"/>
              <a:t>&gt; to create a horizontal menu.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37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Tab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basic navigation tag with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 class="</a:t>
            </a:r>
            <a:r>
              <a:rPr lang="en-US" b="1" dirty="0" err="1"/>
              <a:t>nav</a:t>
            </a:r>
            <a:r>
              <a:rPr lang="en-US" b="1" dirty="0"/>
              <a:t> </a:t>
            </a:r>
            <a:r>
              <a:rPr lang="en-US" b="1" dirty="0" err="1"/>
              <a:t>nav</a:t>
            </a:r>
            <a:r>
              <a:rPr lang="en-US" b="1" dirty="0"/>
              <a:t>-tabs"&gt;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mark the current page with &lt;li </a:t>
            </a:r>
            <a:r>
              <a:rPr lang="en-US" b="1" dirty="0"/>
              <a:t>class="active"&gt;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07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Pills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pills with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 class="</a:t>
            </a:r>
            <a:r>
              <a:rPr lang="en-US" b="1" dirty="0" err="1"/>
              <a:t>nav</a:t>
            </a:r>
            <a:r>
              <a:rPr lang="en-US" b="1" dirty="0"/>
              <a:t> </a:t>
            </a:r>
            <a:r>
              <a:rPr lang="en-US" b="1" dirty="0" err="1"/>
              <a:t>nav</a:t>
            </a:r>
            <a:r>
              <a:rPr lang="en-US" b="1" dirty="0"/>
              <a:t>-pills"&gt;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mark the current page with </a:t>
            </a:r>
            <a:r>
              <a:rPr lang="en-US" b="1" dirty="0"/>
              <a:t>&lt;li class="active"&gt;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63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Tab Menu Pill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Menu used with the option</a:t>
            </a:r>
          </a:p>
          <a:p>
            <a:pPr lvl="1"/>
            <a:r>
              <a:rPr lang="en-IN" b="1" dirty="0"/>
              <a:t>&lt;</a:t>
            </a:r>
            <a:r>
              <a:rPr lang="en-IN" b="1" dirty="0" err="1"/>
              <a:t>ul</a:t>
            </a:r>
            <a:r>
              <a:rPr lang="en-IN" dirty="0"/>
              <a:t> class="list-inline"</a:t>
            </a:r>
            <a:r>
              <a:rPr lang="en-IN" b="1" dirty="0"/>
              <a:t>&gt;</a:t>
            </a:r>
            <a:r>
              <a:rPr lang="en-IN" dirty="0"/>
              <a:t>  </a:t>
            </a:r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 smtClean="0"/>
              <a:t>Tab used with option as</a:t>
            </a:r>
          </a:p>
          <a:p>
            <a:pPr lvl="1"/>
            <a:r>
              <a:rPr lang="en-IN" b="1" dirty="0"/>
              <a:t>&lt;</a:t>
            </a:r>
            <a:r>
              <a:rPr lang="en-IN" b="1" dirty="0" err="1"/>
              <a:t>ul</a:t>
            </a:r>
            <a:r>
              <a:rPr lang="en-IN" dirty="0"/>
              <a:t> class="</a:t>
            </a:r>
            <a:r>
              <a:rPr lang="en-IN" dirty="0" err="1"/>
              <a:t>nav</a:t>
            </a:r>
            <a:r>
              <a:rPr lang="en-IN" dirty="0"/>
              <a:t> </a:t>
            </a:r>
            <a:r>
              <a:rPr lang="en-IN" dirty="0" err="1"/>
              <a:t>nav</a:t>
            </a:r>
            <a:r>
              <a:rPr lang="en-IN" dirty="0"/>
              <a:t>-tabs"</a:t>
            </a:r>
            <a:r>
              <a:rPr lang="en-IN" b="1" dirty="0"/>
              <a:t>&gt;</a:t>
            </a:r>
            <a:r>
              <a:rPr lang="en-IN" dirty="0"/>
              <a:t>  </a:t>
            </a:r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Tab with dropdown used as</a:t>
            </a:r>
            <a:endParaRPr lang="en-IN" dirty="0"/>
          </a:p>
          <a:p>
            <a:pPr lvl="1"/>
            <a:r>
              <a:rPr lang="en-IN" b="1" dirty="0"/>
              <a:t>&lt;</a:t>
            </a:r>
            <a:r>
              <a:rPr lang="en-IN" b="1" dirty="0" err="1"/>
              <a:t>ul</a:t>
            </a:r>
            <a:r>
              <a:rPr lang="en-IN" dirty="0"/>
              <a:t> class="</a:t>
            </a:r>
            <a:r>
              <a:rPr lang="en-IN" dirty="0" err="1"/>
              <a:t>nav</a:t>
            </a:r>
            <a:r>
              <a:rPr lang="en-IN" dirty="0"/>
              <a:t> </a:t>
            </a:r>
            <a:r>
              <a:rPr lang="en-IN" dirty="0" err="1"/>
              <a:t>nav</a:t>
            </a:r>
            <a:r>
              <a:rPr lang="en-IN" dirty="0"/>
              <a:t>-tabs"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</a:t>
            </a:r>
            <a:r>
              <a:rPr lang="en-IN" dirty="0"/>
              <a:t> class="active"</a:t>
            </a:r>
            <a:r>
              <a:rPr lang="en-IN" b="1" dirty="0"/>
              <a:t>&gt;&lt;a</a:t>
            </a:r>
            <a:r>
              <a:rPr lang="en-IN" dirty="0"/>
              <a:t> </a:t>
            </a:r>
            <a:r>
              <a:rPr lang="en-IN" dirty="0" err="1"/>
              <a:t>href</a:t>
            </a:r>
            <a:r>
              <a:rPr lang="en-IN" dirty="0"/>
              <a:t>="#"</a:t>
            </a:r>
            <a:r>
              <a:rPr lang="en-IN" b="1" dirty="0"/>
              <a:t>&gt;</a:t>
            </a:r>
            <a:r>
              <a:rPr lang="en-IN" dirty="0"/>
              <a:t>Home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</a:t>
            </a:r>
            <a:r>
              <a:rPr lang="en-IN" b="1" dirty="0"/>
              <a:t>&lt;li</a:t>
            </a:r>
            <a:r>
              <a:rPr lang="en-IN" dirty="0"/>
              <a:t> class="dropdown"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IN" b="1" dirty="0" smtClean="0"/>
              <a:t>&lt;</a:t>
            </a:r>
            <a:r>
              <a:rPr lang="en-IN" b="1" dirty="0"/>
              <a:t>a</a:t>
            </a:r>
            <a:r>
              <a:rPr lang="en-IN" dirty="0"/>
              <a:t> class="dropdown-toggle" data-toggle="dropdown" </a:t>
            </a:r>
            <a:r>
              <a:rPr lang="en-IN" dirty="0" err="1"/>
              <a:t>href</a:t>
            </a:r>
            <a:r>
              <a:rPr lang="en-IN" dirty="0"/>
              <a:t>="#"</a:t>
            </a:r>
            <a:r>
              <a:rPr lang="en-IN" b="1" dirty="0"/>
              <a:t>&gt;</a:t>
            </a:r>
            <a:r>
              <a:rPr lang="en-IN" dirty="0"/>
              <a:t>Menu 1 </a:t>
            </a:r>
            <a:endParaRPr lang="en-IN" dirty="0" smtClean="0"/>
          </a:p>
          <a:p>
            <a:pPr lvl="1"/>
            <a:r>
              <a:rPr lang="en-IN" b="1" dirty="0" smtClean="0"/>
              <a:t>&lt;</a:t>
            </a:r>
            <a:r>
              <a:rPr lang="en-IN" b="1" dirty="0"/>
              <a:t>span</a:t>
            </a:r>
            <a:r>
              <a:rPr lang="en-IN" dirty="0"/>
              <a:t> class="caret"</a:t>
            </a:r>
            <a:r>
              <a:rPr lang="en-IN" b="1" dirty="0"/>
              <a:t>&gt;&lt;/span&gt;&lt;/a&gt;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  </a:t>
            </a:r>
            <a:r>
              <a:rPr lang="en-IN" b="1" dirty="0"/>
              <a:t>&lt;</a:t>
            </a:r>
            <a:r>
              <a:rPr lang="en-IN" b="1" dirty="0" err="1"/>
              <a:t>ul</a:t>
            </a:r>
            <a:r>
              <a:rPr lang="en-IN" dirty="0"/>
              <a:t> class="dropdown-menu"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    </a:t>
            </a:r>
            <a:r>
              <a:rPr lang="en-IN" b="1" dirty="0"/>
              <a:t>&lt;li&gt;&lt;a</a:t>
            </a:r>
            <a:r>
              <a:rPr lang="en-IN" dirty="0"/>
              <a:t> </a:t>
            </a:r>
            <a:r>
              <a:rPr lang="en-IN" dirty="0" err="1"/>
              <a:t>href</a:t>
            </a:r>
            <a:r>
              <a:rPr lang="en-IN" dirty="0"/>
              <a:t>="#"</a:t>
            </a:r>
            <a:r>
              <a:rPr lang="en-IN" b="1" dirty="0"/>
              <a:t>&gt;</a:t>
            </a:r>
            <a:r>
              <a:rPr lang="en-IN" dirty="0"/>
              <a:t>Submenu 1-1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    </a:t>
            </a:r>
            <a:r>
              <a:rPr lang="en-IN" b="1" dirty="0"/>
              <a:t>&lt;li&gt;&lt;a</a:t>
            </a:r>
            <a:r>
              <a:rPr lang="en-IN" dirty="0"/>
              <a:t> </a:t>
            </a:r>
            <a:r>
              <a:rPr lang="en-IN" dirty="0" err="1"/>
              <a:t>href</a:t>
            </a:r>
            <a:r>
              <a:rPr lang="en-IN" dirty="0"/>
              <a:t>="#"</a:t>
            </a:r>
            <a:r>
              <a:rPr lang="en-IN" b="1" dirty="0"/>
              <a:t>&gt;</a:t>
            </a:r>
            <a:r>
              <a:rPr lang="en-IN" dirty="0"/>
              <a:t>Submenu 1-2</a:t>
            </a:r>
            <a:r>
              <a:rPr lang="en-IN" b="1" dirty="0"/>
              <a:t>&lt;/a&gt;&lt;/li&gt;</a:t>
            </a:r>
            <a:r>
              <a:rPr lang="en-IN" dirty="0"/>
              <a:t>  </a:t>
            </a:r>
          </a:p>
          <a:p>
            <a:pPr lvl="1"/>
            <a:r>
              <a:rPr lang="en-IN" dirty="0"/>
              <a:t>        </a:t>
            </a:r>
            <a:r>
              <a:rPr lang="en-IN" b="1" dirty="0"/>
              <a:t>&lt;li&gt;&lt;a</a:t>
            </a:r>
            <a:r>
              <a:rPr lang="en-IN" dirty="0"/>
              <a:t> </a:t>
            </a:r>
            <a:r>
              <a:rPr lang="en-IN" dirty="0" err="1"/>
              <a:t>href</a:t>
            </a:r>
            <a:r>
              <a:rPr lang="en-IN" dirty="0"/>
              <a:t>="#"</a:t>
            </a:r>
            <a:r>
              <a:rPr lang="en-IN" b="1" dirty="0"/>
              <a:t>&gt;</a:t>
            </a:r>
            <a:r>
              <a:rPr lang="en-IN" dirty="0"/>
              <a:t>Submenu 1-3</a:t>
            </a:r>
            <a:r>
              <a:rPr lang="en-IN" b="1" dirty="0"/>
              <a:t>&lt;/a&gt;&lt;/li&gt;</a:t>
            </a:r>
            <a:r>
              <a:rPr lang="en-IN" dirty="0"/>
              <a:t>                          </a:t>
            </a:r>
          </a:p>
          <a:p>
            <a:pPr lvl="1"/>
            <a:r>
              <a:rPr lang="en-IN" dirty="0"/>
              <a:t>      </a:t>
            </a:r>
            <a:r>
              <a:rPr lang="en-IN" b="1" dirty="0"/>
              <a:t>&lt;/</a:t>
            </a:r>
            <a:r>
              <a:rPr lang="en-IN" b="1" dirty="0" err="1"/>
              <a:t>ul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2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292</Words>
  <Application>Microsoft Office PowerPoint</Application>
  <PresentationFormat>On-screen Show (4:3)</PresentationFormat>
  <Paragraphs>76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Bootstrap</vt:lpstr>
      <vt:lpstr>Glyphicons</vt:lpstr>
      <vt:lpstr>Glyphicon Syntax</vt:lpstr>
      <vt:lpstr>Bootstrap carousel</vt:lpstr>
      <vt:lpstr>Bootstrap Collapse</vt:lpstr>
      <vt:lpstr>Bootstrap Menu</vt:lpstr>
      <vt:lpstr>Bootstrap Tab</vt:lpstr>
      <vt:lpstr>Bootstrap Pills</vt:lpstr>
      <vt:lpstr>Bootstrap Tab Menu Pill options</vt:lpstr>
      <vt:lpstr>Bootstrap Tab Menu Pill options</vt:lpstr>
      <vt:lpstr>Bootstrap Tab Menu Pill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Bhimsen</dc:creator>
  <cp:lastModifiedBy>Bhimsen</cp:lastModifiedBy>
  <cp:revision>18</cp:revision>
  <dcterms:created xsi:type="dcterms:W3CDTF">2006-08-16T00:00:00Z</dcterms:created>
  <dcterms:modified xsi:type="dcterms:W3CDTF">2019-12-23T07:28:08Z</dcterms:modified>
</cp:coreProperties>
</file>