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b82a6e89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b82a6e89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b82a6e89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b82a6e89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b82a6e89b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b82a6e89b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79d2d67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79d2d67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79d2d678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79d2d67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79d2d678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79d2d678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79d2d678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79d2d678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79d2d678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79d2d67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79d2d678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79d2d678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b82a6e8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b82a6e8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b82a6e89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b82a6e8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Internals of Operating System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(Practical No 3)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by: Khushboo Patel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fork() for 3 times and wait() parent process. Observe behaviour of child processes.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continuation of (1), sleep process for 10 seconds and observe behaviour.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r>
              <a:rPr lang="en"/>
              <a:t> C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Write a C program using execvp() system call which will count the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characters from file ‘wc.txt’, using program ‘p.c’.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execvp()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execvp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: Using this command, the created child process does not have to run the same program as the parent process does. The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exec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type system calls allow a process to run any program files, which include a binary executable or a shell script .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Syntax: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101600" marR="101600" rtl="0" algn="l">
              <a:lnSpc>
                <a:spcPct val="158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0E0E0"/>
                </a:highlight>
              </a:rPr>
              <a:t>int execvp (const char *file, char *const argv[]);</a:t>
            </a:r>
            <a:endParaRPr>
              <a:solidFill>
                <a:schemeClr val="dk1"/>
              </a:solidFill>
              <a:highlight>
                <a:srgbClr val="E0E0E0"/>
              </a:highlight>
            </a:endParaRPr>
          </a:p>
          <a:p>
            <a:pPr indent="0" lvl="0" marL="0" rtl="0" algn="l">
              <a:lnSpc>
                <a:spcPct val="17142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file: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points to the file name associated with the file being executed.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142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argv: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is a null terminated array of character pointers.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r>
              <a:rPr lang="en"/>
              <a:t> 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Write a C program that will print parent process id and child process id.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Mention error checking if child process is not created.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238075"/>
            <a:ext cx="8520600" cy="46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Fork () - creates a child process.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Available under &lt;unistd.h&gt;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Duplicates the parent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Returns process id of child process (in integer)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take any argument.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Ex, pid=fork()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444444"/>
                </a:solidFill>
                <a:highlight>
                  <a:srgbClr val="FFFFFF"/>
                </a:highlight>
              </a:rPr>
              <a:t>Return values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If </a:t>
            </a:r>
            <a:r>
              <a:rPr b="1" lang="en">
                <a:solidFill>
                  <a:srgbClr val="000000"/>
                </a:solidFill>
              </a:rPr>
              <a:t>fork()</a:t>
            </a:r>
            <a:r>
              <a:rPr lang="en">
                <a:solidFill>
                  <a:srgbClr val="000000"/>
                </a:solidFill>
              </a:rPr>
              <a:t> returns a negative value, the creation of a child process was unsuccessful.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fork()</a:t>
            </a:r>
            <a:r>
              <a:rPr lang="en">
                <a:solidFill>
                  <a:srgbClr val="000000"/>
                </a:solidFill>
              </a:rPr>
              <a:t> returns a zero to the newly created child process.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fork()</a:t>
            </a:r>
            <a:r>
              <a:rPr lang="en">
                <a:solidFill>
                  <a:srgbClr val="000000"/>
                </a:solidFill>
              </a:rPr>
              <a:t> returns a positive value, the </a:t>
            </a:r>
            <a:r>
              <a:rPr b="1" i="1" lang="en">
                <a:solidFill>
                  <a:srgbClr val="000000"/>
                </a:solidFill>
              </a:rPr>
              <a:t>process ID</a:t>
            </a:r>
            <a:r>
              <a:rPr lang="en">
                <a:solidFill>
                  <a:srgbClr val="000000"/>
                </a:solidFill>
              </a:rPr>
              <a:t> of the child process, to the parent. The returned process ID is of type </a:t>
            </a:r>
            <a:r>
              <a:rPr b="1" lang="en">
                <a:solidFill>
                  <a:srgbClr val="000000"/>
                </a:solidFill>
              </a:rPr>
              <a:t>pid_t</a:t>
            </a:r>
            <a:r>
              <a:rPr lang="en">
                <a:solidFill>
                  <a:srgbClr val="000000"/>
                </a:solidFill>
              </a:rPr>
              <a:t> defined in </a:t>
            </a:r>
            <a:r>
              <a:rPr b="1" lang="en">
                <a:solidFill>
                  <a:srgbClr val="000000"/>
                </a:solidFill>
              </a:rPr>
              <a:t>sys/types.h</a:t>
            </a:r>
            <a:r>
              <a:rPr lang="en">
                <a:solidFill>
                  <a:srgbClr val="000000"/>
                </a:solidFill>
              </a:rPr>
              <a:t>. Normally, the process ID is an integer.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these cases fork() may fail: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91AF"/>
                </a:solidFill>
                <a:highlight>
                  <a:srgbClr val="FFFFFF"/>
                </a:highlight>
              </a:rPr>
              <a:t>Fork</a:t>
            </a:r>
            <a:r>
              <a:rPr lang="en">
                <a:solidFill>
                  <a:srgbClr val="303336"/>
                </a:solidFill>
                <a:highlight>
                  <a:srgbClr val="FFFFFF"/>
                </a:highlight>
              </a:rPr>
              <a:t>() will fail and no child process will be created </a:t>
            </a:r>
            <a:r>
              <a:rPr lang="en">
                <a:solidFill>
                  <a:srgbClr val="101094"/>
                </a:solidFill>
                <a:highlight>
                  <a:srgbClr val="FFFFFF"/>
                </a:highlight>
              </a:rPr>
              <a:t>if</a:t>
            </a:r>
            <a:r>
              <a:rPr lang="en">
                <a:solidFill>
                  <a:srgbClr val="303336"/>
                </a:solidFill>
                <a:highlight>
                  <a:srgbClr val="FFFFFF"/>
                </a:highlight>
              </a:rPr>
              <a:t>: </a:t>
            </a:r>
            <a:endParaRPr>
              <a:solidFill>
                <a:srgbClr val="303336"/>
              </a:solidFill>
              <a:highlight>
                <a:srgbClr val="FFFFFF"/>
              </a:highlight>
            </a:endParaRPr>
          </a:p>
          <a:p>
            <a:pPr indent="-342900" lvl="0" marL="457200" marR="76200" rtl="0" algn="l">
              <a:spcBef>
                <a:spcPts val="110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2B91AF"/>
                </a:solidFill>
                <a:highlight>
                  <a:srgbClr val="FFFFFF"/>
                </a:highlight>
              </a:rPr>
              <a:t>The</a:t>
            </a:r>
            <a:r>
              <a:rPr lang="en">
                <a:solidFill>
                  <a:srgbClr val="303336"/>
                </a:solidFill>
                <a:highlight>
                  <a:srgbClr val="FFFFFF"/>
                </a:highlight>
              </a:rPr>
              <a:t> system-imposed limit on the total number of processes under execution would be exceeded. </a:t>
            </a:r>
            <a:r>
              <a:rPr lang="en">
                <a:solidFill>
                  <a:srgbClr val="2B91AF"/>
                </a:solidFill>
                <a:highlight>
                  <a:srgbClr val="FFFFFF"/>
                </a:highlight>
              </a:rPr>
              <a:t>This</a:t>
            </a:r>
            <a:r>
              <a:rPr lang="en">
                <a:solidFill>
                  <a:srgbClr val="303336"/>
                </a:solidFill>
                <a:highlight>
                  <a:srgbClr val="FFFFFF"/>
                </a:highlight>
              </a:rPr>
              <a:t> limit is configuration-dependent. </a:t>
            </a:r>
            <a:endParaRPr>
              <a:solidFill>
                <a:srgbClr val="303336"/>
              </a:solidFill>
              <a:highlight>
                <a:srgbClr val="FFFFFF"/>
              </a:highlight>
            </a:endParaRPr>
          </a:p>
          <a:p>
            <a:pPr indent="-342900" lvl="0" marL="457200" marR="76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2B91AF"/>
                </a:solidFill>
                <a:highlight>
                  <a:srgbClr val="FFFFFF"/>
                </a:highlight>
              </a:rPr>
              <a:t>The</a:t>
            </a:r>
            <a:r>
              <a:rPr lang="en">
                <a:solidFill>
                  <a:srgbClr val="303336"/>
                </a:solidFill>
                <a:highlight>
                  <a:srgbClr val="FFFFFF"/>
                </a:highlight>
              </a:rPr>
              <a:t> system-imposed limit MAXUPRC (&lt;sys/param.h&gt;) on the total number of processes under execution by a single user would be exceeded. </a:t>
            </a:r>
            <a:endParaRPr>
              <a:solidFill>
                <a:srgbClr val="303336"/>
              </a:solidFill>
              <a:highlight>
                <a:srgbClr val="FFFFFF"/>
              </a:highlight>
            </a:endParaRPr>
          </a:p>
          <a:p>
            <a:pPr indent="-342900" lvl="0" marL="457200" marR="76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2B91AF"/>
                </a:solidFill>
                <a:highlight>
                  <a:srgbClr val="FFFFFF"/>
                </a:highlight>
              </a:rPr>
              <a:t>There</a:t>
            </a:r>
            <a:r>
              <a:rPr lang="en">
                <a:solidFill>
                  <a:srgbClr val="303336"/>
                </a:solidFill>
                <a:highlight>
                  <a:srgbClr val="FFFFFF"/>
                </a:highlight>
              </a:rPr>
              <a:t> is insufficient swap space </a:t>
            </a:r>
            <a:r>
              <a:rPr lang="en">
                <a:solidFill>
                  <a:srgbClr val="101094"/>
                </a:solidFill>
                <a:highlight>
                  <a:srgbClr val="FFFFFF"/>
                </a:highlight>
              </a:rPr>
              <a:t>for</a:t>
            </a:r>
            <a:r>
              <a:rPr lang="en">
                <a:solidFill>
                  <a:srgbClr val="303336"/>
                </a:solidFill>
                <a:highlight>
                  <a:srgbClr val="FFFFFF"/>
                </a:highlight>
              </a:rPr>
              <a:t> the </a:t>
            </a:r>
            <a:r>
              <a:rPr lang="en">
                <a:solidFill>
                  <a:srgbClr val="101094"/>
                </a:solidFill>
                <a:highlight>
                  <a:srgbClr val="FFFFFF"/>
                </a:highlight>
              </a:rPr>
              <a:t>new</a:t>
            </a:r>
            <a:r>
              <a:rPr lang="en">
                <a:solidFill>
                  <a:srgbClr val="303336"/>
                </a:solidFill>
                <a:highlight>
                  <a:srgbClr val="FFFFFF"/>
                </a:highlight>
              </a:rPr>
              <a:t> process.</a:t>
            </a:r>
            <a:endParaRPr>
              <a:solidFill>
                <a:srgbClr val="30333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child/parent process id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 process id : int getpid()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Parent process id : int getppid()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 program 1 and discuss output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695275"/>
            <a:ext cx="8520600" cy="4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#include  &lt;stdio.h&gt;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#include  &lt;string.h&gt;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#include  &lt;sys/types.h&gt;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#define   MAX_COUNT  200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#define   BUF_SIZE   100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 main(void){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pid_t  pid;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int    i;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char   buf[BUF_SIZE];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fork();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pid = getpid();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for (i = 1; i &lt;= MAX_COUNT; i++)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sprintf(buf, "This line is from pid %d, value = %d\n", pid, i);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write(1, buf, strlen(buf));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}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following questions and discuss some points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Discuss reason for using write() instead of print()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Which process complete first?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role of CPU </a:t>
            </a:r>
            <a:r>
              <a:rPr lang="en"/>
              <a:t>scheduler</a:t>
            </a:r>
            <a:r>
              <a:rPr lang="en"/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Discuss about value of ‘i’ in both the processes.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r>
              <a:rPr lang="en"/>
              <a:t> B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continuation of part (a), write a C program where parent process wait for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child process to terminate.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Solution: wait()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Wait() 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b="1" lang="en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wait</a:t>
            </a:r>
            <a:r>
              <a:rPr lang="en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 system call suspends execution of the calling process until </a:t>
            </a:r>
            <a:r>
              <a:rPr b="1" lang="en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one of its children</a:t>
            </a:r>
            <a:r>
              <a:rPr lang="en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terminates.</a:t>
            </a:r>
            <a:endParaRPr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All of these system calls are used to wait for state changes in a child of the calling process, and obtain information about the child whose state has changed. A state change is considered to be: the child terminated; the child was stopped by a signal; or the child was resumed by a signal. In the case of a terminated child, performing a wait allows the system to release the resources associated with the child; if a wait is not performed, then the terminated child remains in a "zombie" state </a:t>
            </a:r>
            <a:endParaRPr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Differentiate: waitpid() and waitid()</a:t>
            </a:r>
            <a:endParaRPr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