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5" r:id="rId19"/>
    <p:sldId id="272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CAFAC-55DB-4DF4-96DA-2450B43181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CD95CB-D61C-4D75-AF5D-9FBBD0949773}" type="pres">
      <dgm:prSet presAssocID="{A0CCAFAC-55DB-4DF4-96DA-2450B43181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7ABB71C6-74F7-43C4-8B2F-4171DA1E59A3}" type="presOf" srcId="{A0CCAFAC-55DB-4DF4-96DA-2450B43181D2}" destId="{ABCD95CB-D61C-4D75-AF5D-9FBBD094977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CAFAC-55DB-4DF4-96DA-2450B43181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209943-027A-41A9-A89A-B8CF7D427845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C3032C8C-0CA9-41A0-8583-6ABFF68B2A47}" type="parTrans" cxnId="{03FA16E2-F2D1-4F2A-A422-171787CB7CEB}">
      <dgm:prSet/>
      <dgm:spPr/>
      <dgm:t>
        <a:bodyPr/>
        <a:lstStyle/>
        <a:p>
          <a:endParaRPr lang="en-IN"/>
        </a:p>
      </dgm:t>
    </dgm:pt>
    <dgm:pt modelId="{0BED6E61-7BE7-4F27-9BA3-FF3128944473}" type="sibTrans" cxnId="{03FA16E2-F2D1-4F2A-A422-171787CB7CEB}">
      <dgm:prSet/>
      <dgm:spPr/>
      <dgm:t>
        <a:bodyPr/>
        <a:lstStyle/>
        <a:p>
          <a:endParaRPr lang="en-IN"/>
        </a:p>
      </dgm:t>
    </dgm:pt>
    <dgm:pt modelId="{11507810-DC06-4CCA-A58A-9A0DCD49B850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4539C691-8CD7-4533-93C5-4D23D0986C77}" type="parTrans" cxnId="{1FFDF931-7BC9-4F88-A47C-D845E5360297}">
      <dgm:prSet/>
      <dgm:spPr/>
      <dgm:t>
        <a:bodyPr/>
        <a:lstStyle/>
        <a:p>
          <a:endParaRPr lang="en-IN"/>
        </a:p>
      </dgm:t>
    </dgm:pt>
    <dgm:pt modelId="{2964EDC6-D2AC-4FA1-BDBA-7C4B72CA7196}" type="sibTrans" cxnId="{1FFDF931-7BC9-4F88-A47C-D845E5360297}">
      <dgm:prSet/>
      <dgm:spPr/>
      <dgm:t>
        <a:bodyPr/>
        <a:lstStyle/>
        <a:p>
          <a:endParaRPr lang="en-IN"/>
        </a:p>
      </dgm:t>
    </dgm:pt>
    <dgm:pt modelId="{4905B320-452F-4260-A3A0-4DDBC24EE592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FF3DF13E-667D-4357-B677-AEE677BA6A87}" type="parTrans" cxnId="{80494F61-F17F-496F-87DC-CCB197C78220}">
      <dgm:prSet/>
      <dgm:spPr/>
      <dgm:t>
        <a:bodyPr/>
        <a:lstStyle/>
        <a:p>
          <a:endParaRPr lang="en-IN"/>
        </a:p>
      </dgm:t>
    </dgm:pt>
    <dgm:pt modelId="{0DEA1B43-507D-42C2-A491-236E830F5DFF}" type="sibTrans" cxnId="{80494F61-F17F-496F-87DC-CCB197C78220}">
      <dgm:prSet/>
      <dgm:spPr/>
      <dgm:t>
        <a:bodyPr/>
        <a:lstStyle/>
        <a:p>
          <a:endParaRPr lang="en-IN"/>
        </a:p>
      </dgm:t>
    </dgm:pt>
    <dgm:pt modelId="{7BE71B0B-A7FD-437C-8798-EA3081EB66D7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A8E2D626-F2A8-4409-A3E0-C281B11FB48D}" type="parTrans" cxnId="{4140FBEF-5033-4134-ADD9-3D9E2E10D9D4}">
      <dgm:prSet/>
      <dgm:spPr/>
      <dgm:t>
        <a:bodyPr/>
        <a:lstStyle/>
        <a:p>
          <a:endParaRPr lang="en-IN"/>
        </a:p>
      </dgm:t>
    </dgm:pt>
    <dgm:pt modelId="{93D5446A-7F08-4F3C-B6D9-8512DFFC71B0}" type="sibTrans" cxnId="{4140FBEF-5033-4134-ADD9-3D9E2E10D9D4}">
      <dgm:prSet/>
      <dgm:spPr/>
      <dgm:t>
        <a:bodyPr/>
        <a:lstStyle/>
        <a:p>
          <a:endParaRPr lang="en-IN"/>
        </a:p>
      </dgm:t>
    </dgm:pt>
    <dgm:pt modelId="{9BD0DC5B-6798-442D-A2A0-CA206B1AD76B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B45103B3-C118-4CC7-8AE0-A7C53A58ED3D}" type="parTrans" cxnId="{6B9A1421-E499-4F3E-A12F-7FAA81C2E1C5}">
      <dgm:prSet/>
      <dgm:spPr/>
      <dgm:t>
        <a:bodyPr/>
        <a:lstStyle/>
        <a:p>
          <a:endParaRPr lang="en-IN"/>
        </a:p>
      </dgm:t>
    </dgm:pt>
    <dgm:pt modelId="{D5448CCF-3E7B-48DF-975C-143F19342DE2}" type="sibTrans" cxnId="{6B9A1421-E499-4F3E-A12F-7FAA81C2E1C5}">
      <dgm:prSet/>
      <dgm:spPr/>
      <dgm:t>
        <a:bodyPr/>
        <a:lstStyle/>
        <a:p>
          <a:endParaRPr lang="en-IN"/>
        </a:p>
      </dgm:t>
    </dgm:pt>
    <dgm:pt modelId="{ABCD95CB-D61C-4D75-AF5D-9FBBD0949773}" type="pres">
      <dgm:prSet presAssocID="{A0CCAFAC-55DB-4DF4-96DA-2450B43181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04758A9-772B-4CF7-814B-8CC6C7327756}" type="pres">
      <dgm:prSet presAssocID="{30209943-027A-41A9-A89A-B8CF7D427845}" presName="hierRoot1" presStyleCnt="0"/>
      <dgm:spPr/>
    </dgm:pt>
    <dgm:pt modelId="{679FC942-C668-4757-8DAC-E2FDEC04F077}" type="pres">
      <dgm:prSet presAssocID="{30209943-027A-41A9-A89A-B8CF7D427845}" presName="composite" presStyleCnt="0"/>
      <dgm:spPr/>
    </dgm:pt>
    <dgm:pt modelId="{22DC4C9E-3B53-4839-B7F0-2B3AB6D547FD}" type="pres">
      <dgm:prSet presAssocID="{30209943-027A-41A9-A89A-B8CF7D427845}" presName="background" presStyleLbl="node0" presStyleIdx="0" presStyleCnt="1"/>
      <dgm:spPr/>
    </dgm:pt>
    <dgm:pt modelId="{DA50D9EC-BD1B-4DA9-A95F-B66161E804E6}" type="pres">
      <dgm:prSet presAssocID="{30209943-027A-41A9-A89A-B8CF7D42784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7E5C55-C51A-4E5F-892B-E6B23023CDB9}" type="pres">
      <dgm:prSet presAssocID="{30209943-027A-41A9-A89A-B8CF7D427845}" presName="hierChild2" presStyleCnt="0"/>
      <dgm:spPr/>
    </dgm:pt>
    <dgm:pt modelId="{F60BC6C4-AB91-4728-8D1D-5ADC424D19E4}" type="pres">
      <dgm:prSet presAssocID="{4539C691-8CD7-4533-93C5-4D23D0986C77}" presName="Name10" presStyleLbl="parChTrans1D2" presStyleIdx="0" presStyleCnt="4"/>
      <dgm:spPr/>
      <dgm:t>
        <a:bodyPr/>
        <a:lstStyle/>
        <a:p>
          <a:endParaRPr lang="en-IN"/>
        </a:p>
      </dgm:t>
    </dgm:pt>
    <dgm:pt modelId="{C7BC8F06-F0DF-4059-93FD-92AB57A53976}" type="pres">
      <dgm:prSet presAssocID="{11507810-DC06-4CCA-A58A-9A0DCD49B850}" presName="hierRoot2" presStyleCnt="0"/>
      <dgm:spPr/>
    </dgm:pt>
    <dgm:pt modelId="{515E2645-662F-4D48-B225-0F611894060E}" type="pres">
      <dgm:prSet presAssocID="{11507810-DC06-4CCA-A58A-9A0DCD49B850}" presName="composite2" presStyleCnt="0"/>
      <dgm:spPr/>
    </dgm:pt>
    <dgm:pt modelId="{0EF22045-427C-4063-9773-E3343982BD0C}" type="pres">
      <dgm:prSet presAssocID="{11507810-DC06-4CCA-A58A-9A0DCD49B850}" presName="background2" presStyleLbl="node2" presStyleIdx="0" presStyleCnt="4"/>
      <dgm:spPr/>
    </dgm:pt>
    <dgm:pt modelId="{5CE34A73-3088-4597-B2F8-0DF80544DC47}" type="pres">
      <dgm:prSet presAssocID="{11507810-DC06-4CCA-A58A-9A0DCD49B85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5F0BAE-000A-4440-B197-EB8A8DCD6FDE}" type="pres">
      <dgm:prSet presAssocID="{11507810-DC06-4CCA-A58A-9A0DCD49B850}" presName="hierChild3" presStyleCnt="0"/>
      <dgm:spPr/>
    </dgm:pt>
    <dgm:pt modelId="{4D8E1420-C5A5-4960-9F44-C1809554054F}" type="pres">
      <dgm:prSet presAssocID="{FF3DF13E-667D-4357-B677-AEE677BA6A87}" presName="Name10" presStyleLbl="parChTrans1D2" presStyleIdx="1" presStyleCnt="4"/>
      <dgm:spPr/>
      <dgm:t>
        <a:bodyPr/>
        <a:lstStyle/>
        <a:p>
          <a:endParaRPr lang="en-IN"/>
        </a:p>
      </dgm:t>
    </dgm:pt>
    <dgm:pt modelId="{F850D4EA-26E2-4E3A-9803-35BF362EE3CC}" type="pres">
      <dgm:prSet presAssocID="{4905B320-452F-4260-A3A0-4DDBC24EE592}" presName="hierRoot2" presStyleCnt="0"/>
      <dgm:spPr/>
    </dgm:pt>
    <dgm:pt modelId="{AF6F5E8E-AA1B-44AD-9A2D-221C87F362AF}" type="pres">
      <dgm:prSet presAssocID="{4905B320-452F-4260-A3A0-4DDBC24EE592}" presName="composite2" presStyleCnt="0"/>
      <dgm:spPr/>
    </dgm:pt>
    <dgm:pt modelId="{4C5A116D-F126-49CC-9E90-8F7345BBA5DD}" type="pres">
      <dgm:prSet presAssocID="{4905B320-452F-4260-A3A0-4DDBC24EE592}" presName="background2" presStyleLbl="node2" presStyleIdx="1" presStyleCnt="4"/>
      <dgm:spPr/>
    </dgm:pt>
    <dgm:pt modelId="{2EDE8ACD-D665-49C7-84D1-DC8270C412E5}" type="pres">
      <dgm:prSet presAssocID="{4905B320-452F-4260-A3A0-4DDBC24EE59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DB6315-7085-4F85-9D7D-F191F79A8648}" type="pres">
      <dgm:prSet presAssocID="{4905B320-452F-4260-A3A0-4DDBC24EE592}" presName="hierChild3" presStyleCnt="0"/>
      <dgm:spPr/>
    </dgm:pt>
    <dgm:pt modelId="{5A5EB0C5-65B3-4CB4-88D3-14947AF3C312}" type="pres">
      <dgm:prSet presAssocID="{A8E2D626-F2A8-4409-A3E0-C281B11FB48D}" presName="Name10" presStyleLbl="parChTrans1D2" presStyleIdx="2" presStyleCnt="4"/>
      <dgm:spPr/>
      <dgm:t>
        <a:bodyPr/>
        <a:lstStyle/>
        <a:p>
          <a:endParaRPr lang="en-IN"/>
        </a:p>
      </dgm:t>
    </dgm:pt>
    <dgm:pt modelId="{21D6F1EF-707E-4C70-AA38-FBD313538147}" type="pres">
      <dgm:prSet presAssocID="{7BE71B0B-A7FD-437C-8798-EA3081EB66D7}" presName="hierRoot2" presStyleCnt="0"/>
      <dgm:spPr/>
    </dgm:pt>
    <dgm:pt modelId="{356CB7E8-FCE7-495F-BBCD-99609664EB33}" type="pres">
      <dgm:prSet presAssocID="{7BE71B0B-A7FD-437C-8798-EA3081EB66D7}" presName="composite2" presStyleCnt="0"/>
      <dgm:spPr/>
    </dgm:pt>
    <dgm:pt modelId="{34C15727-9611-48BF-A656-D5AEE2DF8344}" type="pres">
      <dgm:prSet presAssocID="{7BE71B0B-A7FD-437C-8798-EA3081EB66D7}" presName="background2" presStyleLbl="node2" presStyleIdx="2" presStyleCnt="4"/>
      <dgm:spPr/>
      <dgm:t>
        <a:bodyPr/>
        <a:lstStyle/>
        <a:p>
          <a:endParaRPr lang="en-IN"/>
        </a:p>
      </dgm:t>
    </dgm:pt>
    <dgm:pt modelId="{A5A28C78-013C-40B5-ADA5-B56B232073F3}" type="pres">
      <dgm:prSet presAssocID="{7BE71B0B-A7FD-437C-8798-EA3081EB66D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BEDF3E-7DC8-4921-9B0F-0DFB6D024487}" type="pres">
      <dgm:prSet presAssocID="{7BE71B0B-A7FD-437C-8798-EA3081EB66D7}" presName="hierChild3" presStyleCnt="0"/>
      <dgm:spPr/>
    </dgm:pt>
    <dgm:pt modelId="{2A4BC692-CB4A-40B9-BA5A-7D52B8FF1D5F}" type="pres">
      <dgm:prSet presAssocID="{B45103B3-C118-4CC7-8AE0-A7C53A58ED3D}" presName="Name10" presStyleLbl="parChTrans1D2" presStyleIdx="3" presStyleCnt="4"/>
      <dgm:spPr/>
      <dgm:t>
        <a:bodyPr/>
        <a:lstStyle/>
        <a:p>
          <a:endParaRPr lang="en-IN"/>
        </a:p>
      </dgm:t>
    </dgm:pt>
    <dgm:pt modelId="{C62B2717-FA10-425A-BFB5-A2277967047F}" type="pres">
      <dgm:prSet presAssocID="{9BD0DC5B-6798-442D-A2A0-CA206B1AD76B}" presName="hierRoot2" presStyleCnt="0"/>
      <dgm:spPr/>
    </dgm:pt>
    <dgm:pt modelId="{DAD62D46-C488-4769-B990-A78276729F25}" type="pres">
      <dgm:prSet presAssocID="{9BD0DC5B-6798-442D-A2A0-CA206B1AD76B}" presName="composite2" presStyleCnt="0"/>
      <dgm:spPr/>
    </dgm:pt>
    <dgm:pt modelId="{4B55BA19-89D9-4F28-9BB8-4FCFFC63A680}" type="pres">
      <dgm:prSet presAssocID="{9BD0DC5B-6798-442D-A2A0-CA206B1AD76B}" presName="background2" presStyleLbl="node2" presStyleIdx="3" presStyleCnt="4"/>
      <dgm:spPr/>
    </dgm:pt>
    <dgm:pt modelId="{2CDB28B8-6AB8-4B87-9E68-A38A3748DA09}" type="pres">
      <dgm:prSet presAssocID="{9BD0DC5B-6798-442D-A2A0-CA206B1AD76B}" presName="text2" presStyleLbl="fgAcc2" presStyleIdx="3" presStyleCnt="4" custLinFactNeighborX="-8026" custLinFactNeighborY="14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6AB3F9-B590-403C-9A55-7FC1DD672BBD}" type="pres">
      <dgm:prSet presAssocID="{9BD0DC5B-6798-442D-A2A0-CA206B1AD76B}" presName="hierChild3" presStyleCnt="0"/>
      <dgm:spPr/>
    </dgm:pt>
  </dgm:ptLst>
  <dgm:cxnLst>
    <dgm:cxn modelId="{4140FBEF-5033-4134-ADD9-3D9E2E10D9D4}" srcId="{30209943-027A-41A9-A89A-B8CF7D427845}" destId="{7BE71B0B-A7FD-437C-8798-EA3081EB66D7}" srcOrd="2" destOrd="0" parTransId="{A8E2D626-F2A8-4409-A3E0-C281B11FB48D}" sibTransId="{93D5446A-7F08-4F3C-B6D9-8512DFFC71B0}"/>
    <dgm:cxn modelId="{9459BBA5-E9A1-47B9-A1A4-03A1B39EBFF2}" type="presOf" srcId="{A8E2D626-F2A8-4409-A3E0-C281B11FB48D}" destId="{5A5EB0C5-65B3-4CB4-88D3-14947AF3C312}" srcOrd="0" destOrd="0" presId="urn:microsoft.com/office/officeart/2005/8/layout/hierarchy1"/>
    <dgm:cxn modelId="{75E63FC9-D47B-487E-A312-E14A1F7FC15F}" type="presOf" srcId="{A0CCAFAC-55DB-4DF4-96DA-2450B43181D2}" destId="{ABCD95CB-D61C-4D75-AF5D-9FBBD0949773}" srcOrd="0" destOrd="0" presId="urn:microsoft.com/office/officeart/2005/8/layout/hierarchy1"/>
    <dgm:cxn modelId="{B865DCB8-D2DA-49FC-9ADF-C6A14FD49AE8}" type="presOf" srcId="{7BE71B0B-A7FD-437C-8798-EA3081EB66D7}" destId="{A5A28C78-013C-40B5-ADA5-B56B232073F3}" srcOrd="0" destOrd="0" presId="urn:microsoft.com/office/officeart/2005/8/layout/hierarchy1"/>
    <dgm:cxn modelId="{4AC2477D-284C-47E4-88C7-4D75B6514D0E}" type="presOf" srcId="{4539C691-8CD7-4533-93C5-4D23D0986C77}" destId="{F60BC6C4-AB91-4728-8D1D-5ADC424D19E4}" srcOrd="0" destOrd="0" presId="urn:microsoft.com/office/officeart/2005/8/layout/hierarchy1"/>
    <dgm:cxn modelId="{5BCF8537-E9A8-4FAD-A247-3C89B0549D26}" type="presOf" srcId="{B45103B3-C118-4CC7-8AE0-A7C53A58ED3D}" destId="{2A4BC692-CB4A-40B9-BA5A-7D52B8FF1D5F}" srcOrd="0" destOrd="0" presId="urn:microsoft.com/office/officeart/2005/8/layout/hierarchy1"/>
    <dgm:cxn modelId="{6B9A1421-E499-4F3E-A12F-7FAA81C2E1C5}" srcId="{30209943-027A-41A9-A89A-B8CF7D427845}" destId="{9BD0DC5B-6798-442D-A2A0-CA206B1AD76B}" srcOrd="3" destOrd="0" parTransId="{B45103B3-C118-4CC7-8AE0-A7C53A58ED3D}" sibTransId="{D5448CCF-3E7B-48DF-975C-143F19342DE2}"/>
    <dgm:cxn modelId="{1FFDF931-7BC9-4F88-A47C-D845E5360297}" srcId="{30209943-027A-41A9-A89A-B8CF7D427845}" destId="{11507810-DC06-4CCA-A58A-9A0DCD49B850}" srcOrd="0" destOrd="0" parTransId="{4539C691-8CD7-4533-93C5-4D23D0986C77}" sibTransId="{2964EDC6-D2AC-4FA1-BDBA-7C4B72CA7196}"/>
    <dgm:cxn modelId="{99EC0B40-E71D-42F9-B0A5-8471CA5B6E16}" type="presOf" srcId="{11507810-DC06-4CCA-A58A-9A0DCD49B850}" destId="{5CE34A73-3088-4597-B2F8-0DF80544DC47}" srcOrd="0" destOrd="0" presId="urn:microsoft.com/office/officeart/2005/8/layout/hierarchy1"/>
    <dgm:cxn modelId="{03FA16E2-F2D1-4F2A-A422-171787CB7CEB}" srcId="{A0CCAFAC-55DB-4DF4-96DA-2450B43181D2}" destId="{30209943-027A-41A9-A89A-B8CF7D427845}" srcOrd="0" destOrd="0" parTransId="{C3032C8C-0CA9-41A0-8583-6ABFF68B2A47}" sibTransId="{0BED6E61-7BE7-4F27-9BA3-FF3128944473}"/>
    <dgm:cxn modelId="{A63EFBB0-D007-4A8B-A693-0F0FDB9C50D2}" type="presOf" srcId="{9BD0DC5B-6798-442D-A2A0-CA206B1AD76B}" destId="{2CDB28B8-6AB8-4B87-9E68-A38A3748DA09}" srcOrd="0" destOrd="0" presId="urn:microsoft.com/office/officeart/2005/8/layout/hierarchy1"/>
    <dgm:cxn modelId="{A7C1C5CA-2589-4BCB-A42D-58EF8F8F9A0D}" type="presOf" srcId="{4905B320-452F-4260-A3A0-4DDBC24EE592}" destId="{2EDE8ACD-D665-49C7-84D1-DC8270C412E5}" srcOrd="0" destOrd="0" presId="urn:microsoft.com/office/officeart/2005/8/layout/hierarchy1"/>
    <dgm:cxn modelId="{EFDF2605-A18E-44C8-8D03-FE2735E28DA6}" type="presOf" srcId="{FF3DF13E-667D-4357-B677-AEE677BA6A87}" destId="{4D8E1420-C5A5-4960-9F44-C1809554054F}" srcOrd="0" destOrd="0" presId="urn:microsoft.com/office/officeart/2005/8/layout/hierarchy1"/>
    <dgm:cxn modelId="{80494F61-F17F-496F-87DC-CCB197C78220}" srcId="{30209943-027A-41A9-A89A-B8CF7D427845}" destId="{4905B320-452F-4260-A3A0-4DDBC24EE592}" srcOrd="1" destOrd="0" parTransId="{FF3DF13E-667D-4357-B677-AEE677BA6A87}" sibTransId="{0DEA1B43-507D-42C2-A491-236E830F5DFF}"/>
    <dgm:cxn modelId="{E610F896-9946-4319-A29B-62C4694A4395}" type="presOf" srcId="{30209943-027A-41A9-A89A-B8CF7D427845}" destId="{DA50D9EC-BD1B-4DA9-A95F-B66161E804E6}" srcOrd="0" destOrd="0" presId="urn:microsoft.com/office/officeart/2005/8/layout/hierarchy1"/>
    <dgm:cxn modelId="{6AED6F9C-F53A-4BF3-B90E-F49F0CFBB20A}" type="presParOf" srcId="{ABCD95CB-D61C-4D75-AF5D-9FBBD0949773}" destId="{904758A9-772B-4CF7-814B-8CC6C7327756}" srcOrd="0" destOrd="0" presId="urn:microsoft.com/office/officeart/2005/8/layout/hierarchy1"/>
    <dgm:cxn modelId="{7DF1A5D8-E08F-440E-B248-6068E91C442C}" type="presParOf" srcId="{904758A9-772B-4CF7-814B-8CC6C7327756}" destId="{679FC942-C668-4757-8DAC-E2FDEC04F077}" srcOrd="0" destOrd="0" presId="urn:microsoft.com/office/officeart/2005/8/layout/hierarchy1"/>
    <dgm:cxn modelId="{4802E126-2533-4AD3-8F15-6929CE4EEC84}" type="presParOf" srcId="{679FC942-C668-4757-8DAC-E2FDEC04F077}" destId="{22DC4C9E-3B53-4839-B7F0-2B3AB6D547FD}" srcOrd="0" destOrd="0" presId="urn:microsoft.com/office/officeart/2005/8/layout/hierarchy1"/>
    <dgm:cxn modelId="{40EF15CE-13B4-44A7-A4DB-700D561C9FBC}" type="presParOf" srcId="{679FC942-C668-4757-8DAC-E2FDEC04F077}" destId="{DA50D9EC-BD1B-4DA9-A95F-B66161E804E6}" srcOrd="1" destOrd="0" presId="urn:microsoft.com/office/officeart/2005/8/layout/hierarchy1"/>
    <dgm:cxn modelId="{A520D920-7C81-4623-B89A-E8432DC94356}" type="presParOf" srcId="{904758A9-772B-4CF7-814B-8CC6C7327756}" destId="{067E5C55-C51A-4E5F-892B-E6B23023CDB9}" srcOrd="1" destOrd="0" presId="urn:microsoft.com/office/officeart/2005/8/layout/hierarchy1"/>
    <dgm:cxn modelId="{4BBD0278-9D9A-42BD-9BC2-10D14D5C9AB2}" type="presParOf" srcId="{067E5C55-C51A-4E5F-892B-E6B23023CDB9}" destId="{F60BC6C4-AB91-4728-8D1D-5ADC424D19E4}" srcOrd="0" destOrd="0" presId="urn:microsoft.com/office/officeart/2005/8/layout/hierarchy1"/>
    <dgm:cxn modelId="{C7AC65E1-3096-4043-80F1-0915154EF8AB}" type="presParOf" srcId="{067E5C55-C51A-4E5F-892B-E6B23023CDB9}" destId="{C7BC8F06-F0DF-4059-93FD-92AB57A53976}" srcOrd="1" destOrd="0" presId="urn:microsoft.com/office/officeart/2005/8/layout/hierarchy1"/>
    <dgm:cxn modelId="{27F31A99-EF13-4DE0-99CD-871A8AAF4069}" type="presParOf" srcId="{C7BC8F06-F0DF-4059-93FD-92AB57A53976}" destId="{515E2645-662F-4D48-B225-0F611894060E}" srcOrd="0" destOrd="0" presId="urn:microsoft.com/office/officeart/2005/8/layout/hierarchy1"/>
    <dgm:cxn modelId="{E3FA75E9-F9C4-41EE-99F7-E13BDDDC2660}" type="presParOf" srcId="{515E2645-662F-4D48-B225-0F611894060E}" destId="{0EF22045-427C-4063-9773-E3343982BD0C}" srcOrd="0" destOrd="0" presId="urn:microsoft.com/office/officeart/2005/8/layout/hierarchy1"/>
    <dgm:cxn modelId="{079D6668-0DA6-45F1-87B1-5C57E499009A}" type="presParOf" srcId="{515E2645-662F-4D48-B225-0F611894060E}" destId="{5CE34A73-3088-4597-B2F8-0DF80544DC47}" srcOrd="1" destOrd="0" presId="urn:microsoft.com/office/officeart/2005/8/layout/hierarchy1"/>
    <dgm:cxn modelId="{B3FCCA93-CD38-47A3-A36F-D49D4A3D9496}" type="presParOf" srcId="{C7BC8F06-F0DF-4059-93FD-92AB57A53976}" destId="{415F0BAE-000A-4440-B197-EB8A8DCD6FDE}" srcOrd="1" destOrd="0" presId="urn:microsoft.com/office/officeart/2005/8/layout/hierarchy1"/>
    <dgm:cxn modelId="{70C65517-5A63-47AA-B003-1177D9078496}" type="presParOf" srcId="{067E5C55-C51A-4E5F-892B-E6B23023CDB9}" destId="{4D8E1420-C5A5-4960-9F44-C1809554054F}" srcOrd="2" destOrd="0" presId="urn:microsoft.com/office/officeart/2005/8/layout/hierarchy1"/>
    <dgm:cxn modelId="{839AE4AB-85FD-4738-95C6-A661BA01B226}" type="presParOf" srcId="{067E5C55-C51A-4E5F-892B-E6B23023CDB9}" destId="{F850D4EA-26E2-4E3A-9803-35BF362EE3CC}" srcOrd="3" destOrd="0" presId="urn:microsoft.com/office/officeart/2005/8/layout/hierarchy1"/>
    <dgm:cxn modelId="{6DAB66FF-03C8-4254-9572-89323B743300}" type="presParOf" srcId="{F850D4EA-26E2-4E3A-9803-35BF362EE3CC}" destId="{AF6F5E8E-AA1B-44AD-9A2D-221C87F362AF}" srcOrd="0" destOrd="0" presId="urn:microsoft.com/office/officeart/2005/8/layout/hierarchy1"/>
    <dgm:cxn modelId="{6D6B9CEF-AB27-4FCC-A3F7-0BC0C6F1A977}" type="presParOf" srcId="{AF6F5E8E-AA1B-44AD-9A2D-221C87F362AF}" destId="{4C5A116D-F126-49CC-9E90-8F7345BBA5DD}" srcOrd="0" destOrd="0" presId="urn:microsoft.com/office/officeart/2005/8/layout/hierarchy1"/>
    <dgm:cxn modelId="{69034580-3055-4916-BA20-7399329A92B2}" type="presParOf" srcId="{AF6F5E8E-AA1B-44AD-9A2D-221C87F362AF}" destId="{2EDE8ACD-D665-49C7-84D1-DC8270C412E5}" srcOrd="1" destOrd="0" presId="urn:microsoft.com/office/officeart/2005/8/layout/hierarchy1"/>
    <dgm:cxn modelId="{D7C537DE-B751-48DE-B71B-08F154C7291D}" type="presParOf" srcId="{F850D4EA-26E2-4E3A-9803-35BF362EE3CC}" destId="{F6DB6315-7085-4F85-9D7D-F191F79A8648}" srcOrd="1" destOrd="0" presId="urn:microsoft.com/office/officeart/2005/8/layout/hierarchy1"/>
    <dgm:cxn modelId="{4A58461D-C73E-4EC4-B7B5-CD3794D50854}" type="presParOf" srcId="{067E5C55-C51A-4E5F-892B-E6B23023CDB9}" destId="{5A5EB0C5-65B3-4CB4-88D3-14947AF3C312}" srcOrd="4" destOrd="0" presId="urn:microsoft.com/office/officeart/2005/8/layout/hierarchy1"/>
    <dgm:cxn modelId="{600FB3D2-B44F-4FCB-896F-EDE17CEF317F}" type="presParOf" srcId="{067E5C55-C51A-4E5F-892B-E6B23023CDB9}" destId="{21D6F1EF-707E-4C70-AA38-FBD313538147}" srcOrd="5" destOrd="0" presId="urn:microsoft.com/office/officeart/2005/8/layout/hierarchy1"/>
    <dgm:cxn modelId="{34FAF421-673C-417E-B723-F62FAB35275C}" type="presParOf" srcId="{21D6F1EF-707E-4C70-AA38-FBD313538147}" destId="{356CB7E8-FCE7-495F-BBCD-99609664EB33}" srcOrd="0" destOrd="0" presId="urn:microsoft.com/office/officeart/2005/8/layout/hierarchy1"/>
    <dgm:cxn modelId="{8843799D-E37C-4A83-A107-D24C28DDD595}" type="presParOf" srcId="{356CB7E8-FCE7-495F-BBCD-99609664EB33}" destId="{34C15727-9611-48BF-A656-D5AEE2DF8344}" srcOrd="0" destOrd="0" presId="urn:microsoft.com/office/officeart/2005/8/layout/hierarchy1"/>
    <dgm:cxn modelId="{7B747480-4319-4C4F-A3F5-AAF4B80C3653}" type="presParOf" srcId="{356CB7E8-FCE7-495F-BBCD-99609664EB33}" destId="{A5A28C78-013C-40B5-ADA5-B56B232073F3}" srcOrd="1" destOrd="0" presId="urn:microsoft.com/office/officeart/2005/8/layout/hierarchy1"/>
    <dgm:cxn modelId="{51FE345C-D357-4E79-88FE-6854B1F025B0}" type="presParOf" srcId="{21D6F1EF-707E-4C70-AA38-FBD313538147}" destId="{6CBEDF3E-7DC8-4921-9B0F-0DFB6D024487}" srcOrd="1" destOrd="0" presId="urn:microsoft.com/office/officeart/2005/8/layout/hierarchy1"/>
    <dgm:cxn modelId="{229AF88B-7EC6-466F-B586-52EC533AB6E3}" type="presParOf" srcId="{067E5C55-C51A-4E5F-892B-E6B23023CDB9}" destId="{2A4BC692-CB4A-40B9-BA5A-7D52B8FF1D5F}" srcOrd="6" destOrd="0" presId="urn:microsoft.com/office/officeart/2005/8/layout/hierarchy1"/>
    <dgm:cxn modelId="{AA1DD7A4-E614-409A-9D79-E8C9F4D0E1EA}" type="presParOf" srcId="{067E5C55-C51A-4E5F-892B-E6B23023CDB9}" destId="{C62B2717-FA10-425A-BFB5-A2277967047F}" srcOrd="7" destOrd="0" presId="urn:microsoft.com/office/officeart/2005/8/layout/hierarchy1"/>
    <dgm:cxn modelId="{9DD32DAC-1EE8-4805-9D89-1420F79456F6}" type="presParOf" srcId="{C62B2717-FA10-425A-BFB5-A2277967047F}" destId="{DAD62D46-C488-4769-B990-A78276729F25}" srcOrd="0" destOrd="0" presId="urn:microsoft.com/office/officeart/2005/8/layout/hierarchy1"/>
    <dgm:cxn modelId="{FEC932EE-C3F5-47CE-93A7-8E522CBD53D7}" type="presParOf" srcId="{DAD62D46-C488-4769-B990-A78276729F25}" destId="{4B55BA19-89D9-4F28-9BB8-4FCFFC63A680}" srcOrd="0" destOrd="0" presId="urn:microsoft.com/office/officeart/2005/8/layout/hierarchy1"/>
    <dgm:cxn modelId="{55526604-F703-475B-ACA6-A88204D6400F}" type="presParOf" srcId="{DAD62D46-C488-4769-B990-A78276729F25}" destId="{2CDB28B8-6AB8-4B87-9E68-A38A3748DA09}" srcOrd="1" destOrd="0" presId="urn:microsoft.com/office/officeart/2005/8/layout/hierarchy1"/>
    <dgm:cxn modelId="{9B6DFF49-6B83-4F70-9436-888B0E82EFAB}" type="presParOf" srcId="{C62B2717-FA10-425A-BFB5-A2277967047F}" destId="{C26AB3F9-B590-403C-9A55-7FC1DD672B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CAFAC-55DB-4DF4-96DA-2450B43181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209943-027A-41A9-A89A-B8CF7D427845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C3032C8C-0CA9-41A0-8583-6ABFF68B2A47}" type="parTrans" cxnId="{03FA16E2-F2D1-4F2A-A422-171787CB7CEB}">
      <dgm:prSet/>
      <dgm:spPr/>
      <dgm:t>
        <a:bodyPr/>
        <a:lstStyle/>
        <a:p>
          <a:endParaRPr lang="en-IN"/>
        </a:p>
      </dgm:t>
    </dgm:pt>
    <dgm:pt modelId="{0BED6E61-7BE7-4F27-9BA3-FF3128944473}" type="sibTrans" cxnId="{03FA16E2-F2D1-4F2A-A422-171787CB7CEB}">
      <dgm:prSet/>
      <dgm:spPr/>
      <dgm:t>
        <a:bodyPr/>
        <a:lstStyle/>
        <a:p>
          <a:endParaRPr lang="en-IN"/>
        </a:p>
      </dgm:t>
    </dgm:pt>
    <dgm:pt modelId="{11507810-DC06-4CCA-A58A-9A0DCD49B850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4539C691-8CD7-4533-93C5-4D23D0986C77}" type="parTrans" cxnId="{1FFDF931-7BC9-4F88-A47C-D845E5360297}">
      <dgm:prSet/>
      <dgm:spPr/>
      <dgm:t>
        <a:bodyPr/>
        <a:lstStyle/>
        <a:p>
          <a:endParaRPr lang="en-IN"/>
        </a:p>
      </dgm:t>
    </dgm:pt>
    <dgm:pt modelId="{2964EDC6-D2AC-4FA1-BDBA-7C4B72CA7196}" type="sibTrans" cxnId="{1FFDF931-7BC9-4F88-A47C-D845E5360297}">
      <dgm:prSet/>
      <dgm:spPr/>
      <dgm:t>
        <a:bodyPr/>
        <a:lstStyle/>
        <a:p>
          <a:endParaRPr lang="en-IN"/>
        </a:p>
      </dgm:t>
    </dgm:pt>
    <dgm:pt modelId="{4905B320-452F-4260-A3A0-4DDBC24EE592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FF3DF13E-667D-4357-B677-AEE677BA6A87}" type="parTrans" cxnId="{80494F61-F17F-496F-87DC-CCB197C78220}">
      <dgm:prSet/>
      <dgm:spPr/>
      <dgm:t>
        <a:bodyPr/>
        <a:lstStyle/>
        <a:p>
          <a:endParaRPr lang="en-IN"/>
        </a:p>
      </dgm:t>
    </dgm:pt>
    <dgm:pt modelId="{0DEA1B43-507D-42C2-A491-236E830F5DFF}" type="sibTrans" cxnId="{80494F61-F17F-496F-87DC-CCB197C78220}">
      <dgm:prSet/>
      <dgm:spPr/>
      <dgm:t>
        <a:bodyPr/>
        <a:lstStyle/>
        <a:p>
          <a:endParaRPr lang="en-IN"/>
        </a:p>
      </dgm:t>
    </dgm:pt>
    <dgm:pt modelId="{7BE71B0B-A7FD-437C-8798-EA3081EB66D7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A8E2D626-F2A8-4409-A3E0-C281B11FB48D}" type="parTrans" cxnId="{4140FBEF-5033-4134-ADD9-3D9E2E10D9D4}">
      <dgm:prSet/>
      <dgm:spPr/>
      <dgm:t>
        <a:bodyPr/>
        <a:lstStyle/>
        <a:p>
          <a:endParaRPr lang="en-IN"/>
        </a:p>
      </dgm:t>
    </dgm:pt>
    <dgm:pt modelId="{93D5446A-7F08-4F3C-B6D9-8512DFFC71B0}" type="sibTrans" cxnId="{4140FBEF-5033-4134-ADD9-3D9E2E10D9D4}">
      <dgm:prSet/>
      <dgm:spPr/>
      <dgm:t>
        <a:bodyPr/>
        <a:lstStyle/>
        <a:p>
          <a:endParaRPr lang="en-IN"/>
        </a:p>
      </dgm:t>
    </dgm:pt>
    <dgm:pt modelId="{9BD0DC5B-6798-442D-A2A0-CA206B1AD76B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B45103B3-C118-4CC7-8AE0-A7C53A58ED3D}" type="parTrans" cxnId="{6B9A1421-E499-4F3E-A12F-7FAA81C2E1C5}">
      <dgm:prSet/>
      <dgm:spPr/>
      <dgm:t>
        <a:bodyPr/>
        <a:lstStyle/>
        <a:p>
          <a:endParaRPr lang="en-IN"/>
        </a:p>
      </dgm:t>
    </dgm:pt>
    <dgm:pt modelId="{D5448CCF-3E7B-48DF-975C-143F19342DE2}" type="sibTrans" cxnId="{6B9A1421-E499-4F3E-A12F-7FAA81C2E1C5}">
      <dgm:prSet/>
      <dgm:spPr/>
      <dgm:t>
        <a:bodyPr/>
        <a:lstStyle/>
        <a:p>
          <a:endParaRPr lang="en-IN"/>
        </a:p>
      </dgm:t>
    </dgm:pt>
    <dgm:pt modelId="{AB269BF7-977B-4C83-AEAD-500C0A275D09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078934E8-22EA-4E2D-921C-2BDA99524914}" type="parTrans" cxnId="{56754B85-E172-4088-88F6-664EFCA5966E}">
      <dgm:prSet/>
      <dgm:spPr/>
      <dgm:t>
        <a:bodyPr/>
        <a:lstStyle/>
        <a:p>
          <a:endParaRPr lang="en-IN"/>
        </a:p>
      </dgm:t>
    </dgm:pt>
    <dgm:pt modelId="{47304EF6-8FE3-4993-B69B-ACF4160CC18E}" type="sibTrans" cxnId="{56754B85-E172-4088-88F6-664EFCA5966E}">
      <dgm:prSet/>
      <dgm:spPr/>
      <dgm:t>
        <a:bodyPr/>
        <a:lstStyle/>
        <a:p>
          <a:endParaRPr lang="en-IN"/>
        </a:p>
      </dgm:t>
    </dgm:pt>
    <dgm:pt modelId="{A4F15A89-3FA1-49C5-B334-71103F38CBD0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EA8551FE-93CC-4160-B6B7-A918864C0AC9}" type="parTrans" cxnId="{D1532C1A-6DDB-4ABA-9F73-1DA6727E988B}">
      <dgm:prSet/>
      <dgm:spPr/>
      <dgm:t>
        <a:bodyPr/>
        <a:lstStyle/>
        <a:p>
          <a:endParaRPr lang="en-IN"/>
        </a:p>
      </dgm:t>
    </dgm:pt>
    <dgm:pt modelId="{B4F74D1E-EC72-49E6-B963-6C3C894F31FF}" type="sibTrans" cxnId="{D1532C1A-6DDB-4ABA-9F73-1DA6727E988B}">
      <dgm:prSet/>
      <dgm:spPr/>
      <dgm:t>
        <a:bodyPr/>
        <a:lstStyle/>
        <a:p>
          <a:endParaRPr lang="en-IN"/>
        </a:p>
      </dgm:t>
    </dgm:pt>
    <dgm:pt modelId="{1580279E-C68D-4571-A846-4F7D86A46001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038966E9-7805-41B4-B111-B0BC67B4492C}" type="parTrans" cxnId="{3B004A7D-5089-4FC1-AB6E-5075326D945E}">
      <dgm:prSet/>
      <dgm:spPr/>
      <dgm:t>
        <a:bodyPr/>
        <a:lstStyle/>
        <a:p>
          <a:endParaRPr lang="en-IN"/>
        </a:p>
      </dgm:t>
    </dgm:pt>
    <dgm:pt modelId="{03AC6708-D74C-4F72-A75D-86C892B2EB2F}" type="sibTrans" cxnId="{3B004A7D-5089-4FC1-AB6E-5075326D945E}">
      <dgm:prSet/>
      <dgm:spPr/>
      <dgm:t>
        <a:bodyPr/>
        <a:lstStyle/>
        <a:p>
          <a:endParaRPr lang="en-IN"/>
        </a:p>
      </dgm:t>
    </dgm:pt>
    <dgm:pt modelId="{7C5EF836-4D2B-4ACD-AD2D-4B80285B9910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B0D73192-B29A-4E3E-AB6D-F836119FAEBC}" type="parTrans" cxnId="{5492E4A4-7D81-470F-9809-53B80D6A464F}">
      <dgm:prSet/>
      <dgm:spPr/>
      <dgm:t>
        <a:bodyPr/>
        <a:lstStyle/>
        <a:p>
          <a:endParaRPr lang="en-IN"/>
        </a:p>
      </dgm:t>
    </dgm:pt>
    <dgm:pt modelId="{0AD53208-12A8-46F2-A230-EF3EBD672371}" type="sibTrans" cxnId="{5492E4A4-7D81-470F-9809-53B80D6A464F}">
      <dgm:prSet/>
      <dgm:spPr/>
      <dgm:t>
        <a:bodyPr/>
        <a:lstStyle/>
        <a:p>
          <a:endParaRPr lang="en-IN"/>
        </a:p>
      </dgm:t>
    </dgm:pt>
    <dgm:pt modelId="{6202875F-B3A1-4EE5-B75E-9254DFBD2548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7C4CD8D3-B41B-4333-AFD7-9D6582E5088B}" type="parTrans" cxnId="{C72B3586-0D3C-4B43-852D-BEE6DB2A528A}">
      <dgm:prSet/>
      <dgm:spPr/>
      <dgm:t>
        <a:bodyPr/>
        <a:lstStyle/>
        <a:p>
          <a:endParaRPr lang="en-IN"/>
        </a:p>
      </dgm:t>
    </dgm:pt>
    <dgm:pt modelId="{E47CD559-7553-4C7F-A6EB-37BA327507DA}" type="sibTrans" cxnId="{C72B3586-0D3C-4B43-852D-BEE6DB2A528A}">
      <dgm:prSet/>
      <dgm:spPr/>
      <dgm:t>
        <a:bodyPr/>
        <a:lstStyle/>
        <a:p>
          <a:endParaRPr lang="en-IN"/>
        </a:p>
      </dgm:t>
    </dgm:pt>
    <dgm:pt modelId="{0D37A2FB-222B-416D-B880-E15372138E1F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DBE552D0-A4FC-4784-B285-D3FCB7881B3B}" type="parTrans" cxnId="{0E9FA7BB-93A5-4F35-9913-BBB63325EBFB}">
      <dgm:prSet/>
      <dgm:spPr/>
      <dgm:t>
        <a:bodyPr/>
        <a:lstStyle/>
        <a:p>
          <a:endParaRPr lang="en-IN"/>
        </a:p>
      </dgm:t>
    </dgm:pt>
    <dgm:pt modelId="{5E9A074C-2510-450D-8B05-C2C862F1B6C2}" type="sibTrans" cxnId="{0E9FA7BB-93A5-4F35-9913-BBB63325EBFB}">
      <dgm:prSet/>
      <dgm:spPr/>
      <dgm:t>
        <a:bodyPr/>
        <a:lstStyle/>
        <a:p>
          <a:endParaRPr lang="en-IN"/>
        </a:p>
      </dgm:t>
    </dgm:pt>
    <dgm:pt modelId="{ABCD95CB-D61C-4D75-AF5D-9FBBD0949773}" type="pres">
      <dgm:prSet presAssocID="{A0CCAFAC-55DB-4DF4-96DA-2450B43181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04758A9-772B-4CF7-814B-8CC6C7327756}" type="pres">
      <dgm:prSet presAssocID="{30209943-027A-41A9-A89A-B8CF7D427845}" presName="hierRoot1" presStyleCnt="0"/>
      <dgm:spPr/>
    </dgm:pt>
    <dgm:pt modelId="{679FC942-C668-4757-8DAC-E2FDEC04F077}" type="pres">
      <dgm:prSet presAssocID="{30209943-027A-41A9-A89A-B8CF7D427845}" presName="composite" presStyleCnt="0"/>
      <dgm:spPr/>
    </dgm:pt>
    <dgm:pt modelId="{22DC4C9E-3B53-4839-B7F0-2B3AB6D547FD}" type="pres">
      <dgm:prSet presAssocID="{30209943-027A-41A9-A89A-B8CF7D427845}" presName="background" presStyleLbl="node0" presStyleIdx="0" presStyleCnt="1"/>
      <dgm:spPr/>
    </dgm:pt>
    <dgm:pt modelId="{DA50D9EC-BD1B-4DA9-A95F-B66161E804E6}" type="pres">
      <dgm:prSet presAssocID="{30209943-027A-41A9-A89A-B8CF7D42784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7E5C55-C51A-4E5F-892B-E6B23023CDB9}" type="pres">
      <dgm:prSet presAssocID="{30209943-027A-41A9-A89A-B8CF7D427845}" presName="hierChild2" presStyleCnt="0"/>
      <dgm:spPr/>
    </dgm:pt>
    <dgm:pt modelId="{F60BC6C4-AB91-4728-8D1D-5ADC424D19E4}" type="pres">
      <dgm:prSet presAssocID="{4539C691-8CD7-4533-93C5-4D23D0986C77}" presName="Name10" presStyleLbl="parChTrans1D2" presStyleIdx="0" presStyleCnt="4"/>
      <dgm:spPr/>
      <dgm:t>
        <a:bodyPr/>
        <a:lstStyle/>
        <a:p>
          <a:endParaRPr lang="en-IN"/>
        </a:p>
      </dgm:t>
    </dgm:pt>
    <dgm:pt modelId="{C7BC8F06-F0DF-4059-93FD-92AB57A53976}" type="pres">
      <dgm:prSet presAssocID="{11507810-DC06-4CCA-A58A-9A0DCD49B850}" presName="hierRoot2" presStyleCnt="0"/>
      <dgm:spPr/>
    </dgm:pt>
    <dgm:pt modelId="{515E2645-662F-4D48-B225-0F611894060E}" type="pres">
      <dgm:prSet presAssocID="{11507810-DC06-4CCA-A58A-9A0DCD49B850}" presName="composite2" presStyleCnt="0"/>
      <dgm:spPr/>
    </dgm:pt>
    <dgm:pt modelId="{0EF22045-427C-4063-9773-E3343982BD0C}" type="pres">
      <dgm:prSet presAssocID="{11507810-DC06-4CCA-A58A-9A0DCD49B850}" presName="background2" presStyleLbl="node2" presStyleIdx="0" presStyleCnt="4"/>
      <dgm:spPr/>
    </dgm:pt>
    <dgm:pt modelId="{5CE34A73-3088-4597-B2F8-0DF80544DC47}" type="pres">
      <dgm:prSet presAssocID="{11507810-DC06-4CCA-A58A-9A0DCD49B85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5F0BAE-000A-4440-B197-EB8A8DCD6FDE}" type="pres">
      <dgm:prSet presAssocID="{11507810-DC06-4CCA-A58A-9A0DCD49B850}" presName="hierChild3" presStyleCnt="0"/>
      <dgm:spPr/>
    </dgm:pt>
    <dgm:pt modelId="{4D8E1420-C5A5-4960-9F44-C1809554054F}" type="pres">
      <dgm:prSet presAssocID="{FF3DF13E-667D-4357-B677-AEE677BA6A87}" presName="Name10" presStyleLbl="parChTrans1D2" presStyleIdx="1" presStyleCnt="4"/>
      <dgm:spPr/>
      <dgm:t>
        <a:bodyPr/>
        <a:lstStyle/>
        <a:p>
          <a:endParaRPr lang="en-IN"/>
        </a:p>
      </dgm:t>
    </dgm:pt>
    <dgm:pt modelId="{F850D4EA-26E2-4E3A-9803-35BF362EE3CC}" type="pres">
      <dgm:prSet presAssocID="{4905B320-452F-4260-A3A0-4DDBC24EE592}" presName="hierRoot2" presStyleCnt="0"/>
      <dgm:spPr/>
    </dgm:pt>
    <dgm:pt modelId="{AF6F5E8E-AA1B-44AD-9A2D-221C87F362AF}" type="pres">
      <dgm:prSet presAssocID="{4905B320-452F-4260-A3A0-4DDBC24EE592}" presName="composite2" presStyleCnt="0"/>
      <dgm:spPr/>
    </dgm:pt>
    <dgm:pt modelId="{4C5A116D-F126-49CC-9E90-8F7345BBA5DD}" type="pres">
      <dgm:prSet presAssocID="{4905B320-452F-4260-A3A0-4DDBC24EE592}" presName="background2" presStyleLbl="node2" presStyleIdx="1" presStyleCnt="4"/>
      <dgm:spPr/>
    </dgm:pt>
    <dgm:pt modelId="{2EDE8ACD-D665-49C7-84D1-DC8270C412E5}" type="pres">
      <dgm:prSet presAssocID="{4905B320-452F-4260-A3A0-4DDBC24EE59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DB6315-7085-4F85-9D7D-F191F79A8648}" type="pres">
      <dgm:prSet presAssocID="{4905B320-452F-4260-A3A0-4DDBC24EE592}" presName="hierChild3" presStyleCnt="0"/>
      <dgm:spPr/>
    </dgm:pt>
    <dgm:pt modelId="{5A5EB0C5-65B3-4CB4-88D3-14947AF3C312}" type="pres">
      <dgm:prSet presAssocID="{A8E2D626-F2A8-4409-A3E0-C281B11FB48D}" presName="Name10" presStyleLbl="parChTrans1D2" presStyleIdx="2" presStyleCnt="4"/>
      <dgm:spPr/>
      <dgm:t>
        <a:bodyPr/>
        <a:lstStyle/>
        <a:p>
          <a:endParaRPr lang="en-IN"/>
        </a:p>
      </dgm:t>
    </dgm:pt>
    <dgm:pt modelId="{21D6F1EF-707E-4C70-AA38-FBD313538147}" type="pres">
      <dgm:prSet presAssocID="{7BE71B0B-A7FD-437C-8798-EA3081EB66D7}" presName="hierRoot2" presStyleCnt="0"/>
      <dgm:spPr/>
    </dgm:pt>
    <dgm:pt modelId="{356CB7E8-FCE7-495F-BBCD-99609664EB33}" type="pres">
      <dgm:prSet presAssocID="{7BE71B0B-A7FD-437C-8798-EA3081EB66D7}" presName="composite2" presStyleCnt="0"/>
      <dgm:spPr/>
    </dgm:pt>
    <dgm:pt modelId="{34C15727-9611-48BF-A656-D5AEE2DF8344}" type="pres">
      <dgm:prSet presAssocID="{7BE71B0B-A7FD-437C-8798-EA3081EB66D7}" presName="background2" presStyleLbl="node2" presStyleIdx="2" presStyleCnt="4"/>
      <dgm:spPr/>
      <dgm:t>
        <a:bodyPr/>
        <a:lstStyle/>
        <a:p>
          <a:endParaRPr lang="en-IN"/>
        </a:p>
      </dgm:t>
    </dgm:pt>
    <dgm:pt modelId="{A5A28C78-013C-40B5-ADA5-B56B232073F3}" type="pres">
      <dgm:prSet presAssocID="{7BE71B0B-A7FD-437C-8798-EA3081EB66D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BEDF3E-7DC8-4921-9B0F-0DFB6D024487}" type="pres">
      <dgm:prSet presAssocID="{7BE71B0B-A7FD-437C-8798-EA3081EB66D7}" presName="hierChild3" presStyleCnt="0"/>
      <dgm:spPr/>
    </dgm:pt>
    <dgm:pt modelId="{01B780D4-7770-4A38-8A4C-2E4438B89E13}" type="pres">
      <dgm:prSet presAssocID="{078934E8-22EA-4E2D-921C-2BDA99524914}" presName="Name17" presStyleLbl="parChTrans1D3" presStyleIdx="0" presStyleCnt="3"/>
      <dgm:spPr/>
      <dgm:t>
        <a:bodyPr/>
        <a:lstStyle/>
        <a:p>
          <a:endParaRPr lang="en-IN"/>
        </a:p>
      </dgm:t>
    </dgm:pt>
    <dgm:pt modelId="{19952815-1ADE-429E-943B-642271ED86E3}" type="pres">
      <dgm:prSet presAssocID="{AB269BF7-977B-4C83-AEAD-500C0A275D09}" presName="hierRoot3" presStyleCnt="0"/>
      <dgm:spPr/>
    </dgm:pt>
    <dgm:pt modelId="{69804EA2-6188-4BCF-9DC4-68C9BCA1520E}" type="pres">
      <dgm:prSet presAssocID="{AB269BF7-977B-4C83-AEAD-500C0A275D09}" presName="composite3" presStyleCnt="0"/>
      <dgm:spPr/>
    </dgm:pt>
    <dgm:pt modelId="{FD6B4DA1-1663-4731-A950-D7A0A391C30B}" type="pres">
      <dgm:prSet presAssocID="{AB269BF7-977B-4C83-AEAD-500C0A275D09}" presName="background3" presStyleLbl="node3" presStyleIdx="0" presStyleCnt="3"/>
      <dgm:spPr/>
    </dgm:pt>
    <dgm:pt modelId="{126FE411-93F2-41DB-8EAE-5E662EEB8BDF}" type="pres">
      <dgm:prSet presAssocID="{AB269BF7-977B-4C83-AEAD-500C0A275D0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96CEB0-047E-4CF6-89FF-98572FC10A94}" type="pres">
      <dgm:prSet presAssocID="{AB269BF7-977B-4C83-AEAD-500C0A275D09}" presName="hierChild4" presStyleCnt="0"/>
      <dgm:spPr/>
    </dgm:pt>
    <dgm:pt modelId="{A2CF36A0-F4E0-44E5-AFB2-6963456756AE}" type="pres">
      <dgm:prSet presAssocID="{B0D73192-B29A-4E3E-AB6D-F836119FAEBC}" presName="Name23" presStyleLbl="parChTrans1D4" presStyleIdx="0" presStyleCnt="3"/>
      <dgm:spPr/>
      <dgm:t>
        <a:bodyPr/>
        <a:lstStyle/>
        <a:p>
          <a:endParaRPr lang="en-IN"/>
        </a:p>
      </dgm:t>
    </dgm:pt>
    <dgm:pt modelId="{D159FF6C-7DE9-42F4-ABBB-3DAD56D1C4A3}" type="pres">
      <dgm:prSet presAssocID="{7C5EF836-4D2B-4ACD-AD2D-4B80285B9910}" presName="hierRoot4" presStyleCnt="0"/>
      <dgm:spPr/>
    </dgm:pt>
    <dgm:pt modelId="{F0888616-EF2A-4F9C-BFC3-3893C6364905}" type="pres">
      <dgm:prSet presAssocID="{7C5EF836-4D2B-4ACD-AD2D-4B80285B9910}" presName="composite4" presStyleCnt="0"/>
      <dgm:spPr/>
    </dgm:pt>
    <dgm:pt modelId="{AB8261D1-0578-4FC5-9E0B-B5F0FA3748FF}" type="pres">
      <dgm:prSet presAssocID="{7C5EF836-4D2B-4ACD-AD2D-4B80285B9910}" presName="background4" presStyleLbl="node4" presStyleIdx="0" presStyleCnt="3"/>
      <dgm:spPr/>
    </dgm:pt>
    <dgm:pt modelId="{5CF42F4C-5B40-46F4-80FF-885AFF6DA163}" type="pres">
      <dgm:prSet presAssocID="{7C5EF836-4D2B-4ACD-AD2D-4B80285B9910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FFBED2-E7FA-4DCE-BEA9-8C08BB0A849B}" type="pres">
      <dgm:prSet presAssocID="{7C5EF836-4D2B-4ACD-AD2D-4B80285B9910}" presName="hierChild5" presStyleCnt="0"/>
      <dgm:spPr/>
    </dgm:pt>
    <dgm:pt modelId="{D73FA9A7-3734-407F-976D-BF6BC5EA67D2}" type="pres">
      <dgm:prSet presAssocID="{7C4CD8D3-B41B-4333-AFD7-9D6582E5088B}" presName="Name23" presStyleLbl="parChTrans1D4" presStyleIdx="1" presStyleCnt="3"/>
      <dgm:spPr/>
      <dgm:t>
        <a:bodyPr/>
        <a:lstStyle/>
        <a:p>
          <a:endParaRPr lang="en-IN"/>
        </a:p>
      </dgm:t>
    </dgm:pt>
    <dgm:pt modelId="{A24DA576-D1FD-40F7-87F9-3CDE77306643}" type="pres">
      <dgm:prSet presAssocID="{6202875F-B3A1-4EE5-B75E-9254DFBD2548}" presName="hierRoot4" presStyleCnt="0"/>
      <dgm:spPr/>
    </dgm:pt>
    <dgm:pt modelId="{807779DA-F1BF-4A09-9166-CA44781BBACF}" type="pres">
      <dgm:prSet presAssocID="{6202875F-B3A1-4EE5-B75E-9254DFBD2548}" presName="composite4" presStyleCnt="0"/>
      <dgm:spPr/>
    </dgm:pt>
    <dgm:pt modelId="{A722C033-04C6-4661-AB53-241C5513502E}" type="pres">
      <dgm:prSet presAssocID="{6202875F-B3A1-4EE5-B75E-9254DFBD2548}" presName="background4" presStyleLbl="node4" presStyleIdx="1" presStyleCnt="3"/>
      <dgm:spPr/>
    </dgm:pt>
    <dgm:pt modelId="{464F6B00-CB54-41E7-BECC-E156884CFA4F}" type="pres">
      <dgm:prSet presAssocID="{6202875F-B3A1-4EE5-B75E-9254DFBD2548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52C96-808B-40B6-BDAA-0F1C50D760C2}" type="pres">
      <dgm:prSet presAssocID="{6202875F-B3A1-4EE5-B75E-9254DFBD2548}" presName="hierChild5" presStyleCnt="0"/>
      <dgm:spPr/>
    </dgm:pt>
    <dgm:pt modelId="{0BFC47D3-5CF9-4566-9C89-AC5C61CD2DEB}" type="pres">
      <dgm:prSet presAssocID="{DBE552D0-A4FC-4784-B285-D3FCB7881B3B}" presName="Name23" presStyleLbl="parChTrans1D4" presStyleIdx="2" presStyleCnt="3"/>
      <dgm:spPr/>
      <dgm:t>
        <a:bodyPr/>
        <a:lstStyle/>
        <a:p>
          <a:endParaRPr lang="en-IN"/>
        </a:p>
      </dgm:t>
    </dgm:pt>
    <dgm:pt modelId="{BFB118BB-BD12-4A7E-8F6F-DC0EEAC70436}" type="pres">
      <dgm:prSet presAssocID="{0D37A2FB-222B-416D-B880-E15372138E1F}" presName="hierRoot4" presStyleCnt="0"/>
      <dgm:spPr/>
    </dgm:pt>
    <dgm:pt modelId="{5BBC7E5F-5B25-4164-BB69-E231C784D92A}" type="pres">
      <dgm:prSet presAssocID="{0D37A2FB-222B-416D-B880-E15372138E1F}" presName="composite4" presStyleCnt="0"/>
      <dgm:spPr/>
    </dgm:pt>
    <dgm:pt modelId="{B3E4795C-7073-479D-B5E5-A285D8E2A3D1}" type="pres">
      <dgm:prSet presAssocID="{0D37A2FB-222B-416D-B880-E15372138E1F}" presName="background4" presStyleLbl="node4" presStyleIdx="2" presStyleCnt="3"/>
      <dgm:spPr/>
    </dgm:pt>
    <dgm:pt modelId="{A1BE97EB-B386-4957-8440-F7790A2C8CB1}" type="pres">
      <dgm:prSet presAssocID="{0D37A2FB-222B-416D-B880-E15372138E1F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C9636C-38C6-47C6-9524-E6637F32471D}" type="pres">
      <dgm:prSet presAssocID="{0D37A2FB-222B-416D-B880-E15372138E1F}" presName="hierChild5" presStyleCnt="0"/>
      <dgm:spPr/>
    </dgm:pt>
    <dgm:pt modelId="{90EEC13B-304E-4072-AFC3-0CC7B06568A0}" type="pres">
      <dgm:prSet presAssocID="{EA8551FE-93CC-4160-B6B7-A918864C0AC9}" presName="Name17" presStyleLbl="parChTrans1D3" presStyleIdx="1" presStyleCnt="3"/>
      <dgm:spPr/>
      <dgm:t>
        <a:bodyPr/>
        <a:lstStyle/>
        <a:p>
          <a:endParaRPr lang="en-IN"/>
        </a:p>
      </dgm:t>
    </dgm:pt>
    <dgm:pt modelId="{72640D54-1965-48DC-A46B-25166EA3B1E0}" type="pres">
      <dgm:prSet presAssocID="{A4F15A89-3FA1-49C5-B334-71103F38CBD0}" presName="hierRoot3" presStyleCnt="0"/>
      <dgm:spPr/>
    </dgm:pt>
    <dgm:pt modelId="{7125DE90-FF87-45FC-A7E2-E751A37ADB7E}" type="pres">
      <dgm:prSet presAssocID="{A4F15A89-3FA1-49C5-B334-71103F38CBD0}" presName="composite3" presStyleCnt="0"/>
      <dgm:spPr/>
    </dgm:pt>
    <dgm:pt modelId="{5DBBE6BE-8573-4FA4-B367-F04E46C1CC26}" type="pres">
      <dgm:prSet presAssocID="{A4F15A89-3FA1-49C5-B334-71103F38CBD0}" presName="background3" presStyleLbl="node3" presStyleIdx="1" presStyleCnt="3"/>
      <dgm:spPr/>
    </dgm:pt>
    <dgm:pt modelId="{62BD2B19-01E3-469C-8D1F-F5503376561F}" type="pres">
      <dgm:prSet presAssocID="{A4F15A89-3FA1-49C5-B334-71103F38CBD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6CD19E-0A3C-4DAE-A215-6A3C58F30F68}" type="pres">
      <dgm:prSet presAssocID="{A4F15A89-3FA1-49C5-B334-71103F38CBD0}" presName="hierChild4" presStyleCnt="0"/>
      <dgm:spPr/>
    </dgm:pt>
    <dgm:pt modelId="{EB324F31-43F0-4752-B22D-578C24905A2F}" type="pres">
      <dgm:prSet presAssocID="{038966E9-7805-41B4-B111-B0BC67B4492C}" presName="Name17" presStyleLbl="parChTrans1D3" presStyleIdx="2" presStyleCnt="3"/>
      <dgm:spPr/>
      <dgm:t>
        <a:bodyPr/>
        <a:lstStyle/>
        <a:p>
          <a:endParaRPr lang="en-IN"/>
        </a:p>
      </dgm:t>
    </dgm:pt>
    <dgm:pt modelId="{3AB3F159-BCBD-408A-A4C8-7D64807A5E8D}" type="pres">
      <dgm:prSet presAssocID="{1580279E-C68D-4571-A846-4F7D86A46001}" presName="hierRoot3" presStyleCnt="0"/>
      <dgm:spPr/>
    </dgm:pt>
    <dgm:pt modelId="{9B127050-1C6A-4BE0-B99A-6222434AE5BD}" type="pres">
      <dgm:prSet presAssocID="{1580279E-C68D-4571-A846-4F7D86A46001}" presName="composite3" presStyleCnt="0"/>
      <dgm:spPr/>
    </dgm:pt>
    <dgm:pt modelId="{34A37AFD-94D8-45D6-947A-5256BDB5B505}" type="pres">
      <dgm:prSet presAssocID="{1580279E-C68D-4571-A846-4F7D86A46001}" presName="background3" presStyleLbl="node3" presStyleIdx="2" presStyleCnt="3"/>
      <dgm:spPr/>
    </dgm:pt>
    <dgm:pt modelId="{B30B96E0-1763-4715-8A76-A0ABCE3014E2}" type="pres">
      <dgm:prSet presAssocID="{1580279E-C68D-4571-A846-4F7D86A4600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E8ED75-8FB1-4A71-8F63-BE4E8B44B221}" type="pres">
      <dgm:prSet presAssocID="{1580279E-C68D-4571-A846-4F7D86A46001}" presName="hierChild4" presStyleCnt="0"/>
      <dgm:spPr/>
    </dgm:pt>
    <dgm:pt modelId="{2A4BC692-CB4A-40B9-BA5A-7D52B8FF1D5F}" type="pres">
      <dgm:prSet presAssocID="{B45103B3-C118-4CC7-8AE0-A7C53A58ED3D}" presName="Name10" presStyleLbl="parChTrans1D2" presStyleIdx="3" presStyleCnt="4"/>
      <dgm:spPr/>
      <dgm:t>
        <a:bodyPr/>
        <a:lstStyle/>
        <a:p>
          <a:endParaRPr lang="en-IN"/>
        </a:p>
      </dgm:t>
    </dgm:pt>
    <dgm:pt modelId="{C62B2717-FA10-425A-BFB5-A2277967047F}" type="pres">
      <dgm:prSet presAssocID="{9BD0DC5B-6798-442D-A2A0-CA206B1AD76B}" presName="hierRoot2" presStyleCnt="0"/>
      <dgm:spPr/>
    </dgm:pt>
    <dgm:pt modelId="{DAD62D46-C488-4769-B990-A78276729F25}" type="pres">
      <dgm:prSet presAssocID="{9BD0DC5B-6798-442D-A2A0-CA206B1AD76B}" presName="composite2" presStyleCnt="0"/>
      <dgm:spPr/>
    </dgm:pt>
    <dgm:pt modelId="{4B55BA19-89D9-4F28-9BB8-4FCFFC63A680}" type="pres">
      <dgm:prSet presAssocID="{9BD0DC5B-6798-442D-A2A0-CA206B1AD76B}" presName="background2" presStyleLbl="node2" presStyleIdx="3" presStyleCnt="4"/>
      <dgm:spPr/>
    </dgm:pt>
    <dgm:pt modelId="{2CDB28B8-6AB8-4B87-9E68-A38A3748DA09}" type="pres">
      <dgm:prSet presAssocID="{9BD0DC5B-6798-442D-A2A0-CA206B1AD76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6AB3F9-B590-403C-9A55-7FC1DD672BBD}" type="pres">
      <dgm:prSet presAssocID="{9BD0DC5B-6798-442D-A2A0-CA206B1AD76B}" presName="hierChild3" presStyleCnt="0"/>
      <dgm:spPr/>
    </dgm:pt>
  </dgm:ptLst>
  <dgm:cxnLst>
    <dgm:cxn modelId="{C72B3586-0D3C-4B43-852D-BEE6DB2A528A}" srcId="{AB269BF7-977B-4C83-AEAD-500C0A275D09}" destId="{6202875F-B3A1-4EE5-B75E-9254DFBD2548}" srcOrd="1" destOrd="0" parTransId="{7C4CD8D3-B41B-4333-AFD7-9D6582E5088B}" sibTransId="{E47CD559-7553-4C7F-A6EB-37BA327507DA}"/>
    <dgm:cxn modelId="{D3FEA689-76AE-445B-A917-707F63F38E05}" type="presOf" srcId="{0D37A2FB-222B-416D-B880-E15372138E1F}" destId="{A1BE97EB-B386-4957-8440-F7790A2C8CB1}" srcOrd="0" destOrd="0" presId="urn:microsoft.com/office/officeart/2005/8/layout/hierarchy1"/>
    <dgm:cxn modelId="{56754B85-E172-4088-88F6-664EFCA5966E}" srcId="{7BE71B0B-A7FD-437C-8798-EA3081EB66D7}" destId="{AB269BF7-977B-4C83-AEAD-500C0A275D09}" srcOrd="0" destOrd="0" parTransId="{078934E8-22EA-4E2D-921C-2BDA99524914}" sibTransId="{47304EF6-8FE3-4993-B69B-ACF4160CC18E}"/>
    <dgm:cxn modelId="{E27C1854-6D49-4897-8F0D-1E8F8266FD15}" type="presOf" srcId="{11507810-DC06-4CCA-A58A-9A0DCD49B850}" destId="{5CE34A73-3088-4597-B2F8-0DF80544DC47}" srcOrd="0" destOrd="0" presId="urn:microsoft.com/office/officeart/2005/8/layout/hierarchy1"/>
    <dgm:cxn modelId="{CC745D36-79D0-4DBB-B9F4-515D0EE4863B}" type="presOf" srcId="{7BE71B0B-A7FD-437C-8798-EA3081EB66D7}" destId="{A5A28C78-013C-40B5-ADA5-B56B232073F3}" srcOrd="0" destOrd="0" presId="urn:microsoft.com/office/officeart/2005/8/layout/hierarchy1"/>
    <dgm:cxn modelId="{03FA16E2-F2D1-4F2A-A422-171787CB7CEB}" srcId="{A0CCAFAC-55DB-4DF4-96DA-2450B43181D2}" destId="{30209943-027A-41A9-A89A-B8CF7D427845}" srcOrd="0" destOrd="0" parTransId="{C3032C8C-0CA9-41A0-8583-6ABFF68B2A47}" sibTransId="{0BED6E61-7BE7-4F27-9BA3-FF3128944473}"/>
    <dgm:cxn modelId="{1632BD62-A95A-4D44-817D-C2C2E6E2D067}" type="presOf" srcId="{1580279E-C68D-4571-A846-4F7D86A46001}" destId="{B30B96E0-1763-4715-8A76-A0ABCE3014E2}" srcOrd="0" destOrd="0" presId="urn:microsoft.com/office/officeart/2005/8/layout/hierarchy1"/>
    <dgm:cxn modelId="{3B004A7D-5089-4FC1-AB6E-5075326D945E}" srcId="{7BE71B0B-A7FD-437C-8798-EA3081EB66D7}" destId="{1580279E-C68D-4571-A846-4F7D86A46001}" srcOrd="2" destOrd="0" parTransId="{038966E9-7805-41B4-B111-B0BC67B4492C}" sibTransId="{03AC6708-D74C-4F72-A75D-86C892B2EB2F}"/>
    <dgm:cxn modelId="{137A5D5F-25F4-44E3-8F71-DD6AB112118F}" type="presOf" srcId="{078934E8-22EA-4E2D-921C-2BDA99524914}" destId="{01B780D4-7770-4A38-8A4C-2E4438B89E13}" srcOrd="0" destOrd="0" presId="urn:microsoft.com/office/officeart/2005/8/layout/hierarchy1"/>
    <dgm:cxn modelId="{34AA6A0D-79A1-4BC1-86CA-818B57C8372B}" type="presOf" srcId="{4905B320-452F-4260-A3A0-4DDBC24EE592}" destId="{2EDE8ACD-D665-49C7-84D1-DC8270C412E5}" srcOrd="0" destOrd="0" presId="urn:microsoft.com/office/officeart/2005/8/layout/hierarchy1"/>
    <dgm:cxn modelId="{4140FBEF-5033-4134-ADD9-3D9E2E10D9D4}" srcId="{30209943-027A-41A9-A89A-B8CF7D427845}" destId="{7BE71B0B-A7FD-437C-8798-EA3081EB66D7}" srcOrd="2" destOrd="0" parTransId="{A8E2D626-F2A8-4409-A3E0-C281B11FB48D}" sibTransId="{93D5446A-7F08-4F3C-B6D9-8512DFFC71B0}"/>
    <dgm:cxn modelId="{5492E4A4-7D81-470F-9809-53B80D6A464F}" srcId="{AB269BF7-977B-4C83-AEAD-500C0A275D09}" destId="{7C5EF836-4D2B-4ACD-AD2D-4B80285B9910}" srcOrd="0" destOrd="0" parTransId="{B0D73192-B29A-4E3E-AB6D-F836119FAEBC}" sibTransId="{0AD53208-12A8-46F2-A230-EF3EBD672371}"/>
    <dgm:cxn modelId="{2444B2FE-14CE-4FA4-A788-0780734FDFAE}" type="presOf" srcId="{6202875F-B3A1-4EE5-B75E-9254DFBD2548}" destId="{464F6B00-CB54-41E7-BECC-E156884CFA4F}" srcOrd="0" destOrd="0" presId="urn:microsoft.com/office/officeart/2005/8/layout/hierarchy1"/>
    <dgm:cxn modelId="{38EF3C63-3A79-4E64-B48A-2149964F8B26}" type="presOf" srcId="{B0D73192-B29A-4E3E-AB6D-F836119FAEBC}" destId="{A2CF36A0-F4E0-44E5-AFB2-6963456756AE}" srcOrd="0" destOrd="0" presId="urn:microsoft.com/office/officeart/2005/8/layout/hierarchy1"/>
    <dgm:cxn modelId="{C43B013C-C2C8-4F90-A5D4-EC6B0EDC8AA3}" type="presOf" srcId="{7C5EF836-4D2B-4ACD-AD2D-4B80285B9910}" destId="{5CF42F4C-5B40-46F4-80FF-885AFF6DA163}" srcOrd="0" destOrd="0" presId="urn:microsoft.com/office/officeart/2005/8/layout/hierarchy1"/>
    <dgm:cxn modelId="{54B57F8F-EE8D-457B-8F54-B5929B15D7C7}" type="presOf" srcId="{A4F15A89-3FA1-49C5-B334-71103F38CBD0}" destId="{62BD2B19-01E3-469C-8D1F-F5503376561F}" srcOrd="0" destOrd="0" presId="urn:microsoft.com/office/officeart/2005/8/layout/hierarchy1"/>
    <dgm:cxn modelId="{8751794F-9E62-42DE-986C-4933F2FA441D}" type="presOf" srcId="{7C4CD8D3-B41B-4333-AFD7-9D6582E5088B}" destId="{D73FA9A7-3734-407F-976D-BF6BC5EA67D2}" srcOrd="0" destOrd="0" presId="urn:microsoft.com/office/officeart/2005/8/layout/hierarchy1"/>
    <dgm:cxn modelId="{D1532C1A-6DDB-4ABA-9F73-1DA6727E988B}" srcId="{7BE71B0B-A7FD-437C-8798-EA3081EB66D7}" destId="{A4F15A89-3FA1-49C5-B334-71103F38CBD0}" srcOrd="1" destOrd="0" parTransId="{EA8551FE-93CC-4160-B6B7-A918864C0AC9}" sibTransId="{B4F74D1E-EC72-49E6-B963-6C3C894F31FF}"/>
    <dgm:cxn modelId="{80494F61-F17F-496F-87DC-CCB197C78220}" srcId="{30209943-027A-41A9-A89A-B8CF7D427845}" destId="{4905B320-452F-4260-A3A0-4DDBC24EE592}" srcOrd="1" destOrd="0" parTransId="{FF3DF13E-667D-4357-B677-AEE677BA6A87}" sibTransId="{0DEA1B43-507D-42C2-A491-236E830F5DFF}"/>
    <dgm:cxn modelId="{2FBC78BE-EEBB-4FBD-A600-6999978A1DB2}" type="presOf" srcId="{B45103B3-C118-4CC7-8AE0-A7C53A58ED3D}" destId="{2A4BC692-CB4A-40B9-BA5A-7D52B8FF1D5F}" srcOrd="0" destOrd="0" presId="urn:microsoft.com/office/officeart/2005/8/layout/hierarchy1"/>
    <dgm:cxn modelId="{E611B4D1-67B8-453A-9A12-83504094AB11}" type="presOf" srcId="{9BD0DC5B-6798-442D-A2A0-CA206B1AD76B}" destId="{2CDB28B8-6AB8-4B87-9E68-A38A3748DA09}" srcOrd="0" destOrd="0" presId="urn:microsoft.com/office/officeart/2005/8/layout/hierarchy1"/>
    <dgm:cxn modelId="{E4212A8E-4308-446D-86FE-225A17A57E79}" type="presOf" srcId="{EA8551FE-93CC-4160-B6B7-A918864C0AC9}" destId="{90EEC13B-304E-4072-AFC3-0CC7B06568A0}" srcOrd="0" destOrd="0" presId="urn:microsoft.com/office/officeart/2005/8/layout/hierarchy1"/>
    <dgm:cxn modelId="{F9E128F2-22D6-4A6C-931F-4A0578C3E612}" type="presOf" srcId="{038966E9-7805-41B4-B111-B0BC67B4492C}" destId="{EB324F31-43F0-4752-B22D-578C24905A2F}" srcOrd="0" destOrd="0" presId="urn:microsoft.com/office/officeart/2005/8/layout/hierarchy1"/>
    <dgm:cxn modelId="{8138C1CA-9561-49B6-92ED-0792B13C179C}" type="presOf" srcId="{30209943-027A-41A9-A89A-B8CF7D427845}" destId="{DA50D9EC-BD1B-4DA9-A95F-B66161E804E6}" srcOrd="0" destOrd="0" presId="urn:microsoft.com/office/officeart/2005/8/layout/hierarchy1"/>
    <dgm:cxn modelId="{B8C16502-AB10-4A8E-BBD9-37ECAE29477B}" type="presOf" srcId="{A8E2D626-F2A8-4409-A3E0-C281B11FB48D}" destId="{5A5EB0C5-65B3-4CB4-88D3-14947AF3C312}" srcOrd="0" destOrd="0" presId="urn:microsoft.com/office/officeart/2005/8/layout/hierarchy1"/>
    <dgm:cxn modelId="{5D71BFA2-06F4-4AE9-BB5D-A58094150210}" type="presOf" srcId="{FF3DF13E-667D-4357-B677-AEE677BA6A87}" destId="{4D8E1420-C5A5-4960-9F44-C1809554054F}" srcOrd="0" destOrd="0" presId="urn:microsoft.com/office/officeart/2005/8/layout/hierarchy1"/>
    <dgm:cxn modelId="{1253CC7A-CF2D-4F6F-B792-870EA8ED97F6}" type="presOf" srcId="{A0CCAFAC-55DB-4DF4-96DA-2450B43181D2}" destId="{ABCD95CB-D61C-4D75-AF5D-9FBBD0949773}" srcOrd="0" destOrd="0" presId="urn:microsoft.com/office/officeart/2005/8/layout/hierarchy1"/>
    <dgm:cxn modelId="{5EE54FAC-4EF5-4D38-9EF0-939DA909FC7C}" type="presOf" srcId="{AB269BF7-977B-4C83-AEAD-500C0A275D09}" destId="{126FE411-93F2-41DB-8EAE-5E662EEB8BDF}" srcOrd="0" destOrd="0" presId="urn:microsoft.com/office/officeart/2005/8/layout/hierarchy1"/>
    <dgm:cxn modelId="{F2E98ABD-9825-43FE-93FD-A6BC6BBDE906}" type="presOf" srcId="{DBE552D0-A4FC-4784-B285-D3FCB7881B3B}" destId="{0BFC47D3-5CF9-4566-9C89-AC5C61CD2DEB}" srcOrd="0" destOrd="0" presId="urn:microsoft.com/office/officeart/2005/8/layout/hierarchy1"/>
    <dgm:cxn modelId="{1FFDF931-7BC9-4F88-A47C-D845E5360297}" srcId="{30209943-027A-41A9-A89A-B8CF7D427845}" destId="{11507810-DC06-4CCA-A58A-9A0DCD49B850}" srcOrd="0" destOrd="0" parTransId="{4539C691-8CD7-4533-93C5-4D23D0986C77}" sibTransId="{2964EDC6-D2AC-4FA1-BDBA-7C4B72CA7196}"/>
    <dgm:cxn modelId="{0E9FA7BB-93A5-4F35-9913-BBB63325EBFB}" srcId="{6202875F-B3A1-4EE5-B75E-9254DFBD2548}" destId="{0D37A2FB-222B-416D-B880-E15372138E1F}" srcOrd="0" destOrd="0" parTransId="{DBE552D0-A4FC-4784-B285-D3FCB7881B3B}" sibTransId="{5E9A074C-2510-450D-8B05-C2C862F1B6C2}"/>
    <dgm:cxn modelId="{739C601F-4073-4BF8-B3E5-0AF1EB4340EA}" type="presOf" srcId="{4539C691-8CD7-4533-93C5-4D23D0986C77}" destId="{F60BC6C4-AB91-4728-8D1D-5ADC424D19E4}" srcOrd="0" destOrd="0" presId="urn:microsoft.com/office/officeart/2005/8/layout/hierarchy1"/>
    <dgm:cxn modelId="{6B9A1421-E499-4F3E-A12F-7FAA81C2E1C5}" srcId="{30209943-027A-41A9-A89A-B8CF7D427845}" destId="{9BD0DC5B-6798-442D-A2A0-CA206B1AD76B}" srcOrd="3" destOrd="0" parTransId="{B45103B3-C118-4CC7-8AE0-A7C53A58ED3D}" sibTransId="{D5448CCF-3E7B-48DF-975C-143F19342DE2}"/>
    <dgm:cxn modelId="{C514A2C9-B507-4B87-86C7-EE8AFAE0E7D4}" type="presParOf" srcId="{ABCD95CB-D61C-4D75-AF5D-9FBBD0949773}" destId="{904758A9-772B-4CF7-814B-8CC6C7327756}" srcOrd="0" destOrd="0" presId="urn:microsoft.com/office/officeart/2005/8/layout/hierarchy1"/>
    <dgm:cxn modelId="{E1C11E92-6BF8-46A2-BB6E-26B12704CE75}" type="presParOf" srcId="{904758A9-772B-4CF7-814B-8CC6C7327756}" destId="{679FC942-C668-4757-8DAC-E2FDEC04F077}" srcOrd="0" destOrd="0" presId="urn:microsoft.com/office/officeart/2005/8/layout/hierarchy1"/>
    <dgm:cxn modelId="{0C7E9011-09DC-4A52-BEEB-402D7D2DCA6C}" type="presParOf" srcId="{679FC942-C668-4757-8DAC-E2FDEC04F077}" destId="{22DC4C9E-3B53-4839-B7F0-2B3AB6D547FD}" srcOrd="0" destOrd="0" presId="urn:microsoft.com/office/officeart/2005/8/layout/hierarchy1"/>
    <dgm:cxn modelId="{3CE26EE5-1FFF-4289-86F5-B59E37F714E4}" type="presParOf" srcId="{679FC942-C668-4757-8DAC-E2FDEC04F077}" destId="{DA50D9EC-BD1B-4DA9-A95F-B66161E804E6}" srcOrd="1" destOrd="0" presId="urn:microsoft.com/office/officeart/2005/8/layout/hierarchy1"/>
    <dgm:cxn modelId="{7D145015-8279-438E-887A-94CB0E3DD9CE}" type="presParOf" srcId="{904758A9-772B-4CF7-814B-8CC6C7327756}" destId="{067E5C55-C51A-4E5F-892B-E6B23023CDB9}" srcOrd="1" destOrd="0" presId="urn:microsoft.com/office/officeart/2005/8/layout/hierarchy1"/>
    <dgm:cxn modelId="{16C82B63-7DF0-46EC-95BB-FA1C0D15126F}" type="presParOf" srcId="{067E5C55-C51A-4E5F-892B-E6B23023CDB9}" destId="{F60BC6C4-AB91-4728-8D1D-5ADC424D19E4}" srcOrd="0" destOrd="0" presId="urn:microsoft.com/office/officeart/2005/8/layout/hierarchy1"/>
    <dgm:cxn modelId="{0F202AC6-4BE5-49BA-8B1A-CC580CDF25B3}" type="presParOf" srcId="{067E5C55-C51A-4E5F-892B-E6B23023CDB9}" destId="{C7BC8F06-F0DF-4059-93FD-92AB57A53976}" srcOrd="1" destOrd="0" presId="urn:microsoft.com/office/officeart/2005/8/layout/hierarchy1"/>
    <dgm:cxn modelId="{D88B1336-8746-4B19-A473-E4AA46FBF3B3}" type="presParOf" srcId="{C7BC8F06-F0DF-4059-93FD-92AB57A53976}" destId="{515E2645-662F-4D48-B225-0F611894060E}" srcOrd="0" destOrd="0" presId="urn:microsoft.com/office/officeart/2005/8/layout/hierarchy1"/>
    <dgm:cxn modelId="{78CD9A86-A533-4C81-A0E4-9C0E8FB6DBDB}" type="presParOf" srcId="{515E2645-662F-4D48-B225-0F611894060E}" destId="{0EF22045-427C-4063-9773-E3343982BD0C}" srcOrd="0" destOrd="0" presId="urn:microsoft.com/office/officeart/2005/8/layout/hierarchy1"/>
    <dgm:cxn modelId="{035B5922-584F-40CA-96BE-50E0E0BB4B9B}" type="presParOf" srcId="{515E2645-662F-4D48-B225-0F611894060E}" destId="{5CE34A73-3088-4597-B2F8-0DF80544DC47}" srcOrd="1" destOrd="0" presId="urn:microsoft.com/office/officeart/2005/8/layout/hierarchy1"/>
    <dgm:cxn modelId="{8B23CFAB-041B-45B5-9FD4-8259A8BD2577}" type="presParOf" srcId="{C7BC8F06-F0DF-4059-93FD-92AB57A53976}" destId="{415F0BAE-000A-4440-B197-EB8A8DCD6FDE}" srcOrd="1" destOrd="0" presId="urn:microsoft.com/office/officeart/2005/8/layout/hierarchy1"/>
    <dgm:cxn modelId="{F67D7B26-A948-4833-8017-64D320E9C46E}" type="presParOf" srcId="{067E5C55-C51A-4E5F-892B-E6B23023CDB9}" destId="{4D8E1420-C5A5-4960-9F44-C1809554054F}" srcOrd="2" destOrd="0" presId="urn:microsoft.com/office/officeart/2005/8/layout/hierarchy1"/>
    <dgm:cxn modelId="{69BB798C-4CFC-47B6-B289-988B653ADA7E}" type="presParOf" srcId="{067E5C55-C51A-4E5F-892B-E6B23023CDB9}" destId="{F850D4EA-26E2-4E3A-9803-35BF362EE3CC}" srcOrd="3" destOrd="0" presId="urn:microsoft.com/office/officeart/2005/8/layout/hierarchy1"/>
    <dgm:cxn modelId="{E0E73A23-9580-44F1-9BE6-56A27470205B}" type="presParOf" srcId="{F850D4EA-26E2-4E3A-9803-35BF362EE3CC}" destId="{AF6F5E8E-AA1B-44AD-9A2D-221C87F362AF}" srcOrd="0" destOrd="0" presId="urn:microsoft.com/office/officeart/2005/8/layout/hierarchy1"/>
    <dgm:cxn modelId="{BFA6A8CC-5CED-45D5-98E4-6BB48D95FE54}" type="presParOf" srcId="{AF6F5E8E-AA1B-44AD-9A2D-221C87F362AF}" destId="{4C5A116D-F126-49CC-9E90-8F7345BBA5DD}" srcOrd="0" destOrd="0" presId="urn:microsoft.com/office/officeart/2005/8/layout/hierarchy1"/>
    <dgm:cxn modelId="{92B0706F-3871-47DF-816C-FD57BE722858}" type="presParOf" srcId="{AF6F5E8E-AA1B-44AD-9A2D-221C87F362AF}" destId="{2EDE8ACD-D665-49C7-84D1-DC8270C412E5}" srcOrd="1" destOrd="0" presId="urn:microsoft.com/office/officeart/2005/8/layout/hierarchy1"/>
    <dgm:cxn modelId="{147B78A9-EF9D-4C33-ACA6-2D7F6620D0AC}" type="presParOf" srcId="{F850D4EA-26E2-4E3A-9803-35BF362EE3CC}" destId="{F6DB6315-7085-4F85-9D7D-F191F79A8648}" srcOrd="1" destOrd="0" presId="urn:microsoft.com/office/officeart/2005/8/layout/hierarchy1"/>
    <dgm:cxn modelId="{149E019E-EAAF-44BB-8DD6-DA2AFA2C2A88}" type="presParOf" srcId="{067E5C55-C51A-4E5F-892B-E6B23023CDB9}" destId="{5A5EB0C5-65B3-4CB4-88D3-14947AF3C312}" srcOrd="4" destOrd="0" presId="urn:microsoft.com/office/officeart/2005/8/layout/hierarchy1"/>
    <dgm:cxn modelId="{782421BD-1A1E-4A10-ABAA-0C1269A2EFBA}" type="presParOf" srcId="{067E5C55-C51A-4E5F-892B-E6B23023CDB9}" destId="{21D6F1EF-707E-4C70-AA38-FBD313538147}" srcOrd="5" destOrd="0" presId="urn:microsoft.com/office/officeart/2005/8/layout/hierarchy1"/>
    <dgm:cxn modelId="{886FE9CA-AF81-40A6-895D-3BA18D2A6F40}" type="presParOf" srcId="{21D6F1EF-707E-4C70-AA38-FBD313538147}" destId="{356CB7E8-FCE7-495F-BBCD-99609664EB33}" srcOrd="0" destOrd="0" presId="urn:microsoft.com/office/officeart/2005/8/layout/hierarchy1"/>
    <dgm:cxn modelId="{FD986E6E-ED85-4C29-B059-E297563665BB}" type="presParOf" srcId="{356CB7E8-FCE7-495F-BBCD-99609664EB33}" destId="{34C15727-9611-48BF-A656-D5AEE2DF8344}" srcOrd="0" destOrd="0" presId="urn:microsoft.com/office/officeart/2005/8/layout/hierarchy1"/>
    <dgm:cxn modelId="{4CBFB229-D1B4-4869-A200-9913216E9DED}" type="presParOf" srcId="{356CB7E8-FCE7-495F-BBCD-99609664EB33}" destId="{A5A28C78-013C-40B5-ADA5-B56B232073F3}" srcOrd="1" destOrd="0" presId="urn:microsoft.com/office/officeart/2005/8/layout/hierarchy1"/>
    <dgm:cxn modelId="{1A4FF4A8-23F3-4AC5-BCCA-7C2C32C5D9F0}" type="presParOf" srcId="{21D6F1EF-707E-4C70-AA38-FBD313538147}" destId="{6CBEDF3E-7DC8-4921-9B0F-0DFB6D024487}" srcOrd="1" destOrd="0" presId="urn:microsoft.com/office/officeart/2005/8/layout/hierarchy1"/>
    <dgm:cxn modelId="{E0C69ABF-EB5F-42BD-8451-AB8C54704E5E}" type="presParOf" srcId="{6CBEDF3E-7DC8-4921-9B0F-0DFB6D024487}" destId="{01B780D4-7770-4A38-8A4C-2E4438B89E13}" srcOrd="0" destOrd="0" presId="urn:microsoft.com/office/officeart/2005/8/layout/hierarchy1"/>
    <dgm:cxn modelId="{5CA51E72-9D7B-4A57-B067-7AA23EC487F9}" type="presParOf" srcId="{6CBEDF3E-7DC8-4921-9B0F-0DFB6D024487}" destId="{19952815-1ADE-429E-943B-642271ED86E3}" srcOrd="1" destOrd="0" presId="urn:microsoft.com/office/officeart/2005/8/layout/hierarchy1"/>
    <dgm:cxn modelId="{0E60B8B1-08C7-40C1-860C-9F89C8E3A57C}" type="presParOf" srcId="{19952815-1ADE-429E-943B-642271ED86E3}" destId="{69804EA2-6188-4BCF-9DC4-68C9BCA1520E}" srcOrd="0" destOrd="0" presId="urn:microsoft.com/office/officeart/2005/8/layout/hierarchy1"/>
    <dgm:cxn modelId="{46FF0E88-09CA-4F96-B4EE-172830ED533F}" type="presParOf" srcId="{69804EA2-6188-4BCF-9DC4-68C9BCA1520E}" destId="{FD6B4DA1-1663-4731-A950-D7A0A391C30B}" srcOrd="0" destOrd="0" presId="urn:microsoft.com/office/officeart/2005/8/layout/hierarchy1"/>
    <dgm:cxn modelId="{6E5A3D0C-0A7E-4166-9916-FFFC4BE59C27}" type="presParOf" srcId="{69804EA2-6188-4BCF-9DC4-68C9BCA1520E}" destId="{126FE411-93F2-41DB-8EAE-5E662EEB8BDF}" srcOrd="1" destOrd="0" presId="urn:microsoft.com/office/officeart/2005/8/layout/hierarchy1"/>
    <dgm:cxn modelId="{717F5FCB-6903-4156-8137-FF93CFFEA7E1}" type="presParOf" srcId="{19952815-1ADE-429E-943B-642271ED86E3}" destId="{A296CEB0-047E-4CF6-89FF-98572FC10A94}" srcOrd="1" destOrd="0" presId="urn:microsoft.com/office/officeart/2005/8/layout/hierarchy1"/>
    <dgm:cxn modelId="{41F529B7-97BD-42B3-8D19-B0387419FE19}" type="presParOf" srcId="{A296CEB0-047E-4CF6-89FF-98572FC10A94}" destId="{A2CF36A0-F4E0-44E5-AFB2-6963456756AE}" srcOrd="0" destOrd="0" presId="urn:microsoft.com/office/officeart/2005/8/layout/hierarchy1"/>
    <dgm:cxn modelId="{960E8919-363A-4BE3-9CC5-7A208764EABE}" type="presParOf" srcId="{A296CEB0-047E-4CF6-89FF-98572FC10A94}" destId="{D159FF6C-7DE9-42F4-ABBB-3DAD56D1C4A3}" srcOrd="1" destOrd="0" presId="urn:microsoft.com/office/officeart/2005/8/layout/hierarchy1"/>
    <dgm:cxn modelId="{0EBFEEEE-7969-4F62-B48A-FC19D12FBE34}" type="presParOf" srcId="{D159FF6C-7DE9-42F4-ABBB-3DAD56D1C4A3}" destId="{F0888616-EF2A-4F9C-BFC3-3893C6364905}" srcOrd="0" destOrd="0" presId="urn:microsoft.com/office/officeart/2005/8/layout/hierarchy1"/>
    <dgm:cxn modelId="{1B42589A-1F4B-46D1-B4F7-A75E2A671020}" type="presParOf" srcId="{F0888616-EF2A-4F9C-BFC3-3893C6364905}" destId="{AB8261D1-0578-4FC5-9E0B-B5F0FA3748FF}" srcOrd="0" destOrd="0" presId="urn:microsoft.com/office/officeart/2005/8/layout/hierarchy1"/>
    <dgm:cxn modelId="{E4F86A6C-6BA3-47E0-B974-8587C733A721}" type="presParOf" srcId="{F0888616-EF2A-4F9C-BFC3-3893C6364905}" destId="{5CF42F4C-5B40-46F4-80FF-885AFF6DA163}" srcOrd="1" destOrd="0" presId="urn:microsoft.com/office/officeart/2005/8/layout/hierarchy1"/>
    <dgm:cxn modelId="{DFCEDE64-B68B-4BBC-A9AB-90013B95BC70}" type="presParOf" srcId="{D159FF6C-7DE9-42F4-ABBB-3DAD56D1C4A3}" destId="{29FFBED2-E7FA-4DCE-BEA9-8C08BB0A849B}" srcOrd="1" destOrd="0" presId="urn:microsoft.com/office/officeart/2005/8/layout/hierarchy1"/>
    <dgm:cxn modelId="{80F4E700-F275-4484-B075-DD1474B43726}" type="presParOf" srcId="{A296CEB0-047E-4CF6-89FF-98572FC10A94}" destId="{D73FA9A7-3734-407F-976D-BF6BC5EA67D2}" srcOrd="2" destOrd="0" presId="urn:microsoft.com/office/officeart/2005/8/layout/hierarchy1"/>
    <dgm:cxn modelId="{B3BC7919-E539-4889-A27A-3987EAF273D0}" type="presParOf" srcId="{A296CEB0-047E-4CF6-89FF-98572FC10A94}" destId="{A24DA576-D1FD-40F7-87F9-3CDE77306643}" srcOrd="3" destOrd="0" presId="urn:microsoft.com/office/officeart/2005/8/layout/hierarchy1"/>
    <dgm:cxn modelId="{C343DC24-2AFF-492B-9571-9915C09F0386}" type="presParOf" srcId="{A24DA576-D1FD-40F7-87F9-3CDE77306643}" destId="{807779DA-F1BF-4A09-9166-CA44781BBACF}" srcOrd="0" destOrd="0" presId="urn:microsoft.com/office/officeart/2005/8/layout/hierarchy1"/>
    <dgm:cxn modelId="{5C126156-F157-4249-B26F-CBBEBF070D6B}" type="presParOf" srcId="{807779DA-F1BF-4A09-9166-CA44781BBACF}" destId="{A722C033-04C6-4661-AB53-241C5513502E}" srcOrd="0" destOrd="0" presId="urn:microsoft.com/office/officeart/2005/8/layout/hierarchy1"/>
    <dgm:cxn modelId="{7FBEC883-8C27-4ACE-BAD0-91EEC6CF6550}" type="presParOf" srcId="{807779DA-F1BF-4A09-9166-CA44781BBACF}" destId="{464F6B00-CB54-41E7-BECC-E156884CFA4F}" srcOrd="1" destOrd="0" presId="urn:microsoft.com/office/officeart/2005/8/layout/hierarchy1"/>
    <dgm:cxn modelId="{934AD601-D868-49EB-B338-2D36D90567D8}" type="presParOf" srcId="{A24DA576-D1FD-40F7-87F9-3CDE77306643}" destId="{EAD52C96-808B-40B6-BDAA-0F1C50D760C2}" srcOrd="1" destOrd="0" presId="urn:microsoft.com/office/officeart/2005/8/layout/hierarchy1"/>
    <dgm:cxn modelId="{75F61DE8-0EE3-4E2D-9947-AD62492BEC0D}" type="presParOf" srcId="{EAD52C96-808B-40B6-BDAA-0F1C50D760C2}" destId="{0BFC47D3-5CF9-4566-9C89-AC5C61CD2DEB}" srcOrd="0" destOrd="0" presId="urn:microsoft.com/office/officeart/2005/8/layout/hierarchy1"/>
    <dgm:cxn modelId="{73B8B982-ABA4-45A0-AA23-8ACA8E54112D}" type="presParOf" srcId="{EAD52C96-808B-40B6-BDAA-0F1C50D760C2}" destId="{BFB118BB-BD12-4A7E-8F6F-DC0EEAC70436}" srcOrd="1" destOrd="0" presId="urn:microsoft.com/office/officeart/2005/8/layout/hierarchy1"/>
    <dgm:cxn modelId="{A5472B23-DB87-468A-8240-F5A731C731B7}" type="presParOf" srcId="{BFB118BB-BD12-4A7E-8F6F-DC0EEAC70436}" destId="{5BBC7E5F-5B25-4164-BB69-E231C784D92A}" srcOrd="0" destOrd="0" presId="urn:microsoft.com/office/officeart/2005/8/layout/hierarchy1"/>
    <dgm:cxn modelId="{9F2895E9-55DB-4C9C-AF0A-D49862B4DAC6}" type="presParOf" srcId="{5BBC7E5F-5B25-4164-BB69-E231C784D92A}" destId="{B3E4795C-7073-479D-B5E5-A285D8E2A3D1}" srcOrd="0" destOrd="0" presId="urn:microsoft.com/office/officeart/2005/8/layout/hierarchy1"/>
    <dgm:cxn modelId="{BCA6A14B-A693-4E0D-93D1-B789A92ADC89}" type="presParOf" srcId="{5BBC7E5F-5B25-4164-BB69-E231C784D92A}" destId="{A1BE97EB-B386-4957-8440-F7790A2C8CB1}" srcOrd="1" destOrd="0" presId="urn:microsoft.com/office/officeart/2005/8/layout/hierarchy1"/>
    <dgm:cxn modelId="{3C396941-5C60-43E3-91F5-9CA35C9CE5AC}" type="presParOf" srcId="{BFB118BB-BD12-4A7E-8F6F-DC0EEAC70436}" destId="{94C9636C-38C6-47C6-9524-E6637F32471D}" srcOrd="1" destOrd="0" presId="urn:microsoft.com/office/officeart/2005/8/layout/hierarchy1"/>
    <dgm:cxn modelId="{FE7C4EA7-C0E8-4D35-9EC6-72819173FCE6}" type="presParOf" srcId="{6CBEDF3E-7DC8-4921-9B0F-0DFB6D024487}" destId="{90EEC13B-304E-4072-AFC3-0CC7B06568A0}" srcOrd="2" destOrd="0" presId="urn:microsoft.com/office/officeart/2005/8/layout/hierarchy1"/>
    <dgm:cxn modelId="{7E099C97-AAFE-4B2A-9BD0-68098215DDFA}" type="presParOf" srcId="{6CBEDF3E-7DC8-4921-9B0F-0DFB6D024487}" destId="{72640D54-1965-48DC-A46B-25166EA3B1E0}" srcOrd="3" destOrd="0" presId="urn:microsoft.com/office/officeart/2005/8/layout/hierarchy1"/>
    <dgm:cxn modelId="{A3666908-788F-4EC3-8BDE-0055CCD8D08B}" type="presParOf" srcId="{72640D54-1965-48DC-A46B-25166EA3B1E0}" destId="{7125DE90-FF87-45FC-A7E2-E751A37ADB7E}" srcOrd="0" destOrd="0" presId="urn:microsoft.com/office/officeart/2005/8/layout/hierarchy1"/>
    <dgm:cxn modelId="{3F4AE32D-638F-431C-A40D-509196958A21}" type="presParOf" srcId="{7125DE90-FF87-45FC-A7E2-E751A37ADB7E}" destId="{5DBBE6BE-8573-4FA4-B367-F04E46C1CC26}" srcOrd="0" destOrd="0" presId="urn:microsoft.com/office/officeart/2005/8/layout/hierarchy1"/>
    <dgm:cxn modelId="{7A085494-7D93-4D5A-AB56-CC662A38592F}" type="presParOf" srcId="{7125DE90-FF87-45FC-A7E2-E751A37ADB7E}" destId="{62BD2B19-01E3-469C-8D1F-F5503376561F}" srcOrd="1" destOrd="0" presId="urn:microsoft.com/office/officeart/2005/8/layout/hierarchy1"/>
    <dgm:cxn modelId="{0AB8B2AE-A461-48B8-A887-13F86F4D4C3C}" type="presParOf" srcId="{72640D54-1965-48DC-A46B-25166EA3B1E0}" destId="{7E6CD19E-0A3C-4DAE-A215-6A3C58F30F68}" srcOrd="1" destOrd="0" presId="urn:microsoft.com/office/officeart/2005/8/layout/hierarchy1"/>
    <dgm:cxn modelId="{02F20BFA-F53E-461A-89FF-C3F09AE59ABC}" type="presParOf" srcId="{6CBEDF3E-7DC8-4921-9B0F-0DFB6D024487}" destId="{EB324F31-43F0-4752-B22D-578C24905A2F}" srcOrd="4" destOrd="0" presId="urn:microsoft.com/office/officeart/2005/8/layout/hierarchy1"/>
    <dgm:cxn modelId="{8DF80506-BB14-4232-8A37-7BA7FA99AC08}" type="presParOf" srcId="{6CBEDF3E-7DC8-4921-9B0F-0DFB6D024487}" destId="{3AB3F159-BCBD-408A-A4C8-7D64807A5E8D}" srcOrd="5" destOrd="0" presId="urn:microsoft.com/office/officeart/2005/8/layout/hierarchy1"/>
    <dgm:cxn modelId="{EF655D52-2783-4F99-B6D9-F22A5479883A}" type="presParOf" srcId="{3AB3F159-BCBD-408A-A4C8-7D64807A5E8D}" destId="{9B127050-1C6A-4BE0-B99A-6222434AE5BD}" srcOrd="0" destOrd="0" presId="urn:microsoft.com/office/officeart/2005/8/layout/hierarchy1"/>
    <dgm:cxn modelId="{FBA7DB0C-F8C0-4004-AE75-AC42AC52CE05}" type="presParOf" srcId="{9B127050-1C6A-4BE0-B99A-6222434AE5BD}" destId="{34A37AFD-94D8-45D6-947A-5256BDB5B505}" srcOrd="0" destOrd="0" presId="urn:microsoft.com/office/officeart/2005/8/layout/hierarchy1"/>
    <dgm:cxn modelId="{049C2797-E8B2-44A9-B93C-92CB2750D83E}" type="presParOf" srcId="{9B127050-1C6A-4BE0-B99A-6222434AE5BD}" destId="{B30B96E0-1763-4715-8A76-A0ABCE3014E2}" srcOrd="1" destOrd="0" presId="urn:microsoft.com/office/officeart/2005/8/layout/hierarchy1"/>
    <dgm:cxn modelId="{839DCEDB-2AA4-498F-AA32-DC00D387193A}" type="presParOf" srcId="{3AB3F159-BCBD-408A-A4C8-7D64807A5E8D}" destId="{57E8ED75-8FB1-4A71-8F63-BE4E8B44B221}" srcOrd="1" destOrd="0" presId="urn:microsoft.com/office/officeart/2005/8/layout/hierarchy1"/>
    <dgm:cxn modelId="{9BA3BDF1-2995-4132-81A2-069B3C819176}" type="presParOf" srcId="{067E5C55-C51A-4E5F-892B-E6B23023CDB9}" destId="{2A4BC692-CB4A-40B9-BA5A-7D52B8FF1D5F}" srcOrd="6" destOrd="0" presId="urn:microsoft.com/office/officeart/2005/8/layout/hierarchy1"/>
    <dgm:cxn modelId="{6324DD72-30CD-413F-B2FD-6819D4A243E3}" type="presParOf" srcId="{067E5C55-C51A-4E5F-892B-E6B23023CDB9}" destId="{C62B2717-FA10-425A-BFB5-A2277967047F}" srcOrd="7" destOrd="0" presId="urn:microsoft.com/office/officeart/2005/8/layout/hierarchy1"/>
    <dgm:cxn modelId="{E37E8F34-5D34-4631-85E9-F5239578D76E}" type="presParOf" srcId="{C62B2717-FA10-425A-BFB5-A2277967047F}" destId="{DAD62D46-C488-4769-B990-A78276729F25}" srcOrd="0" destOrd="0" presId="urn:microsoft.com/office/officeart/2005/8/layout/hierarchy1"/>
    <dgm:cxn modelId="{19FFE1B3-1962-484F-B259-A3A1A77EEC0E}" type="presParOf" srcId="{DAD62D46-C488-4769-B990-A78276729F25}" destId="{4B55BA19-89D9-4F28-9BB8-4FCFFC63A680}" srcOrd="0" destOrd="0" presId="urn:microsoft.com/office/officeart/2005/8/layout/hierarchy1"/>
    <dgm:cxn modelId="{102F5B91-0E4F-4B7F-9773-E7D5BE2CC3AE}" type="presParOf" srcId="{DAD62D46-C488-4769-B990-A78276729F25}" destId="{2CDB28B8-6AB8-4B87-9E68-A38A3748DA09}" srcOrd="1" destOrd="0" presId="urn:microsoft.com/office/officeart/2005/8/layout/hierarchy1"/>
    <dgm:cxn modelId="{1C9C48BF-79D9-4BD0-9575-7AD0BD7D0EB0}" type="presParOf" srcId="{C62B2717-FA10-425A-BFB5-A2277967047F}" destId="{C26AB3F9-B590-403C-9A55-7FC1DD672B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BC692-CB4A-40B9-BA5A-7D52B8FF1D5F}">
      <dsp:nvSpPr>
        <dsp:cNvPr id="0" name=""/>
        <dsp:cNvSpPr/>
      </dsp:nvSpPr>
      <dsp:spPr>
        <a:xfrm>
          <a:off x="1644276" y="1054339"/>
          <a:ext cx="1234631" cy="205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07"/>
              </a:lnTo>
              <a:lnTo>
                <a:pt x="1234631" y="140207"/>
              </a:lnTo>
              <a:lnTo>
                <a:pt x="1234631" y="205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EB0C5-65B3-4CB4-88D3-14947AF3C312}">
      <dsp:nvSpPr>
        <dsp:cNvPr id="0" name=""/>
        <dsp:cNvSpPr/>
      </dsp:nvSpPr>
      <dsp:spPr>
        <a:xfrm>
          <a:off x="1644276" y="1054339"/>
          <a:ext cx="430385" cy="20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81"/>
              </a:lnTo>
              <a:lnTo>
                <a:pt x="430385" y="139581"/>
              </a:lnTo>
              <a:lnTo>
                <a:pt x="430385" y="204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E1420-C5A5-4960-9F44-C1809554054F}">
      <dsp:nvSpPr>
        <dsp:cNvPr id="0" name=""/>
        <dsp:cNvSpPr/>
      </dsp:nvSpPr>
      <dsp:spPr>
        <a:xfrm>
          <a:off x="1213890" y="1054339"/>
          <a:ext cx="430385" cy="204824"/>
        </a:xfrm>
        <a:custGeom>
          <a:avLst/>
          <a:gdLst/>
          <a:ahLst/>
          <a:cxnLst/>
          <a:rect l="0" t="0" r="0" b="0"/>
          <a:pathLst>
            <a:path>
              <a:moveTo>
                <a:pt x="430385" y="0"/>
              </a:moveTo>
              <a:lnTo>
                <a:pt x="430385" y="139581"/>
              </a:lnTo>
              <a:lnTo>
                <a:pt x="0" y="139581"/>
              </a:lnTo>
              <a:lnTo>
                <a:pt x="0" y="204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BC6C4-AB91-4728-8D1D-5ADC424D19E4}">
      <dsp:nvSpPr>
        <dsp:cNvPr id="0" name=""/>
        <dsp:cNvSpPr/>
      </dsp:nvSpPr>
      <dsp:spPr>
        <a:xfrm>
          <a:off x="353119" y="1054339"/>
          <a:ext cx="1291156" cy="204824"/>
        </a:xfrm>
        <a:custGeom>
          <a:avLst/>
          <a:gdLst/>
          <a:ahLst/>
          <a:cxnLst/>
          <a:rect l="0" t="0" r="0" b="0"/>
          <a:pathLst>
            <a:path>
              <a:moveTo>
                <a:pt x="1291156" y="0"/>
              </a:moveTo>
              <a:lnTo>
                <a:pt x="1291156" y="139581"/>
              </a:lnTo>
              <a:lnTo>
                <a:pt x="0" y="139581"/>
              </a:lnTo>
              <a:lnTo>
                <a:pt x="0" y="204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C4C9E-3B53-4839-B7F0-2B3AB6D547FD}">
      <dsp:nvSpPr>
        <dsp:cNvPr id="0" name=""/>
        <dsp:cNvSpPr/>
      </dsp:nvSpPr>
      <dsp:spPr>
        <a:xfrm>
          <a:off x="1292142" y="607130"/>
          <a:ext cx="704267" cy="447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0D9EC-BD1B-4DA9-A95F-B66161E804E6}">
      <dsp:nvSpPr>
        <dsp:cNvPr id="0" name=""/>
        <dsp:cNvSpPr/>
      </dsp:nvSpPr>
      <dsp:spPr>
        <a:xfrm>
          <a:off x="1370394" y="681469"/>
          <a:ext cx="704267" cy="44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</a:t>
          </a:r>
          <a:endParaRPr lang="en-IN" sz="2000" kern="1200" dirty="0"/>
        </a:p>
      </dsp:txBody>
      <dsp:txXfrm>
        <a:off x="1383492" y="694567"/>
        <a:ext cx="678071" cy="421013"/>
      </dsp:txXfrm>
    </dsp:sp>
    <dsp:sp modelId="{0EF22045-427C-4063-9773-E3343982BD0C}">
      <dsp:nvSpPr>
        <dsp:cNvPr id="0" name=""/>
        <dsp:cNvSpPr/>
      </dsp:nvSpPr>
      <dsp:spPr>
        <a:xfrm>
          <a:off x="986" y="1259164"/>
          <a:ext cx="704267" cy="447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4A73-3088-4597-B2F8-0DF80544DC47}">
      <dsp:nvSpPr>
        <dsp:cNvPr id="0" name=""/>
        <dsp:cNvSpPr/>
      </dsp:nvSpPr>
      <dsp:spPr>
        <a:xfrm>
          <a:off x="79238" y="1333503"/>
          <a:ext cx="704267" cy="44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</a:t>
          </a:r>
          <a:endParaRPr lang="en-IN" sz="2000" kern="1200" dirty="0"/>
        </a:p>
      </dsp:txBody>
      <dsp:txXfrm>
        <a:off x="92336" y="1346601"/>
        <a:ext cx="678071" cy="421013"/>
      </dsp:txXfrm>
    </dsp:sp>
    <dsp:sp modelId="{4C5A116D-F126-49CC-9E90-8F7345BBA5DD}">
      <dsp:nvSpPr>
        <dsp:cNvPr id="0" name=""/>
        <dsp:cNvSpPr/>
      </dsp:nvSpPr>
      <dsp:spPr>
        <a:xfrm>
          <a:off x="861757" y="1259164"/>
          <a:ext cx="704267" cy="447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E8ACD-D665-49C7-84D1-DC8270C412E5}">
      <dsp:nvSpPr>
        <dsp:cNvPr id="0" name=""/>
        <dsp:cNvSpPr/>
      </dsp:nvSpPr>
      <dsp:spPr>
        <a:xfrm>
          <a:off x="940009" y="1333503"/>
          <a:ext cx="704267" cy="44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</a:t>
          </a:r>
          <a:endParaRPr lang="en-IN" sz="2000" kern="1200" dirty="0"/>
        </a:p>
      </dsp:txBody>
      <dsp:txXfrm>
        <a:off x="953107" y="1346601"/>
        <a:ext cx="678071" cy="421013"/>
      </dsp:txXfrm>
    </dsp:sp>
    <dsp:sp modelId="{34C15727-9611-48BF-A656-D5AEE2DF8344}">
      <dsp:nvSpPr>
        <dsp:cNvPr id="0" name=""/>
        <dsp:cNvSpPr/>
      </dsp:nvSpPr>
      <dsp:spPr>
        <a:xfrm>
          <a:off x="1722527" y="1259164"/>
          <a:ext cx="704267" cy="447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8C78-013C-40B5-ADA5-B56B232073F3}">
      <dsp:nvSpPr>
        <dsp:cNvPr id="0" name=""/>
        <dsp:cNvSpPr/>
      </dsp:nvSpPr>
      <dsp:spPr>
        <a:xfrm>
          <a:off x="1800779" y="1333503"/>
          <a:ext cx="704267" cy="44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4</a:t>
          </a:r>
          <a:endParaRPr lang="en-IN" sz="2000" kern="1200" dirty="0"/>
        </a:p>
      </dsp:txBody>
      <dsp:txXfrm>
        <a:off x="1813877" y="1346601"/>
        <a:ext cx="678071" cy="421013"/>
      </dsp:txXfrm>
    </dsp:sp>
    <dsp:sp modelId="{4B55BA19-89D9-4F28-9BB8-4FCFFC63A680}">
      <dsp:nvSpPr>
        <dsp:cNvPr id="0" name=""/>
        <dsp:cNvSpPr/>
      </dsp:nvSpPr>
      <dsp:spPr>
        <a:xfrm>
          <a:off x="2526774" y="1259790"/>
          <a:ext cx="704267" cy="447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B28B8-6AB8-4B87-9E68-A38A3748DA09}">
      <dsp:nvSpPr>
        <dsp:cNvPr id="0" name=""/>
        <dsp:cNvSpPr/>
      </dsp:nvSpPr>
      <dsp:spPr>
        <a:xfrm>
          <a:off x="2605026" y="1334129"/>
          <a:ext cx="704267" cy="44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5</a:t>
          </a:r>
          <a:endParaRPr lang="en-IN" sz="2000" kern="1200" dirty="0"/>
        </a:p>
      </dsp:txBody>
      <dsp:txXfrm>
        <a:off x="2618124" y="1347227"/>
        <a:ext cx="678071" cy="421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BC692-CB4A-40B9-BA5A-7D52B8FF1D5F}">
      <dsp:nvSpPr>
        <dsp:cNvPr id="0" name=""/>
        <dsp:cNvSpPr/>
      </dsp:nvSpPr>
      <dsp:spPr>
        <a:xfrm>
          <a:off x="2439272" y="514682"/>
          <a:ext cx="1485106" cy="23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49"/>
              </a:lnTo>
              <a:lnTo>
                <a:pt x="1485106" y="160549"/>
              </a:lnTo>
              <a:lnTo>
                <a:pt x="1485106" y="235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24F31-43F0-4752-B22D-578C24905A2F}">
      <dsp:nvSpPr>
        <dsp:cNvPr id="0" name=""/>
        <dsp:cNvSpPr/>
      </dsp:nvSpPr>
      <dsp:spPr>
        <a:xfrm>
          <a:off x="2934308" y="1264661"/>
          <a:ext cx="990071" cy="23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49"/>
              </a:lnTo>
              <a:lnTo>
                <a:pt x="990071" y="160549"/>
              </a:lnTo>
              <a:lnTo>
                <a:pt x="990071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EC13B-304E-4072-AFC3-0CC7B06568A0}">
      <dsp:nvSpPr>
        <dsp:cNvPr id="0" name=""/>
        <dsp:cNvSpPr/>
      </dsp:nvSpPr>
      <dsp:spPr>
        <a:xfrm>
          <a:off x="2888588" y="1264661"/>
          <a:ext cx="91440" cy="23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C47D3-5CF9-4566-9C89-AC5C61CD2DEB}">
      <dsp:nvSpPr>
        <dsp:cNvPr id="0" name=""/>
        <dsp:cNvSpPr/>
      </dsp:nvSpPr>
      <dsp:spPr>
        <a:xfrm>
          <a:off x="2393552" y="2764619"/>
          <a:ext cx="91440" cy="23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FA9A7-3734-407F-976D-BF6BC5EA67D2}">
      <dsp:nvSpPr>
        <dsp:cNvPr id="0" name=""/>
        <dsp:cNvSpPr/>
      </dsp:nvSpPr>
      <dsp:spPr>
        <a:xfrm>
          <a:off x="1944237" y="2014640"/>
          <a:ext cx="495035" cy="23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49"/>
              </a:lnTo>
              <a:lnTo>
                <a:pt x="495035" y="160549"/>
              </a:lnTo>
              <a:lnTo>
                <a:pt x="495035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36A0-F4E0-44E5-AFB2-6963456756AE}">
      <dsp:nvSpPr>
        <dsp:cNvPr id="0" name=""/>
        <dsp:cNvSpPr/>
      </dsp:nvSpPr>
      <dsp:spPr>
        <a:xfrm>
          <a:off x="1449201" y="2014640"/>
          <a:ext cx="495035" cy="235591"/>
        </a:xfrm>
        <a:custGeom>
          <a:avLst/>
          <a:gdLst/>
          <a:ahLst/>
          <a:cxnLst/>
          <a:rect l="0" t="0" r="0" b="0"/>
          <a:pathLst>
            <a:path>
              <a:moveTo>
                <a:pt x="495035" y="0"/>
              </a:moveTo>
              <a:lnTo>
                <a:pt x="495035" y="160549"/>
              </a:lnTo>
              <a:lnTo>
                <a:pt x="0" y="160549"/>
              </a:lnTo>
              <a:lnTo>
                <a:pt x="0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780D4-7770-4A38-8A4C-2E4438B89E13}">
      <dsp:nvSpPr>
        <dsp:cNvPr id="0" name=""/>
        <dsp:cNvSpPr/>
      </dsp:nvSpPr>
      <dsp:spPr>
        <a:xfrm>
          <a:off x="1944237" y="1264661"/>
          <a:ext cx="990071" cy="235591"/>
        </a:xfrm>
        <a:custGeom>
          <a:avLst/>
          <a:gdLst/>
          <a:ahLst/>
          <a:cxnLst/>
          <a:rect l="0" t="0" r="0" b="0"/>
          <a:pathLst>
            <a:path>
              <a:moveTo>
                <a:pt x="990071" y="0"/>
              </a:moveTo>
              <a:lnTo>
                <a:pt x="990071" y="160549"/>
              </a:lnTo>
              <a:lnTo>
                <a:pt x="0" y="160549"/>
              </a:lnTo>
              <a:lnTo>
                <a:pt x="0" y="235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EB0C5-65B3-4CB4-88D3-14947AF3C312}">
      <dsp:nvSpPr>
        <dsp:cNvPr id="0" name=""/>
        <dsp:cNvSpPr/>
      </dsp:nvSpPr>
      <dsp:spPr>
        <a:xfrm>
          <a:off x="2439272" y="514682"/>
          <a:ext cx="495035" cy="23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49"/>
              </a:lnTo>
              <a:lnTo>
                <a:pt x="495035" y="160549"/>
              </a:lnTo>
              <a:lnTo>
                <a:pt x="495035" y="235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E1420-C5A5-4960-9F44-C1809554054F}">
      <dsp:nvSpPr>
        <dsp:cNvPr id="0" name=""/>
        <dsp:cNvSpPr/>
      </dsp:nvSpPr>
      <dsp:spPr>
        <a:xfrm>
          <a:off x="1944237" y="514682"/>
          <a:ext cx="495035" cy="235591"/>
        </a:xfrm>
        <a:custGeom>
          <a:avLst/>
          <a:gdLst/>
          <a:ahLst/>
          <a:cxnLst/>
          <a:rect l="0" t="0" r="0" b="0"/>
          <a:pathLst>
            <a:path>
              <a:moveTo>
                <a:pt x="495035" y="0"/>
              </a:moveTo>
              <a:lnTo>
                <a:pt x="495035" y="160549"/>
              </a:lnTo>
              <a:lnTo>
                <a:pt x="0" y="160549"/>
              </a:lnTo>
              <a:lnTo>
                <a:pt x="0" y="235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BC6C4-AB91-4728-8D1D-5ADC424D19E4}">
      <dsp:nvSpPr>
        <dsp:cNvPr id="0" name=""/>
        <dsp:cNvSpPr/>
      </dsp:nvSpPr>
      <dsp:spPr>
        <a:xfrm>
          <a:off x="954165" y="514682"/>
          <a:ext cx="1485106" cy="235591"/>
        </a:xfrm>
        <a:custGeom>
          <a:avLst/>
          <a:gdLst/>
          <a:ahLst/>
          <a:cxnLst/>
          <a:rect l="0" t="0" r="0" b="0"/>
          <a:pathLst>
            <a:path>
              <a:moveTo>
                <a:pt x="1485106" y="0"/>
              </a:moveTo>
              <a:lnTo>
                <a:pt x="1485106" y="160549"/>
              </a:lnTo>
              <a:lnTo>
                <a:pt x="0" y="160549"/>
              </a:lnTo>
              <a:lnTo>
                <a:pt x="0" y="235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C4C9E-3B53-4839-B7F0-2B3AB6D547FD}">
      <dsp:nvSpPr>
        <dsp:cNvPr id="0" name=""/>
        <dsp:cNvSpPr/>
      </dsp:nvSpPr>
      <dsp:spPr>
        <a:xfrm>
          <a:off x="2034243" y="295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0D9EC-BD1B-4DA9-A95F-B66161E804E6}">
      <dsp:nvSpPr>
        <dsp:cNvPr id="0" name=""/>
        <dsp:cNvSpPr/>
      </dsp:nvSpPr>
      <dsp:spPr>
        <a:xfrm>
          <a:off x="2124250" y="85801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1</a:t>
          </a:r>
          <a:endParaRPr lang="en-IN" sz="2300" kern="1200" dirty="0"/>
        </a:p>
      </dsp:txBody>
      <dsp:txXfrm>
        <a:off x="2139316" y="100867"/>
        <a:ext cx="779926" cy="484255"/>
      </dsp:txXfrm>
    </dsp:sp>
    <dsp:sp modelId="{0EF22045-427C-4063-9773-E3343982BD0C}">
      <dsp:nvSpPr>
        <dsp:cNvPr id="0" name=""/>
        <dsp:cNvSpPr/>
      </dsp:nvSpPr>
      <dsp:spPr>
        <a:xfrm>
          <a:off x="549136" y="750274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4A73-3088-4597-B2F8-0DF80544DC47}">
      <dsp:nvSpPr>
        <dsp:cNvPr id="0" name=""/>
        <dsp:cNvSpPr/>
      </dsp:nvSpPr>
      <dsp:spPr>
        <a:xfrm>
          <a:off x="639143" y="835780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2</a:t>
          </a:r>
          <a:endParaRPr lang="en-IN" sz="2300" kern="1200" dirty="0"/>
        </a:p>
      </dsp:txBody>
      <dsp:txXfrm>
        <a:off x="654209" y="850846"/>
        <a:ext cx="779926" cy="484255"/>
      </dsp:txXfrm>
    </dsp:sp>
    <dsp:sp modelId="{4C5A116D-F126-49CC-9E90-8F7345BBA5DD}">
      <dsp:nvSpPr>
        <dsp:cNvPr id="0" name=""/>
        <dsp:cNvSpPr/>
      </dsp:nvSpPr>
      <dsp:spPr>
        <a:xfrm>
          <a:off x="1539207" y="750274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E8ACD-D665-49C7-84D1-DC8270C412E5}">
      <dsp:nvSpPr>
        <dsp:cNvPr id="0" name=""/>
        <dsp:cNvSpPr/>
      </dsp:nvSpPr>
      <dsp:spPr>
        <a:xfrm>
          <a:off x="1629214" y="835780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3</a:t>
          </a:r>
          <a:endParaRPr lang="en-IN" sz="2300" kern="1200" dirty="0"/>
        </a:p>
      </dsp:txBody>
      <dsp:txXfrm>
        <a:off x="1644280" y="850846"/>
        <a:ext cx="779926" cy="484255"/>
      </dsp:txXfrm>
    </dsp:sp>
    <dsp:sp modelId="{34C15727-9611-48BF-A656-D5AEE2DF8344}">
      <dsp:nvSpPr>
        <dsp:cNvPr id="0" name=""/>
        <dsp:cNvSpPr/>
      </dsp:nvSpPr>
      <dsp:spPr>
        <a:xfrm>
          <a:off x="2529279" y="750274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8C78-013C-40B5-ADA5-B56B232073F3}">
      <dsp:nvSpPr>
        <dsp:cNvPr id="0" name=""/>
        <dsp:cNvSpPr/>
      </dsp:nvSpPr>
      <dsp:spPr>
        <a:xfrm>
          <a:off x="2619285" y="835780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4</a:t>
          </a:r>
          <a:endParaRPr lang="en-IN" sz="2300" kern="1200" dirty="0"/>
        </a:p>
      </dsp:txBody>
      <dsp:txXfrm>
        <a:off x="2634351" y="850846"/>
        <a:ext cx="779926" cy="484255"/>
      </dsp:txXfrm>
    </dsp:sp>
    <dsp:sp modelId="{FD6B4DA1-1663-4731-A950-D7A0A391C30B}">
      <dsp:nvSpPr>
        <dsp:cNvPr id="0" name=""/>
        <dsp:cNvSpPr/>
      </dsp:nvSpPr>
      <dsp:spPr>
        <a:xfrm>
          <a:off x="1539207" y="1500253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FE411-93F2-41DB-8EAE-5E662EEB8BDF}">
      <dsp:nvSpPr>
        <dsp:cNvPr id="0" name=""/>
        <dsp:cNvSpPr/>
      </dsp:nvSpPr>
      <dsp:spPr>
        <a:xfrm>
          <a:off x="1629214" y="1585759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2</a:t>
          </a:r>
          <a:endParaRPr lang="en-IN" sz="2300" kern="1200" dirty="0"/>
        </a:p>
      </dsp:txBody>
      <dsp:txXfrm>
        <a:off x="1644280" y="1600825"/>
        <a:ext cx="779926" cy="484255"/>
      </dsp:txXfrm>
    </dsp:sp>
    <dsp:sp modelId="{AB8261D1-0578-4FC5-9E0B-B5F0FA3748FF}">
      <dsp:nvSpPr>
        <dsp:cNvPr id="0" name=""/>
        <dsp:cNvSpPr/>
      </dsp:nvSpPr>
      <dsp:spPr>
        <a:xfrm>
          <a:off x="1044172" y="2250232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2F4C-5B40-46F4-80FF-885AFF6DA163}">
      <dsp:nvSpPr>
        <dsp:cNvPr id="0" name=""/>
        <dsp:cNvSpPr/>
      </dsp:nvSpPr>
      <dsp:spPr>
        <a:xfrm>
          <a:off x="1134178" y="2335738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3</a:t>
          </a:r>
          <a:endParaRPr lang="en-IN" sz="2300" kern="1200" dirty="0"/>
        </a:p>
      </dsp:txBody>
      <dsp:txXfrm>
        <a:off x="1149244" y="2350804"/>
        <a:ext cx="779926" cy="484255"/>
      </dsp:txXfrm>
    </dsp:sp>
    <dsp:sp modelId="{A722C033-04C6-4661-AB53-241C5513502E}">
      <dsp:nvSpPr>
        <dsp:cNvPr id="0" name=""/>
        <dsp:cNvSpPr/>
      </dsp:nvSpPr>
      <dsp:spPr>
        <a:xfrm>
          <a:off x="2034243" y="2250232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F6B00-CB54-41E7-BECC-E156884CFA4F}">
      <dsp:nvSpPr>
        <dsp:cNvPr id="0" name=""/>
        <dsp:cNvSpPr/>
      </dsp:nvSpPr>
      <dsp:spPr>
        <a:xfrm>
          <a:off x="2124250" y="2335738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5</a:t>
          </a:r>
          <a:endParaRPr lang="en-IN" sz="2300" kern="1200" dirty="0"/>
        </a:p>
      </dsp:txBody>
      <dsp:txXfrm>
        <a:off x="2139316" y="2350804"/>
        <a:ext cx="779926" cy="484255"/>
      </dsp:txXfrm>
    </dsp:sp>
    <dsp:sp modelId="{B3E4795C-7073-479D-B5E5-A285D8E2A3D1}">
      <dsp:nvSpPr>
        <dsp:cNvPr id="0" name=""/>
        <dsp:cNvSpPr/>
      </dsp:nvSpPr>
      <dsp:spPr>
        <a:xfrm>
          <a:off x="2034243" y="3000211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E97EB-B386-4957-8440-F7790A2C8CB1}">
      <dsp:nvSpPr>
        <dsp:cNvPr id="0" name=""/>
        <dsp:cNvSpPr/>
      </dsp:nvSpPr>
      <dsp:spPr>
        <a:xfrm>
          <a:off x="2124250" y="3085717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3</a:t>
          </a:r>
          <a:endParaRPr lang="en-IN" sz="2300" kern="1200" dirty="0"/>
        </a:p>
      </dsp:txBody>
      <dsp:txXfrm>
        <a:off x="2139316" y="3100783"/>
        <a:ext cx="779926" cy="484255"/>
      </dsp:txXfrm>
    </dsp:sp>
    <dsp:sp modelId="{5DBBE6BE-8573-4FA4-B367-F04E46C1CC26}">
      <dsp:nvSpPr>
        <dsp:cNvPr id="0" name=""/>
        <dsp:cNvSpPr/>
      </dsp:nvSpPr>
      <dsp:spPr>
        <a:xfrm>
          <a:off x="2529279" y="1500253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2B19-01E3-469C-8D1F-F5503376561F}">
      <dsp:nvSpPr>
        <dsp:cNvPr id="0" name=""/>
        <dsp:cNvSpPr/>
      </dsp:nvSpPr>
      <dsp:spPr>
        <a:xfrm>
          <a:off x="2619285" y="1585759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3</a:t>
          </a:r>
          <a:endParaRPr lang="en-IN" sz="2300" kern="1200" dirty="0"/>
        </a:p>
      </dsp:txBody>
      <dsp:txXfrm>
        <a:off x="2634351" y="1600825"/>
        <a:ext cx="779926" cy="484255"/>
      </dsp:txXfrm>
    </dsp:sp>
    <dsp:sp modelId="{34A37AFD-94D8-45D6-947A-5256BDB5B505}">
      <dsp:nvSpPr>
        <dsp:cNvPr id="0" name=""/>
        <dsp:cNvSpPr/>
      </dsp:nvSpPr>
      <dsp:spPr>
        <a:xfrm>
          <a:off x="3519350" y="1500253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B96E0-1763-4715-8A76-A0ABCE3014E2}">
      <dsp:nvSpPr>
        <dsp:cNvPr id="0" name=""/>
        <dsp:cNvSpPr/>
      </dsp:nvSpPr>
      <dsp:spPr>
        <a:xfrm>
          <a:off x="3609357" y="1585759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5</a:t>
          </a:r>
          <a:endParaRPr lang="en-IN" sz="2300" kern="1200" dirty="0"/>
        </a:p>
      </dsp:txBody>
      <dsp:txXfrm>
        <a:off x="3624423" y="1600825"/>
        <a:ext cx="779926" cy="484255"/>
      </dsp:txXfrm>
    </dsp:sp>
    <dsp:sp modelId="{4B55BA19-89D9-4F28-9BB8-4FCFFC63A680}">
      <dsp:nvSpPr>
        <dsp:cNvPr id="0" name=""/>
        <dsp:cNvSpPr/>
      </dsp:nvSpPr>
      <dsp:spPr>
        <a:xfrm>
          <a:off x="3519350" y="750274"/>
          <a:ext cx="810058" cy="51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B28B8-6AB8-4B87-9E68-A38A3748DA09}">
      <dsp:nvSpPr>
        <dsp:cNvPr id="0" name=""/>
        <dsp:cNvSpPr/>
      </dsp:nvSpPr>
      <dsp:spPr>
        <a:xfrm>
          <a:off x="3609357" y="835780"/>
          <a:ext cx="810058" cy="51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5</a:t>
          </a:r>
          <a:endParaRPr lang="en-IN" sz="2300" kern="1200" dirty="0"/>
        </a:p>
      </dsp:txBody>
      <dsp:txXfrm>
        <a:off x="3624423" y="850846"/>
        <a:ext cx="779926" cy="484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38F2-5E0D-4790-9C30-2B938A6E0241}" type="datetimeFigureOut">
              <a:rPr lang="en-IN" smtClean="0"/>
              <a:t>13-09-2017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ECED-7B7F-4BA2-B2BA-CF2F4454FD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640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4052-89B3-45C5-88BE-E3B3FF69F69F}" type="datetimeFigureOut">
              <a:rPr lang="en-IN" smtClean="0"/>
              <a:t>13-09-2017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CB13E-4500-48FC-979A-2D9028606D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577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CB13E-4500-48FC-979A-2D9028606DF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5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1E12-029B-4CAE-BD60-19D34044F082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4006-3CE6-41E7-BCE9-B4BE1B01A86B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99E3-9DF2-4D87-AED9-819EA54CC5F4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62E-71CC-4D45-92E2-DBD0C5777405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65E8-2899-4E19-BE5D-1D453196AF80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FBE8-B5FD-4D9D-9CF1-3DE304EB544F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3F5-E0A3-4587-B50E-5E7F6C137967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4142-9382-43B9-8342-890BA5D10BB4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9D45-A36F-4E07-8AD9-6A14CABC8920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DFC1-7558-44E0-AFFC-E44B0526178F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973-5582-45CC-A908-974057041CE6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B15D8E-5DB3-437F-B46F-F2A2838B4609}" type="datetime1">
              <a:rPr lang="en-IN" smtClean="0"/>
              <a:t>13-09-2017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CF7450-4601-4CD0-AF3F-7D466344FC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youtube.com/watch?v=RR7GXoWiUw4&amp;t=2066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632848" cy="74994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Make My Tour Easy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504" y="1196752"/>
            <a:ext cx="4464496" cy="43204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(Travelling sales men problem)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39752" y="164716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Project Presentation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宋体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628800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47304" y="4074635"/>
            <a:ext cx="337316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Students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: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Bhishma Sukhavasi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    Krishna Chaitanya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    Seetha Ramaiah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宋体" charset="-122"/>
              </a:rPr>
              <a:t>    Avinash Boyapati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85367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47304" y="3516635"/>
            <a:ext cx="337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Guide: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Ishan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853670"/>
            <a:ext cx="2088232" cy="130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8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After applying row and column reduction:</a:t>
            </a:r>
          </a:p>
          <a:p>
            <a:pPr marL="0" indent="0">
              <a:buNone/>
            </a:pPr>
            <a:r>
              <a:rPr lang="en-IN" sz="2800" dirty="0"/>
              <a:t>	</a:t>
            </a:r>
          </a:p>
        </p:txBody>
      </p:sp>
      <p:sp>
        <p:nvSpPr>
          <p:cNvPr id="4" name="Line 200"/>
          <p:cNvSpPr>
            <a:spLocks noChangeShapeType="1"/>
          </p:cNvSpPr>
          <p:nvPr/>
        </p:nvSpPr>
        <p:spPr bwMode="auto">
          <a:xfrm>
            <a:off x="2051720" y="1916832"/>
            <a:ext cx="463636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5" name="Line 200"/>
          <p:cNvSpPr>
            <a:spLocks noChangeShapeType="1"/>
          </p:cNvSpPr>
          <p:nvPr/>
        </p:nvSpPr>
        <p:spPr bwMode="auto">
          <a:xfrm>
            <a:off x="2483768" y="1340768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24200" y="1415852"/>
            <a:ext cx="406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	2	3	4	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6768" y="2120225"/>
            <a:ext cx="360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  <a:p>
            <a:endParaRPr lang="en-IN" dirty="0"/>
          </a:p>
          <a:p>
            <a:r>
              <a:rPr lang="en-IN" dirty="0"/>
              <a:t>2</a:t>
            </a:r>
          </a:p>
          <a:p>
            <a:endParaRPr lang="en-IN" dirty="0"/>
          </a:p>
          <a:p>
            <a:r>
              <a:rPr lang="en-IN" dirty="0"/>
              <a:t>3</a:t>
            </a:r>
          </a:p>
          <a:p>
            <a:endParaRPr lang="en-IN" dirty="0"/>
          </a:p>
          <a:p>
            <a:r>
              <a:rPr lang="en-IN" dirty="0"/>
              <a:t>4</a:t>
            </a:r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072" y="2120225"/>
            <a:ext cx="437856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</a:rPr>
              <a:t>∞</a:t>
            </a:r>
            <a:r>
              <a:rPr lang="en-US" altLang="zh-TW" dirty="0">
                <a:latin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</a:rPr>
              <a:t>10</a:t>
            </a:r>
            <a:r>
              <a:rPr lang="en-US" altLang="zh-TW" dirty="0">
                <a:latin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</a:rPr>
              <a:t>17</a:t>
            </a:r>
            <a:r>
              <a:rPr lang="en-US" altLang="zh-TW" dirty="0">
                <a:latin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</a:rPr>
              <a:t>0	1</a:t>
            </a:r>
          </a:p>
          <a:p>
            <a:pPr algn="ctr"/>
            <a:endParaRPr lang="en-US" altLang="zh-TW" dirty="0">
              <a:latin typeface="Times New Roman" pitchFamily="18" charset="0"/>
            </a:endParaRPr>
          </a:p>
          <a:p>
            <a:pPr algn="ctr"/>
            <a:r>
              <a:rPr lang="en-US" altLang="zh-TW" dirty="0" smtClean="0"/>
              <a:t>12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11</a:t>
            </a:r>
            <a:r>
              <a:rPr lang="en-US" altLang="zh-TW" dirty="0"/>
              <a:t>	</a:t>
            </a:r>
            <a:r>
              <a:rPr lang="en-US" altLang="zh-TW" dirty="0" smtClean="0"/>
              <a:t>2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0	</a:t>
            </a:r>
            <a:r>
              <a:rPr lang="en-US" altLang="zh-TW" dirty="0" smtClean="0"/>
              <a:t>3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r>
              <a:rPr lang="en-US" altLang="zh-TW" dirty="0"/>
              <a:t>	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15</a:t>
            </a:r>
            <a:r>
              <a:rPr lang="en-US" altLang="zh-TW" dirty="0"/>
              <a:t>	</a:t>
            </a:r>
            <a:r>
              <a:rPr lang="en-US" altLang="zh-TW" dirty="0" smtClean="0"/>
              <a:t>3</a:t>
            </a:r>
            <a:r>
              <a:rPr lang="en-US" altLang="zh-TW" dirty="0"/>
              <a:t>	</a:t>
            </a:r>
            <a:r>
              <a:rPr lang="en-US" altLang="zh-TW" dirty="0" smtClean="0"/>
              <a:t>12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11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r>
              <a:rPr lang="en-US" altLang="zh-TW" dirty="0"/>
              <a:t>	0	</a:t>
            </a:r>
            <a:r>
              <a:rPr lang="en-US" altLang="zh-TW" dirty="0" smtClean="0"/>
              <a:t>12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endParaRPr lang="en-US" altLang="zh-TW" dirty="0"/>
          </a:p>
          <a:p>
            <a:pPr algn="ctr"/>
            <a:endParaRPr lang="en-US" altLang="zh-TW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5445224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total cost subtracted is 25.Thus </a:t>
            </a:r>
            <a:r>
              <a:rPr lang="en-US" altLang="zh-TW" sz="2400" dirty="0"/>
              <a:t>Thus, we know the lower bound of feasible solutions to </a:t>
            </a:r>
            <a:r>
              <a:rPr lang="en-US" altLang="zh-TW" sz="2400" dirty="0" smtClean="0"/>
              <a:t>this problem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25(c1).</a:t>
            </a:r>
            <a:endParaRPr lang="en-US" altLang="zh-TW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2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1926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Starting from node ‘1’ the possible next vertices are 2/3/4/5.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So we want to find costs for paths (1,2), (1,3), (1,4), (1,5).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Path(1,2):</a:t>
            </a:r>
          </a:p>
          <a:p>
            <a:pPr lvl="1">
              <a:buFont typeface="Wingdings" pitchFamily="2" charset="2"/>
              <a:buChar char="§"/>
            </a:pPr>
            <a:endParaRPr lang="en-IN" sz="2400" dirty="0"/>
          </a:p>
        </p:txBody>
      </p:sp>
      <p:sp>
        <p:nvSpPr>
          <p:cNvPr id="4" name="Line 200"/>
          <p:cNvSpPr>
            <a:spLocks noChangeShapeType="1"/>
          </p:cNvSpPr>
          <p:nvPr/>
        </p:nvSpPr>
        <p:spPr bwMode="auto">
          <a:xfrm>
            <a:off x="2915816" y="2420888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5" name="Line 200"/>
          <p:cNvSpPr>
            <a:spLocks noChangeShapeType="1"/>
          </p:cNvSpPr>
          <p:nvPr/>
        </p:nvSpPr>
        <p:spPr bwMode="auto">
          <a:xfrm>
            <a:off x="2483768" y="2924944"/>
            <a:ext cx="480504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28512" y="2544460"/>
            <a:ext cx="406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	2	3	</a:t>
            </a:r>
            <a:r>
              <a:rPr lang="en-IN" dirty="0" smtClean="0"/>
              <a:t>4	5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3062218"/>
            <a:ext cx="432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  <a:p>
            <a:endParaRPr lang="en-IN" dirty="0"/>
          </a:p>
          <a:p>
            <a:r>
              <a:rPr lang="en-IN" dirty="0"/>
              <a:t>2</a:t>
            </a:r>
          </a:p>
          <a:p>
            <a:endParaRPr lang="en-IN" dirty="0"/>
          </a:p>
          <a:p>
            <a:r>
              <a:rPr lang="en-IN" dirty="0"/>
              <a:t>3</a:t>
            </a:r>
          </a:p>
          <a:p>
            <a:endParaRPr lang="en-IN" dirty="0"/>
          </a:p>
          <a:p>
            <a:r>
              <a:rPr lang="en-IN" dirty="0"/>
              <a:t>4</a:t>
            </a:r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2924200"/>
            <a:ext cx="2016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Placing the infinities in 1</a:t>
            </a:r>
            <a:r>
              <a:rPr lang="en-IN" baseline="30000" dirty="0" smtClean="0"/>
              <a:t>st</a:t>
            </a:r>
            <a:r>
              <a:rPr lang="en-IN" dirty="0" smtClean="0"/>
              <a:t> row, 2</a:t>
            </a:r>
            <a:r>
              <a:rPr lang="en-IN" baseline="30000" dirty="0" smtClean="0"/>
              <a:t>nd</a:t>
            </a:r>
            <a:r>
              <a:rPr lang="en-IN" dirty="0" smtClean="0"/>
              <a:t> column and at position (2,1), </a:t>
            </a:r>
          </a:p>
          <a:p>
            <a:r>
              <a:rPr lang="en-IN" dirty="0"/>
              <a:t>a</a:t>
            </a:r>
            <a:r>
              <a:rPr lang="en-IN" dirty="0" smtClean="0"/>
              <a:t>nd there by applying reduction on the resultant matrix, we obtain the cost of path (1,2) through the total cost subtracted for reduction.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65009" y="3062218"/>
            <a:ext cx="438731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itchFamily="18" charset="0"/>
              </a:rPr>
              <a:t>∞	 ∞ 	 ∞ 	 ∞ 	 </a:t>
            </a:r>
            <a:r>
              <a:rPr lang="en-US" altLang="zh-TW" dirty="0" smtClean="0">
                <a:latin typeface="Times New Roman" pitchFamily="18" charset="0"/>
              </a:rPr>
              <a:t>∞</a:t>
            </a:r>
          </a:p>
          <a:p>
            <a:pPr algn="ctr"/>
            <a:endParaRPr lang="en-US" altLang="zh-TW" dirty="0">
              <a:latin typeface="Times New Roman" pitchFamily="18" charset="0"/>
            </a:endParaRPr>
          </a:p>
          <a:p>
            <a:pPr algn="ctr"/>
            <a:r>
              <a:rPr lang="en-US" altLang="zh-TW" dirty="0">
                <a:latin typeface="Times New Roman" pitchFamily="18" charset="0"/>
              </a:rPr>
              <a:t>∞ 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16	4	2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3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2	4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19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18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3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16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7	16	</a:t>
            </a:r>
            <a:r>
              <a:rPr lang="en-US" altLang="zh-TW" dirty="0">
                <a:latin typeface="Times New Roman" pitchFamily="18" charset="0"/>
              </a:rPr>
              <a:t>∞</a:t>
            </a:r>
            <a:endParaRPr lang="en-US" altLang="zh-TW" dirty="0"/>
          </a:p>
          <a:p>
            <a:pPr algn="ctr"/>
            <a:endParaRPr lang="en-US" altLang="zh-TW" sz="1100" dirty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479432" y="3062217"/>
            <a:ext cx="69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8512" y="5724485"/>
            <a:ext cx="422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(-</a:t>
            </a:r>
            <a:r>
              <a:rPr lang="en-IN" dirty="0" smtClean="0">
                <a:solidFill>
                  <a:srgbClr val="FF0000"/>
                </a:solidFill>
              </a:rPr>
              <a:t>0)	(-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 smtClean="0">
                <a:solidFill>
                  <a:srgbClr val="FF0000"/>
                </a:solidFill>
              </a:rPr>
              <a:t>)	(-0)	 (-0)	(-</a:t>
            </a:r>
            <a:r>
              <a:rPr lang="en-IN" dirty="0">
                <a:solidFill>
                  <a:srgbClr val="FF0000"/>
                </a:solidFill>
              </a:rPr>
              <a:t>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5736" y="6332935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Cost=c1+(1,2)+0=25+10+0=35.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27640" cy="4883940"/>
          </a:xfrm>
        </p:spPr>
      </p:pic>
      <p:sp>
        <p:nvSpPr>
          <p:cNvPr id="7" name="TextBox 6"/>
          <p:cNvSpPr txBox="1"/>
          <p:nvPr/>
        </p:nvSpPr>
        <p:spPr>
          <a:xfrm>
            <a:off x="683568" y="60662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/>
              <a:t>Placing infinities at rejected paths: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02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1926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Applying row and column reduction for each path:</a:t>
            </a:r>
          </a:p>
          <a:p>
            <a:pPr>
              <a:buFont typeface="Wingdings" pitchFamily="2" charset="2"/>
              <a:buChar char="§"/>
            </a:pPr>
            <a:endParaRPr lang="en-IN" sz="2800" dirty="0"/>
          </a:p>
        </p:txBody>
      </p:sp>
      <p:pic>
        <p:nvPicPr>
          <p:cNvPr id="1026" name="Picture 2" descr="C:\Users\DELL-PC\Pictures\Screenshots\Screenshot (7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496944" cy="52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1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1926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Path(1,3):</a:t>
            </a:r>
            <a:endParaRPr lang="en-IN" sz="2400" dirty="0" smtClean="0"/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</p:txBody>
      </p:sp>
      <p:sp>
        <p:nvSpPr>
          <p:cNvPr id="4" name="Line 200"/>
          <p:cNvSpPr>
            <a:spLocks noChangeShapeType="1"/>
          </p:cNvSpPr>
          <p:nvPr/>
        </p:nvSpPr>
        <p:spPr bwMode="auto">
          <a:xfrm>
            <a:off x="3491880" y="1628800"/>
            <a:ext cx="480504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5" name="Line 200"/>
          <p:cNvSpPr>
            <a:spLocks noChangeShapeType="1"/>
          </p:cNvSpPr>
          <p:nvPr/>
        </p:nvSpPr>
        <p:spPr bwMode="auto">
          <a:xfrm>
            <a:off x="3923928" y="1205772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205772"/>
            <a:ext cx="40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	2	3	4	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544" y="1821322"/>
            <a:ext cx="360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  <a:p>
            <a:endParaRPr lang="en-IN" dirty="0"/>
          </a:p>
          <a:p>
            <a:r>
              <a:rPr lang="en-IN" dirty="0"/>
              <a:t>2</a:t>
            </a:r>
          </a:p>
          <a:p>
            <a:endParaRPr lang="en-IN" dirty="0"/>
          </a:p>
          <a:p>
            <a:r>
              <a:rPr lang="en-IN" dirty="0"/>
              <a:t>3</a:t>
            </a:r>
          </a:p>
          <a:p>
            <a:endParaRPr lang="en-IN" dirty="0"/>
          </a:p>
          <a:p>
            <a:r>
              <a:rPr lang="en-IN" dirty="0"/>
              <a:t>4</a:t>
            </a:r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168" y="1829614"/>
            <a:ext cx="468485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itchFamily="18" charset="0"/>
              </a:rPr>
              <a:t>∞	 ∞ 	 ∞ 	 ∞ 	 ∞</a:t>
            </a:r>
          </a:p>
          <a:p>
            <a:pPr algn="ctr"/>
            <a:endParaRPr lang="en-US" altLang="zh-TW" dirty="0">
              <a:latin typeface="Times New Roman" pitchFamily="18" charset="0"/>
            </a:endParaRPr>
          </a:p>
          <a:p>
            <a:pPr algn="ctr"/>
            <a:r>
              <a:rPr lang="en-US" altLang="zh-TW" dirty="0" smtClean="0">
                <a:latin typeface="Times New Roman" pitchFamily="18" charset="0"/>
              </a:rPr>
              <a:t>12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</a:t>
            </a:r>
            <a:r>
              <a:rPr lang="en-US" altLang="zh-TW" dirty="0" smtClean="0"/>
              <a:t>2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>
                <a:latin typeface="Times New Roman" pitchFamily="18" charset="0"/>
              </a:rPr>
              <a:t>∞ </a:t>
            </a:r>
            <a:r>
              <a:rPr lang="en-US" altLang="zh-TW" dirty="0"/>
              <a:t>	</a:t>
            </a:r>
            <a:r>
              <a:rPr lang="en-US" altLang="zh-TW" dirty="0" smtClean="0">
                <a:latin typeface="Times New Roman" pitchFamily="18" charset="0"/>
              </a:rPr>
              <a:t> 3 </a:t>
            </a: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r>
              <a:rPr lang="en-US" altLang="zh-TW" dirty="0"/>
              <a:t>	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15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 3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11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0 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 ∞ </a:t>
            </a:r>
            <a:r>
              <a:rPr lang="en-US" altLang="zh-TW" dirty="0"/>
              <a:t>	</a:t>
            </a:r>
            <a:r>
              <a:rPr lang="en-US" altLang="zh-TW" dirty="0" smtClean="0"/>
              <a:t>12</a:t>
            </a:r>
            <a:r>
              <a:rPr lang="en-US" altLang="zh-TW" dirty="0"/>
              <a:t>	</a:t>
            </a:r>
            <a:r>
              <a:rPr lang="en-US" altLang="zh-TW" dirty="0">
                <a:latin typeface="Times New Roman" pitchFamily="18" charset="0"/>
              </a:rPr>
              <a:t>∞</a:t>
            </a:r>
            <a:endParaRPr lang="en-US" altLang="zh-TW" dirty="0"/>
          </a:p>
          <a:p>
            <a:pPr algn="ctr"/>
            <a:endParaRPr lang="en-US" altLang="zh-TW" sz="1100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205772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Placing the infinities in 1</a:t>
            </a:r>
            <a:r>
              <a:rPr lang="en-IN" baseline="30000" dirty="0"/>
              <a:t>st</a:t>
            </a:r>
            <a:r>
              <a:rPr lang="en-IN" dirty="0"/>
              <a:t> row, </a:t>
            </a:r>
            <a:r>
              <a:rPr lang="en-IN" dirty="0" smtClean="0"/>
              <a:t>3</a:t>
            </a:r>
            <a:r>
              <a:rPr lang="en-IN" baseline="30000" dirty="0"/>
              <a:t>r</a:t>
            </a:r>
            <a:r>
              <a:rPr lang="en-IN" baseline="30000" dirty="0" smtClean="0"/>
              <a:t>d</a:t>
            </a:r>
            <a:r>
              <a:rPr lang="en-IN" dirty="0" smtClean="0"/>
              <a:t> </a:t>
            </a:r>
            <a:r>
              <a:rPr lang="en-IN" dirty="0"/>
              <a:t>column and at position </a:t>
            </a:r>
            <a:r>
              <a:rPr lang="en-IN" dirty="0" smtClean="0"/>
              <a:t>(3,1</a:t>
            </a:r>
            <a:r>
              <a:rPr lang="en-IN" dirty="0"/>
              <a:t>), </a:t>
            </a:r>
          </a:p>
          <a:p>
            <a:r>
              <a:rPr lang="en-IN" dirty="0"/>
              <a:t>and there by applying reduction on the resultant matrix, we obtain the cost of path (</a:t>
            </a:r>
            <a:r>
              <a:rPr lang="en-IN" dirty="0" smtClean="0"/>
              <a:t>1,3) </a:t>
            </a:r>
            <a:r>
              <a:rPr lang="en-IN" dirty="0"/>
              <a:t>through the total cost subtracted for reduction.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9392" y="531745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Cost=c1+(</a:t>
            </a:r>
            <a:r>
              <a:rPr lang="en-IN" dirty="0" smtClean="0"/>
              <a:t>1,3)+0=25+17+11=53.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62656" y="1829613"/>
            <a:ext cx="673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(-0)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4139949" y="4491881"/>
            <a:ext cx="422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(-11)</a:t>
            </a:r>
            <a:r>
              <a:rPr lang="en-IN" dirty="0">
                <a:solidFill>
                  <a:srgbClr val="FF0000"/>
                </a:solidFill>
              </a:rPr>
              <a:t>	(-0)	(-0)	 (-0)	(-0)</a:t>
            </a: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653994"/>
              </p:ext>
            </p:extLst>
          </p:nvPr>
        </p:nvGraphicFramePr>
        <p:xfrm>
          <a:off x="237024" y="4414936"/>
          <a:ext cx="3312368" cy="200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864100"/>
              </p:ext>
            </p:extLst>
          </p:nvPr>
        </p:nvGraphicFramePr>
        <p:xfrm>
          <a:off x="182589" y="4221088"/>
          <a:ext cx="3366804" cy="238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90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1926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Continuing the same process for each path (1,4), (1,5) and the path obtained with minimum Cost is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chosen.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Here the minimum cost we obtain is (1,4) with a cost of ’25’.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Now the minimum cost from 4 to 2/3/5 are to be calculated in the same manner by taking the path(1,4) matrix as the main matrix.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This process is to be continued until all the nodes are covered.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593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998885"/>
              </p:ext>
            </p:extLst>
          </p:nvPr>
        </p:nvGraphicFramePr>
        <p:xfrm>
          <a:off x="1979712" y="476672"/>
          <a:ext cx="496855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2338" y="5086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716790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/>
              <a:t>The path obtained for the chosen example: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  <a:p>
            <a:pPr lvl="4"/>
            <a:r>
              <a:rPr lang="en-IN" sz="2400" dirty="0"/>
              <a:t> </a:t>
            </a:r>
            <a:r>
              <a:rPr lang="en-IN" sz="2400" dirty="0" smtClean="0"/>
              <a:t>      1-&gt;4-&gt;2-&gt;5-&gt;3-&gt;1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872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ndalus" pitchFamily="18" charset="-78"/>
                <a:cs typeface="Andalus" pitchFamily="18" charset="-78"/>
              </a:rPr>
              <a:t>Front end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" y="1554163"/>
            <a:ext cx="8050083" cy="4525962"/>
          </a:xfrm>
        </p:spPr>
      </p:pic>
    </p:spTree>
    <p:extLst>
      <p:ext uri="{BB962C8B-B14F-4D97-AF65-F5344CB8AC3E}">
        <p14:creationId xmlns:p14="http://schemas.microsoft.com/office/powerpoint/2010/main" val="29203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ndalus" pitchFamily="18" charset="-78"/>
                <a:cs typeface="Andalus" pitchFamily="18" charset="-78"/>
              </a:rPr>
              <a:t>Prototype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" y="1554163"/>
            <a:ext cx="8050083" cy="4525962"/>
          </a:xfrm>
        </p:spPr>
      </p:pic>
    </p:spTree>
    <p:extLst>
      <p:ext uri="{BB962C8B-B14F-4D97-AF65-F5344CB8AC3E}">
        <p14:creationId xmlns:p14="http://schemas.microsoft.com/office/powerpoint/2010/main" val="131021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ndalus" pitchFamily="18" charset="-78"/>
                <a:cs typeface="Andalus" pitchFamily="18" charset="-78"/>
              </a:rPr>
              <a:t>prototype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" y="1554163"/>
            <a:ext cx="8050083" cy="4525962"/>
          </a:xfrm>
        </p:spPr>
      </p:pic>
    </p:spTree>
    <p:extLst>
      <p:ext uri="{BB962C8B-B14F-4D97-AF65-F5344CB8AC3E}">
        <p14:creationId xmlns:p14="http://schemas.microsoft.com/office/powerpoint/2010/main" val="4239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Abstract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 smtClean="0"/>
              <a:t>	</a:t>
            </a:r>
            <a:r>
              <a:rPr lang="en-IN" sz="2800" dirty="0" smtClean="0"/>
              <a:t>To </a:t>
            </a:r>
            <a:r>
              <a:rPr lang="en-IN" sz="2800" dirty="0"/>
              <a:t>ﬁnd the shortest path for a tour using Branch and Bound for ﬁnding the optimal </a:t>
            </a:r>
            <a:r>
              <a:rPr lang="en-IN" sz="2800" dirty="0" smtClean="0"/>
              <a:t>solutions. A </a:t>
            </a:r>
            <a:r>
              <a:rPr lang="en-IN" sz="2800" dirty="0"/>
              <a:t>branch-and-bound algorithm consists of a systematic enumeration of all candidate solutions, where large subsets of fruitless candidates are discarded ,by using upper and lower estimated bounds of the quantity being optimized.</a:t>
            </a:r>
          </a:p>
          <a:p>
            <a:pPr marL="914400" lvl="2" indent="0">
              <a:buNone/>
            </a:pPr>
            <a:r>
              <a:rPr lang="en-IN" dirty="0" smtClean="0"/>
              <a:t>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ndalus" pitchFamily="18" charset="-78"/>
                <a:cs typeface="Andalus" pitchFamily="18" charset="-78"/>
              </a:rPr>
              <a:t>Prototype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" y="1554163"/>
            <a:ext cx="8050083" cy="4525962"/>
          </a:xfrm>
        </p:spPr>
      </p:pic>
    </p:spTree>
    <p:extLst>
      <p:ext uri="{BB962C8B-B14F-4D97-AF65-F5344CB8AC3E}">
        <p14:creationId xmlns:p14="http://schemas.microsoft.com/office/powerpoint/2010/main" val="391294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" y="47667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7"/>
            <a:ext cx="8686800" cy="30963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smtClean="0"/>
              <a:t>Obtained </a:t>
            </a:r>
            <a:r>
              <a:rPr lang="en-IN" sz="2800" smtClean="0"/>
              <a:t>the optimal </a:t>
            </a:r>
            <a:r>
              <a:rPr lang="en-IN" sz="2800" dirty="0" smtClean="0"/>
              <a:t>path for the selected cities to be travelled, using </a:t>
            </a:r>
            <a:r>
              <a:rPr lang="en-IN" sz="2800" dirty="0"/>
              <a:t>branch and bound </a:t>
            </a:r>
            <a:r>
              <a:rPr lang="en-IN" sz="2800" dirty="0" smtClean="0"/>
              <a:t>algorithm(travelling </a:t>
            </a:r>
            <a:r>
              <a:rPr lang="en-IN" sz="2800" dirty="0"/>
              <a:t>sales person problem algorithm</a:t>
            </a:r>
            <a:r>
              <a:rPr lang="en-IN" sz="2800" dirty="0" smtClean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112" y="3573016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REFERENCES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cs typeface="Andalus" pitchFamily="18" charset="-78"/>
                <a:hlinkClick r:id="rId2"/>
              </a:rPr>
              <a:t>https://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cs typeface="Andalus" pitchFamily="18" charset="-78"/>
                <a:hlinkClick r:id="rId2"/>
              </a:rPr>
              <a:t>www.youtube.com/watch?v=RR7GXoWiUw4&amp;t=2066s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cs typeface="Andalus" pitchFamily="18" charset="-78"/>
                <a:hlinkClick r:id="rId3"/>
              </a:rPr>
              <a:t>https://www.w3schools.com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cs typeface="Andalus" pitchFamily="18" charset="-78"/>
                <a:hlinkClick r:id="rId3"/>
              </a:rPr>
              <a:t>/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cs typeface="Andalus" pitchFamily="18" charset="-78"/>
            </a:endParaRPr>
          </a:p>
          <a:p>
            <a:endParaRPr lang="en-IN" sz="2800" dirty="0">
              <a:solidFill>
                <a:schemeClr val="accent5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523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Questions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5" descr="fragezeichen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266429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Introduction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4162"/>
            <a:ext cx="770485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/>
              <a:t>The website  deals with creating the ideal path that a </a:t>
            </a:r>
            <a:r>
              <a:rPr lang="en-IN" sz="2800" dirty="0" smtClean="0"/>
              <a:t>tourist would </a:t>
            </a:r>
            <a:r>
              <a:rPr lang="en-IN" sz="2800" dirty="0"/>
              <a:t>take while traveling between </a:t>
            </a:r>
            <a:r>
              <a:rPr lang="en-IN" sz="2800" dirty="0" smtClean="0"/>
              <a:t>cities.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The </a:t>
            </a:r>
            <a:r>
              <a:rPr lang="en-IN" sz="2800" dirty="0"/>
              <a:t>solution to any given </a:t>
            </a:r>
            <a:r>
              <a:rPr lang="en-IN" sz="2800" dirty="0" smtClean="0"/>
              <a:t>tour </a:t>
            </a:r>
            <a:r>
              <a:rPr lang="en-IN" sz="2800" dirty="0"/>
              <a:t>would be the cheapest way to visit a ﬁnite number of </a:t>
            </a:r>
            <a:r>
              <a:rPr lang="en-IN" sz="2800" dirty="0" smtClean="0"/>
              <a:t>cities, visiting </a:t>
            </a:r>
            <a:r>
              <a:rPr lang="en-IN" sz="2800" dirty="0"/>
              <a:t>each city only once, and then returning to the starting point. </a:t>
            </a:r>
            <a:endParaRPr lang="en-IN" sz="2800" dirty="0" smtClean="0"/>
          </a:p>
          <a:p>
            <a:pPr>
              <a:buFont typeface="Wingdings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5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Problem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CA" dirty="0" smtClean="0"/>
              <a:t>To design a website to guide a tourist to travel through a set of cities.</a:t>
            </a:r>
          </a:p>
          <a:p>
            <a:pPr lvl="1">
              <a:buFont typeface="Wingdings" pitchFamily="2" charset="2"/>
              <a:buChar char="§"/>
            </a:pPr>
            <a:endParaRPr lang="en-CA" dirty="0" smtClean="0"/>
          </a:p>
          <a:p>
            <a:pPr lvl="1">
              <a:buFont typeface="Wingdings" pitchFamily="2" charset="2"/>
              <a:buChar char="§"/>
            </a:pPr>
            <a:r>
              <a:rPr lang="en-CA" dirty="0" smtClean="0"/>
              <a:t>Given ‘n’ number of </a:t>
            </a:r>
            <a:r>
              <a:rPr lang="en-CA" dirty="0"/>
              <a:t>cities and the costs of travelling from one city to another</a:t>
            </a:r>
            <a:r>
              <a:rPr lang="en-CA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CA" dirty="0"/>
          </a:p>
          <a:p>
            <a:pPr lvl="1">
              <a:buFont typeface="Wingdings" pitchFamily="2" charset="2"/>
              <a:buChar char="§"/>
            </a:pPr>
            <a:r>
              <a:rPr lang="en-CA" dirty="0" smtClean="0"/>
              <a:t>Find </a:t>
            </a:r>
            <a:r>
              <a:rPr lang="en-CA" dirty="0"/>
              <a:t>the shortest tour that visits all cities exactly once and then returns to the starting city</a:t>
            </a:r>
            <a:r>
              <a:rPr lang="en-CA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CA" dirty="0" smtClean="0"/>
          </a:p>
          <a:p>
            <a:pPr lvl="1">
              <a:buFont typeface="Wingdings" pitchFamily="2" charset="2"/>
              <a:buChar char="§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272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Solution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36" y="1554162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IN" dirty="0" smtClean="0"/>
              <a:t>The solution to this problem can be given using, branch and bound technique for a least cost travelling sales person problem.</a:t>
            </a:r>
          </a:p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The costs to travel, between all the cities to be covered, is represented in the form of a matrix.</a:t>
            </a:r>
          </a:p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The front end of the website is designed </a:t>
            </a:r>
            <a:r>
              <a:rPr lang="en-IN" dirty="0"/>
              <a:t>by </a:t>
            </a:r>
            <a:r>
              <a:rPr lang="en-IN" dirty="0" smtClean="0"/>
              <a:t>using HTML(Hyper Text Mark Up Language).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8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86800" cy="2162869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IN" dirty="0"/>
              <a:t>The backend i.e. computing the shortest tour, is designed using PHP</a:t>
            </a:r>
            <a:r>
              <a:rPr lang="en-IN" dirty="0" smtClean="0"/>
              <a:t>.</a:t>
            </a: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dirty="0"/>
              <a:t>The costs between one city to each other </a:t>
            </a:r>
            <a:r>
              <a:rPr lang="en-IN" dirty="0" smtClean="0"/>
              <a:t>city are stored in a SQL database and are retrieved when needed.</a:t>
            </a:r>
          </a:p>
          <a:p>
            <a:pPr lvl="1">
              <a:buFont typeface="Wingdings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pic>
        <p:nvPicPr>
          <p:cNvPr id="2050" name="Picture 2" descr="C:\Users\DELL-PC\Pictures\Screenshots\Screenshot (7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7768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Algorithm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22676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IN" dirty="0" smtClean="0"/>
              <a:t>Initially the costs between the cities to be travelled are retrieved from the database using SQL queries and are stored in the matrix form.</a:t>
            </a:r>
          </a:p>
          <a:p>
            <a:pPr lvl="1">
              <a:buFont typeface="Wingdings" pitchFamily="2" charset="2"/>
              <a:buChar char="§"/>
            </a:pPr>
            <a:endParaRPr lang="en-IN" dirty="0"/>
          </a:p>
        </p:txBody>
      </p:sp>
      <p:pic>
        <p:nvPicPr>
          <p:cNvPr id="1027" name="Picture 3" descr="C:\Users\DELL-PC\Pictures\Screenshots\Screenshot (72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920880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9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Example</a:t>
            </a:r>
            <a:r>
              <a:rPr lang="en-IN" dirty="0" smtClean="0"/>
              <a:t>: </a:t>
            </a:r>
            <a:r>
              <a:rPr lang="en-IN" sz="2800" dirty="0" smtClean="0"/>
              <a:t>Assume a tour between five cities and city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1 be the starting point </a:t>
            </a:r>
          </a:p>
          <a:p>
            <a:pPr marL="457200" lvl="1" indent="0">
              <a:buNone/>
            </a:pPr>
            <a:r>
              <a:rPr lang="en-IN" dirty="0" smtClean="0"/>
              <a:t>Consider the  cost matrix: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Line 200"/>
          <p:cNvSpPr>
            <a:spLocks noChangeShapeType="1"/>
          </p:cNvSpPr>
          <p:nvPr/>
        </p:nvSpPr>
        <p:spPr bwMode="auto">
          <a:xfrm>
            <a:off x="1679228" y="2636912"/>
            <a:ext cx="463636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5" name="Line 200"/>
          <p:cNvSpPr>
            <a:spLocks noChangeShapeType="1"/>
          </p:cNvSpPr>
          <p:nvPr/>
        </p:nvSpPr>
        <p:spPr bwMode="auto">
          <a:xfrm>
            <a:off x="2123728" y="2204864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2126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	2	3	4	5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79229" y="2812286"/>
            <a:ext cx="300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</a:p>
          <a:p>
            <a:endParaRPr lang="en-IN" dirty="0"/>
          </a:p>
          <a:p>
            <a:r>
              <a:rPr lang="en-IN" dirty="0" smtClean="0"/>
              <a:t>2</a:t>
            </a:r>
          </a:p>
          <a:p>
            <a:endParaRPr lang="en-IN" dirty="0"/>
          </a:p>
          <a:p>
            <a:r>
              <a:rPr lang="en-IN" dirty="0" smtClean="0"/>
              <a:t>3</a:t>
            </a:r>
          </a:p>
          <a:p>
            <a:endParaRPr lang="en-IN" dirty="0"/>
          </a:p>
          <a:p>
            <a:r>
              <a:rPr lang="en-IN" dirty="0" smtClean="0"/>
              <a:t>4</a:t>
            </a:r>
          </a:p>
          <a:p>
            <a:endParaRPr lang="en-IN" dirty="0"/>
          </a:p>
          <a:p>
            <a:r>
              <a:rPr lang="en-IN" dirty="0" smtClean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2810395"/>
            <a:ext cx="417646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</a:rPr>
              <a:t>∞	20	30	10	11</a:t>
            </a:r>
          </a:p>
          <a:p>
            <a:pPr algn="ctr"/>
            <a:endParaRPr lang="en-US" altLang="zh-TW" dirty="0">
              <a:latin typeface="Times New Roman" pitchFamily="18" charset="0"/>
            </a:endParaRPr>
          </a:p>
          <a:p>
            <a:pPr algn="ctr"/>
            <a:r>
              <a:rPr lang="en-US" altLang="zh-TW" dirty="0" smtClean="0"/>
              <a:t>15	</a:t>
            </a:r>
            <a:r>
              <a:rPr lang="en-US" altLang="zh-TW" dirty="0" smtClean="0">
                <a:latin typeface="Times New Roman" pitchFamily="18" charset="0"/>
              </a:rPr>
              <a:t>∞</a:t>
            </a:r>
            <a:r>
              <a:rPr lang="en-US" altLang="zh-TW" dirty="0"/>
              <a:t>	</a:t>
            </a:r>
            <a:r>
              <a:rPr lang="en-US" altLang="zh-TW" dirty="0" smtClean="0"/>
              <a:t>16	4	2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	5	</a:t>
            </a:r>
            <a:r>
              <a:rPr lang="en-US" altLang="zh-TW" dirty="0" smtClean="0">
                <a:latin typeface="Times New Roman" pitchFamily="18" charset="0"/>
              </a:rPr>
              <a:t>∞</a:t>
            </a:r>
            <a:r>
              <a:rPr lang="en-US" altLang="zh-TW" dirty="0" smtClean="0"/>
              <a:t>	2	4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19	6	18	</a:t>
            </a:r>
            <a:r>
              <a:rPr lang="en-US" altLang="zh-TW" dirty="0" smtClean="0">
                <a:latin typeface="Times New Roman" pitchFamily="18" charset="0"/>
              </a:rPr>
              <a:t>∞</a:t>
            </a:r>
            <a:r>
              <a:rPr lang="en-US" altLang="zh-TW" dirty="0" smtClean="0"/>
              <a:t>	3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16	4	7	16	</a:t>
            </a:r>
            <a:r>
              <a:rPr lang="en-US" altLang="zh-TW" dirty="0">
                <a:latin typeface="Times New Roman" pitchFamily="18" charset="0"/>
              </a:rPr>
              <a:t>∞</a:t>
            </a:r>
            <a:endParaRPr lang="en-US" altLang="zh-TW" dirty="0"/>
          </a:p>
          <a:p>
            <a:pPr algn="ctr"/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84377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1"/>
            <a:ext cx="8686800" cy="108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Row and column reduction operations are done on each row and column of the matrix.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endParaRPr lang="en-IN" sz="2800" dirty="0" smtClean="0"/>
          </a:p>
          <a:p>
            <a:pPr>
              <a:buFont typeface="Wingdings" pitchFamily="2" charset="2"/>
              <a:buChar char="§"/>
            </a:pPr>
            <a:endParaRPr lang="en-IN" sz="2800" dirty="0"/>
          </a:p>
        </p:txBody>
      </p:sp>
      <p:pic>
        <p:nvPicPr>
          <p:cNvPr id="3074" name="Picture 2" descr="C:\Users\DELL-PC\Pictures\Screenshots\Screenshot (7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36904" cy="539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8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1031</TotalTime>
  <Words>691</Words>
  <Application>Microsoft Office PowerPoint</Application>
  <PresentationFormat>On-screen Show (4:3)</PresentationFormat>
  <Paragraphs>187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Make My Tour Easy</vt:lpstr>
      <vt:lpstr>Abstract</vt:lpstr>
      <vt:lpstr>Introduction</vt:lpstr>
      <vt:lpstr>Problem</vt:lpstr>
      <vt:lpstr>Solution 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prototype</vt:lpstr>
      <vt:lpstr>Prototype </vt:lpstr>
      <vt:lpstr>prototype</vt:lpstr>
      <vt:lpstr>Prototype</vt:lpstr>
      <vt:lpstr>Conclusion 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 Tour Easy</dc:title>
  <dc:creator>DELL-PC</dc:creator>
  <cp:lastModifiedBy>DELL-PC</cp:lastModifiedBy>
  <cp:revision>100</cp:revision>
  <dcterms:created xsi:type="dcterms:W3CDTF">2017-08-27T12:42:22Z</dcterms:created>
  <dcterms:modified xsi:type="dcterms:W3CDTF">2017-09-13T16:33:20Z</dcterms:modified>
</cp:coreProperties>
</file>