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CD55-4B95-C681-B352-CEB1A872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394DA-D7F0-DEF3-FA64-CFB2B1DAF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5B52-DD5E-7980-6081-04B8A6AA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F3FD-99EE-4B80-7A61-E4E1838A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14A5-8B99-6D72-94C8-A1E0A7BB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1D23-3097-9127-D18B-1864E6B0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1CAC-7D6F-1E5D-AAB7-43BB1FB85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DC71-C971-8C29-6483-E4D21C33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84DA-1EFE-B6A6-5105-0781A218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CCDB-ABD7-D9DB-8245-F6FB468A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C0F31-E786-8DC7-007A-7E95E8A22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FD2CA-2EFF-BA2B-1665-C7E350F2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A7B3-A1B8-BBD3-2475-7D5B1388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4164-C261-6618-3DEA-07BEFD96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920B-55FD-3446-AF75-9F4932C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12B3-84FD-33FC-24A8-38815BF6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5986-DB92-E563-9E12-469362A2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09A0-D46F-CD23-8E78-6BFF9DAA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35B8-CFC4-693C-BB37-50DC1508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297E-E928-B307-4217-DC29DC8D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C6BB-603B-2786-7CB3-1BC8A0E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DA25-7AC1-EC2E-C99E-01F677D1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B2DF-12C5-1B05-501D-3D521A03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1A36-2679-250D-FA7C-05E39937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6D16-326B-0AA3-3C87-5BB78EB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0992-E60C-76BB-3737-70C5218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D82E-2391-0708-7DED-0FDAD19BA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2EC38-FF71-798B-C84F-0FA6A515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329E-6AC0-01E7-0874-C598FC0F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ACC1E-49E0-0D0C-8942-1E570C91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1638-6AE3-9041-7BF3-745F7833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8C4-7D2E-8085-5D4A-47EB0550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06A8-A6C2-FCAD-7D5F-5706C964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E20B-7228-E1B4-A911-FDBAB8E7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654C9-C0FE-7E03-0A8C-935B6617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B44D6-68E4-8556-FBDA-4215FC24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A81B2-7FFF-0726-F88D-CEB25C69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651F1-2DC3-8536-EC42-166C0A21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EAD98-0473-05F2-9461-6EAE4CC2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15BF-4015-99AF-EAC6-BFAB3C3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865C0-2074-245D-F7B8-6BB1B92D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454DF-7D5A-39F4-9219-19CFEBE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E880-C8F1-163A-498B-95A4821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9A65C-0D2F-6E7D-8EB0-51900DF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0FF4B-EE17-9622-05A3-0EADE0C0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D6C02-E23C-6CAF-5849-411EE300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3FB9-4B3A-666D-758B-BC169BE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B0DE-E700-1FE3-25B9-B0EE371C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D1F9-FD7D-01D9-72E0-B4DF1E38E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FD7E-85A7-7240-C015-C5572EA9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E8DD9-AC19-EAE7-17D3-348B1196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DBCD5-1275-5740-53EA-B103BC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0A-ED63-310D-BE41-27278DF3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4F32A-1C87-0899-44E3-C57978A3B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1845-577E-6D48-013D-9768E99B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A51F5-2861-E7DA-C396-76A6C04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8F950-53AE-9B93-3D00-999C361E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D47A-945F-B6F4-E53B-C1773CA7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8DFD7-2230-2BEB-34D0-CDFFF24A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A829-833A-57F4-4B7E-F8AEF6D3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5E79-93BA-4ECA-1C50-F0895D95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F531-EA11-4D87-BF04-5B0A445E937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3367-B5FF-19E4-7AC8-A3D811BC3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CF02-9FB1-5534-41DB-481DD8A5A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68C1-518A-4BB0-8A10-0A0E84010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E0E7-4763-2F7A-3B7E-50D1016A5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Analytics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6292-9679-7366-9AE0-F2578AD68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Instructor: Nagarjuna Chidarala</a:t>
            </a:r>
          </a:p>
        </p:txBody>
      </p:sp>
    </p:spTree>
    <p:extLst>
      <p:ext uri="{BB962C8B-B14F-4D97-AF65-F5344CB8AC3E}">
        <p14:creationId xmlns:p14="http://schemas.microsoft.com/office/powerpoint/2010/main" val="14366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D60A-3626-4001-4847-FCD29046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3458-25B7-82CE-8FBD-BC9725E7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: supports numerical and array operations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Scipy</a:t>
            </a:r>
            <a:r>
              <a:rPr lang="en-US" dirty="0"/>
              <a:t>: Math and Diff Eq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Pandas: supports data manipulation and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Visualization Libraries: matplotlib, seaborn, bokeh, </a:t>
            </a:r>
            <a:r>
              <a:rPr lang="en-US" dirty="0" err="1"/>
              <a:t>gmplot</a:t>
            </a:r>
            <a:r>
              <a:rPr lang="en-US" dirty="0"/>
              <a:t> etc.,</a:t>
            </a:r>
          </a:p>
        </p:txBody>
      </p:sp>
    </p:spTree>
    <p:extLst>
      <p:ext uri="{BB962C8B-B14F-4D97-AF65-F5344CB8AC3E}">
        <p14:creationId xmlns:p14="http://schemas.microsoft.com/office/powerpoint/2010/main" val="354962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68D6-683A-4CCF-00EC-947DDE86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ACA4-AF64-85EE-3E36-43D1C902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Multi-dimensional arrays</a:t>
            </a:r>
          </a:p>
          <a:p>
            <a:pPr lvl="1"/>
            <a:r>
              <a:rPr lang="en-US" dirty="0"/>
              <a:t>Faster and more space efficient than lists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[1,’a’,[],7] </a:t>
            </a:r>
            <a:r>
              <a:rPr lang="en-US" dirty="0" err="1"/>
              <a:t>arr</a:t>
            </a:r>
            <a:r>
              <a:rPr lang="en-US" dirty="0"/>
              <a:t>[3] = 7     [1,2,3,4] num[3] = 4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incorporate C/C++/Fortran Code</a:t>
            </a:r>
          </a:p>
          <a:p>
            <a:endParaRPr lang="en-US" dirty="0"/>
          </a:p>
          <a:p>
            <a:r>
              <a:rPr lang="en-US" dirty="0"/>
              <a:t>Linear Algebra, Fourier Transform, Random Number Support etc.,</a:t>
            </a:r>
          </a:p>
        </p:txBody>
      </p:sp>
    </p:spTree>
    <p:extLst>
      <p:ext uri="{BB962C8B-B14F-4D97-AF65-F5344CB8AC3E}">
        <p14:creationId xmlns:p14="http://schemas.microsoft.com/office/powerpoint/2010/main" val="3168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F917-7FD8-C447-A849-BBDB85D8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4AB4-4641-6FB3-98D7-265A8A8D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err="1"/>
              <a:t>numpy</a:t>
            </a:r>
            <a:r>
              <a:rPr lang="en-US" dirty="0"/>
              <a:t> data structure is an array</a:t>
            </a:r>
          </a:p>
          <a:p>
            <a:r>
              <a:rPr lang="en-US" dirty="0"/>
              <a:t>An </a:t>
            </a:r>
            <a:r>
              <a:rPr lang="en-US" dirty="0" err="1"/>
              <a:t>numpy</a:t>
            </a:r>
            <a:r>
              <a:rPr lang="en-US" dirty="0"/>
              <a:t> array is a sequential collection of “like” objects</a:t>
            </a:r>
          </a:p>
          <a:p>
            <a:r>
              <a:rPr lang="en-US" dirty="0"/>
              <a:t>Unlike python lists, </a:t>
            </a:r>
            <a:r>
              <a:rPr lang="en-US" dirty="0" err="1"/>
              <a:t>numpy</a:t>
            </a:r>
            <a:r>
              <a:rPr lang="en-US" dirty="0"/>
              <a:t> arrays contain objects of same data type</a:t>
            </a:r>
          </a:p>
          <a:p>
            <a:r>
              <a:rPr lang="en-US" dirty="0"/>
              <a:t>This makes indexed access faster</a:t>
            </a:r>
          </a:p>
          <a:p>
            <a:r>
              <a:rPr lang="en-US" dirty="0"/>
              <a:t>And more memory efficient</a:t>
            </a:r>
          </a:p>
          <a:p>
            <a:r>
              <a:rPr lang="en-US" dirty="0" err="1"/>
              <a:t>Numpy</a:t>
            </a:r>
            <a:r>
              <a:rPr lang="en-US" dirty="0"/>
              <a:t> arrays are mutable</a:t>
            </a:r>
          </a:p>
          <a:p>
            <a:r>
              <a:rPr lang="en-US" dirty="0" err="1"/>
              <a:t>Numpy</a:t>
            </a:r>
            <a:r>
              <a:rPr lang="en-US" dirty="0"/>
              <a:t> are optimized for matrix operations</a:t>
            </a:r>
          </a:p>
        </p:txBody>
      </p:sp>
    </p:spTree>
    <p:extLst>
      <p:ext uri="{BB962C8B-B14F-4D97-AF65-F5344CB8AC3E}">
        <p14:creationId xmlns:p14="http://schemas.microsoft.com/office/powerpoint/2010/main" val="38539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A798-964B-CA23-E584-846ED549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AE08-761D-4A85-950C-762E6783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data manipulation and analysis capabilities</a:t>
            </a:r>
          </a:p>
          <a:p>
            <a:r>
              <a:rPr lang="en-US" dirty="0"/>
              <a:t>Integration with data visualization libraries</a:t>
            </a:r>
          </a:p>
          <a:p>
            <a:r>
              <a:rPr lang="en-US" dirty="0"/>
              <a:t>Built-in time series capabilities</a:t>
            </a:r>
          </a:p>
          <a:p>
            <a:r>
              <a:rPr lang="en-US" dirty="0"/>
              <a:t>Optimized for speed</a:t>
            </a:r>
          </a:p>
          <a:p>
            <a:r>
              <a:rPr lang="en-US" dirty="0"/>
              <a:t>Built-in support for grabbing data from multiple sources</a:t>
            </a:r>
          </a:p>
          <a:p>
            <a:pPr lvl="1"/>
            <a:r>
              <a:rPr lang="en-US" dirty="0"/>
              <a:t>Csv, html, </a:t>
            </a:r>
            <a:r>
              <a:rPr lang="en-US" dirty="0" err="1"/>
              <a:t>xls</a:t>
            </a:r>
            <a:r>
              <a:rPr lang="en-US" dirty="0"/>
              <a:t>, google, world bank, </a:t>
            </a:r>
            <a:r>
              <a:rPr lang="en-US" dirty="0" err="1"/>
              <a:t>fred</a:t>
            </a:r>
            <a:r>
              <a:rPr lang="en-US" dirty="0"/>
              <a:t> etc.,</a:t>
            </a:r>
          </a:p>
        </p:txBody>
      </p:sp>
    </p:spTree>
    <p:extLst>
      <p:ext uri="{BB962C8B-B14F-4D97-AF65-F5344CB8AC3E}">
        <p14:creationId xmlns:p14="http://schemas.microsoft.com/office/powerpoint/2010/main" val="393569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6A7-5D6D-A429-287D-F3FCE527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4CC8-5B96-6B1E-320D-2ADB7783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organizes data into two data objects</a:t>
            </a:r>
          </a:p>
          <a:p>
            <a:pPr lvl="1"/>
            <a:r>
              <a:rPr lang="en-US" dirty="0"/>
              <a:t>Series: One dimensional array object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: A two dimensional table object</a:t>
            </a:r>
          </a:p>
          <a:p>
            <a:endParaRPr lang="en-US" dirty="0"/>
          </a:p>
          <a:p>
            <a:r>
              <a:rPr lang="en-US" dirty="0"/>
              <a:t>Each column in a </a:t>
            </a:r>
            <a:r>
              <a:rPr lang="en-US" dirty="0" err="1"/>
              <a:t>dataframe</a:t>
            </a:r>
            <a:r>
              <a:rPr lang="en-US" dirty="0"/>
              <a:t> corresponds to a named series</a:t>
            </a:r>
          </a:p>
          <a:p>
            <a:endParaRPr lang="en-US" dirty="0"/>
          </a:p>
          <a:p>
            <a:r>
              <a:rPr lang="en-US" dirty="0"/>
              <a:t>Rows in a </a:t>
            </a:r>
            <a:r>
              <a:rPr lang="en-US" dirty="0" err="1"/>
              <a:t>dataframe</a:t>
            </a:r>
            <a:r>
              <a:rPr lang="en-US" dirty="0"/>
              <a:t> can be indexed by a column of any datatype</a:t>
            </a:r>
          </a:p>
        </p:txBody>
      </p:sp>
    </p:spTree>
    <p:extLst>
      <p:ext uri="{BB962C8B-B14F-4D97-AF65-F5344CB8AC3E}">
        <p14:creationId xmlns:p14="http://schemas.microsoft.com/office/powerpoint/2010/main" val="285268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239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 to Analytics in Python </vt:lpstr>
      <vt:lpstr>Data Handling Libraries</vt:lpstr>
      <vt:lpstr>Why numpy?</vt:lpstr>
      <vt:lpstr>Numpy arrays</vt:lpstr>
      <vt:lpstr>Pandas</vt:lpstr>
      <vt:lpstr>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Analytics in Python </dc:title>
  <dc:creator>Nagarjuna Chidarala</dc:creator>
  <cp:lastModifiedBy>Nagarjuna Chidarala</cp:lastModifiedBy>
  <cp:revision>2</cp:revision>
  <dcterms:created xsi:type="dcterms:W3CDTF">2022-05-16T12:52:15Z</dcterms:created>
  <dcterms:modified xsi:type="dcterms:W3CDTF">2022-05-19T04:26:24Z</dcterms:modified>
</cp:coreProperties>
</file>