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57" r:id="rId5"/>
    <p:sldId id="262" r:id="rId6"/>
    <p:sldId id="260" r:id="rId7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17:53:23.69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 sz="5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Logistic Regression</a:t>
            </a:r>
            <a:endParaRPr lang="en-US" sz="54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480" y="2927350"/>
            <a:ext cx="2488565" cy="140081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Daniel jadi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Data Scientist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110" y="542290"/>
            <a:ext cx="10708640" cy="5704840"/>
          </a:xfrm>
        </p:spPr>
        <p:txBody>
          <a:bodyPr/>
          <a:p>
            <a:pPr marL="0" indent="0" algn="ctr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Types of Logistic Regression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Binary Logistic Regression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categorical response has only two 2 possible outcomes. Example: Spam or Not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2. Multinomial Logistic Regression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Three or more categories without ordering. Example: Predicting which food is preferred more (ex1:Veg, Non-Veg, Vegan, ex2: TRS,TDP,BJP,CONG,CPM)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3. Ordinal Logistic Regression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Three or more categories with ordering. Example: Movie rating from 1 to 5 or (Low, Medium and High)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42645"/>
            <a:ext cx="10972800" cy="2656840"/>
          </a:xfrm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Logistic regression is a classification algorithm used to assign observations to a discrete set of classes.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Logistic regression models the data using the sigmoid function.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1) The sigmoid function’s range is bounded between 0 and 1. Thus it’s useful in calculating the probability for the Logistic function.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2) It’s derivative is easy to calculate than other functions which is useful during gradient descent calculation.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3) It is a simple way of introducing non-linearity to the model.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 descr="logitf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95" y="3588385"/>
            <a:ext cx="4344670" cy="2958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070" y="3588385"/>
            <a:ext cx="5611495" cy="2999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Content Placeholder 1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432800" y="35433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800" y="35433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60" y="495300"/>
            <a:ext cx="10308590" cy="545020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So, we can define conditional probabilities for 2 labels(0 and 1) for  i^{th} observation as: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pro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0" y="1254125"/>
            <a:ext cx="4808220" cy="63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030" y="2400300"/>
            <a:ext cx="611886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160" y="1208405"/>
            <a:ext cx="11125835" cy="4547870"/>
          </a:xfrm>
        </p:spPr>
        <p:txBody>
          <a:bodyPr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Binary Output Variable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Logistic regression is intended for binary (two-class) classification problems. It will predict the probability of an instance belonging to the default class, which can be snapped into a 0 or 1 classification.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Remove Noise: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Logistic regression assumes no error in the output variable (y), consider removing outliers and possibly misclassified instances from your training data.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Gaussian Distribution: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Logistic regression is a linear algorithm (with a non-linear transform on output). It does assume a linear relationship between the input variables with the output.We can use log, root, Box-Cox and other univariate transforms to better expose this relationship by data transform.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Remove Correlated Inputs: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The model can overfit if you have multiple highly-correlated inputs. Consider calculating the pairwise correlations between all inputs and removing highly correlated inputs.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5750" y="418465"/>
            <a:ext cx="7141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latin typeface="Times New Roman" panose="02020603050405020304" charset="0"/>
                <a:cs typeface="Times New Roman" panose="02020603050405020304" charset="0"/>
              </a:rPr>
              <a:t>Assumptions of Logistic Regression</a:t>
            </a:r>
            <a:endParaRPr lang="en-US" altLang="en-GB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26490"/>
            <a:ext cx="10795635" cy="5001260"/>
          </a:xfrm>
        </p:spPr>
        <p:txBody>
          <a:bodyPr/>
          <a:p>
            <a:pPr marL="0" indent="0" algn="ctr">
              <a:buNone/>
            </a:pPr>
            <a:endParaRPr lang="en-US" sz="8800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880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800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</Words>
  <Application>WPS Presentation</Application>
  <PresentationFormat>Widescreen</PresentationFormat>
  <Paragraphs>35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Equation.KSEE3</vt:lpstr>
      <vt:lpstr>2. 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1001533</dc:creator>
  <cp:lastModifiedBy>Jadi Daniel</cp:lastModifiedBy>
  <cp:revision>39</cp:revision>
  <dcterms:created xsi:type="dcterms:W3CDTF">2020-02-24T09:54:00Z</dcterms:created>
  <dcterms:modified xsi:type="dcterms:W3CDTF">2022-08-21T12:29:51Z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2057-11.2.0.11156</vt:lpwstr>
  </property>
  <property fmtid="{D5CDD505-2E9C-101B-9397-08002B2CF9AE}" pid="3" name="ICV">
    <vt:lpwstr>102B54C35ED7441DB601B60B45964F5A</vt:lpwstr>
  </property>
</Properties>
</file>