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6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ogeswara venkata keerthi sai pathakamudi" userId="f5ee27b1d4c5ed04" providerId="LiveId" clId="{B9D92EC0-0A35-4FAE-954C-17AFDF8E5A7E}"/>
    <pc:docChg chg="custSel addSld modSld">
      <pc:chgData name="bhogeswara venkata keerthi sai pathakamudi" userId="f5ee27b1d4c5ed04" providerId="LiveId" clId="{B9D92EC0-0A35-4FAE-954C-17AFDF8E5A7E}" dt="2023-04-03T06:54:55.835" v="119"/>
      <pc:docMkLst>
        <pc:docMk/>
      </pc:docMkLst>
      <pc:sldChg chg="modSp mod">
        <pc:chgData name="bhogeswara venkata keerthi sai pathakamudi" userId="f5ee27b1d4c5ed04" providerId="LiveId" clId="{B9D92EC0-0A35-4FAE-954C-17AFDF8E5A7E}" dt="2023-04-03T06:48:38.263" v="51" actId="20577"/>
        <pc:sldMkLst>
          <pc:docMk/>
          <pc:sldMk cId="3712070777" sldId="256"/>
        </pc:sldMkLst>
        <pc:spChg chg="mod">
          <ac:chgData name="bhogeswara venkata keerthi sai pathakamudi" userId="f5ee27b1d4c5ed04" providerId="LiveId" clId="{B9D92EC0-0A35-4FAE-954C-17AFDF8E5A7E}" dt="2023-04-03T06:48:38.263" v="51" actId="20577"/>
          <ac:spMkLst>
            <pc:docMk/>
            <pc:sldMk cId="3712070777" sldId="256"/>
            <ac:spMk id="3" creationId="{16644836-4016-224D-E6D3-454E3212B0DC}"/>
          </ac:spMkLst>
        </pc:spChg>
      </pc:sldChg>
      <pc:sldChg chg="addSp delSp modSp mod">
        <pc:chgData name="bhogeswara venkata keerthi sai pathakamudi" userId="f5ee27b1d4c5ed04" providerId="LiveId" clId="{B9D92EC0-0A35-4FAE-954C-17AFDF8E5A7E}" dt="2023-04-03T06:24:27.718" v="26" actId="20577"/>
        <pc:sldMkLst>
          <pc:docMk/>
          <pc:sldMk cId="1853508766" sldId="258"/>
        </pc:sldMkLst>
        <pc:spChg chg="mod">
          <ac:chgData name="bhogeswara venkata keerthi sai pathakamudi" userId="f5ee27b1d4c5ed04" providerId="LiveId" clId="{B9D92EC0-0A35-4FAE-954C-17AFDF8E5A7E}" dt="2023-04-03T06:24:27.718" v="26" actId="20577"/>
          <ac:spMkLst>
            <pc:docMk/>
            <pc:sldMk cId="1853508766" sldId="258"/>
            <ac:spMk id="2" creationId="{ADAB1FC0-13FB-AD85-CA02-D3BD4FCA725D}"/>
          </ac:spMkLst>
        </pc:spChg>
        <pc:spChg chg="del mod">
          <ac:chgData name="bhogeswara venkata keerthi sai pathakamudi" userId="f5ee27b1d4c5ed04" providerId="LiveId" clId="{B9D92EC0-0A35-4FAE-954C-17AFDF8E5A7E}" dt="2023-04-03T06:23:00.567" v="1" actId="22"/>
          <ac:spMkLst>
            <pc:docMk/>
            <pc:sldMk cId="1853508766" sldId="258"/>
            <ac:spMk id="3" creationId="{E883E5C7-87A7-7A9F-C59D-3FC1F878EAEA}"/>
          </ac:spMkLst>
        </pc:spChg>
        <pc:picChg chg="add mod ord modCrop">
          <ac:chgData name="bhogeswara venkata keerthi sai pathakamudi" userId="f5ee27b1d4c5ed04" providerId="LiveId" clId="{B9D92EC0-0A35-4FAE-954C-17AFDF8E5A7E}" dt="2023-04-03T06:23:51.647" v="13" actId="14100"/>
          <ac:picMkLst>
            <pc:docMk/>
            <pc:sldMk cId="1853508766" sldId="258"/>
            <ac:picMk id="5" creationId="{1ED40B91-8AC5-282F-4145-78641EA39933}"/>
          </ac:picMkLst>
        </pc:picChg>
      </pc:sldChg>
      <pc:sldChg chg="modSp mod">
        <pc:chgData name="bhogeswara venkata keerthi sai pathakamudi" userId="f5ee27b1d4c5ed04" providerId="LiveId" clId="{B9D92EC0-0A35-4FAE-954C-17AFDF8E5A7E}" dt="2023-04-03T06:52:26.467" v="55" actId="27636"/>
        <pc:sldMkLst>
          <pc:docMk/>
          <pc:sldMk cId="3976228733" sldId="262"/>
        </pc:sldMkLst>
        <pc:spChg chg="mod">
          <ac:chgData name="bhogeswara venkata keerthi sai pathakamudi" userId="f5ee27b1d4c5ed04" providerId="LiveId" clId="{B9D92EC0-0A35-4FAE-954C-17AFDF8E5A7E}" dt="2023-04-03T06:52:26.467" v="55" actId="27636"/>
          <ac:spMkLst>
            <pc:docMk/>
            <pc:sldMk cId="3976228733" sldId="262"/>
            <ac:spMk id="3" creationId="{639FA5CA-2024-F1AD-5EC3-3378101C919B}"/>
          </ac:spMkLst>
        </pc:spChg>
      </pc:sldChg>
      <pc:sldChg chg="addSp delSp modSp mod">
        <pc:chgData name="bhogeswara venkata keerthi sai pathakamudi" userId="f5ee27b1d4c5ed04" providerId="LiveId" clId="{B9D92EC0-0A35-4FAE-954C-17AFDF8E5A7E}" dt="2023-04-03T06:54:55.835" v="119"/>
        <pc:sldMkLst>
          <pc:docMk/>
          <pc:sldMk cId="1729685117" sldId="271"/>
        </pc:sldMkLst>
        <pc:spChg chg="add del mod">
          <ac:chgData name="bhogeswara venkata keerthi sai pathakamudi" userId="f5ee27b1d4c5ed04" providerId="LiveId" clId="{B9D92EC0-0A35-4FAE-954C-17AFDF8E5A7E}" dt="2023-04-03T06:54:05.672" v="57" actId="931"/>
          <ac:spMkLst>
            <pc:docMk/>
            <pc:sldMk cId="1729685117" sldId="271"/>
            <ac:spMk id="4" creationId="{A558D856-4231-A0DC-A10B-3B03003A0555}"/>
          </ac:spMkLst>
        </pc:spChg>
        <pc:spChg chg="add del mod">
          <ac:chgData name="bhogeswara venkata keerthi sai pathakamudi" userId="f5ee27b1d4c5ed04" providerId="LiveId" clId="{B9D92EC0-0A35-4FAE-954C-17AFDF8E5A7E}" dt="2023-04-03T06:54:55.835" v="119"/>
          <ac:spMkLst>
            <pc:docMk/>
            <pc:sldMk cId="1729685117" sldId="271"/>
            <ac:spMk id="8" creationId="{AAC5EA83-346C-8A5C-F7F5-66FA908A1338}"/>
          </ac:spMkLst>
        </pc:spChg>
        <pc:picChg chg="del">
          <ac:chgData name="bhogeswara venkata keerthi sai pathakamudi" userId="f5ee27b1d4c5ed04" providerId="LiveId" clId="{B9D92EC0-0A35-4FAE-954C-17AFDF8E5A7E}" dt="2023-04-03T06:53:42.536" v="56" actId="478"/>
          <ac:picMkLst>
            <pc:docMk/>
            <pc:sldMk cId="1729685117" sldId="271"/>
            <ac:picMk id="5" creationId="{D2233380-E60E-C240-B92B-3516EFAB993C}"/>
          </ac:picMkLst>
        </pc:picChg>
        <pc:picChg chg="add mod">
          <ac:chgData name="bhogeswara venkata keerthi sai pathakamudi" userId="f5ee27b1d4c5ed04" providerId="LiveId" clId="{B9D92EC0-0A35-4FAE-954C-17AFDF8E5A7E}" dt="2023-04-03T06:54:45.344" v="63" actId="14100"/>
          <ac:picMkLst>
            <pc:docMk/>
            <pc:sldMk cId="1729685117" sldId="271"/>
            <ac:picMk id="7" creationId="{E46CF833-DBE0-8AAD-407E-1C4F314BA756}"/>
          </ac:picMkLst>
        </pc:picChg>
      </pc:sldChg>
      <pc:sldChg chg="addSp delSp modSp new mod">
        <pc:chgData name="bhogeswara venkata keerthi sai pathakamudi" userId="f5ee27b1d4c5ed04" providerId="LiveId" clId="{B9D92EC0-0A35-4FAE-954C-17AFDF8E5A7E}" dt="2023-04-03T06:41:59.384" v="49" actId="20577"/>
        <pc:sldMkLst>
          <pc:docMk/>
          <pc:sldMk cId="662041753" sldId="272"/>
        </pc:sldMkLst>
        <pc:spChg chg="mod">
          <ac:chgData name="bhogeswara venkata keerthi sai pathakamudi" userId="f5ee27b1d4c5ed04" providerId="LiveId" clId="{B9D92EC0-0A35-4FAE-954C-17AFDF8E5A7E}" dt="2023-04-03T06:41:59.384" v="49" actId="20577"/>
          <ac:spMkLst>
            <pc:docMk/>
            <pc:sldMk cId="662041753" sldId="272"/>
            <ac:spMk id="2" creationId="{F963224A-274A-C257-0DC4-A0B733113475}"/>
          </ac:spMkLst>
        </pc:spChg>
        <pc:spChg chg="del">
          <ac:chgData name="bhogeswara venkata keerthi sai pathakamudi" userId="f5ee27b1d4c5ed04" providerId="LiveId" clId="{B9D92EC0-0A35-4FAE-954C-17AFDF8E5A7E}" dt="2023-04-03T06:40:06.658" v="28" actId="931"/>
          <ac:spMkLst>
            <pc:docMk/>
            <pc:sldMk cId="662041753" sldId="272"/>
            <ac:spMk id="3" creationId="{BD7EF7DA-8B8D-FE39-A458-5F55E0B8F65A}"/>
          </ac:spMkLst>
        </pc:spChg>
        <pc:picChg chg="add mod">
          <ac:chgData name="bhogeswara venkata keerthi sai pathakamudi" userId="f5ee27b1d4c5ed04" providerId="LiveId" clId="{B9D92EC0-0A35-4FAE-954C-17AFDF8E5A7E}" dt="2023-04-03T06:40:50.248" v="37" actId="14100"/>
          <ac:picMkLst>
            <pc:docMk/>
            <pc:sldMk cId="662041753" sldId="272"/>
            <ac:picMk id="5" creationId="{609DABCA-F268-4AD5-1C6E-221FBC8678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3CEC76E-8F19-438C-8AA0-5674DCB9AD0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851480-D019-4A3C-AFD1-4A161E8F664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9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C76E-8F19-438C-8AA0-5674DCB9AD0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1480-D019-4A3C-AFD1-4A161E8F6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35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C76E-8F19-438C-8AA0-5674DCB9AD0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1480-D019-4A3C-AFD1-4A161E8F664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664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C76E-8F19-438C-8AA0-5674DCB9AD0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1480-D019-4A3C-AFD1-4A161E8F664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04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C76E-8F19-438C-8AA0-5674DCB9AD0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1480-D019-4A3C-AFD1-4A161E8F6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99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C76E-8F19-438C-8AA0-5674DCB9AD0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1480-D019-4A3C-AFD1-4A161E8F664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357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C76E-8F19-438C-8AA0-5674DCB9AD0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1480-D019-4A3C-AFD1-4A161E8F664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2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C76E-8F19-438C-8AA0-5674DCB9AD0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1480-D019-4A3C-AFD1-4A161E8F664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28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C76E-8F19-438C-8AA0-5674DCB9AD0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1480-D019-4A3C-AFD1-4A161E8F664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60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C76E-8F19-438C-8AA0-5674DCB9AD0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1480-D019-4A3C-AFD1-4A161E8F6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1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C76E-8F19-438C-8AA0-5674DCB9AD0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1480-D019-4A3C-AFD1-4A161E8F664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8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C76E-8F19-438C-8AA0-5674DCB9AD0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1480-D019-4A3C-AFD1-4A161E8F6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4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C76E-8F19-438C-8AA0-5674DCB9AD0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1480-D019-4A3C-AFD1-4A161E8F664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C76E-8F19-438C-8AA0-5674DCB9AD0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1480-D019-4A3C-AFD1-4A161E8F664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C76E-8F19-438C-8AA0-5674DCB9AD0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1480-D019-4A3C-AFD1-4A161E8F6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03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C76E-8F19-438C-8AA0-5674DCB9AD0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1480-D019-4A3C-AFD1-4A161E8F664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C76E-8F19-438C-8AA0-5674DCB9AD0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51480-D019-4A3C-AFD1-4A161E8F6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CEC76E-8F19-438C-8AA0-5674DCB9AD04}" type="datetimeFigureOut">
              <a:rPr lang="en-IN" smtClean="0"/>
              <a:t>03-04-2023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851480-D019-4A3C-AFD1-4A161E8F66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33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30478819@N08/48329288791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A64C-92BB-8D56-B706-ACE8867D1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065402"/>
            <a:ext cx="10058400" cy="2248249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Automatic License Number Plate Recognition System</a:t>
            </a:r>
            <a:br>
              <a:rPr lang="en-US" sz="4400" b="1" dirty="0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MACHINE LEARNING LABORATORY PROJECT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44836-4016-224D-E6D3-454E3212B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544350"/>
            <a:ext cx="10058400" cy="20962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                                              Presented by:</a:t>
            </a:r>
          </a:p>
          <a:p>
            <a:r>
              <a:rPr lang="en-US" dirty="0"/>
              <a:t>                                                                       T .Sai Avinash-208W1A05C4</a:t>
            </a:r>
          </a:p>
          <a:p>
            <a:r>
              <a:rPr lang="en-US" dirty="0"/>
              <a:t>                                                                       P.Bhogeswar-208W1A05A6</a:t>
            </a:r>
          </a:p>
          <a:p>
            <a:r>
              <a:rPr lang="en-US" dirty="0"/>
              <a:t>                                                                   </a:t>
            </a:r>
            <a:r>
              <a:rPr lang="en-US" dirty="0" err="1"/>
              <a:t>E.G.Srihas</a:t>
            </a:r>
            <a:r>
              <a:rPr lang="en-US" dirty="0"/>
              <a:t>- 208W1A0577</a:t>
            </a:r>
          </a:p>
          <a:p>
            <a:r>
              <a:rPr lang="en-US" dirty="0"/>
              <a:t>                                                                     Ram prasad-208W1A0581</a:t>
            </a:r>
          </a:p>
          <a:p>
            <a:r>
              <a:rPr lang="en-IN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71207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6593-976F-10FF-7897-61596A69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F58C5-C98A-75D1-0974-D84853A5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Apply filter and find edges for localization</a:t>
            </a:r>
            <a:endParaRPr lang="en-IN" sz="1800" b="1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3F54A-4F4B-7C6B-770B-26D08C239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907877"/>
            <a:ext cx="9090170" cy="3318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533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CE27-94B8-B2F8-1408-478FC2C5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3853-AB5C-BF76-BE5E-7B2DF493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Find Contours and Apply Mask</a:t>
            </a:r>
            <a:endParaRPr lang="en-IN" sz="1800" b="1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614C0-021F-2856-D2DE-4D7232B0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16" y="3028425"/>
            <a:ext cx="8556771" cy="3011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02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E48B-158B-1224-C112-FFD78D01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521CB8-44AA-31B7-A7F5-F72FA9C53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636" y="2557463"/>
            <a:ext cx="6806727" cy="3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361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454C-B790-C129-D224-A398E495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03AF04-0543-F100-4156-3A1C448FD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55875"/>
            <a:ext cx="9601200" cy="3121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177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224A-274A-C257-0DC4-A0B73311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DABCA-F268-4AD5-1C6E-221FBC867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99" y="2441196"/>
            <a:ext cx="10570129" cy="3434672"/>
          </a:xfrm>
        </p:spPr>
      </p:pic>
    </p:spTree>
    <p:extLst>
      <p:ext uri="{BB962C8B-B14F-4D97-AF65-F5344CB8AC3E}">
        <p14:creationId xmlns:p14="http://schemas.microsoft.com/office/powerpoint/2010/main" val="66204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5EFA-B862-1B7E-60F9-9049735F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DCBDD-788D-5FEC-C80D-2FF5EAB2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Render Result</a:t>
            </a:r>
            <a:endParaRPr lang="en-IN" sz="1800" b="1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132E2-B574-EBD6-6397-06747D88C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962415"/>
            <a:ext cx="9232782" cy="3318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059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DF98-8917-D7B3-7480-2F1271BE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F129C-3A67-67B1-E4E5-6FCF60645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hangingPunct="1">
              <a:lnSpc>
                <a:spcPct val="100000"/>
              </a:lnSpc>
              <a:spcBef>
                <a:spcPts val="413"/>
              </a:spcBef>
              <a:buClr>
                <a:srgbClr val="FF388C"/>
              </a:buClr>
              <a:buSzPct val="95000"/>
              <a:buFont typeface="Wingdings" panose="05000000000000000000" pitchFamily="2" charset="2"/>
              <a:buChar char=""/>
            </a:pPr>
            <a:r>
              <a:rPr lang="en-US" altLang="en-US" sz="2400" dirty="0">
                <a:solidFill>
                  <a:schemeClr val="tx1"/>
                </a:solidFill>
                <a:latin typeface="Californian FB" panose="0207040306080B030204" pitchFamily="18" charset="0"/>
              </a:rPr>
              <a:t>Car park management</a:t>
            </a:r>
          </a:p>
          <a:p>
            <a:pPr lvl="1" hangingPunct="1">
              <a:lnSpc>
                <a:spcPct val="100000"/>
              </a:lnSpc>
              <a:spcBef>
                <a:spcPts val="413"/>
              </a:spcBef>
              <a:buClr>
                <a:srgbClr val="FF388C"/>
              </a:buClr>
              <a:buSzPct val="95000"/>
              <a:buFont typeface="Wingdings" panose="05000000000000000000" pitchFamily="2" charset="2"/>
              <a:buChar char=""/>
            </a:pPr>
            <a:r>
              <a:rPr lang="en-US" altLang="en-US" sz="2400" dirty="0">
                <a:solidFill>
                  <a:schemeClr val="tx1"/>
                </a:solidFill>
                <a:latin typeface="Californian FB" panose="0207040306080B030204" pitchFamily="18" charset="0"/>
              </a:rPr>
              <a:t>Security access control</a:t>
            </a:r>
          </a:p>
          <a:p>
            <a:pPr lvl="1" hangingPunct="1">
              <a:lnSpc>
                <a:spcPct val="100000"/>
              </a:lnSpc>
              <a:spcBef>
                <a:spcPts val="413"/>
              </a:spcBef>
              <a:buClr>
                <a:srgbClr val="FF388C"/>
              </a:buClr>
              <a:buSzPct val="95000"/>
              <a:buFont typeface="Wingdings" panose="05000000000000000000" pitchFamily="2" charset="2"/>
              <a:buChar char=""/>
            </a:pPr>
            <a:r>
              <a:rPr lang="en-US" altLang="en-US" sz="2400" dirty="0">
                <a:solidFill>
                  <a:schemeClr val="tx1"/>
                </a:solidFill>
                <a:latin typeface="Californian FB" panose="0207040306080B030204" pitchFamily="18" charset="0"/>
              </a:rPr>
              <a:t>Toll Collection</a:t>
            </a:r>
          </a:p>
          <a:p>
            <a:pPr lvl="1" hangingPunct="1">
              <a:lnSpc>
                <a:spcPct val="100000"/>
              </a:lnSpc>
              <a:spcBef>
                <a:spcPts val="413"/>
              </a:spcBef>
              <a:buClr>
                <a:srgbClr val="FF388C"/>
              </a:buClr>
              <a:buSzPct val="95000"/>
              <a:buFont typeface="Wingdings" panose="05000000000000000000" pitchFamily="2" charset="2"/>
              <a:buChar char=""/>
            </a:pPr>
            <a:r>
              <a:rPr lang="en-US" altLang="en-US" sz="2400" dirty="0">
                <a:solidFill>
                  <a:schemeClr val="tx1"/>
                </a:solidFill>
                <a:latin typeface="Californian FB" panose="0207040306080B030204" pitchFamily="18" charset="0"/>
              </a:rPr>
              <a:t>Automation of vehicle entry to and exit from car parks</a:t>
            </a:r>
          </a:p>
          <a:p>
            <a:pPr lvl="1" hangingPunct="1">
              <a:lnSpc>
                <a:spcPct val="100000"/>
              </a:lnSpc>
              <a:spcBef>
                <a:spcPts val="413"/>
              </a:spcBef>
              <a:buClr>
                <a:srgbClr val="FF388C"/>
              </a:buClr>
              <a:buSzPct val="95000"/>
              <a:buFont typeface="Wingdings" panose="05000000000000000000" pitchFamily="2" charset="2"/>
              <a:buChar char=""/>
            </a:pPr>
            <a:r>
              <a:rPr lang="en-US" altLang="en-US" sz="2400" dirty="0">
                <a:solidFill>
                  <a:schemeClr val="tx1"/>
                </a:solidFill>
                <a:latin typeface="Californian FB" panose="0207040306080B030204" pitchFamily="18" charset="0"/>
              </a:rPr>
              <a:t>State border control</a:t>
            </a:r>
          </a:p>
          <a:p>
            <a:pPr lvl="1" hangingPunct="1">
              <a:lnSpc>
                <a:spcPct val="100000"/>
              </a:lnSpc>
              <a:spcBef>
                <a:spcPts val="413"/>
              </a:spcBef>
              <a:buClr>
                <a:srgbClr val="FF388C"/>
              </a:buClr>
              <a:buSzPct val="95000"/>
              <a:buFont typeface="Wingdings" panose="05000000000000000000" pitchFamily="2" charset="2"/>
              <a:buChar char=""/>
            </a:pPr>
            <a:r>
              <a:rPr lang="en-IN" sz="2600" b="0" i="0" dirty="0"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Security Surveillance</a:t>
            </a:r>
            <a:endParaRPr lang="en-US" altLang="en-US" sz="2600" dirty="0">
              <a:solidFill>
                <a:schemeClr val="tx1"/>
              </a:solidFill>
              <a:latin typeface="Californian FB" panose="0207040306080B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08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EE5E-8301-D436-C691-5B27D66D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6CF833-DBE0-8AAD-407E-1C4F314BA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510" y="864066"/>
            <a:ext cx="10528183" cy="5011273"/>
          </a:xfrm>
        </p:spPr>
      </p:pic>
    </p:spTree>
    <p:extLst>
      <p:ext uri="{BB962C8B-B14F-4D97-AF65-F5344CB8AC3E}">
        <p14:creationId xmlns:p14="http://schemas.microsoft.com/office/powerpoint/2010/main" val="172968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D938-079C-D2C8-8D08-D4A8C289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7E9F-89AB-DD83-62D9-D05B6484C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This machine learning project aims to develop an Automatic License Number Plate Recognition system that can detect and recognize the license plate of a vehicle and read the license numbers printed on it. 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primary objective is to create a system that can accurately identify license plates and extract relevant information from them,</a:t>
            </a:r>
            <a:r>
              <a:rPr lang="en-US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which could have numerous practical applications, including security scans and traffic monitoring. </a:t>
            </a:r>
            <a:endParaRPr lang="en-IN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41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4F49B-BEF3-DB57-98D0-4234666B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0DCB-3BEE-3B75-179D-397A2C592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hangingPunct="1">
              <a:lnSpc>
                <a:spcPct val="100000"/>
              </a:lnSpc>
              <a:spcBef>
                <a:spcPts val="413"/>
              </a:spcBef>
              <a:buClr>
                <a:srgbClr val="FF388C"/>
              </a:buClr>
              <a:buSzPct val="80000"/>
              <a:buFont typeface="Wingdings 2" panose="05020102010507070707" pitchFamily="18" charset="2"/>
              <a:buChar char=""/>
            </a:pP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Automatic Number Plate Recognition (or 'number plate recognition') is a special form of optical character recognition (OCR). </a:t>
            </a:r>
          </a:p>
          <a:p>
            <a:pPr hangingPunct="1">
              <a:lnSpc>
                <a:spcPct val="100000"/>
              </a:lnSpc>
              <a:spcBef>
                <a:spcPts val="413"/>
              </a:spcBef>
              <a:buClrTx/>
              <a:buSzTx/>
              <a:buFontTx/>
              <a:buNone/>
            </a:pPr>
            <a:endParaRPr lang="en-US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hangingPunct="1">
              <a:lnSpc>
                <a:spcPct val="100000"/>
              </a:lnSpc>
              <a:spcBef>
                <a:spcPts val="413"/>
              </a:spcBef>
              <a:buClr>
                <a:srgbClr val="FF388C"/>
              </a:buClr>
              <a:buSzPct val="80000"/>
              <a:buFont typeface="Wingdings 2" panose="05020102010507070707" pitchFamily="18" charset="2"/>
              <a:buChar char=""/>
            </a:pP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It enables computer systems to read automatically the registration number (license number) of vehicles from digital pictures.</a:t>
            </a:r>
          </a:p>
          <a:p>
            <a:pPr hangingPunct="1">
              <a:lnSpc>
                <a:spcPct val="100000"/>
              </a:lnSpc>
              <a:spcBef>
                <a:spcPts val="413"/>
              </a:spcBef>
              <a:buClrTx/>
              <a:buSzTx/>
              <a:buFontTx/>
              <a:buNone/>
            </a:pPr>
            <a:endParaRPr lang="en-US" alt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hangingPunct="1">
              <a:lnSpc>
                <a:spcPct val="100000"/>
              </a:lnSpc>
              <a:spcBef>
                <a:spcPts val="413"/>
              </a:spcBef>
              <a:buClr>
                <a:srgbClr val="FF388C"/>
              </a:buClr>
              <a:buSzPct val="80000"/>
              <a:buFont typeface="Wingdings 2" panose="05020102010507070707" pitchFamily="18" charset="2"/>
              <a:buChar char=""/>
            </a:pPr>
            <a:r>
              <a:rPr lang="en-US" alt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Reading automatically the registration number means transforming the pixels of the digital image into the ASCII text of the number plate</a:t>
            </a:r>
            <a:r>
              <a:rPr lang="en-US" altLang="en-US" sz="2400" dirty="0">
                <a:solidFill>
                  <a:srgbClr val="FFFFFF"/>
                </a:solidFill>
                <a:latin typeface="Century Gothic" panose="020B0502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408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4F99-836F-2795-E21E-137BDA80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OpenCV?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FFF04-FED4-D93E-B313-13D76DF3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OpenCV (Open Source Computer Vision Library) is an open-source computer vision and machine learning software library.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OpenCV provides a wide range of tools and functions for image and video processing, machine learning, and computer vision applications.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OpenCV has become one of the most popular libraries for computer vision applications due to its ease of use, speed, and versatility.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It is widely used in industry, academia, and research for applications such as object recognition, face detection, gesture recognition, and robotics, among others.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62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1FC0-13FB-AD85-CA02-D3BD4FCA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208635"/>
            <a:ext cx="9601196" cy="1022837"/>
          </a:xfrm>
        </p:spPr>
        <p:txBody>
          <a:bodyPr/>
          <a:lstStyle/>
          <a:p>
            <a:r>
              <a:rPr lang="en-US" dirty="0"/>
              <a:t>How it works?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D40B91-8AC5-282F-4145-78641EA39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26" t="1769" r="1609" b="5868"/>
          <a:stretch/>
        </p:blipFill>
        <p:spPr>
          <a:xfrm>
            <a:off x="2281806" y="2474752"/>
            <a:ext cx="7432646" cy="3775045"/>
          </a:xfrm>
        </p:spPr>
      </p:pic>
    </p:spTree>
    <p:extLst>
      <p:ext uri="{BB962C8B-B14F-4D97-AF65-F5344CB8AC3E}">
        <p14:creationId xmlns:p14="http://schemas.microsoft.com/office/powerpoint/2010/main" val="185350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126E-6A22-0125-71BB-B2D988EB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6CF8-D88D-6396-157C-E8FF21464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Image Acquisition: Use OpenCV to acquire an image or video feed of a vehicle. This can be done using a camera connected to a computer.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Image Pre-processing: Use OpenCV to clean up the image by applying pre-processing techniques to remove noise and enhance contrast.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Söhne"/>
              </a:rPr>
              <a:t>Number Plate Localization: Use OpenCV to detect the location of the number plate within the pre-processed image.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62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9525-619B-D911-C5D3-4D7839B8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FA5CA-2024-F1AD-5EC3-3378101C9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l">
              <a:buAutoNum type="arabicPeriod" startAt="4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Söhne"/>
              </a:rPr>
              <a:t>Character Segmentation: Once the number plate is localized, use OpenCV to   segment the individual characters on the plate. This can be done using techniques like edge detection and contour detection  </a:t>
            </a:r>
          </a:p>
          <a:p>
            <a:pPr marL="514350" indent="-514350" algn="l">
              <a:buAutoNum type="arabicPeriod" startAt="5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Söhne"/>
              </a:rPr>
              <a:t>Character Recognition: Use an OCR library like Tesseract to recognize the characters on the plate. Tesseract is a free, open-source OCR engine that can recognize text in images and videos. </a:t>
            </a:r>
          </a:p>
          <a:p>
            <a:pPr marL="514350" indent="-514350" algn="l">
              <a:buAutoNum type="arabicPeriod" startAt="5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Söhne"/>
              </a:rPr>
              <a:t>Post-Processing: Finally, store the recognized number plate and its corresponding information in a database, and take any necessary actions based on the application of ANPR technology.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22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A7DC-0E9C-EED2-AC9A-69F4F8DF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5C6E-0F0F-2190-9178-82B944A90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Install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Dependencies</a:t>
            </a:r>
          </a:p>
          <a:p>
            <a:endParaRPr lang="en-IN" sz="1800" b="1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Import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Dependencies</a:t>
            </a:r>
            <a:endParaRPr lang="en-IN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D6786-0D44-041C-F629-DA86B9A4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10" y="3092276"/>
            <a:ext cx="8489659" cy="1001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7EFA0C-165F-82DC-7A9C-987784793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633" y="4857226"/>
            <a:ext cx="7868873" cy="1140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439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69BD-600B-30A7-BD13-C9DE8E33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888613"/>
          </a:xfrm>
        </p:spPr>
        <p:txBody>
          <a:bodyPr/>
          <a:lstStyle/>
          <a:p>
            <a:r>
              <a:rPr lang="en-US" dirty="0"/>
              <a:t>Execution: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145FD-6193-4C6A-8CAE-82A46CA9E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2807"/>
            <a:ext cx="9601196" cy="3443061"/>
          </a:xfrm>
        </p:spPr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Read in Image, Grayscale and Blur</a:t>
            </a:r>
            <a:endParaRPr lang="en-IN" sz="1800" b="1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4FF0E-6B2B-6B75-DFE4-4B0A34D5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3" y="2946907"/>
            <a:ext cx="8674217" cy="3267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936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</TotalTime>
  <Words>519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SimSun</vt:lpstr>
      <vt:lpstr>Arial</vt:lpstr>
      <vt:lpstr>Calibri</vt:lpstr>
      <vt:lpstr>Californian FB</vt:lpstr>
      <vt:lpstr>Century Gothic</vt:lpstr>
      <vt:lpstr>Garamond</vt:lpstr>
      <vt:lpstr>Söhne</vt:lpstr>
      <vt:lpstr>Times New Roman</vt:lpstr>
      <vt:lpstr>Wingdings</vt:lpstr>
      <vt:lpstr>Wingdings 2</vt:lpstr>
      <vt:lpstr>Organic</vt:lpstr>
      <vt:lpstr>Automatic License Number Plate Recognition System  MACHINE LEARNING LABORATORY PROJECT PRESENTATION</vt:lpstr>
      <vt:lpstr>Introduction:</vt:lpstr>
      <vt:lpstr>Introduction:</vt:lpstr>
      <vt:lpstr>What is OpenCV?</vt:lpstr>
      <vt:lpstr>How it works?</vt:lpstr>
      <vt:lpstr>Implementation Steps:</vt:lpstr>
      <vt:lpstr>Implementation Steps:</vt:lpstr>
      <vt:lpstr>Execution of the Project</vt:lpstr>
      <vt:lpstr>Execution:</vt:lpstr>
      <vt:lpstr>Execution:</vt:lpstr>
      <vt:lpstr>Execution:</vt:lpstr>
      <vt:lpstr>Execution:</vt:lpstr>
      <vt:lpstr>Execution:</vt:lpstr>
      <vt:lpstr>Execution:</vt:lpstr>
      <vt:lpstr>Execution:</vt:lpstr>
      <vt:lpstr>Applications: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License Number Plate Recognition System  MACHINE LEARNING LABORATORY PROJECT PRESENTATION</dc:title>
  <dc:creator>bhogeswara venkata keerthi sai pathakamudi</dc:creator>
  <cp:lastModifiedBy>bhogeswara venkata keerthi sai pathakamudi</cp:lastModifiedBy>
  <cp:revision>1</cp:revision>
  <dcterms:created xsi:type="dcterms:W3CDTF">2023-04-03T05:17:05Z</dcterms:created>
  <dcterms:modified xsi:type="dcterms:W3CDTF">2023-04-03T06:54:58Z</dcterms:modified>
</cp:coreProperties>
</file>