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9683-3B7F-9BE0-8E30-FD07D8B60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420D0-23A5-AE82-CE17-3EDE8B0C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CA784-3474-2F91-E923-474C9724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7E329-A797-CF88-06E1-2A3ED0E6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C815-4CEA-4776-2E74-9F4A9B4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55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1E8C-63E0-2E75-15FE-2D7762F2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3C0F9-89A3-88A4-9D7C-952DE72F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AAC4-1428-4F5D-F4A8-4953B1E5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DF5C2-9282-AEF7-47BD-4D0AE1A0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F688-C4DF-59C4-59CD-F75F253D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699E1-EE76-9AAB-53F6-418FE90D4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166B3-A522-18A3-6F47-0BD8233E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F946-1AB7-3F6F-56E8-535EB196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3289E-36B6-CA8D-B0BF-3A608D8E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6869-E526-87C0-4D48-4ECDE775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0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50B8-BDC2-6989-B991-8AE955A8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0298-E13F-3EC9-5292-AF51C8D1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E6A9B-F211-4128-F441-7EB2D1F6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C83C-6570-3B1E-976A-C59BF958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570F-29F3-DD3B-A71B-DE8D5E9C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0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6351-A63E-5C9D-6CFE-4943BAA8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C71B-2E70-9274-6F31-F3729F709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8AA7-0CD1-E01D-902A-3C3D9279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C9CC8-C449-6D66-84A8-7CA9802D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9FE2-64D4-CF52-68C2-9D2DC569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1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4E9D-00A7-839C-F97C-9457616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9F8D-0271-8E9C-0EA9-19C3B892C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755E9-C44D-942F-4FCA-3751E7B34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70C54-6182-68AD-20A1-44566672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108A5-2176-FB9A-49CE-C5394622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F9A89-02D9-0E47-1053-D0FA733F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6A08-A295-6471-7B4C-53D3E94C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125D4-D2E6-5B11-BA38-6AD288D52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86A9-E2AA-19CC-CE72-63F12FDB2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314EF-8ED5-13AD-B689-8DD644D36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BB20-11F9-B967-B955-8057131C0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7BE97-5EC1-345B-332F-CB5ABB97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1EB52-A0EE-5701-B03B-695AF97D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C456F-EE91-A979-8085-668442D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9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7AD8-F047-5C00-B09B-2438AA3B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4503A-1CBF-80F5-BFAD-31F58AE6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BAD8D-608E-42B3-D73E-72412AB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E8B80-32B1-AAE4-E18E-24F40B6F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2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3E78D-B4B6-F774-EB06-D3E1AED7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4AE29-9E6B-5DFE-7DAB-EFAD4037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49525-C45D-EF32-1788-7DF4C49A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4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09F2-13CB-0F13-03EE-8DAE954A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3E64-18AF-458D-31F7-87FA168EC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F3C97-6CF3-9C75-6112-FC0CEDA7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84CDF-44AA-F4B9-58EA-8AAD159E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42BB0-0272-07F4-5AC6-65A08836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A063-9EB4-6F0D-5507-90B78B23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9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63F1-1C42-2CF2-A358-6607093E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12F2C-33B2-058B-6D3E-2D9CDF217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020-CFD6-3204-EE62-8E8F6D8A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DF65E-4F17-F593-CD0D-6D16D9EB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7C2A4-9A14-7C54-3BB6-63F001C5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A61EB-9075-9ED6-7325-A3A96519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45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8D266-388B-D806-CFE8-9F0C7CC6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D0759-B46C-093E-00C2-5783272E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268FC-BE3B-1DD4-0896-C3B95C8D5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590F-7B4F-45EA-B427-E487C8B62CFA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B777-B52F-6293-B8EB-71C9D6256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6B56-E92D-E321-EAB3-AA21A0CF0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5408-751A-4CE7-9FFC-DC15EB66B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1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5346-52E7-01F7-9D88-9A5BE1B08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Bhojraj </a:t>
            </a:r>
            <a:r>
              <a:rPr lang="en-IN"/>
              <a:t>sharma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3D20C-FDAA-BB24-3020-150F98D39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5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Bhojraj sharma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Bhojraj sharma</dc:title>
  <dc:creator>Bhojraj Sharma</dc:creator>
  <cp:lastModifiedBy>Bhojraj Sharma</cp:lastModifiedBy>
  <cp:revision>1</cp:revision>
  <dcterms:created xsi:type="dcterms:W3CDTF">2024-01-25T07:16:43Z</dcterms:created>
  <dcterms:modified xsi:type="dcterms:W3CDTF">2024-01-25T07:16:50Z</dcterms:modified>
</cp:coreProperties>
</file>