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1" r:id="rId5"/>
    <p:sldId id="262" r:id="rId6"/>
    <p:sldId id="263" r:id="rId7"/>
    <p:sldId id="258"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00" autoAdjust="0"/>
    <p:restoredTop sz="94660"/>
  </p:normalViewPr>
  <p:slideViewPr>
    <p:cSldViewPr snapToGrid="0" showGuides="1">
      <p:cViewPr varScale="1">
        <p:scale>
          <a:sx n="94" d="100"/>
          <a:sy n="94" d="100"/>
        </p:scale>
        <p:origin x="72" y="2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7/11/2022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Imprint MT Shadow" panose="04020605060303030202" pitchFamily="82" charset="0"/>
              </a:rPr>
              <a:t>TECHNICAL DOCUMENTATION</a:t>
            </a:r>
            <a:endParaRPr lang="en-US" b="1" dirty="0">
              <a:latin typeface="Imprint MT Shadow" panose="04020605060303030202" pitchFamily="82" charset="0"/>
            </a:endParaRPr>
          </a:p>
        </p:txBody>
      </p:sp>
      <p:sp>
        <p:nvSpPr>
          <p:cNvPr id="3" name="Subtitle 2"/>
          <p:cNvSpPr>
            <a:spLocks noGrp="1"/>
          </p:cNvSpPr>
          <p:nvPr>
            <p:ph type="subTitle" idx="1"/>
          </p:nvPr>
        </p:nvSpPr>
        <p:spPr>
          <a:xfrm>
            <a:off x="1628446" y="4289378"/>
            <a:ext cx="7944431" cy="1423599"/>
          </a:xfrm>
        </p:spPr>
        <p:txBody>
          <a:bodyPr>
            <a:normAutofit fontScale="92500" lnSpcReduction="10000"/>
          </a:bodyPr>
          <a:lstStyle/>
          <a:p>
            <a:r>
              <a:rPr lang="en-US" u="sng" dirty="0" smtClean="0">
                <a:solidFill>
                  <a:schemeClr val="tx1"/>
                </a:solidFill>
              </a:rPr>
              <a:t>Presented by:</a:t>
            </a:r>
          </a:p>
          <a:p>
            <a:r>
              <a:rPr lang="en-US" dirty="0" smtClean="0">
                <a:solidFill>
                  <a:schemeClr val="tx1"/>
                </a:solidFill>
              </a:rPr>
              <a:t>Nikita </a:t>
            </a:r>
            <a:r>
              <a:rPr lang="en-US" dirty="0" err="1" smtClean="0">
                <a:solidFill>
                  <a:schemeClr val="tx1"/>
                </a:solidFill>
              </a:rPr>
              <a:t>Pandurang</a:t>
            </a:r>
            <a:r>
              <a:rPr lang="en-US" dirty="0" smtClean="0">
                <a:solidFill>
                  <a:schemeClr val="tx1"/>
                </a:solidFill>
              </a:rPr>
              <a:t> </a:t>
            </a:r>
            <a:r>
              <a:rPr lang="en-US" dirty="0" err="1" smtClean="0">
                <a:solidFill>
                  <a:schemeClr val="tx1"/>
                </a:solidFill>
              </a:rPr>
              <a:t>Bhokare</a:t>
            </a:r>
            <a:endParaRPr lang="en-US" dirty="0" smtClean="0">
              <a:solidFill>
                <a:schemeClr val="tx1"/>
              </a:solidFill>
            </a:endParaRPr>
          </a:p>
          <a:p>
            <a:r>
              <a:rPr lang="en-US" dirty="0" smtClean="0">
                <a:solidFill>
                  <a:schemeClr val="tx1"/>
                </a:solidFill>
              </a:rPr>
              <a:t>2</a:t>
            </a:r>
            <a:r>
              <a:rPr lang="en-US" baseline="30000" dirty="0" smtClean="0">
                <a:solidFill>
                  <a:schemeClr val="tx1"/>
                </a:solidFill>
              </a:rPr>
              <a:t>nd</a:t>
            </a:r>
            <a:r>
              <a:rPr lang="en-US" dirty="0" smtClean="0">
                <a:solidFill>
                  <a:schemeClr val="tx1"/>
                </a:solidFill>
              </a:rPr>
              <a:t> year(Computer Engineering)</a:t>
            </a:r>
          </a:p>
          <a:p>
            <a:r>
              <a:rPr lang="en-US" dirty="0" smtClean="0">
                <a:solidFill>
                  <a:schemeClr val="tx1"/>
                </a:solidFill>
              </a:rPr>
              <a:t>Guide : </a:t>
            </a:r>
            <a:r>
              <a:rPr lang="en-US" dirty="0" err="1" smtClean="0">
                <a:solidFill>
                  <a:schemeClr val="tx1"/>
                </a:solidFill>
              </a:rPr>
              <a:t>Prof.Patil</a:t>
            </a:r>
            <a:r>
              <a:rPr lang="en-US" dirty="0" smtClean="0">
                <a:solidFill>
                  <a:schemeClr val="tx1"/>
                </a:solidFill>
              </a:rPr>
              <a:t> Sir</a:t>
            </a:r>
          </a:p>
          <a:p>
            <a:endParaRPr lang="en-US" dirty="0" smtClean="0">
              <a:solidFill>
                <a:schemeClr val="tx1"/>
              </a:solidFill>
            </a:endParaRPr>
          </a:p>
          <a:p>
            <a:endParaRPr lang="en-US" dirty="0" smtClean="0">
              <a:solidFill>
                <a:schemeClr val="tx1"/>
              </a:solidFill>
            </a:endParaRPr>
          </a:p>
          <a:p>
            <a:endParaRPr lang="en-US" dirty="0"/>
          </a:p>
        </p:txBody>
      </p:sp>
      <p:sp>
        <p:nvSpPr>
          <p:cNvPr id="4" name="TextBox 3"/>
          <p:cNvSpPr txBox="1"/>
          <p:nvPr/>
        </p:nvSpPr>
        <p:spPr>
          <a:xfrm>
            <a:off x="1387642" y="850232"/>
            <a:ext cx="7178842" cy="1077218"/>
          </a:xfrm>
          <a:prstGeom prst="rect">
            <a:avLst/>
          </a:prstGeom>
          <a:noFill/>
        </p:spPr>
        <p:txBody>
          <a:bodyPr wrap="square" rtlCol="0">
            <a:spAutoFit/>
          </a:bodyPr>
          <a:lstStyle/>
          <a:p>
            <a:r>
              <a:rPr lang="en-US" sz="3200" dirty="0" smtClean="0">
                <a:solidFill>
                  <a:schemeClr val="accent2">
                    <a:lumMod val="75000"/>
                  </a:schemeClr>
                </a:solidFill>
                <a:latin typeface="Algerian" panose="04020705040A02060702" pitchFamily="82" charset="0"/>
              </a:rPr>
              <a:t>GOVERNMENT COLLEGE OF  ENGINNERING,YAVATMAL</a:t>
            </a:r>
            <a:endParaRPr lang="en-US" sz="3200" dirty="0">
              <a:solidFill>
                <a:schemeClr val="accent2">
                  <a:lumMod val="75000"/>
                </a:schemeClr>
              </a:solidFill>
              <a:latin typeface="Algerian" panose="04020705040A02060702" pitchFamily="82"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6817895" y="321150"/>
            <a:ext cx="1596190" cy="1844842"/>
          </a:xfrm>
          <a:prstGeom prst="rect">
            <a:avLst/>
          </a:prstGeom>
        </p:spPr>
      </p:pic>
    </p:spTree>
    <p:extLst>
      <p:ext uri="{BB962C8B-B14F-4D97-AF65-F5344CB8AC3E}">
        <p14:creationId xmlns:p14="http://schemas.microsoft.com/office/powerpoint/2010/main" val="198750822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8283" y="2144389"/>
            <a:ext cx="6918690" cy="923330"/>
          </a:xfrm>
          <a:prstGeom prst="rect">
            <a:avLst/>
          </a:prstGeom>
          <a:noFill/>
        </p:spPr>
        <p:txBody>
          <a:bodyPr wrap="square" rtlCol="0">
            <a:spAutoFit/>
          </a:bodyPr>
          <a:lstStyle/>
          <a:p>
            <a:r>
              <a:rPr lang="en-US" sz="5400" dirty="0" smtClean="0">
                <a:solidFill>
                  <a:schemeClr val="accent1"/>
                </a:solidFill>
                <a:latin typeface="Algerian" panose="04020705040A02060702" pitchFamily="82" charset="0"/>
              </a:rPr>
              <a:t>            THANK YOU...!!</a:t>
            </a:r>
            <a:endParaRPr lang="en-US" sz="5400" dirty="0">
              <a:solidFill>
                <a:schemeClr val="accent1"/>
              </a:solidFill>
              <a:latin typeface="Algerian" panose="04020705040A02060702" pitchFamily="82" charset="0"/>
            </a:endParaRPr>
          </a:p>
        </p:txBody>
      </p:sp>
    </p:spTree>
    <p:extLst>
      <p:ext uri="{BB962C8B-B14F-4D97-AF65-F5344CB8AC3E}">
        <p14:creationId xmlns:p14="http://schemas.microsoft.com/office/powerpoint/2010/main" val="191277039"/>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98358"/>
            <a:ext cx="8596668" cy="1163053"/>
          </a:xfrm>
        </p:spPr>
        <p:txBody>
          <a:bodyPr>
            <a:normAutofit/>
          </a:bodyPr>
          <a:lstStyle/>
          <a:p>
            <a:r>
              <a:rPr lang="en-US" sz="4800" u="sng" dirty="0" smtClean="0">
                <a:latin typeface="Algerian" panose="04020705040A02060702" pitchFamily="82" charset="0"/>
              </a:rPr>
              <a:t>INTRODUCTION</a:t>
            </a:r>
            <a:endParaRPr lang="en-US" sz="4800" u="sng"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buNone/>
            </a:pPr>
            <a:r>
              <a:rPr lang="en-US" dirty="0" smtClean="0"/>
              <a:t>    </a:t>
            </a:r>
            <a:r>
              <a:rPr lang="en-US" sz="2300" dirty="0" smtClean="0">
                <a:latin typeface="Bahnschrift Light" panose="020B0502040204020203" pitchFamily="34" charset="0"/>
              </a:rPr>
              <a:t>Technical </a:t>
            </a:r>
            <a:r>
              <a:rPr lang="en-US" sz="2300" dirty="0">
                <a:latin typeface="Bahnschrift Light" panose="020B0502040204020203" pitchFamily="34" charset="0"/>
              </a:rPr>
              <a:t>Documentation refers to document that involves product related information and data or the information about any topic ; It holds the detail about a technical product or services that is either under development </a:t>
            </a:r>
            <a:r>
              <a:rPr lang="en-US" sz="2300" dirty="0" smtClean="0">
                <a:latin typeface="Bahnschrift Light" panose="020B0502040204020203" pitchFamily="34" charset="0"/>
              </a:rPr>
              <a:t>or </a:t>
            </a:r>
            <a:r>
              <a:rPr lang="en-US" sz="2300" dirty="0">
                <a:latin typeface="Bahnschrift Light" panose="020B0502040204020203" pitchFamily="34" charset="0"/>
              </a:rPr>
              <a:t>already in use.</a:t>
            </a:r>
          </a:p>
          <a:p>
            <a:pPr marL="0" indent="0">
              <a:buNone/>
            </a:pPr>
            <a:r>
              <a:rPr lang="en-US" sz="2300" dirty="0">
                <a:latin typeface="Bahnschrift Light" panose="020B0502040204020203" pitchFamily="34" charset="0"/>
              </a:rPr>
              <a:t>Simply put ,Technical documentation is all about presenting the product in a way that’s easy to use ,read ,understand and actually help your </a:t>
            </a:r>
            <a:r>
              <a:rPr lang="en-US" sz="2300" dirty="0" smtClean="0">
                <a:latin typeface="Bahnschrift Light" panose="020B0502040204020203" pitchFamily="34" charset="0"/>
              </a:rPr>
              <a:t>audience.</a:t>
            </a:r>
          </a:p>
          <a:p>
            <a:pPr marL="0" indent="0">
              <a:buNone/>
            </a:pPr>
            <a:r>
              <a:rPr lang="en-US" sz="2300" dirty="0" smtClean="0">
                <a:latin typeface="Bahnschrift Light" panose="020B0502040204020203" pitchFamily="34" charset="0"/>
              </a:rPr>
              <a:t>Here </a:t>
            </a:r>
            <a:r>
              <a:rPr lang="en-US" sz="2300" dirty="0">
                <a:latin typeface="Bahnschrift Light" panose="020B0502040204020203" pitchFamily="34" charset="0"/>
              </a:rPr>
              <a:t>I have make a project on technical documentation on html language that gives information of html language .This project uses the programming languages that is html and </a:t>
            </a:r>
            <a:r>
              <a:rPr lang="en-US" sz="2300" dirty="0" err="1">
                <a:latin typeface="Bahnschrift Light" panose="020B0502040204020203" pitchFamily="34" charset="0"/>
              </a:rPr>
              <a:t>css</a:t>
            </a:r>
            <a:r>
              <a:rPr lang="en-US" sz="2300" dirty="0" smtClean="0">
                <a:latin typeface="Bahnschrift Light" panose="020B0502040204020203" pitchFamily="34" charset="0"/>
              </a:rPr>
              <a:t>.</a:t>
            </a:r>
            <a:r>
              <a:rPr lang="en-US" sz="2300" dirty="0">
                <a:latin typeface="Bahnschrift Light" panose="020B0502040204020203" pitchFamily="34" charset="0"/>
              </a:rPr>
              <a:t> </a:t>
            </a:r>
          </a:p>
          <a:p>
            <a:endParaRPr lang="en-US" dirty="0"/>
          </a:p>
        </p:txBody>
      </p:sp>
    </p:spTree>
    <p:extLst>
      <p:ext uri="{BB962C8B-B14F-4D97-AF65-F5344CB8AC3E}">
        <p14:creationId xmlns:p14="http://schemas.microsoft.com/office/powerpoint/2010/main" val="11916008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696" y="168443"/>
            <a:ext cx="5037221" cy="646331"/>
          </a:xfrm>
          <a:prstGeom prst="rect">
            <a:avLst/>
          </a:prstGeom>
          <a:noFill/>
        </p:spPr>
        <p:txBody>
          <a:bodyPr wrap="square" rtlCol="0">
            <a:spAutoFit/>
          </a:bodyPr>
          <a:lstStyle/>
          <a:p>
            <a:r>
              <a:rPr lang="en-US" sz="3600" u="sng" dirty="0" smtClean="0">
                <a:solidFill>
                  <a:schemeClr val="accent1"/>
                </a:solidFill>
                <a:latin typeface="Algerian" panose="04020705040A02060702" pitchFamily="82" charset="0"/>
              </a:rPr>
              <a:t>WORKING</a:t>
            </a:r>
            <a:endParaRPr lang="en-US" sz="3600" u="sng" dirty="0">
              <a:solidFill>
                <a:schemeClr val="accent1"/>
              </a:solidFill>
              <a:latin typeface="Algerian" panose="04020705040A02060702" pitchFamily="82"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26" y="907018"/>
            <a:ext cx="6035722" cy="353664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6611" y="3090530"/>
            <a:ext cx="6408821" cy="3604961"/>
          </a:xfrm>
          <a:prstGeom prst="rect">
            <a:avLst/>
          </a:prstGeom>
        </p:spPr>
      </p:pic>
    </p:spTree>
    <p:extLst>
      <p:ext uri="{BB962C8B-B14F-4D97-AF65-F5344CB8AC3E}">
        <p14:creationId xmlns:p14="http://schemas.microsoft.com/office/powerpoint/2010/main" val="3062405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547" y="104273"/>
            <a:ext cx="6673516" cy="389823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2678" y="2462462"/>
            <a:ext cx="7490776" cy="4319338"/>
          </a:xfrm>
          <a:prstGeom prst="rect">
            <a:avLst/>
          </a:prstGeom>
        </p:spPr>
      </p:pic>
    </p:spTree>
    <p:extLst>
      <p:ext uri="{BB962C8B-B14F-4D97-AF65-F5344CB8AC3E}">
        <p14:creationId xmlns:p14="http://schemas.microsoft.com/office/powerpoint/2010/main" val="2261017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630" t="2335" r="55204" b="3501"/>
          <a:stretch/>
        </p:blipFill>
        <p:spPr>
          <a:xfrm>
            <a:off x="-152399" y="320841"/>
            <a:ext cx="4066674" cy="5657850"/>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r="57315"/>
          <a:stretch/>
        </p:blipFill>
        <p:spPr>
          <a:xfrm>
            <a:off x="3970423" y="320841"/>
            <a:ext cx="3994485" cy="5657850"/>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9830" t="-4394" r="47462" b="53"/>
          <a:stretch/>
        </p:blipFill>
        <p:spPr>
          <a:xfrm>
            <a:off x="7283118" y="75195"/>
            <a:ext cx="4732421" cy="5903496"/>
          </a:xfrm>
          <a:prstGeom prst="rect">
            <a:avLst/>
          </a:prstGeom>
        </p:spPr>
      </p:pic>
    </p:spTree>
    <p:extLst>
      <p:ext uri="{BB962C8B-B14F-4D97-AF65-F5344CB8AC3E}">
        <p14:creationId xmlns:p14="http://schemas.microsoft.com/office/powerpoint/2010/main" val="4048859987"/>
      </p:ext>
    </p:extLst>
  </p:cSld>
  <p:clrMapOvr>
    <a:masterClrMapping/>
  </p:clrMapOvr>
  <p:transition spd="slow">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0368"/>
            <a:ext cx="5606716" cy="328863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989" y="123454"/>
            <a:ext cx="6144125" cy="332245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2170" y="3522244"/>
            <a:ext cx="5957638" cy="3225969"/>
          </a:xfrm>
          <a:prstGeom prst="rect">
            <a:avLst/>
          </a:prstGeom>
        </p:spPr>
      </p:pic>
    </p:spTree>
    <p:extLst>
      <p:ext uri="{BB962C8B-B14F-4D97-AF65-F5344CB8AC3E}">
        <p14:creationId xmlns:p14="http://schemas.microsoft.com/office/powerpoint/2010/main" val="28322124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u="sng" dirty="0" smtClean="0">
                <a:latin typeface="Algerian" panose="04020705040A02060702" pitchFamily="82" charset="0"/>
              </a:rPr>
              <a:t>ADVANTAGES</a:t>
            </a:r>
            <a:endParaRPr lang="en-US" sz="4800" u="sng" dirty="0">
              <a:latin typeface="Algerian" panose="04020705040A02060702" pitchFamily="82" charset="0"/>
            </a:endParaRPr>
          </a:p>
        </p:txBody>
      </p:sp>
      <p:sp>
        <p:nvSpPr>
          <p:cNvPr id="3" name="Content Placeholder 2"/>
          <p:cNvSpPr>
            <a:spLocks noGrp="1"/>
          </p:cNvSpPr>
          <p:nvPr>
            <p:ph idx="1"/>
          </p:nvPr>
        </p:nvSpPr>
        <p:spPr>
          <a:xfrm>
            <a:off x="548997" y="1711410"/>
            <a:ext cx="8596668" cy="3880773"/>
          </a:xfrm>
        </p:spPr>
        <p:txBody>
          <a:bodyPr>
            <a:noAutofit/>
          </a:bodyPr>
          <a:lstStyle/>
          <a:p>
            <a:pPr lvl="0">
              <a:buFont typeface="Wingdings" panose="05000000000000000000" pitchFamily="2" charset="2"/>
              <a:buChar char="q"/>
            </a:pPr>
            <a:r>
              <a:rPr lang="en-US" sz="2400" dirty="0" smtClean="0">
                <a:latin typeface="Bahnschrift Light" panose="020B0502040204020203" pitchFamily="34" charset="0"/>
              </a:rPr>
              <a:t>Get </a:t>
            </a:r>
            <a:r>
              <a:rPr lang="en-US" sz="2400" dirty="0">
                <a:latin typeface="Bahnschrift Light" panose="020B0502040204020203" pitchFamily="34" charset="0"/>
              </a:rPr>
              <a:t>more information on the same site</a:t>
            </a:r>
            <a:r>
              <a:rPr lang="en-US" sz="2400" dirty="0" smtClean="0">
                <a:latin typeface="Bahnschrift Light" panose="020B0502040204020203" pitchFamily="34" charset="0"/>
              </a:rPr>
              <a:t>.</a:t>
            </a:r>
            <a:endParaRPr lang="en-US" sz="2400" dirty="0">
              <a:latin typeface="Bahnschrift Light" panose="020B0502040204020203" pitchFamily="34" charset="0"/>
            </a:endParaRPr>
          </a:p>
          <a:p>
            <a:pPr>
              <a:buFont typeface="Wingdings" panose="05000000000000000000" pitchFamily="2" charset="2"/>
              <a:buChar char="q"/>
            </a:pPr>
            <a:r>
              <a:rPr lang="en-US" sz="2400" dirty="0" smtClean="0">
                <a:latin typeface="Bahnschrift Light" panose="020B0502040204020203" pitchFamily="34" charset="0"/>
              </a:rPr>
              <a:t>It </a:t>
            </a:r>
            <a:r>
              <a:rPr lang="en-US" sz="2400" dirty="0">
                <a:latin typeface="Bahnschrift Light" panose="020B0502040204020203" pitchFamily="34" charset="0"/>
              </a:rPr>
              <a:t>becomes easier to resolves issues</a:t>
            </a:r>
            <a:r>
              <a:rPr lang="en-US" sz="2400" dirty="0" smtClean="0">
                <a:latin typeface="Bahnschrift Light" panose="020B0502040204020203" pitchFamily="34" charset="0"/>
              </a:rPr>
              <a:t>.</a:t>
            </a:r>
            <a:endParaRPr lang="en-US" sz="2400" dirty="0">
              <a:latin typeface="Bahnschrift Light" panose="020B0502040204020203" pitchFamily="34" charset="0"/>
            </a:endParaRPr>
          </a:p>
          <a:p>
            <a:pPr lvl="0">
              <a:buFont typeface="Wingdings" panose="05000000000000000000" pitchFamily="2" charset="2"/>
              <a:buChar char="q"/>
            </a:pPr>
            <a:r>
              <a:rPr lang="en-US" sz="2400" dirty="0" smtClean="0">
                <a:latin typeface="Bahnschrift Light" panose="020B0502040204020203" pitchFamily="34" charset="0"/>
              </a:rPr>
              <a:t>IT helps </a:t>
            </a:r>
            <a:r>
              <a:rPr lang="en-US" sz="2400" dirty="0">
                <a:latin typeface="Bahnschrift Light" panose="020B0502040204020203" pitchFamily="34" charset="0"/>
              </a:rPr>
              <a:t>to make decision easier</a:t>
            </a:r>
            <a:r>
              <a:rPr lang="en-US" sz="2400" dirty="0" smtClean="0">
                <a:latin typeface="Bahnschrift Light" panose="020B0502040204020203" pitchFamily="34" charset="0"/>
              </a:rPr>
              <a:t>.</a:t>
            </a:r>
            <a:r>
              <a:rPr lang="en-US" sz="2400" dirty="0">
                <a:latin typeface="Bahnschrift Light" panose="020B0502040204020203" pitchFamily="34" charset="0"/>
              </a:rPr>
              <a:t> </a:t>
            </a:r>
          </a:p>
          <a:p>
            <a:pPr lvl="0">
              <a:buFont typeface="Wingdings" panose="05000000000000000000" pitchFamily="2" charset="2"/>
              <a:buChar char="q"/>
            </a:pPr>
            <a:r>
              <a:rPr lang="en-US" sz="2400" dirty="0">
                <a:latin typeface="Bahnschrift Light" panose="020B0502040204020203" pitchFamily="34" charset="0"/>
              </a:rPr>
              <a:t>Strong Technical documentation means less support cost and time</a:t>
            </a:r>
            <a:r>
              <a:rPr lang="en-US" sz="2400" dirty="0" smtClean="0">
                <a:latin typeface="Bahnschrift Light" panose="020B0502040204020203" pitchFamily="34" charset="0"/>
              </a:rPr>
              <a:t>.</a:t>
            </a:r>
            <a:r>
              <a:rPr lang="en-US" sz="2400" dirty="0">
                <a:latin typeface="Bahnschrift Light" panose="020B0502040204020203" pitchFamily="34" charset="0"/>
              </a:rPr>
              <a:t> </a:t>
            </a:r>
          </a:p>
          <a:p>
            <a:pPr lvl="0">
              <a:buFont typeface="Wingdings" panose="05000000000000000000" pitchFamily="2" charset="2"/>
              <a:buChar char="q"/>
            </a:pPr>
            <a:r>
              <a:rPr lang="en-US" sz="2400" dirty="0">
                <a:latin typeface="Bahnschrift Light" panose="020B0502040204020203" pitchFamily="34" charset="0"/>
              </a:rPr>
              <a:t>Generate </a:t>
            </a:r>
            <a:r>
              <a:rPr lang="en-US" sz="2400" dirty="0" smtClean="0">
                <a:latin typeface="Bahnschrift Light" panose="020B0502040204020203" pitchFamily="34" charset="0"/>
              </a:rPr>
              <a:t>awareness.</a:t>
            </a:r>
          </a:p>
          <a:p>
            <a:pPr lvl="0">
              <a:buFont typeface="Wingdings" panose="05000000000000000000" pitchFamily="2" charset="2"/>
              <a:buChar char="q"/>
            </a:pPr>
            <a:r>
              <a:rPr lang="en-US" sz="2400" dirty="0" smtClean="0">
                <a:latin typeface="Bahnschrift Light" panose="020B0502040204020203" pitchFamily="34" charset="0"/>
              </a:rPr>
              <a:t>It </a:t>
            </a:r>
            <a:r>
              <a:rPr lang="en-US" sz="2400" dirty="0">
                <a:latin typeface="Bahnschrift Light" panose="020B0502040204020203" pitchFamily="34" charset="0"/>
              </a:rPr>
              <a:t>is marketing tool</a:t>
            </a:r>
            <a:r>
              <a:rPr lang="en-US" sz="2400" dirty="0" smtClean="0">
                <a:latin typeface="Bahnschrift Light" panose="020B0502040204020203" pitchFamily="34" charset="0"/>
              </a:rPr>
              <a:t>.</a:t>
            </a:r>
            <a:endParaRPr lang="en-US" sz="2400" dirty="0">
              <a:latin typeface="Bahnschrift Light" panose="020B0502040204020203" pitchFamily="34" charset="0"/>
            </a:endParaRPr>
          </a:p>
          <a:p>
            <a:pPr lvl="0">
              <a:buFont typeface="Wingdings" panose="05000000000000000000" pitchFamily="2" charset="2"/>
              <a:buChar char="q"/>
            </a:pPr>
            <a:r>
              <a:rPr lang="en-US" sz="2400" dirty="0">
                <a:latin typeface="Bahnschrift Light" panose="020B0502040204020203" pitchFamily="34" charset="0"/>
              </a:rPr>
              <a:t>Educates users .Here are some of the commonly used content materials to educate </a:t>
            </a:r>
            <a:r>
              <a:rPr lang="en-US" sz="2400" dirty="0" err="1">
                <a:latin typeface="Bahnschrift Light" panose="020B0502040204020203" pitchFamily="34" charset="0"/>
              </a:rPr>
              <a:t>users.E.g</a:t>
            </a:r>
            <a:r>
              <a:rPr lang="en-US" sz="2400" dirty="0">
                <a:latin typeface="Bahnschrift Light" panose="020B0502040204020203" pitchFamily="34" charset="0"/>
              </a:rPr>
              <a:t>. </a:t>
            </a:r>
            <a:r>
              <a:rPr lang="en-US" sz="2400" dirty="0" err="1">
                <a:latin typeface="Bahnschrift Light" panose="020B0502040204020203" pitchFamily="34" charset="0"/>
              </a:rPr>
              <a:t>Newsletters,presentation,case</a:t>
            </a:r>
            <a:r>
              <a:rPr lang="en-US" sz="2400" dirty="0">
                <a:latin typeface="Bahnschrift Light" panose="020B0502040204020203" pitchFamily="34" charset="0"/>
              </a:rPr>
              <a:t> </a:t>
            </a:r>
            <a:r>
              <a:rPr lang="en-US" sz="2400" dirty="0" err="1">
                <a:latin typeface="Bahnschrift Light" panose="020B0502040204020203" pitchFamily="34" charset="0"/>
              </a:rPr>
              <a:t>studies,manuals</a:t>
            </a:r>
            <a:endParaRPr lang="en-US" sz="2400" dirty="0">
              <a:latin typeface="Bahnschrift Light" panose="020B0502040204020203" pitchFamily="34" charset="0"/>
            </a:endParaRPr>
          </a:p>
        </p:txBody>
      </p:sp>
    </p:spTree>
    <p:extLst>
      <p:ext uri="{BB962C8B-B14F-4D97-AF65-F5344CB8AC3E}">
        <p14:creationId xmlns:p14="http://schemas.microsoft.com/office/powerpoint/2010/main" val="28116314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1579" y="458956"/>
            <a:ext cx="7555832" cy="5032147"/>
          </a:xfrm>
          <a:prstGeom prst="rect">
            <a:avLst/>
          </a:prstGeom>
        </p:spPr>
        <p:txBody>
          <a:bodyPr wrap="square">
            <a:spAutoFit/>
          </a:bodyPr>
          <a:lstStyle/>
          <a:p>
            <a:r>
              <a:rPr lang="en-US" sz="3200" u="sng" dirty="0" smtClean="0">
                <a:solidFill>
                  <a:schemeClr val="accent1"/>
                </a:solidFill>
                <a:latin typeface="Algerian" panose="04020705040A02060702" pitchFamily="82" charset="0"/>
                <a:ea typeface="Calibri" panose="020F0502020204030204" pitchFamily="34" charset="0"/>
                <a:cs typeface="Times New Roman" panose="02020603050405020304" pitchFamily="18" charset="0"/>
              </a:rPr>
              <a:t>LITRATURE </a:t>
            </a:r>
            <a:r>
              <a:rPr lang="en-US" sz="3200" u="sng" dirty="0">
                <a:solidFill>
                  <a:schemeClr val="accent1"/>
                </a:solidFill>
                <a:latin typeface="Algerian" panose="04020705040A02060702" pitchFamily="82" charset="0"/>
                <a:ea typeface="Calibri" panose="020F0502020204030204" pitchFamily="34" charset="0"/>
                <a:cs typeface="Times New Roman" panose="02020603050405020304" pitchFamily="18" charset="0"/>
              </a:rPr>
              <a:t>REVIEW</a:t>
            </a:r>
          </a:p>
          <a:p>
            <a:pPr algn="ctr"/>
            <a:endParaRPr 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ct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US" sz="800" dirty="0">
              <a:latin typeface="Calibri" panose="020F0502020204030204" pitchFamily="34" charset="0"/>
              <a:ea typeface="Calibri" panose="020F0502020204030204" pitchFamily="34" charset="0"/>
              <a:cs typeface="Times New Roman" panose="02020603050405020304" pitchFamily="18" charset="0"/>
            </a:endParaRPr>
          </a:p>
          <a:p>
            <a:r>
              <a:rPr lang="en-US" sz="2300" dirty="0">
                <a:latin typeface="Bahnschrift Light" panose="020B0502040204020203" pitchFamily="34" charset="0"/>
                <a:ea typeface="Calibri" panose="020F0502020204030204" pitchFamily="34" charset="0"/>
                <a:cs typeface="Times New Roman" panose="02020603050405020304" pitchFamily="18" charset="0"/>
              </a:rPr>
              <a:t>For making this website w3schools website helps me a lot. HTML and CSS online tutorials are more informative to learn html and </a:t>
            </a:r>
            <a:r>
              <a:rPr lang="en-US" sz="2300" dirty="0" err="1">
                <a:latin typeface="Bahnschrift Light" panose="020B0502040204020203" pitchFamily="34" charset="0"/>
                <a:ea typeface="Calibri" panose="020F0502020204030204" pitchFamily="34" charset="0"/>
                <a:cs typeface="Times New Roman" panose="02020603050405020304" pitchFamily="18" charset="0"/>
              </a:rPr>
              <a:t>css</a:t>
            </a:r>
            <a:r>
              <a:rPr lang="en-US" sz="2300" dirty="0">
                <a:latin typeface="Bahnschrift Light" panose="020B0502040204020203" pitchFamily="34" charset="0"/>
                <a:ea typeface="Calibri" panose="020F0502020204030204" pitchFamily="34" charset="0"/>
                <a:cs typeface="Times New Roman" panose="02020603050405020304" pitchFamily="18" charset="0"/>
              </a:rPr>
              <a:t> concept with a examples .</a:t>
            </a:r>
          </a:p>
          <a:p>
            <a:r>
              <a:rPr lang="en-US" sz="2300" dirty="0">
                <a:latin typeface="Bahnschrift Light" panose="020B0502040204020203" pitchFamily="34" charset="0"/>
                <a:ea typeface="Calibri" panose="020F0502020204030204" pitchFamily="34" charset="0"/>
                <a:cs typeface="Times New Roman" panose="02020603050405020304" pitchFamily="18" charset="0"/>
              </a:rPr>
              <a:t>Below given link is the reference of W3school site :</a:t>
            </a:r>
          </a:p>
          <a:p>
            <a:r>
              <a:rPr lang="en-US" sz="2300" b="1" u="sng" dirty="0">
                <a:solidFill>
                  <a:srgbClr val="2E74B5"/>
                </a:solidFill>
                <a:latin typeface="Bahnschrift Light" panose="020B0502040204020203" pitchFamily="34" charset="0"/>
                <a:ea typeface="Calibri" panose="020F0502020204030204" pitchFamily="34" charset="0"/>
                <a:cs typeface="Times New Roman" panose="02020603050405020304" pitchFamily="18" charset="0"/>
              </a:rPr>
              <a:t>https://www.w3schools.com/html/</a:t>
            </a:r>
            <a:endParaRPr lang="en-US" sz="2300" dirty="0">
              <a:latin typeface="Bahnschrift Light" panose="020B0502040204020203" pitchFamily="34" charset="0"/>
              <a:ea typeface="Calibri" panose="020F0502020204030204" pitchFamily="34" charset="0"/>
              <a:cs typeface="Times New Roman" panose="02020603050405020304" pitchFamily="18" charset="0"/>
            </a:endParaRPr>
          </a:p>
          <a:p>
            <a:r>
              <a:rPr lang="en-US" sz="2300" b="1" dirty="0">
                <a:solidFill>
                  <a:srgbClr val="2E74B5"/>
                </a:solidFill>
                <a:latin typeface="Bahnschrift Light" panose="020B0502040204020203" pitchFamily="34" charset="0"/>
                <a:ea typeface="Calibri" panose="020F0502020204030204" pitchFamily="34" charset="0"/>
                <a:cs typeface="Times New Roman" panose="02020603050405020304" pitchFamily="18" charset="0"/>
              </a:rPr>
              <a:t> </a:t>
            </a:r>
            <a:endParaRPr lang="en-US" sz="2300" dirty="0">
              <a:latin typeface="Bahnschrift Light" panose="020B0502040204020203" pitchFamily="34" charset="0"/>
              <a:ea typeface="Calibri" panose="020F0502020204030204" pitchFamily="34" charset="0"/>
              <a:cs typeface="Times New Roman" panose="02020603050405020304" pitchFamily="18" charset="0"/>
            </a:endParaRPr>
          </a:p>
          <a:p>
            <a:r>
              <a:rPr lang="en-US" sz="2300" dirty="0">
                <a:solidFill>
                  <a:srgbClr val="000000"/>
                </a:solidFill>
                <a:latin typeface="Bahnschrift Light" panose="020B0502040204020203" pitchFamily="34" charset="0"/>
                <a:ea typeface="Calibri" panose="020F0502020204030204" pitchFamily="34" charset="0"/>
                <a:cs typeface="Times New Roman" panose="02020603050405020304" pitchFamily="18" charset="0"/>
              </a:rPr>
              <a:t>After that Bootstrap is one of the Best platform website fast and </a:t>
            </a:r>
            <a:r>
              <a:rPr lang="en-US" sz="2300" dirty="0" err="1">
                <a:solidFill>
                  <a:srgbClr val="000000"/>
                </a:solidFill>
                <a:latin typeface="Bahnschrift Light" panose="020B0502040204020203" pitchFamily="34" charset="0"/>
                <a:ea typeface="Calibri" panose="020F0502020204030204" pitchFamily="34" charset="0"/>
                <a:cs typeface="Times New Roman" panose="02020603050405020304" pitchFamily="18" charset="0"/>
              </a:rPr>
              <a:t>responsive.It</a:t>
            </a:r>
            <a:r>
              <a:rPr lang="en-US" sz="2300" dirty="0">
                <a:solidFill>
                  <a:srgbClr val="000000"/>
                </a:solidFill>
                <a:latin typeface="Bahnschrift Light" panose="020B0502040204020203" pitchFamily="34" charset="0"/>
                <a:ea typeface="Calibri" panose="020F0502020204030204" pitchFamily="34" charset="0"/>
                <a:cs typeface="Times New Roman" panose="02020603050405020304" pitchFamily="18" charset="0"/>
              </a:rPr>
              <a:t> is  </a:t>
            </a:r>
            <a:r>
              <a:rPr lang="en-US" sz="2300" dirty="0" err="1">
                <a:solidFill>
                  <a:srgbClr val="000000"/>
                </a:solidFill>
                <a:latin typeface="Bahnschrift Light" panose="020B0502040204020203" pitchFamily="34" charset="0"/>
                <a:ea typeface="Calibri" panose="020F0502020204030204" pitchFamily="34" charset="0"/>
                <a:cs typeface="Times New Roman" panose="02020603050405020304" pitchFamily="18" charset="0"/>
              </a:rPr>
              <a:t>powerful,extensible,and</a:t>
            </a:r>
            <a:r>
              <a:rPr lang="en-US" sz="2300" dirty="0">
                <a:solidFill>
                  <a:srgbClr val="000000"/>
                </a:solidFill>
                <a:latin typeface="Bahnschrift Light" panose="020B0502040204020203" pitchFamily="34" charset="0"/>
                <a:ea typeface="Calibri" panose="020F0502020204030204" pitchFamily="34" charset="0"/>
                <a:cs typeface="Times New Roman" panose="02020603050405020304" pitchFamily="18" charset="0"/>
              </a:rPr>
              <a:t> feature-packed fronted toolkit.</a:t>
            </a:r>
            <a:endParaRPr lang="en-US" sz="2300" dirty="0">
              <a:latin typeface="Bahnschrift Light" panose="020B0502040204020203" pitchFamily="34" charset="0"/>
              <a:ea typeface="Calibri" panose="020F0502020204030204" pitchFamily="34" charset="0"/>
              <a:cs typeface="Times New Roman" panose="02020603050405020304" pitchFamily="18" charset="0"/>
            </a:endParaRPr>
          </a:p>
          <a:p>
            <a:r>
              <a:rPr lang="en-US" sz="2300" dirty="0">
                <a:solidFill>
                  <a:srgbClr val="000000"/>
                </a:solidFill>
                <a:latin typeface="Bahnschrift Light" panose="020B0502040204020203" pitchFamily="34" charset="0"/>
                <a:ea typeface="Calibri" panose="020F0502020204030204" pitchFamily="34" charset="0"/>
                <a:cs typeface="Times New Roman" panose="02020603050405020304" pitchFamily="18" charset="0"/>
              </a:rPr>
              <a:t>Below given link is the reference of Bootstrap site:</a:t>
            </a:r>
            <a:endParaRPr lang="en-US" sz="2300" dirty="0">
              <a:latin typeface="Bahnschrift Light" panose="020B0502040204020203" pitchFamily="34" charset="0"/>
              <a:ea typeface="Calibri" panose="020F0502020204030204" pitchFamily="34" charset="0"/>
              <a:cs typeface="Times New Roman" panose="02020603050405020304" pitchFamily="18" charset="0"/>
            </a:endParaRPr>
          </a:p>
          <a:p>
            <a:r>
              <a:rPr lang="en-US" sz="2300" b="1" u="sng" dirty="0">
                <a:solidFill>
                  <a:srgbClr val="2E74B5"/>
                </a:solidFill>
                <a:latin typeface="Bahnschrift Light" panose="020B0502040204020203" pitchFamily="34" charset="0"/>
                <a:ea typeface="Calibri" panose="020F0502020204030204" pitchFamily="34" charset="0"/>
                <a:cs typeface="Times New Roman" panose="02020603050405020304" pitchFamily="18" charset="0"/>
              </a:rPr>
              <a:t>https://getbootstrap.com/</a:t>
            </a:r>
            <a:endParaRPr lang="en-US" sz="2300" dirty="0">
              <a:effectLst/>
              <a:latin typeface="Bahnschrift Light"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62290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3979" y="866274"/>
            <a:ext cx="6665495" cy="5109091"/>
          </a:xfrm>
          <a:prstGeom prst="rect">
            <a:avLst/>
          </a:prstGeom>
        </p:spPr>
        <p:txBody>
          <a:bodyPr wrap="square">
            <a:spAutoFit/>
          </a:bodyPr>
          <a:lstStyle/>
          <a:p>
            <a:pPr>
              <a:tabLst>
                <a:tab pos="4442460" algn="l"/>
              </a:tabLst>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r>
              <a:rPr lang="en-US" sz="3600" u="sng" dirty="0">
                <a:solidFill>
                  <a:schemeClr val="accent1"/>
                </a:solidFill>
                <a:latin typeface="Algerian" panose="04020705040A02060702" pitchFamily="82" charset="0"/>
                <a:ea typeface="Calibri" panose="020F0502020204030204" pitchFamily="34" charset="0"/>
                <a:cs typeface="Times New Roman" panose="02020603050405020304" pitchFamily="18" charset="0"/>
              </a:rPr>
              <a:t>CONCLUSION</a:t>
            </a:r>
            <a:endParaRPr lang="en-US" sz="3600" dirty="0">
              <a:solidFill>
                <a:schemeClr val="accent1"/>
              </a:solidFill>
              <a:latin typeface="Algerian" panose="04020705040A02060702" pitchFamily="82" charset="0"/>
              <a:ea typeface="Calibri" panose="020F0502020204030204" pitchFamily="34" charset="0"/>
              <a:cs typeface="Times New Roman" panose="02020603050405020304" pitchFamily="18" charset="0"/>
            </a:endParaRPr>
          </a:p>
          <a:p>
            <a:pPr>
              <a:tabLst>
                <a:tab pos="4442460" algn="l"/>
              </a:tabLst>
            </a:pP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b="1" dirty="0" smtClean="0">
              <a:latin typeface="Times New Roman" panose="02020603050405020304" pitchFamily="18" charset="0"/>
              <a:ea typeface="Calibri" panose="020F0502020204030204" pitchFamily="34" charset="0"/>
              <a:cs typeface="Times New Roman" panose="02020603050405020304" pitchFamily="18" charset="0"/>
            </a:endParaRPr>
          </a:p>
          <a:p>
            <a:pPr>
              <a:tabLst>
                <a:tab pos="4442460" algn="l"/>
              </a:tabLst>
            </a:pPr>
            <a:endParaRPr lang="en-US" sz="800" dirty="0">
              <a:latin typeface="Calibri" panose="020F0502020204030204" pitchFamily="34" charset="0"/>
              <a:ea typeface="Calibri" panose="020F0502020204030204" pitchFamily="34" charset="0"/>
              <a:cs typeface="Times New Roman" panose="02020603050405020304" pitchFamily="18" charset="0"/>
            </a:endParaRPr>
          </a:p>
          <a:p>
            <a:pPr>
              <a:tabLst>
                <a:tab pos="4442460" algn="l"/>
              </a:tabLst>
            </a:pPr>
            <a:r>
              <a:rPr lang="en-US" sz="2200" dirty="0">
                <a:latin typeface="Bahnschrift Light" panose="020B0502040204020203" pitchFamily="34" charset="0"/>
                <a:ea typeface="Calibri" panose="020F0502020204030204" pitchFamily="34" charset="0"/>
                <a:cs typeface="Times New Roman" panose="02020603050405020304" pitchFamily="18" charset="0"/>
              </a:rPr>
              <a:t>I Would like to state that I have described in this project about html language by using </a:t>
            </a:r>
            <a:r>
              <a:rPr lang="en-US" sz="2200" dirty="0" smtClean="0">
                <a:latin typeface="Bahnschrift Light" panose="020B0502040204020203" pitchFamily="34" charset="0"/>
                <a:ea typeface="Calibri" panose="020F0502020204030204" pitchFamily="34" charset="0"/>
                <a:cs typeface="Times New Roman" panose="02020603050405020304" pitchFamily="18" charset="0"/>
              </a:rPr>
              <a:t>technical document.</a:t>
            </a:r>
            <a:endParaRPr lang="en-US" sz="2200" dirty="0">
              <a:latin typeface="Bahnschrift Light" panose="020B0502040204020203" pitchFamily="34" charset="0"/>
              <a:ea typeface="Calibri" panose="020F0502020204030204" pitchFamily="34" charset="0"/>
              <a:cs typeface="Times New Roman" panose="02020603050405020304" pitchFamily="18" charset="0"/>
            </a:endParaRPr>
          </a:p>
          <a:p>
            <a:pPr>
              <a:tabLst>
                <a:tab pos="4442460" algn="l"/>
              </a:tabLst>
            </a:pPr>
            <a:r>
              <a:rPr lang="en-US" sz="2200" dirty="0">
                <a:latin typeface="Bahnschrift Light" panose="020B0502040204020203" pitchFamily="34" charset="0"/>
                <a:ea typeface="Calibri" panose="020F0502020204030204" pitchFamily="34" charset="0"/>
                <a:cs typeface="Times New Roman" panose="02020603050405020304" pitchFamily="18" charset="0"/>
              </a:rPr>
              <a:t>I have </a:t>
            </a:r>
            <a:r>
              <a:rPr lang="en-US" sz="2200" dirty="0" err="1">
                <a:latin typeface="Bahnschrift Light" panose="020B0502040204020203" pitchFamily="34" charset="0"/>
                <a:ea typeface="Calibri" panose="020F0502020204030204" pitchFamily="34" charset="0"/>
                <a:cs typeface="Times New Roman" panose="02020603050405020304" pitchFamily="18" charset="0"/>
              </a:rPr>
              <a:t>briefy</a:t>
            </a:r>
            <a:r>
              <a:rPr lang="en-US" sz="2200" dirty="0">
                <a:latin typeface="Bahnschrift Light" panose="020B0502040204020203" pitchFamily="34" charset="0"/>
                <a:ea typeface="Calibri" panose="020F0502020204030204" pitchFamily="34" charset="0"/>
                <a:cs typeface="Times New Roman" panose="02020603050405020304" pitchFamily="18" charset="0"/>
              </a:rPr>
              <a:t> describe here about basics of html language that is introduction, heading ,paragraph ,list ,fonts in html. By using such type of Technical documentation we can describes other subject that is information about product ,marketing Tools ,</a:t>
            </a:r>
            <a:r>
              <a:rPr lang="en-US" sz="2200" dirty="0" err="1">
                <a:latin typeface="Bahnschrift Light" panose="020B0502040204020203" pitchFamily="34" charset="0"/>
                <a:ea typeface="Calibri" panose="020F0502020204030204" pitchFamily="34" charset="0"/>
                <a:cs typeface="Times New Roman" panose="02020603050405020304" pitchFamily="18" charset="0"/>
              </a:rPr>
              <a:t>Newslatter,case</a:t>
            </a:r>
            <a:r>
              <a:rPr lang="en-US" sz="2200" dirty="0">
                <a:latin typeface="Bahnschrift Light" panose="020B0502040204020203" pitchFamily="34" charset="0"/>
                <a:ea typeface="Calibri" panose="020F0502020204030204" pitchFamily="34" charset="0"/>
                <a:cs typeface="Times New Roman" panose="02020603050405020304" pitchFamily="18" charset="0"/>
              </a:rPr>
              <a:t> </a:t>
            </a:r>
            <a:r>
              <a:rPr lang="en-US" sz="2200" dirty="0" err="1">
                <a:latin typeface="Bahnschrift Light" panose="020B0502040204020203" pitchFamily="34" charset="0"/>
                <a:ea typeface="Calibri" panose="020F0502020204030204" pitchFamily="34" charset="0"/>
                <a:cs typeface="Times New Roman" panose="02020603050405020304" pitchFamily="18" charset="0"/>
              </a:rPr>
              <a:t>studies,manuals</a:t>
            </a:r>
            <a:r>
              <a:rPr lang="en-US" sz="2200" dirty="0">
                <a:latin typeface="Bahnschrift Light" panose="020B0502040204020203" pitchFamily="34" charset="0"/>
                <a:ea typeface="Calibri" panose="020F0502020204030204" pitchFamily="34" charset="0"/>
                <a:cs typeface="Times New Roman" panose="02020603050405020304" pitchFamily="18" charset="0"/>
              </a:rPr>
              <a:t> etc.</a:t>
            </a:r>
          </a:p>
          <a:p>
            <a:pPr>
              <a:tabLst>
                <a:tab pos="4442460" algn="l"/>
              </a:tabLst>
            </a:pPr>
            <a:r>
              <a:rPr lang="en-US" sz="2200" dirty="0">
                <a:latin typeface="Bahnschrift Light" panose="020B0502040204020203" pitchFamily="34" charset="0"/>
                <a:ea typeface="Calibri" panose="020F0502020204030204" pitchFamily="34" charset="0"/>
                <a:cs typeface="Times New Roman" panose="02020603050405020304" pitchFamily="18" charset="0"/>
              </a:rPr>
              <a:t>After completing this project I have acquired a lot of knowledge . It was a very pleasant experience for me in making this project…!!</a:t>
            </a:r>
            <a:endParaRPr lang="en-US" sz="2200" dirty="0">
              <a:latin typeface="Bahnschrift Light" panose="020B0502040204020203" pitchFamily="34" charset="0"/>
            </a:endParaRPr>
          </a:p>
        </p:txBody>
      </p:sp>
    </p:spTree>
    <p:extLst>
      <p:ext uri="{BB962C8B-B14F-4D97-AF65-F5344CB8AC3E}">
        <p14:creationId xmlns:p14="http://schemas.microsoft.com/office/powerpoint/2010/main" val="22201934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310</TotalTime>
  <Words>152</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Algerian</vt:lpstr>
      <vt:lpstr>Arial</vt:lpstr>
      <vt:lpstr>Bahnschrift Light</vt:lpstr>
      <vt:lpstr>Calibri</vt:lpstr>
      <vt:lpstr>Imprint MT Shadow</vt:lpstr>
      <vt:lpstr>Times New Roman</vt:lpstr>
      <vt:lpstr>Trebuchet MS</vt:lpstr>
      <vt:lpstr>Wingdings</vt:lpstr>
      <vt:lpstr>Wingdings 3</vt:lpstr>
      <vt:lpstr>Facet</vt:lpstr>
      <vt:lpstr>TECHNICAL DOCUMENTATION</vt:lpstr>
      <vt:lpstr>INTRODUCTION</vt:lpstr>
      <vt:lpstr>PowerPoint Presentation</vt:lpstr>
      <vt:lpstr>PowerPoint Presentation</vt:lpstr>
      <vt:lpstr>PowerPoint Presentation</vt:lpstr>
      <vt:lpstr>PowerPoint Presentation</vt:lpstr>
      <vt:lpstr>ADVANTAGES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DOCUMENTATION</dc:title>
  <dc:creator>user</dc:creator>
  <cp:lastModifiedBy>user</cp:lastModifiedBy>
  <cp:revision>22</cp:revision>
  <dcterms:created xsi:type="dcterms:W3CDTF">2022-07-10T14:34:06Z</dcterms:created>
  <dcterms:modified xsi:type="dcterms:W3CDTF">2022-07-11T05:10:46Z</dcterms:modified>
</cp:coreProperties>
</file>