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71" r:id="rId4"/>
    <p:sldId id="268" r:id="rId5"/>
    <p:sldId id="273" r:id="rId6"/>
    <p:sldId id="277" r:id="rId7"/>
    <p:sldId id="274" r:id="rId8"/>
    <p:sldId id="275" r:id="rId9"/>
    <p:sldId id="276" r:id="rId10"/>
    <p:sldId id="269" r:id="rId11"/>
    <p:sldId id="272"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63" d="100"/>
          <a:sy n="63" d="100"/>
        </p:scale>
        <p:origin x="7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66AB1E-9FF4-4678-86B8-1F9AE3A3D9C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EA27D28-6623-4D7D-9B16-CBFDB061D454}">
      <dgm:prSet/>
      <dgm:spPr/>
      <dgm:t>
        <a:bodyPr/>
        <a:lstStyle/>
        <a:p>
          <a:pPr>
            <a:lnSpc>
              <a:spcPct val="100000"/>
            </a:lnSpc>
            <a:defRPr cap="all"/>
          </a:pPr>
          <a:r>
            <a:rPr lang="en-US" u="sng" dirty="0"/>
            <a:t>Tools-</a:t>
          </a:r>
          <a:r>
            <a:rPr lang="en-US" dirty="0"/>
            <a:t> Tableau Public</a:t>
          </a:r>
        </a:p>
      </dgm:t>
    </dgm:pt>
    <dgm:pt modelId="{E6C0D1FF-E879-44AA-9BEB-287ECAF72882}" type="parTrans" cxnId="{80FFDA52-3BCE-4E11-94A8-B047F5C4F57F}">
      <dgm:prSet/>
      <dgm:spPr/>
      <dgm:t>
        <a:bodyPr/>
        <a:lstStyle/>
        <a:p>
          <a:endParaRPr lang="en-US"/>
        </a:p>
      </dgm:t>
    </dgm:pt>
    <dgm:pt modelId="{FE9BA204-5BB8-4E43-95D1-421374CA436F}" type="sibTrans" cxnId="{80FFDA52-3BCE-4E11-94A8-B047F5C4F57F}">
      <dgm:prSet/>
      <dgm:spPr/>
      <dgm:t>
        <a:bodyPr/>
        <a:lstStyle/>
        <a:p>
          <a:endParaRPr lang="en-US"/>
        </a:p>
      </dgm:t>
    </dgm:pt>
    <dgm:pt modelId="{C6486245-1D3A-47FA-B75A-7258D25D9614}">
      <dgm:prSet/>
      <dgm:spPr/>
      <dgm:t>
        <a:bodyPr/>
        <a:lstStyle/>
        <a:p>
          <a:pPr>
            <a:lnSpc>
              <a:spcPct val="100000"/>
            </a:lnSpc>
            <a:defRPr cap="all"/>
          </a:pPr>
          <a:r>
            <a:rPr lang="en-US" u="sng"/>
            <a:t>Technologies-</a:t>
          </a:r>
          <a:r>
            <a:rPr lang="en-US"/>
            <a:t> Data Science</a:t>
          </a:r>
        </a:p>
      </dgm:t>
    </dgm:pt>
    <dgm:pt modelId="{06C938B8-775C-4A3A-ADE4-49FBA8733D82}" type="parTrans" cxnId="{55EB5D7C-8B7A-40D8-B496-E1E005DBFB11}">
      <dgm:prSet/>
      <dgm:spPr/>
      <dgm:t>
        <a:bodyPr/>
        <a:lstStyle/>
        <a:p>
          <a:endParaRPr lang="en-US"/>
        </a:p>
      </dgm:t>
    </dgm:pt>
    <dgm:pt modelId="{5AC2221A-A9C8-4608-A495-E3F740AE24D9}" type="sibTrans" cxnId="{55EB5D7C-8B7A-40D8-B496-E1E005DBFB11}">
      <dgm:prSet/>
      <dgm:spPr/>
      <dgm:t>
        <a:bodyPr/>
        <a:lstStyle/>
        <a:p>
          <a:endParaRPr lang="en-US"/>
        </a:p>
      </dgm:t>
    </dgm:pt>
    <dgm:pt modelId="{AEC330E9-5882-4BC6-9761-A566CA02333F}">
      <dgm:prSet/>
      <dgm:spPr/>
      <dgm:t>
        <a:bodyPr/>
        <a:lstStyle/>
        <a:p>
          <a:pPr>
            <a:lnSpc>
              <a:spcPct val="100000"/>
            </a:lnSpc>
            <a:defRPr cap="all"/>
          </a:pPr>
          <a:r>
            <a:rPr lang="en-US" u="sng"/>
            <a:t>Domain-</a:t>
          </a:r>
          <a:r>
            <a:rPr lang="en-US"/>
            <a:t> Agriculture</a:t>
          </a:r>
        </a:p>
      </dgm:t>
    </dgm:pt>
    <dgm:pt modelId="{8ACA03FE-6DE5-4E75-ABA2-C66D3FD69C65}" type="parTrans" cxnId="{6EEFE26A-1807-46E8-80EC-F6F753CF9BA3}">
      <dgm:prSet/>
      <dgm:spPr/>
      <dgm:t>
        <a:bodyPr/>
        <a:lstStyle/>
        <a:p>
          <a:endParaRPr lang="en-US"/>
        </a:p>
      </dgm:t>
    </dgm:pt>
    <dgm:pt modelId="{1C3769AF-4E64-4844-812C-359ACD2DBC00}" type="sibTrans" cxnId="{6EEFE26A-1807-46E8-80EC-F6F753CF9BA3}">
      <dgm:prSet/>
      <dgm:spPr/>
      <dgm:t>
        <a:bodyPr/>
        <a:lstStyle/>
        <a:p>
          <a:endParaRPr lang="en-US"/>
        </a:p>
      </dgm:t>
    </dgm:pt>
    <dgm:pt modelId="{2F04C253-99B7-496E-9E9A-9A6E59844EF9}">
      <dgm:prSet/>
      <dgm:spPr/>
      <dgm:t>
        <a:bodyPr/>
        <a:lstStyle/>
        <a:p>
          <a:pPr>
            <a:lnSpc>
              <a:spcPct val="100000"/>
            </a:lnSpc>
            <a:defRPr cap="all"/>
          </a:pPr>
          <a:r>
            <a:rPr lang="en-US" u="sng"/>
            <a:t>Project Difficulty Level-</a:t>
          </a:r>
          <a:r>
            <a:rPr lang="en-US"/>
            <a:t> Advance</a:t>
          </a:r>
        </a:p>
      </dgm:t>
    </dgm:pt>
    <dgm:pt modelId="{9A306039-2B3E-4F92-BFB4-4DEE1BD5B8EA}" type="parTrans" cxnId="{376CB99D-A251-46DF-AB8E-591EC9D53286}">
      <dgm:prSet/>
      <dgm:spPr/>
      <dgm:t>
        <a:bodyPr/>
        <a:lstStyle/>
        <a:p>
          <a:endParaRPr lang="en-US"/>
        </a:p>
      </dgm:t>
    </dgm:pt>
    <dgm:pt modelId="{3EF85C70-AC4E-4A98-9E0B-16DF534C4BC2}" type="sibTrans" cxnId="{376CB99D-A251-46DF-AB8E-591EC9D53286}">
      <dgm:prSet/>
      <dgm:spPr/>
      <dgm:t>
        <a:bodyPr/>
        <a:lstStyle/>
        <a:p>
          <a:endParaRPr lang="en-US"/>
        </a:p>
      </dgm:t>
    </dgm:pt>
    <dgm:pt modelId="{FEAE3E2A-3388-4716-977E-114F95057911}" type="pres">
      <dgm:prSet presAssocID="{CC66AB1E-9FF4-4678-86B8-1F9AE3A3D9C4}" presName="root" presStyleCnt="0">
        <dgm:presLayoutVars>
          <dgm:dir/>
          <dgm:resizeHandles val="exact"/>
        </dgm:presLayoutVars>
      </dgm:prSet>
      <dgm:spPr/>
    </dgm:pt>
    <dgm:pt modelId="{ADFEB49A-1E08-4F47-A388-AF3219E5819D}" type="pres">
      <dgm:prSet presAssocID="{EEA27D28-6623-4D7D-9B16-CBFDB061D454}" presName="compNode" presStyleCnt="0"/>
      <dgm:spPr/>
    </dgm:pt>
    <dgm:pt modelId="{0CA49ACB-91ED-4B18-8E32-A789AD4D198E}" type="pres">
      <dgm:prSet presAssocID="{EEA27D28-6623-4D7D-9B16-CBFDB061D454}" presName="iconBgRect" presStyleLbl="bgShp" presStyleIdx="0" presStyleCnt="4"/>
      <dgm:spPr/>
    </dgm:pt>
    <dgm:pt modelId="{62A6A74E-E0E2-4EEE-80FA-86BA26BF20CE}" type="pres">
      <dgm:prSet presAssocID="{EEA27D28-6623-4D7D-9B16-CBFDB061D45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ls"/>
        </a:ext>
      </dgm:extLst>
    </dgm:pt>
    <dgm:pt modelId="{1A04887E-B130-482D-B72F-E3AA12B3BACA}" type="pres">
      <dgm:prSet presAssocID="{EEA27D28-6623-4D7D-9B16-CBFDB061D454}" presName="spaceRect" presStyleCnt="0"/>
      <dgm:spPr/>
    </dgm:pt>
    <dgm:pt modelId="{9541D8AE-19A7-4D64-B94D-B8876534D004}" type="pres">
      <dgm:prSet presAssocID="{EEA27D28-6623-4D7D-9B16-CBFDB061D454}" presName="textRect" presStyleLbl="revTx" presStyleIdx="0" presStyleCnt="4">
        <dgm:presLayoutVars>
          <dgm:chMax val="1"/>
          <dgm:chPref val="1"/>
        </dgm:presLayoutVars>
      </dgm:prSet>
      <dgm:spPr/>
    </dgm:pt>
    <dgm:pt modelId="{5A223B37-2D7F-4282-AFBC-5D326BAE54AF}" type="pres">
      <dgm:prSet presAssocID="{FE9BA204-5BB8-4E43-95D1-421374CA436F}" presName="sibTrans" presStyleCnt="0"/>
      <dgm:spPr/>
    </dgm:pt>
    <dgm:pt modelId="{886208B3-57CA-4207-A80D-BD87066FE575}" type="pres">
      <dgm:prSet presAssocID="{C6486245-1D3A-47FA-B75A-7258D25D9614}" presName="compNode" presStyleCnt="0"/>
      <dgm:spPr/>
    </dgm:pt>
    <dgm:pt modelId="{F37E0997-266D-4481-8B77-C45232CAF272}" type="pres">
      <dgm:prSet presAssocID="{C6486245-1D3A-47FA-B75A-7258D25D9614}" presName="iconBgRect" presStyleLbl="bgShp" presStyleIdx="1" presStyleCnt="4"/>
      <dgm:spPr/>
    </dgm:pt>
    <dgm:pt modelId="{1B13C004-F4AC-40DB-846C-7526829F1BAF}" type="pres">
      <dgm:prSet presAssocID="{C6486245-1D3A-47FA-B75A-7258D25D961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tom"/>
        </a:ext>
      </dgm:extLst>
    </dgm:pt>
    <dgm:pt modelId="{8CB7869E-995E-4BFD-B0BC-ACCB8B88A03B}" type="pres">
      <dgm:prSet presAssocID="{C6486245-1D3A-47FA-B75A-7258D25D9614}" presName="spaceRect" presStyleCnt="0"/>
      <dgm:spPr/>
    </dgm:pt>
    <dgm:pt modelId="{9C142B70-2EA6-40B1-92B0-204B04D99372}" type="pres">
      <dgm:prSet presAssocID="{C6486245-1D3A-47FA-B75A-7258D25D9614}" presName="textRect" presStyleLbl="revTx" presStyleIdx="1" presStyleCnt="4">
        <dgm:presLayoutVars>
          <dgm:chMax val="1"/>
          <dgm:chPref val="1"/>
        </dgm:presLayoutVars>
      </dgm:prSet>
      <dgm:spPr/>
    </dgm:pt>
    <dgm:pt modelId="{5FC2B3D1-4599-4F84-B9AF-54CBE1C46651}" type="pres">
      <dgm:prSet presAssocID="{5AC2221A-A9C8-4608-A495-E3F740AE24D9}" presName="sibTrans" presStyleCnt="0"/>
      <dgm:spPr/>
    </dgm:pt>
    <dgm:pt modelId="{F8156526-9012-4940-8C14-A8CFB93ABA30}" type="pres">
      <dgm:prSet presAssocID="{AEC330E9-5882-4BC6-9761-A566CA02333F}" presName="compNode" presStyleCnt="0"/>
      <dgm:spPr/>
    </dgm:pt>
    <dgm:pt modelId="{A23F46F8-7C27-4B89-88B8-CC2D7673E7DA}" type="pres">
      <dgm:prSet presAssocID="{AEC330E9-5882-4BC6-9761-A566CA02333F}" presName="iconBgRect" presStyleLbl="bgShp" presStyleIdx="2" presStyleCnt="4"/>
      <dgm:spPr/>
    </dgm:pt>
    <dgm:pt modelId="{77EC43FB-02F4-49EE-8D1B-9DDE86AC1507}" type="pres">
      <dgm:prSet presAssocID="{AEC330E9-5882-4BC6-9761-A566CA02333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arm scene"/>
        </a:ext>
      </dgm:extLst>
    </dgm:pt>
    <dgm:pt modelId="{09D79D28-BD95-428F-BCE2-FD1C2CE5AE4B}" type="pres">
      <dgm:prSet presAssocID="{AEC330E9-5882-4BC6-9761-A566CA02333F}" presName="spaceRect" presStyleCnt="0"/>
      <dgm:spPr/>
    </dgm:pt>
    <dgm:pt modelId="{3A04760C-39A5-43BB-B44F-3CA75234B9F5}" type="pres">
      <dgm:prSet presAssocID="{AEC330E9-5882-4BC6-9761-A566CA02333F}" presName="textRect" presStyleLbl="revTx" presStyleIdx="2" presStyleCnt="4">
        <dgm:presLayoutVars>
          <dgm:chMax val="1"/>
          <dgm:chPref val="1"/>
        </dgm:presLayoutVars>
      </dgm:prSet>
      <dgm:spPr/>
    </dgm:pt>
    <dgm:pt modelId="{63FB3FBA-FB85-4A42-B2DD-C1BC96CF72F6}" type="pres">
      <dgm:prSet presAssocID="{1C3769AF-4E64-4844-812C-359ACD2DBC00}" presName="sibTrans" presStyleCnt="0"/>
      <dgm:spPr/>
    </dgm:pt>
    <dgm:pt modelId="{5E5150A8-BE0A-4AC4-A48C-3598FA3BE521}" type="pres">
      <dgm:prSet presAssocID="{2F04C253-99B7-496E-9E9A-9A6E59844EF9}" presName="compNode" presStyleCnt="0"/>
      <dgm:spPr/>
    </dgm:pt>
    <dgm:pt modelId="{4847224E-F5BE-408E-8025-2BDD23590FDF}" type="pres">
      <dgm:prSet presAssocID="{2F04C253-99B7-496E-9E9A-9A6E59844EF9}" presName="iconBgRect" presStyleLbl="bgShp" presStyleIdx="3" presStyleCnt="4"/>
      <dgm:spPr/>
    </dgm:pt>
    <dgm:pt modelId="{CE2977F3-EDA3-4460-9B57-D3EB61B19C66}" type="pres">
      <dgm:prSet presAssocID="{2F04C253-99B7-496E-9E9A-9A6E59844EF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4CC17A75-8C54-4904-B25C-42241D845CCC}" type="pres">
      <dgm:prSet presAssocID="{2F04C253-99B7-496E-9E9A-9A6E59844EF9}" presName="spaceRect" presStyleCnt="0"/>
      <dgm:spPr/>
    </dgm:pt>
    <dgm:pt modelId="{FF86A719-75FA-40FB-AAD1-08E20E77BE1F}" type="pres">
      <dgm:prSet presAssocID="{2F04C253-99B7-496E-9E9A-9A6E59844EF9}" presName="textRect" presStyleLbl="revTx" presStyleIdx="3" presStyleCnt="4">
        <dgm:presLayoutVars>
          <dgm:chMax val="1"/>
          <dgm:chPref val="1"/>
        </dgm:presLayoutVars>
      </dgm:prSet>
      <dgm:spPr/>
    </dgm:pt>
  </dgm:ptLst>
  <dgm:cxnLst>
    <dgm:cxn modelId="{6EEFE26A-1807-46E8-80EC-F6F753CF9BA3}" srcId="{CC66AB1E-9FF4-4678-86B8-1F9AE3A3D9C4}" destId="{AEC330E9-5882-4BC6-9761-A566CA02333F}" srcOrd="2" destOrd="0" parTransId="{8ACA03FE-6DE5-4E75-ABA2-C66D3FD69C65}" sibTransId="{1C3769AF-4E64-4844-812C-359ACD2DBC00}"/>
    <dgm:cxn modelId="{840A026C-01B5-4DCC-9427-1941BF2488E7}" type="presOf" srcId="{AEC330E9-5882-4BC6-9761-A566CA02333F}" destId="{3A04760C-39A5-43BB-B44F-3CA75234B9F5}" srcOrd="0" destOrd="0" presId="urn:microsoft.com/office/officeart/2018/5/layout/IconCircleLabelList"/>
    <dgm:cxn modelId="{580E886E-E737-4B27-88FE-F2D0766243CA}" type="presOf" srcId="{C6486245-1D3A-47FA-B75A-7258D25D9614}" destId="{9C142B70-2EA6-40B1-92B0-204B04D99372}" srcOrd="0" destOrd="0" presId="urn:microsoft.com/office/officeart/2018/5/layout/IconCircleLabelList"/>
    <dgm:cxn modelId="{74B21150-18E6-4B95-93B3-C50E30A86F39}" type="presOf" srcId="{CC66AB1E-9FF4-4678-86B8-1F9AE3A3D9C4}" destId="{FEAE3E2A-3388-4716-977E-114F95057911}" srcOrd="0" destOrd="0" presId="urn:microsoft.com/office/officeart/2018/5/layout/IconCircleLabelList"/>
    <dgm:cxn modelId="{69522151-7993-4273-A0B8-9EA7770B81A6}" type="presOf" srcId="{EEA27D28-6623-4D7D-9B16-CBFDB061D454}" destId="{9541D8AE-19A7-4D64-B94D-B8876534D004}" srcOrd="0" destOrd="0" presId="urn:microsoft.com/office/officeart/2018/5/layout/IconCircleLabelList"/>
    <dgm:cxn modelId="{80FFDA52-3BCE-4E11-94A8-B047F5C4F57F}" srcId="{CC66AB1E-9FF4-4678-86B8-1F9AE3A3D9C4}" destId="{EEA27D28-6623-4D7D-9B16-CBFDB061D454}" srcOrd="0" destOrd="0" parTransId="{E6C0D1FF-E879-44AA-9BEB-287ECAF72882}" sibTransId="{FE9BA204-5BB8-4E43-95D1-421374CA436F}"/>
    <dgm:cxn modelId="{55EB5D7C-8B7A-40D8-B496-E1E005DBFB11}" srcId="{CC66AB1E-9FF4-4678-86B8-1F9AE3A3D9C4}" destId="{C6486245-1D3A-47FA-B75A-7258D25D9614}" srcOrd="1" destOrd="0" parTransId="{06C938B8-775C-4A3A-ADE4-49FBA8733D82}" sibTransId="{5AC2221A-A9C8-4608-A495-E3F740AE24D9}"/>
    <dgm:cxn modelId="{376CB99D-A251-46DF-AB8E-591EC9D53286}" srcId="{CC66AB1E-9FF4-4678-86B8-1F9AE3A3D9C4}" destId="{2F04C253-99B7-496E-9E9A-9A6E59844EF9}" srcOrd="3" destOrd="0" parTransId="{9A306039-2B3E-4F92-BFB4-4DEE1BD5B8EA}" sibTransId="{3EF85C70-AC4E-4A98-9E0B-16DF534C4BC2}"/>
    <dgm:cxn modelId="{47874AB7-D9F3-4D18-94C9-CD41B49BEFA4}" type="presOf" srcId="{2F04C253-99B7-496E-9E9A-9A6E59844EF9}" destId="{FF86A719-75FA-40FB-AAD1-08E20E77BE1F}" srcOrd="0" destOrd="0" presId="urn:microsoft.com/office/officeart/2018/5/layout/IconCircleLabelList"/>
    <dgm:cxn modelId="{2DCED528-D636-4432-A3BD-9AAD14E09FE8}" type="presParOf" srcId="{FEAE3E2A-3388-4716-977E-114F95057911}" destId="{ADFEB49A-1E08-4F47-A388-AF3219E5819D}" srcOrd="0" destOrd="0" presId="urn:microsoft.com/office/officeart/2018/5/layout/IconCircleLabelList"/>
    <dgm:cxn modelId="{9B3DE522-9CCE-4322-8A2E-8015B6F88C2C}" type="presParOf" srcId="{ADFEB49A-1E08-4F47-A388-AF3219E5819D}" destId="{0CA49ACB-91ED-4B18-8E32-A789AD4D198E}" srcOrd="0" destOrd="0" presId="urn:microsoft.com/office/officeart/2018/5/layout/IconCircleLabelList"/>
    <dgm:cxn modelId="{5EBF936A-2BC3-49D6-9C9C-D2EA5B4FEC87}" type="presParOf" srcId="{ADFEB49A-1E08-4F47-A388-AF3219E5819D}" destId="{62A6A74E-E0E2-4EEE-80FA-86BA26BF20CE}" srcOrd="1" destOrd="0" presId="urn:microsoft.com/office/officeart/2018/5/layout/IconCircleLabelList"/>
    <dgm:cxn modelId="{177E1C8F-CF36-4BC9-82A7-E3ECABEFF69D}" type="presParOf" srcId="{ADFEB49A-1E08-4F47-A388-AF3219E5819D}" destId="{1A04887E-B130-482D-B72F-E3AA12B3BACA}" srcOrd="2" destOrd="0" presId="urn:microsoft.com/office/officeart/2018/5/layout/IconCircleLabelList"/>
    <dgm:cxn modelId="{CAA36340-07B0-424F-9471-F11E4B3BE45B}" type="presParOf" srcId="{ADFEB49A-1E08-4F47-A388-AF3219E5819D}" destId="{9541D8AE-19A7-4D64-B94D-B8876534D004}" srcOrd="3" destOrd="0" presId="urn:microsoft.com/office/officeart/2018/5/layout/IconCircleLabelList"/>
    <dgm:cxn modelId="{E09486D3-5F6E-4BDE-84EC-924A8D15E942}" type="presParOf" srcId="{FEAE3E2A-3388-4716-977E-114F95057911}" destId="{5A223B37-2D7F-4282-AFBC-5D326BAE54AF}" srcOrd="1" destOrd="0" presId="urn:microsoft.com/office/officeart/2018/5/layout/IconCircleLabelList"/>
    <dgm:cxn modelId="{CD55D686-0C3B-4BC2-87DD-9B21FB87598F}" type="presParOf" srcId="{FEAE3E2A-3388-4716-977E-114F95057911}" destId="{886208B3-57CA-4207-A80D-BD87066FE575}" srcOrd="2" destOrd="0" presId="urn:microsoft.com/office/officeart/2018/5/layout/IconCircleLabelList"/>
    <dgm:cxn modelId="{42E4D670-7BCE-4F1A-BE5D-CA67169D1C09}" type="presParOf" srcId="{886208B3-57CA-4207-A80D-BD87066FE575}" destId="{F37E0997-266D-4481-8B77-C45232CAF272}" srcOrd="0" destOrd="0" presId="urn:microsoft.com/office/officeart/2018/5/layout/IconCircleLabelList"/>
    <dgm:cxn modelId="{C7B84128-4BFA-4A77-988E-7726714284E1}" type="presParOf" srcId="{886208B3-57CA-4207-A80D-BD87066FE575}" destId="{1B13C004-F4AC-40DB-846C-7526829F1BAF}" srcOrd="1" destOrd="0" presId="urn:microsoft.com/office/officeart/2018/5/layout/IconCircleLabelList"/>
    <dgm:cxn modelId="{AC017891-F810-4F5D-B4AC-0E978AB803ED}" type="presParOf" srcId="{886208B3-57CA-4207-A80D-BD87066FE575}" destId="{8CB7869E-995E-4BFD-B0BC-ACCB8B88A03B}" srcOrd="2" destOrd="0" presId="urn:microsoft.com/office/officeart/2018/5/layout/IconCircleLabelList"/>
    <dgm:cxn modelId="{7D0946DC-2704-4AB0-B283-0C7F7FF6E09C}" type="presParOf" srcId="{886208B3-57CA-4207-A80D-BD87066FE575}" destId="{9C142B70-2EA6-40B1-92B0-204B04D99372}" srcOrd="3" destOrd="0" presId="urn:microsoft.com/office/officeart/2018/5/layout/IconCircleLabelList"/>
    <dgm:cxn modelId="{726AB6C8-CDEE-485B-B9AD-3B135661C56B}" type="presParOf" srcId="{FEAE3E2A-3388-4716-977E-114F95057911}" destId="{5FC2B3D1-4599-4F84-B9AF-54CBE1C46651}" srcOrd="3" destOrd="0" presId="urn:microsoft.com/office/officeart/2018/5/layout/IconCircleLabelList"/>
    <dgm:cxn modelId="{B0D6916D-4B29-4E61-BDB8-8A73123E1E6A}" type="presParOf" srcId="{FEAE3E2A-3388-4716-977E-114F95057911}" destId="{F8156526-9012-4940-8C14-A8CFB93ABA30}" srcOrd="4" destOrd="0" presId="urn:microsoft.com/office/officeart/2018/5/layout/IconCircleLabelList"/>
    <dgm:cxn modelId="{4E384A33-C3FD-4AAC-A1BD-B99845803F78}" type="presParOf" srcId="{F8156526-9012-4940-8C14-A8CFB93ABA30}" destId="{A23F46F8-7C27-4B89-88B8-CC2D7673E7DA}" srcOrd="0" destOrd="0" presId="urn:microsoft.com/office/officeart/2018/5/layout/IconCircleLabelList"/>
    <dgm:cxn modelId="{32F3C5F5-559F-40E0-9591-EB5F28CB0DE2}" type="presParOf" srcId="{F8156526-9012-4940-8C14-A8CFB93ABA30}" destId="{77EC43FB-02F4-49EE-8D1B-9DDE86AC1507}" srcOrd="1" destOrd="0" presId="urn:microsoft.com/office/officeart/2018/5/layout/IconCircleLabelList"/>
    <dgm:cxn modelId="{9DA774B5-EFCD-41BE-B26E-598DFD8C5EF0}" type="presParOf" srcId="{F8156526-9012-4940-8C14-A8CFB93ABA30}" destId="{09D79D28-BD95-428F-BCE2-FD1C2CE5AE4B}" srcOrd="2" destOrd="0" presId="urn:microsoft.com/office/officeart/2018/5/layout/IconCircleLabelList"/>
    <dgm:cxn modelId="{1BDC73B1-666D-40F5-AA10-5BA746A6A65F}" type="presParOf" srcId="{F8156526-9012-4940-8C14-A8CFB93ABA30}" destId="{3A04760C-39A5-43BB-B44F-3CA75234B9F5}" srcOrd="3" destOrd="0" presId="urn:microsoft.com/office/officeart/2018/5/layout/IconCircleLabelList"/>
    <dgm:cxn modelId="{A477E988-3574-4422-B4E9-29B2955ABF30}" type="presParOf" srcId="{FEAE3E2A-3388-4716-977E-114F95057911}" destId="{63FB3FBA-FB85-4A42-B2DD-C1BC96CF72F6}" srcOrd="5" destOrd="0" presId="urn:microsoft.com/office/officeart/2018/5/layout/IconCircleLabelList"/>
    <dgm:cxn modelId="{577BE0B8-EAE4-4AEA-BCD9-02F5D050DC54}" type="presParOf" srcId="{FEAE3E2A-3388-4716-977E-114F95057911}" destId="{5E5150A8-BE0A-4AC4-A48C-3598FA3BE521}" srcOrd="6" destOrd="0" presId="urn:microsoft.com/office/officeart/2018/5/layout/IconCircleLabelList"/>
    <dgm:cxn modelId="{D2D735C1-5F5A-4903-A72D-4E8A10EAFC4B}" type="presParOf" srcId="{5E5150A8-BE0A-4AC4-A48C-3598FA3BE521}" destId="{4847224E-F5BE-408E-8025-2BDD23590FDF}" srcOrd="0" destOrd="0" presId="urn:microsoft.com/office/officeart/2018/5/layout/IconCircleLabelList"/>
    <dgm:cxn modelId="{F6708FD9-5F4F-45BC-A9E9-235E22E6ED59}" type="presParOf" srcId="{5E5150A8-BE0A-4AC4-A48C-3598FA3BE521}" destId="{CE2977F3-EDA3-4460-9B57-D3EB61B19C66}" srcOrd="1" destOrd="0" presId="urn:microsoft.com/office/officeart/2018/5/layout/IconCircleLabelList"/>
    <dgm:cxn modelId="{05FDC4A9-1FE3-4B8E-BD34-A9FC0C96EA61}" type="presParOf" srcId="{5E5150A8-BE0A-4AC4-A48C-3598FA3BE521}" destId="{4CC17A75-8C54-4904-B25C-42241D845CCC}" srcOrd="2" destOrd="0" presId="urn:microsoft.com/office/officeart/2018/5/layout/IconCircleLabelList"/>
    <dgm:cxn modelId="{E4C4F778-FA55-419B-8D45-D44661902E8E}" type="presParOf" srcId="{5E5150A8-BE0A-4AC4-A48C-3598FA3BE521}" destId="{FF86A719-75FA-40FB-AAD1-08E20E77BE1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92CAF5-60EA-4FCC-A57A-7F8D8C89CDD0}"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FD23A870-7842-4D9F-B03B-AD221044FB3D}">
      <dgm:prSet/>
      <dgm:spPr/>
      <dgm:t>
        <a:bodyPr/>
        <a:lstStyle/>
        <a:p>
          <a:r>
            <a:rPr lang="en-US" dirty="0">
              <a:solidFill>
                <a:schemeClr val="tx1"/>
              </a:solidFill>
            </a:rPr>
            <a:t>Area : Over the Years and its distribution by ‘Season’</a:t>
          </a:r>
        </a:p>
      </dgm:t>
    </dgm:pt>
    <dgm:pt modelId="{49A1D434-72D1-454D-935B-B2F86875EB93}" type="parTrans" cxnId="{1121EE17-1C51-4853-87C0-DC4BBBD630B4}">
      <dgm:prSet/>
      <dgm:spPr/>
      <dgm:t>
        <a:bodyPr/>
        <a:lstStyle/>
        <a:p>
          <a:endParaRPr lang="en-US"/>
        </a:p>
      </dgm:t>
    </dgm:pt>
    <dgm:pt modelId="{0072F617-87CC-4F98-970F-E3DACF78DBAC}" type="sibTrans" cxnId="{1121EE17-1C51-4853-87C0-DC4BBBD630B4}">
      <dgm:prSet/>
      <dgm:spPr/>
      <dgm:t>
        <a:bodyPr/>
        <a:lstStyle/>
        <a:p>
          <a:endParaRPr lang="en-US"/>
        </a:p>
      </dgm:t>
    </dgm:pt>
    <dgm:pt modelId="{087C1CD8-03A7-48A5-A5BE-3452B8EA7474}">
      <dgm:prSet/>
      <dgm:spPr/>
      <dgm:t>
        <a:bodyPr/>
        <a:lstStyle/>
        <a:p>
          <a:r>
            <a:rPr lang="en-US" dirty="0">
              <a:solidFill>
                <a:schemeClr val="tx1"/>
              </a:solidFill>
            </a:rPr>
            <a:t>Production: Over the Years and its distribution by ‘Crops’</a:t>
          </a:r>
        </a:p>
      </dgm:t>
    </dgm:pt>
    <dgm:pt modelId="{78CE3FE4-7AC4-4DC9-A616-6BABAD98270E}" type="parTrans" cxnId="{F861B2F9-743F-4471-AE2B-A9D60E47C004}">
      <dgm:prSet/>
      <dgm:spPr/>
      <dgm:t>
        <a:bodyPr/>
        <a:lstStyle/>
        <a:p>
          <a:endParaRPr lang="en-US"/>
        </a:p>
      </dgm:t>
    </dgm:pt>
    <dgm:pt modelId="{1219099C-273E-4400-9EAF-54D580EE55F1}" type="sibTrans" cxnId="{F861B2F9-743F-4471-AE2B-A9D60E47C004}">
      <dgm:prSet/>
      <dgm:spPr/>
      <dgm:t>
        <a:bodyPr/>
        <a:lstStyle/>
        <a:p>
          <a:endParaRPr lang="en-US"/>
        </a:p>
      </dgm:t>
    </dgm:pt>
    <dgm:pt modelId="{5622912C-BAA4-4DD9-A209-3FB8A26634F2}">
      <dgm:prSet/>
      <dgm:spPr/>
      <dgm:t>
        <a:bodyPr/>
        <a:lstStyle/>
        <a:p>
          <a:r>
            <a:rPr lang="en-US" dirty="0">
              <a:solidFill>
                <a:schemeClr val="tx1"/>
              </a:solidFill>
            </a:rPr>
            <a:t>Region: State and District wise Production</a:t>
          </a:r>
        </a:p>
      </dgm:t>
    </dgm:pt>
    <dgm:pt modelId="{7D3F2713-2121-4189-9FE7-6BC4F2D24687}" type="parTrans" cxnId="{62F0054D-1F70-498F-B32A-859B83009C9D}">
      <dgm:prSet/>
      <dgm:spPr/>
      <dgm:t>
        <a:bodyPr/>
        <a:lstStyle/>
        <a:p>
          <a:endParaRPr lang="en-US"/>
        </a:p>
      </dgm:t>
    </dgm:pt>
    <dgm:pt modelId="{57C4DE0A-CC8F-4CBB-B8EB-1B2E7FC028E4}" type="sibTrans" cxnId="{62F0054D-1F70-498F-B32A-859B83009C9D}">
      <dgm:prSet/>
      <dgm:spPr/>
      <dgm:t>
        <a:bodyPr/>
        <a:lstStyle/>
        <a:p>
          <a:endParaRPr lang="en-US"/>
        </a:p>
      </dgm:t>
    </dgm:pt>
    <dgm:pt modelId="{66C8CB6B-0A09-4A81-88B8-1E6EDD12CDD0}">
      <dgm:prSet/>
      <dgm:spPr/>
      <dgm:t>
        <a:bodyPr/>
        <a:lstStyle/>
        <a:p>
          <a:r>
            <a:rPr lang="en-US" dirty="0">
              <a:solidFill>
                <a:schemeClr val="tx1"/>
              </a:solidFill>
            </a:rPr>
            <a:t>Relationship b/w Area and Production</a:t>
          </a:r>
        </a:p>
      </dgm:t>
    </dgm:pt>
    <dgm:pt modelId="{03C960EF-3157-45D0-8B24-0578827F0B09}" type="parTrans" cxnId="{9B84012B-12B9-40C7-86F1-2E7A6E8DC7B7}">
      <dgm:prSet/>
      <dgm:spPr/>
      <dgm:t>
        <a:bodyPr/>
        <a:lstStyle/>
        <a:p>
          <a:endParaRPr lang="en-US"/>
        </a:p>
      </dgm:t>
    </dgm:pt>
    <dgm:pt modelId="{F297F200-774C-440E-B1ED-B2C8887599EF}" type="sibTrans" cxnId="{9B84012B-12B9-40C7-86F1-2E7A6E8DC7B7}">
      <dgm:prSet/>
      <dgm:spPr/>
      <dgm:t>
        <a:bodyPr/>
        <a:lstStyle/>
        <a:p>
          <a:endParaRPr lang="en-US"/>
        </a:p>
      </dgm:t>
    </dgm:pt>
    <dgm:pt modelId="{BE8309CD-70FF-444B-8E88-0FE4A17A3E0E}">
      <dgm:prSet/>
      <dgm:spPr/>
      <dgm:t>
        <a:bodyPr/>
        <a:lstStyle/>
        <a:p>
          <a:r>
            <a:rPr lang="en-US" dirty="0">
              <a:solidFill>
                <a:schemeClr val="tx1"/>
              </a:solidFill>
            </a:rPr>
            <a:t>Different types of Crops by ‘Area’ and ‘Production’ both</a:t>
          </a:r>
        </a:p>
      </dgm:t>
    </dgm:pt>
    <dgm:pt modelId="{3A78EDD3-B242-449E-8EC5-1A098EFD35E9}" type="parTrans" cxnId="{04C0C93D-C1C4-4595-B649-C1F34983ACE1}">
      <dgm:prSet/>
      <dgm:spPr/>
      <dgm:t>
        <a:bodyPr/>
        <a:lstStyle/>
        <a:p>
          <a:endParaRPr lang="en-US"/>
        </a:p>
      </dgm:t>
    </dgm:pt>
    <dgm:pt modelId="{85DA7830-10D8-4610-B78E-248866ED93CB}" type="sibTrans" cxnId="{04C0C93D-C1C4-4595-B649-C1F34983ACE1}">
      <dgm:prSet/>
      <dgm:spPr/>
      <dgm:t>
        <a:bodyPr/>
        <a:lstStyle/>
        <a:p>
          <a:endParaRPr lang="en-US"/>
        </a:p>
      </dgm:t>
    </dgm:pt>
    <dgm:pt modelId="{B39D3AA2-7999-4E4B-9415-1FFD79A5CA8A}" type="pres">
      <dgm:prSet presAssocID="{4192CAF5-60EA-4FCC-A57A-7F8D8C89CDD0}" presName="outerComposite" presStyleCnt="0">
        <dgm:presLayoutVars>
          <dgm:chMax val="5"/>
          <dgm:dir/>
          <dgm:resizeHandles val="exact"/>
        </dgm:presLayoutVars>
      </dgm:prSet>
      <dgm:spPr/>
    </dgm:pt>
    <dgm:pt modelId="{EDE3527A-967E-458F-ABDF-EEA9DED485AF}" type="pres">
      <dgm:prSet presAssocID="{4192CAF5-60EA-4FCC-A57A-7F8D8C89CDD0}" presName="dummyMaxCanvas" presStyleCnt="0">
        <dgm:presLayoutVars/>
      </dgm:prSet>
      <dgm:spPr/>
    </dgm:pt>
    <dgm:pt modelId="{F24114F8-3924-43FB-80EE-8F87B4C9386B}" type="pres">
      <dgm:prSet presAssocID="{4192CAF5-60EA-4FCC-A57A-7F8D8C89CDD0}" presName="FiveNodes_1" presStyleLbl="node1" presStyleIdx="0" presStyleCnt="5">
        <dgm:presLayoutVars>
          <dgm:bulletEnabled val="1"/>
        </dgm:presLayoutVars>
      </dgm:prSet>
      <dgm:spPr/>
    </dgm:pt>
    <dgm:pt modelId="{82741D8D-FCF2-4C54-8396-93CCF627C74E}" type="pres">
      <dgm:prSet presAssocID="{4192CAF5-60EA-4FCC-A57A-7F8D8C89CDD0}" presName="FiveNodes_2" presStyleLbl="node1" presStyleIdx="1" presStyleCnt="5">
        <dgm:presLayoutVars>
          <dgm:bulletEnabled val="1"/>
        </dgm:presLayoutVars>
      </dgm:prSet>
      <dgm:spPr/>
    </dgm:pt>
    <dgm:pt modelId="{FC336490-4CEC-44F0-873B-863A38409EBC}" type="pres">
      <dgm:prSet presAssocID="{4192CAF5-60EA-4FCC-A57A-7F8D8C89CDD0}" presName="FiveNodes_3" presStyleLbl="node1" presStyleIdx="2" presStyleCnt="5">
        <dgm:presLayoutVars>
          <dgm:bulletEnabled val="1"/>
        </dgm:presLayoutVars>
      </dgm:prSet>
      <dgm:spPr/>
    </dgm:pt>
    <dgm:pt modelId="{B0A4608C-E3C2-457A-941A-9640B9738866}" type="pres">
      <dgm:prSet presAssocID="{4192CAF5-60EA-4FCC-A57A-7F8D8C89CDD0}" presName="FiveNodes_4" presStyleLbl="node1" presStyleIdx="3" presStyleCnt="5">
        <dgm:presLayoutVars>
          <dgm:bulletEnabled val="1"/>
        </dgm:presLayoutVars>
      </dgm:prSet>
      <dgm:spPr/>
    </dgm:pt>
    <dgm:pt modelId="{7A3D7997-131C-4152-88D1-F0A031600535}" type="pres">
      <dgm:prSet presAssocID="{4192CAF5-60EA-4FCC-A57A-7F8D8C89CDD0}" presName="FiveNodes_5" presStyleLbl="node1" presStyleIdx="4" presStyleCnt="5" custLinFactNeighborX="277" custLinFactNeighborY="-1012">
        <dgm:presLayoutVars>
          <dgm:bulletEnabled val="1"/>
        </dgm:presLayoutVars>
      </dgm:prSet>
      <dgm:spPr/>
    </dgm:pt>
    <dgm:pt modelId="{D20FD668-8D15-4E11-8F7B-1D79FFF10F35}" type="pres">
      <dgm:prSet presAssocID="{4192CAF5-60EA-4FCC-A57A-7F8D8C89CDD0}" presName="FiveConn_1-2" presStyleLbl="fgAccFollowNode1" presStyleIdx="0" presStyleCnt="4">
        <dgm:presLayoutVars>
          <dgm:bulletEnabled val="1"/>
        </dgm:presLayoutVars>
      </dgm:prSet>
      <dgm:spPr/>
    </dgm:pt>
    <dgm:pt modelId="{025465B9-E300-4805-BE76-AB5F92ECC23F}" type="pres">
      <dgm:prSet presAssocID="{4192CAF5-60EA-4FCC-A57A-7F8D8C89CDD0}" presName="FiveConn_2-3" presStyleLbl="fgAccFollowNode1" presStyleIdx="1" presStyleCnt="4">
        <dgm:presLayoutVars>
          <dgm:bulletEnabled val="1"/>
        </dgm:presLayoutVars>
      </dgm:prSet>
      <dgm:spPr/>
    </dgm:pt>
    <dgm:pt modelId="{41DE89C3-B4AB-46F1-826C-5183BFFAA7E5}" type="pres">
      <dgm:prSet presAssocID="{4192CAF5-60EA-4FCC-A57A-7F8D8C89CDD0}" presName="FiveConn_3-4" presStyleLbl="fgAccFollowNode1" presStyleIdx="2" presStyleCnt="4">
        <dgm:presLayoutVars>
          <dgm:bulletEnabled val="1"/>
        </dgm:presLayoutVars>
      </dgm:prSet>
      <dgm:spPr/>
    </dgm:pt>
    <dgm:pt modelId="{DC23C252-ADAC-4321-A9BB-28DE20372F0D}" type="pres">
      <dgm:prSet presAssocID="{4192CAF5-60EA-4FCC-A57A-7F8D8C89CDD0}" presName="FiveConn_4-5" presStyleLbl="fgAccFollowNode1" presStyleIdx="3" presStyleCnt="4">
        <dgm:presLayoutVars>
          <dgm:bulletEnabled val="1"/>
        </dgm:presLayoutVars>
      </dgm:prSet>
      <dgm:spPr/>
    </dgm:pt>
    <dgm:pt modelId="{3883554D-D84A-4B81-862F-646C6BFD4014}" type="pres">
      <dgm:prSet presAssocID="{4192CAF5-60EA-4FCC-A57A-7F8D8C89CDD0}" presName="FiveNodes_1_text" presStyleLbl="node1" presStyleIdx="4" presStyleCnt="5">
        <dgm:presLayoutVars>
          <dgm:bulletEnabled val="1"/>
        </dgm:presLayoutVars>
      </dgm:prSet>
      <dgm:spPr/>
    </dgm:pt>
    <dgm:pt modelId="{5CC3E084-FA0B-468C-9341-82FA8C3D0595}" type="pres">
      <dgm:prSet presAssocID="{4192CAF5-60EA-4FCC-A57A-7F8D8C89CDD0}" presName="FiveNodes_2_text" presStyleLbl="node1" presStyleIdx="4" presStyleCnt="5">
        <dgm:presLayoutVars>
          <dgm:bulletEnabled val="1"/>
        </dgm:presLayoutVars>
      </dgm:prSet>
      <dgm:spPr/>
    </dgm:pt>
    <dgm:pt modelId="{54D95B39-713C-47CB-ABBC-392150EE244D}" type="pres">
      <dgm:prSet presAssocID="{4192CAF5-60EA-4FCC-A57A-7F8D8C89CDD0}" presName="FiveNodes_3_text" presStyleLbl="node1" presStyleIdx="4" presStyleCnt="5">
        <dgm:presLayoutVars>
          <dgm:bulletEnabled val="1"/>
        </dgm:presLayoutVars>
      </dgm:prSet>
      <dgm:spPr/>
    </dgm:pt>
    <dgm:pt modelId="{9512F0FA-A8FB-4CB5-9325-73F3733FBC7A}" type="pres">
      <dgm:prSet presAssocID="{4192CAF5-60EA-4FCC-A57A-7F8D8C89CDD0}" presName="FiveNodes_4_text" presStyleLbl="node1" presStyleIdx="4" presStyleCnt="5">
        <dgm:presLayoutVars>
          <dgm:bulletEnabled val="1"/>
        </dgm:presLayoutVars>
      </dgm:prSet>
      <dgm:spPr/>
    </dgm:pt>
    <dgm:pt modelId="{0A3BFC42-380B-49E5-BC31-4B2C746E47B6}" type="pres">
      <dgm:prSet presAssocID="{4192CAF5-60EA-4FCC-A57A-7F8D8C89CDD0}" presName="FiveNodes_5_text" presStyleLbl="node1" presStyleIdx="4" presStyleCnt="5">
        <dgm:presLayoutVars>
          <dgm:bulletEnabled val="1"/>
        </dgm:presLayoutVars>
      </dgm:prSet>
      <dgm:spPr/>
    </dgm:pt>
  </dgm:ptLst>
  <dgm:cxnLst>
    <dgm:cxn modelId="{BFE08A05-48ED-4B19-8CB4-F9944A156059}" type="presOf" srcId="{0072F617-87CC-4F98-970F-E3DACF78DBAC}" destId="{D20FD668-8D15-4E11-8F7B-1D79FFF10F35}" srcOrd="0" destOrd="0" presId="urn:microsoft.com/office/officeart/2005/8/layout/vProcess5"/>
    <dgm:cxn modelId="{1121EE17-1C51-4853-87C0-DC4BBBD630B4}" srcId="{4192CAF5-60EA-4FCC-A57A-7F8D8C89CDD0}" destId="{FD23A870-7842-4D9F-B03B-AD221044FB3D}" srcOrd="0" destOrd="0" parTransId="{49A1D434-72D1-454D-935B-B2F86875EB93}" sibTransId="{0072F617-87CC-4F98-970F-E3DACF78DBAC}"/>
    <dgm:cxn modelId="{E0936F1F-1D3D-4A87-923E-AD3055A4B1E4}" type="presOf" srcId="{66C8CB6B-0A09-4A81-88B8-1E6EDD12CDD0}" destId="{B0A4608C-E3C2-457A-941A-9640B9738866}" srcOrd="0" destOrd="0" presId="urn:microsoft.com/office/officeart/2005/8/layout/vProcess5"/>
    <dgm:cxn modelId="{9B84012B-12B9-40C7-86F1-2E7A6E8DC7B7}" srcId="{4192CAF5-60EA-4FCC-A57A-7F8D8C89CDD0}" destId="{66C8CB6B-0A09-4A81-88B8-1E6EDD12CDD0}" srcOrd="3" destOrd="0" parTransId="{03C960EF-3157-45D0-8B24-0578827F0B09}" sibTransId="{F297F200-774C-440E-B1ED-B2C8887599EF}"/>
    <dgm:cxn modelId="{F83F802B-07E0-4DDC-BEBD-6A43D1A8550B}" type="presOf" srcId="{57C4DE0A-CC8F-4CBB-B8EB-1B2E7FC028E4}" destId="{41DE89C3-B4AB-46F1-826C-5183BFFAA7E5}" srcOrd="0" destOrd="0" presId="urn:microsoft.com/office/officeart/2005/8/layout/vProcess5"/>
    <dgm:cxn modelId="{04C0C93D-C1C4-4595-B649-C1F34983ACE1}" srcId="{4192CAF5-60EA-4FCC-A57A-7F8D8C89CDD0}" destId="{BE8309CD-70FF-444B-8E88-0FE4A17A3E0E}" srcOrd="4" destOrd="0" parTransId="{3A78EDD3-B242-449E-8EC5-1A098EFD35E9}" sibTransId="{85DA7830-10D8-4610-B78E-248866ED93CB}"/>
    <dgm:cxn modelId="{EE20F045-A4A4-456E-B7E1-8EAF00D44C26}" type="presOf" srcId="{1219099C-273E-4400-9EAF-54D580EE55F1}" destId="{025465B9-E300-4805-BE76-AB5F92ECC23F}" srcOrd="0" destOrd="0" presId="urn:microsoft.com/office/officeart/2005/8/layout/vProcess5"/>
    <dgm:cxn modelId="{61868549-FB47-4869-B818-E904AF066C84}" type="presOf" srcId="{087C1CD8-03A7-48A5-A5BE-3452B8EA7474}" destId="{5CC3E084-FA0B-468C-9341-82FA8C3D0595}" srcOrd="1" destOrd="0" presId="urn:microsoft.com/office/officeart/2005/8/layout/vProcess5"/>
    <dgm:cxn modelId="{C9C6DD69-5515-4404-BBB4-7230F516239A}" type="presOf" srcId="{087C1CD8-03A7-48A5-A5BE-3452B8EA7474}" destId="{82741D8D-FCF2-4C54-8396-93CCF627C74E}" srcOrd="0" destOrd="0" presId="urn:microsoft.com/office/officeart/2005/8/layout/vProcess5"/>
    <dgm:cxn modelId="{62F0054D-1F70-498F-B32A-859B83009C9D}" srcId="{4192CAF5-60EA-4FCC-A57A-7F8D8C89CDD0}" destId="{5622912C-BAA4-4DD9-A209-3FB8A26634F2}" srcOrd="2" destOrd="0" parTransId="{7D3F2713-2121-4189-9FE7-6BC4F2D24687}" sibTransId="{57C4DE0A-CC8F-4CBB-B8EB-1B2E7FC028E4}"/>
    <dgm:cxn modelId="{3F5AC458-039B-4015-9DF3-8B8CA06725D5}" type="presOf" srcId="{FD23A870-7842-4D9F-B03B-AD221044FB3D}" destId="{3883554D-D84A-4B81-862F-646C6BFD4014}" srcOrd="1" destOrd="0" presId="urn:microsoft.com/office/officeart/2005/8/layout/vProcess5"/>
    <dgm:cxn modelId="{4CE10F5A-A41C-46EF-BC40-70947503A91E}" type="presOf" srcId="{5622912C-BAA4-4DD9-A209-3FB8A26634F2}" destId="{FC336490-4CEC-44F0-873B-863A38409EBC}" srcOrd="0" destOrd="0" presId="urn:microsoft.com/office/officeart/2005/8/layout/vProcess5"/>
    <dgm:cxn modelId="{5404A78B-3446-447F-AC04-A830ECF6EC4B}" type="presOf" srcId="{F297F200-774C-440E-B1ED-B2C8887599EF}" destId="{DC23C252-ADAC-4321-A9BB-28DE20372F0D}" srcOrd="0" destOrd="0" presId="urn:microsoft.com/office/officeart/2005/8/layout/vProcess5"/>
    <dgm:cxn modelId="{B6F6EEA3-9B8E-497F-A7FA-42CC7D9EA8E8}" type="presOf" srcId="{5622912C-BAA4-4DD9-A209-3FB8A26634F2}" destId="{54D95B39-713C-47CB-ABBC-392150EE244D}" srcOrd="1" destOrd="0" presId="urn:microsoft.com/office/officeart/2005/8/layout/vProcess5"/>
    <dgm:cxn modelId="{88685AC1-A56C-4A27-8298-F890DE140659}" type="presOf" srcId="{FD23A870-7842-4D9F-B03B-AD221044FB3D}" destId="{F24114F8-3924-43FB-80EE-8F87B4C9386B}" srcOrd="0" destOrd="0" presId="urn:microsoft.com/office/officeart/2005/8/layout/vProcess5"/>
    <dgm:cxn modelId="{06B9F1C4-C0E0-40FB-BA8C-7F3A548E8A6B}" type="presOf" srcId="{BE8309CD-70FF-444B-8E88-0FE4A17A3E0E}" destId="{0A3BFC42-380B-49E5-BC31-4B2C746E47B6}" srcOrd="1" destOrd="0" presId="urn:microsoft.com/office/officeart/2005/8/layout/vProcess5"/>
    <dgm:cxn modelId="{AAD865D6-495E-44F5-A7AF-7B758FB6D09C}" type="presOf" srcId="{4192CAF5-60EA-4FCC-A57A-7F8D8C89CDD0}" destId="{B39D3AA2-7999-4E4B-9415-1FFD79A5CA8A}" srcOrd="0" destOrd="0" presId="urn:microsoft.com/office/officeart/2005/8/layout/vProcess5"/>
    <dgm:cxn modelId="{1AB692F2-6F6D-4B14-8674-866692D9B4C9}" type="presOf" srcId="{BE8309CD-70FF-444B-8E88-0FE4A17A3E0E}" destId="{7A3D7997-131C-4152-88D1-F0A031600535}" srcOrd="0" destOrd="0" presId="urn:microsoft.com/office/officeart/2005/8/layout/vProcess5"/>
    <dgm:cxn modelId="{E9A8E1F2-1C0A-4262-9BE9-C1C24C326D8C}" type="presOf" srcId="{66C8CB6B-0A09-4A81-88B8-1E6EDD12CDD0}" destId="{9512F0FA-A8FB-4CB5-9325-73F3733FBC7A}" srcOrd="1" destOrd="0" presId="urn:microsoft.com/office/officeart/2005/8/layout/vProcess5"/>
    <dgm:cxn modelId="{F861B2F9-743F-4471-AE2B-A9D60E47C004}" srcId="{4192CAF5-60EA-4FCC-A57A-7F8D8C89CDD0}" destId="{087C1CD8-03A7-48A5-A5BE-3452B8EA7474}" srcOrd="1" destOrd="0" parTransId="{78CE3FE4-7AC4-4DC9-A616-6BABAD98270E}" sibTransId="{1219099C-273E-4400-9EAF-54D580EE55F1}"/>
    <dgm:cxn modelId="{DD05171F-C8A9-4064-8B0E-AE4DE6C66A9C}" type="presParOf" srcId="{B39D3AA2-7999-4E4B-9415-1FFD79A5CA8A}" destId="{EDE3527A-967E-458F-ABDF-EEA9DED485AF}" srcOrd="0" destOrd="0" presId="urn:microsoft.com/office/officeart/2005/8/layout/vProcess5"/>
    <dgm:cxn modelId="{44AB9727-00C8-49F6-B072-6DE9328C09C9}" type="presParOf" srcId="{B39D3AA2-7999-4E4B-9415-1FFD79A5CA8A}" destId="{F24114F8-3924-43FB-80EE-8F87B4C9386B}" srcOrd="1" destOrd="0" presId="urn:microsoft.com/office/officeart/2005/8/layout/vProcess5"/>
    <dgm:cxn modelId="{9D450E73-196C-4699-B08E-AAC3768FB04C}" type="presParOf" srcId="{B39D3AA2-7999-4E4B-9415-1FFD79A5CA8A}" destId="{82741D8D-FCF2-4C54-8396-93CCF627C74E}" srcOrd="2" destOrd="0" presId="urn:microsoft.com/office/officeart/2005/8/layout/vProcess5"/>
    <dgm:cxn modelId="{D2491B7E-D83A-4DAB-87E5-79418B598557}" type="presParOf" srcId="{B39D3AA2-7999-4E4B-9415-1FFD79A5CA8A}" destId="{FC336490-4CEC-44F0-873B-863A38409EBC}" srcOrd="3" destOrd="0" presId="urn:microsoft.com/office/officeart/2005/8/layout/vProcess5"/>
    <dgm:cxn modelId="{D582D3AE-F5AD-4798-99A4-92CADB12796B}" type="presParOf" srcId="{B39D3AA2-7999-4E4B-9415-1FFD79A5CA8A}" destId="{B0A4608C-E3C2-457A-941A-9640B9738866}" srcOrd="4" destOrd="0" presId="urn:microsoft.com/office/officeart/2005/8/layout/vProcess5"/>
    <dgm:cxn modelId="{44143C69-8A76-4475-9701-C1CC1977C47A}" type="presParOf" srcId="{B39D3AA2-7999-4E4B-9415-1FFD79A5CA8A}" destId="{7A3D7997-131C-4152-88D1-F0A031600535}" srcOrd="5" destOrd="0" presId="urn:microsoft.com/office/officeart/2005/8/layout/vProcess5"/>
    <dgm:cxn modelId="{524702C2-0EDF-4A0B-B403-B9E95BBA3373}" type="presParOf" srcId="{B39D3AA2-7999-4E4B-9415-1FFD79A5CA8A}" destId="{D20FD668-8D15-4E11-8F7B-1D79FFF10F35}" srcOrd="6" destOrd="0" presId="urn:microsoft.com/office/officeart/2005/8/layout/vProcess5"/>
    <dgm:cxn modelId="{D2804234-654E-4F3D-B0AC-A8598ED1836B}" type="presParOf" srcId="{B39D3AA2-7999-4E4B-9415-1FFD79A5CA8A}" destId="{025465B9-E300-4805-BE76-AB5F92ECC23F}" srcOrd="7" destOrd="0" presId="urn:microsoft.com/office/officeart/2005/8/layout/vProcess5"/>
    <dgm:cxn modelId="{4F56679C-60FD-4219-BEEB-5767DF8D2DE0}" type="presParOf" srcId="{B39D3AA2-7999-4E4B-9415-1FFD79A5CA8A}" destId="{41DE89C3-B4AB-46F1-826C-5183BFFAA7E5}" srcOrd="8" destOrd="0" presId="urn:microsoft.com/office/officeart/2005/8/layout/vProcess5"/>
    <dgm:cxn modelId="{FF27AAE2-0065-43C3-A00D-197B95227A4F}" type="presParOf" srcId="{B39D3AA2-7999-4E4B-9415-1FFD79A5CA8A}" destId="{DC23C252-ADAC-4321-A9BB-28DE20372F0D}" srcOrd="9" destOrd="0" presId="urn:microsoft.com/office/officeart/2005/8/layout/vProcess5"/>
    <dgm:cxn modelId="{5AD1D737-CBDB-490E-91BE-3C6C7A8838BD}" type="presParOf" srcId="{B39D3AA2-7999-4E4B-9415-1FFD79A5CA8A}" destId="{3883554D-D84A-4B81-862F-646C6BFD4014}" srcOrd="10" destOrd="0" presId="urn:microsoft.com/office/officeart/2005/8/layout/vProcess5"/>
    <dgm:cxn modelId="{7540A93D-2F0E-4969-A40D-5BC41E814E7B}" type="presParOf" srcId="{B39D3AA2-7999-4E4B-9415-1FFD79A5CA8A}" destId="{5CC3E084-FA0B-468C-9341-82FA8C3D0595}" srcOrd="11" destOrd="0" presId="urn:microsoft.com/office/officeart/2005/8/layout/vProcess5"/>
    <dgm:cxn modelId="{4506BBB3-F162-4FAD-A706-E6F332EF1007}" type="presParOf" srcId="{B39D3AA2-7999-4E4B-9415-1FFD79A5CA8A}" destId="{54D95B39-713C-47CB-ABBC-392150EE244D}" srcOrd="12" destOrd="0" presId="urn:microsoft.com/office/officeart/2005/8/layout/vProcess5"/>
    <dgm:cxn modelId="{C73108C2-F043-4CD3-AA75-531CF3F21038}" type="presParOf" srcId="{B39D3AA2-7999-4E4B-9415-1FFD79A5CA8A}" destId="{9512F0FA-A8FB-4CB5-9325-73F3733FBC7A}" srcOrd="13" destOrd="0" presId="urn:microsoft.com/office/officeart/2005/8/layout/vProcess5"/>
    <dgm:cxn modelId="{A1EE8459-7FBF-4EEB-A397-4F331C457D60}" type="presParOf" srcId="{B39D3AA2-7999-4E4B-9415-1FFD79A5CA8A}" destId="{0A3BFC42-380B-49E5-BC31-4B2C746E47B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A49ACB-91ED-4B18-8E32-A789AD4D198E}">
      <dsp:nvSpPr>
        <dsp:cNvPr id="0" name=""/>
        <dsp:cNvSpPr/>
      </dsp:nvSpPr>
      <dsp:spPr>
        <a:xfrm>
          <a:off x="554880" y="335409"/>
          <a:ext cx="1445171" cy="144517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A6A74E-E0E2-4EEE-80FA-86BA26BF20CE}">
      <dsp:nvSpPr>
        <dsp:cNvPr id="0" name=""/>
        <dsp:cNvSpPr/>
      </dsp:nvSpPr>
      <dsp:spPr>
        <a:xfrm>
          <a:off x="862867" y="643396"/>
          <a:ext cx="829196" cy="8291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41D8AE-19A7-4D64-B94D-B8876534D004}">
      <dsp:nvSpPr>
        <dsp:cNvPr id="0" name=""/>
        <dsp:cNvSpPr/>
      </dsp:nvSpPr>
      <dsp:spPr>
        <a:xfrm>
          <a:off x="92899" y="2230715"/>
          <a:ext cx="23691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u="sng" kern="1200" dirty="0"/>
            <a:t>Tools-</a:t>
          </a:r>
          <a:r>
            <a:rPr lang="en-US" sz="2000" kern="1200" dirty="0"/>
            <a:t> Tableau Public</a:t>
          </a:r>
        </a:p>
      </dsp:txBody>
      <dsp:txXfrm>
        <a:off x="92899" y="2230715"/>
        <a:ext cx="2369132" cy="720000"/>
      </dsp:txXfrm>
    </dsp:sp>
    <dsp:sp modelId="{F37E0997-266D-4481-8B77-C45232CAF272}">
      <dsp:nvSpPr>
        <dsp:cNvPr id="0" name=""/>
        <dsp:cNvSpPr/>
      </dsp:nvSpPr>
      <dsp:spPr>
        <a:xfrm>
          <a:off x="3338611" y="335409"/>
          <a:ext cx="1445171" cy="144517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13C004-F4AC-40DB-846C-7526829F1BAF}">
      <dsp:nvSpPr>
        <dsp:cNvPr id="0" name=""/>
        <dsp:cNvSpPr/>
      </dsp:nvSpPr>
      <dsp:spPr>
        <a:xfrm>
          <a:off x="3646598" y="643396"/>
          <a:ext cx="829196" cy="8291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142B70-2EA6-40B1-92B0-204B04D99372}">
      <dsp:nvSpPr>
        <dsp:cNvPr id="0" name=""/>
        <dsp:cNvSpPr/>
      </dsp:nvSpPr>
      <dsp:spPr>
        <a:xfrm>
          <a:off x="2876630" y="2230715"/>
          <a:ext cx="23691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u="sng" kern="1200"/>
            <a:t>Technologies-</a:t>
          </a:r>
          <a:r>
            <a:rPr lang="en-US" sz="2000" kern="1200"/>
            <a:t> Data Science</a:t>
          </a:r>
        </a:p>
      </dsp:txBody>
      <dsp:txXfrm>
        <a:off x="2876630" y="2230715"/>
        <a:ext cx="2369132" cy="720000"/>
      </dsp:txXfrm>
    </dsp:sp>
    <dsp:sp modelId="{A23F46F8-7C27-4B89-88B8-CC2D7673E7DA}">
      <dsp:nvSpPr>
        <dsp:cNvPr id="0" name=""/>
        <dsp:cNvSpPr/>
      </dsp:nvSpPr>
      <dsp:spPr>
        <a:xfrm>
          <a:off x="6122342" y="335409"/>
          <a:ext cx="1445171" cy="144517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EC43FB-02F4-49EE-8D1B-9DDE86AC1507}">
      <dsp:nvSpPr>
        <dsp:cNvPr id="0" name=""/>
        <dsp:cNvSpPr/>
      </dsp:nvSpPr>
      <dsp:spPr>
        <a:xfrm>
          <a:off x="6430329" y="643396"/>
          <a:ext cx="829196" cy="8291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04760C-39A5-43BB-B44F-3CA75234B9F5}">
      <dsp:nvSpPr>
        <dsp:cNvPr id="0" name=""/>
        <dsp:cNvSpPr/>
      </dsp:nvSpPr>
      <dsp:spPr>
        <a:xfrm>
          <a:off x="5660361" y="2230715"/>
          <a:ext cx="23691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u="sng" kern="1200"/>
            <a:t>Domain-</a:t>
          </a:r>
          <a:r>
            <a:rPr lang="en-US" sz="2000" kern="1200"/>
            <a:t> Agriculture</a:t>
          </a:r>
        </a:p>
      </dsp:txBody>
      <dsp:txXfrm>
        <a:off x="5660361" y="2230715"/>
        <a:ext cx="2369132" cy="720000"/>
      </dsp:txXfrm>
    </dsp:sp>
    <dsp:sp modelId="{4847224E-F5BE-408E-8025-2BDD23590FDF}">
      <dsp:nvSpPr>
        <dsp:cNvPr id="0" name=""/>
        <dsp:cNvSpPr/>
      </dsp:nvSpPr>
      <dsp:spPr>
        <a:xfrm>
          <a:off x="8906073" y="335409"/>
          <a:ext cx="1445171" cy="144517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2977F3-EDA3-4460-9B57-D3EB61B19C66}">
      <dsp:nvSpPr>
        <dsp:cNvPr id="0" name=""/>
        <dsp:cNvSpPr/>
      </dsp:nvSpPr>
      <dsp:spPr>
        <a:xfrm>
          <a:off x="9214060" y="643396"/>
          <a:ext cx="829196" cy="8291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86A719-75FA-40FB-AAD1-08E20E77BE1F}">
      <dsp:nvSpPr>
        <dsp:cNvPr id="0" name=""/>
        <dsp:cNvSpPr/>
      </dsp:nvSpPr>
      <dsp:spPr>
        <a:xfrm>
          <a:off x="8444092" y="2230715"/>
          <a:ext cx="23691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u="sng" kern="1200"/>
            <a:t>Project Difficulty Level-</a:t>
          </a:r>
          <a:r>
            <a:rPr lang="en-US" sz="2000" kern="1200"/>
            <a:t> Advance</a:t>
          </a:r>
        </a:p>
      </dsp:txBody>
      <dsp:txXfrm>
        <a:off x="8444092" y="2230715"/>
        <a:ext cx="236913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114F8-3924-43FB-80EE-8F87B4C9386B}">
      <dsp:nvSpPr>
        <dsp:cNvPr id="0" name=""/>
        <dsp:cNvSpPr/>
      </dsp:nvSpPr>
      <dsp:spPr>
        <a:xfrm>
          <a:off x="0" y="0"/>
          <a:ext cx="7405962" cy="73682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Area : Over the Years and its distribution by ‘Season’</a:t>
          </a:r>
        </a:p>
      </dsp:txBody>
      <dsp:txXfrm>
        <a:off x="21581" y="21581"/>
        <a:ext cx="6524659" cy="693664"/>
      </dsp:txXfrm>
    </dsp:sp>
    <dsp:sp modelId="{82741D8D-FCF2-4C54-8396-93CCF627C74E}">
      <dsp:nvSpPr>
        <dsp:cNvPr id="0" name=""/>
        <dsp:cNvSpPr/>
      </dsp:nvSpPr>
      <dsp:spPr>
        <a:xfrm>
          <a:off x="553042" y="839163"/>
          <a:ext cx="7405962" cy="736826"/>
        </a:xfrm>
        <a:prstGeom prst="roundRect">
          <a:avLst>
            <a:gd name="adj" fmla="val 10000"/>
          </a:avLst>
        </a:prstGeom>
        <a:solidFill>
          <a:schemeClr val="accent2">
            <a:hueOff val="-741071"/>
            <a:satOff val="3550"/>
            <a:lumOff val="32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Production: Over the Years and its distribution by ‘Crops’</a:t>
          </a:r>
        </a:p>
      </dsp:txBody>
      <dsp:txXfrm>
        <a:off x="574623" y="860744"/>
        <a:ext cx="6330820" cy="693664"/>
      </dsp:txXfrm>
    </dsp:sp>
    <dsp:sp modelId="{FC336490-4CEC-44F0-873B-863A38409EBC}">
      <dsp:nvSpPr>
        <dsp:cNvPr id="0" name=""/>
        <dsp:cNvSpPr/>
      </dsp:nvSpPr>
      <dsp:spPr>
        <a:xfrm>
          <a:off x="1106085" y="1678327"/>
          <a:ext cx="7405962" cy="736826"/>
        </a:xfrm>
        <a:prstGeom prst="roundRect">
          <a:avLst>
            <a:gd name="adj" fmla="val 10000"/>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Region: State and District wise Production</a:t>
          </a:r>
        </a:p>
      </dsp:txBody>
      <dsp:txXfrm>
        <a:off x="1127666" y="1699908"/>
        <a:ext cx="6330820" cy="693664"/>
      </dsp:txXfrm>
    </dsp:sp>
    <dsp:sp modelId="{B0A4608C-E3C2-457A-941A-9640B9738866}">
      <dsp:nvSpPr>
        <dsp:cNvPr id="0" name=""/>
        <dsp:cNvSpPr/>
      </dsp:nvSpPr>
      <dsp:spPr>
        <a:xfrm>
          <a:off x="1659127" y="2517491"/>
          <a:ext cx="7405962" cy="736826"/>
        </a:xfrm>
        <a:prstGeom prst="roundRect">
          <a:avLst>
            <a:gd name="adj" fmla="val 10000"/>
          </a:avLst>
        </a:prstGeom>
        <a:solidFill>
          <a:schemeClr val="accent2">
            <a:hueOff val="-2223214"/>
            <a:satOff val="10650"/>
            <a:lumOff val="98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Relationship b/w Area and Production</a:t>
          </a:r>
        </a:p>
      </dsp:txBody>
      <dsp:txXfrm>
        <a:off x="1680708" y="2539072"/>
        <a:ext cx="6330820" cy="693664"/>
      </dsp:txXfrm>
    </dsp:sp>
    <dsp:sp modelId="{7A3D7997-131C-4152-88D1-F0A031600535}">
      <dsp:nvSpPr>
        <dsp:cNvPr id="0" name=""/>
        <dsp:cNvSpPr/>
      </dsp:nvSpPr>
      <dsp:spPr>
        <a:xfrm>
          <a:off x="2212170" y="3349198"/>
          <a:ext cx="7405962" cy="736826"/>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Different types of Crops by ‘Area’ and ‘Production’ both</a:t>
          </a:r>
        </a:p>
      </dsp:txBody>
      <dsp:txXfrm>
        <a:off x="2233751" y="3370779"/>
        <a:ext cx="6330820" cy="693664"/>
      </dsp:txXfrm>
    </dsp:sp>
    <dsp:sp modelId="{D20FD668-8D15-4E11-8F7B-1D79FFF10F35}">
      <dsp:nvSpPr>
        <dsp:cNvPr id="0" name=""/>
        <dsp:cNvSpPr/>
      </dsp:nvSpPr>
      <dsp:spPr>
        <a:xfrm>
          <a:off x="6927025" y="538292"/>
          <a:ext cx="478937" cy="478937"/>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034786" y="538292"/>
        <a:ext cx="263415" cy="360400"/>
      </dsp:txXfrm>
    </dsp:sp>
    <dsp:sp modelId="{025465B9-E300-4805-BE76-AB5F92ECC23F}">
      <dsp:nvSpPr>
        <dsp:cNvPr id="0" name=""/>
        <dsp:cNvSpPr/>
      </dsp:nvSpPr>
      <dsp:spPr>
        <a:xfrm>
          <a:off x="7480067" y="1377456"/>
          <a:ext cx="478937" cy="478937"/>
        </a:xfrm>
        <a:prstGeom prst="downArrow">
          <a:avLst>
            <a:gd name="adj1" fmla="val 55000"/>
            <a:gd name="adj2" fmla="val 45000"/>
          </a:avLst>
        </a:prstGeom>
        <a:solidFill>
          <a:schemeClr val="accent2">
            <a:tint val="40000"/>
            <a:alpha val="90000"/>
            <a:hueOff val="-1363946"/>
            <a:satOff val="15036"/>
            <a:lumOff val="1432"/>
            <a:alphaOff val="0"/>
          </a:schemeClr>
        </a:solidFill>
        <a:ln w="19050" cap="rnd" cmpd="sng" algn="ctr">
          <a:solidFill>
            <a:schemeClr val="accent2">
              <a:tint val="40000"/>
              <a:alpha val="90000"/>
              <a:hueOff val="-1363946"/>
              <a:satOff val="15036"/>
              <a:lumOff val="143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587828" y="1377456"/>
        <a:ext cx="263415" cy="360400"/>
      </dsp:txXfrm>
    </dsp:sp>
    <dsp:sp modelId="{41DE89C3-B4AB-46F1-826C-5183BFFAA7E5}">
      <dsp:nvSpPr>
        <dsp:cNvPr id="0" name=""/>
        <dsp:cNvSpPr/>
      </dsp:nvSpPr>
      <dsp:spPr>
        <a:xfrm>
          <a:off x="8033110" y="2204340"/>
          <a:ext cx="478937" cy="478937"/>
        </a:xfrm>
        <a:prstGeom prst="downArrow">
          <a:avLst>
            <a:gd name="adj1" fmla="val 55000"/>
            <a:gd name="adj2" fmla="val 45000"/>
          </a:avLst>
        </a:prstGeom>
        <a:solidFill>
          <a:schemeClr val="accent2">
            <a:tint val="40000"/>
            <a:alpha val="90000"/>
            <a:hueOff val="-2727893"/>
            <a:satOff val="30071"/>
            <a:lumOff val="2864"/>
            <a:alphaOff val="0"/>
          </a:schemeClr>
        </a:solidFill>
        <a:ln w="19050" cap="rnd" cmpd="sng" algn="ctr">
          <a:solidFill>
            <a:schemeClr val="accent2">
              <a:tint val="40000"/>
              <a:alpha val="90000"/>
              <a:hueOff val="-2727893"/>
              <a:satOff val="30071"/>
              <a:lumOff val="286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140871" y="2204340"/>
        <a:ext cx="263415" cy="360400"/>
      </dsp:txXfrm>
    </dsp:sp>
    <dsp:sp modelId="{DC23C252-ADAC-4321-A9BB-28DE20372F0D}">
      <dsp:nvSpPr>
        <dsp:cNvPr id="0" name=""/>
        <dsp:cNvSpPr/>
      </dsp:nvSpPr>
      <dsp:spPr>
        <a:xfrm>
          <a:off x="8586152" y="3051690"/>
          <a:ext cx="478937" cy="478937"/>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693913" y="3051690"/>
        <a:ext cx="263415" cy="3604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08-Sep-24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041678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08-Sep-24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095076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08-Sep-24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66057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08-Sep-24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952885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08-Sep-24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04503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08-Sep-24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420693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08-Sep-24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890198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08-Sep-24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30482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08-Sep-24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302983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08-Sep-24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51928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08-Sep-24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05063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08-Sep-24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591767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08-Sep-24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890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08-Sep-24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25524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08-Sep-24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06697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08-Sep-24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051833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D1C14C-A143-42F5-B247-D0E800131009}" type="datetimeFigureOut">
              <a:rPr lang="en-US" smtClean="0"/>
              <a:t>08-Sep-24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8242366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ublic.tableau.com/views/cropproductionanalysis_17257072320570/Dashboard2"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linkedin.com/in/abhishek-bhola-25891865" TargetMode="External"/><Relationship Id="rId2" Type="http://schemas.openxmlformats.org/officeDocument/2006/relationships/hyperlink" Target="https://github.com/Bhola90/Data-Science-Project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een building in a cornfield">
            <a:extLst>
              <a:ext uri="{FF2B5EF4-FFF2-40B4-BE49-F238E27FC236}">
                <a16:creationId xmlns:a16="http://schemas.microsoft.com/office/drawing/2014/main" id="{806BA907-8061-54BE-E71D-B02269326C02}"/>
              </a:ext>
            </a:extLst>
          </p:cNvPr>
          <p:cNvPicPr>
            <a:picLocks noChangeAspect="1"/>
          </p:cNvPicPr>
          <p:nvPr/>
        </p:nvPicPr>
        <p:blipFill>
          <a:blip r:embed="rId2"/>
          <a:srcRect l="17585" r="29904"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slide1">
            <a:extLst>
              <a:ext uri="{FF2B5EF4-FFF2-40B4-BE49-F238E27FC236}">
                <a16:creationId xmlns:a16="http://schemas.microsoft.com/office/drawing/2014/main" id="{81960697-0955-401E-93C4-7C0E7691DBB2}"/>
              </a:ext>
            </a:extLst>
          </p:cNvPr>
          <p:cNvSpPr>
            <a:spLocks noGrp="1"/>
          </p:cNvSpPr>
          <p:nvPr>
            <p:ph type="ctrTitle"/>
          </p:nvPr>
        </p:nvSpPr>
        <p:spPr>
          <a:xfrm>
            <a:off x="5116403" y="556726"/>
            <a:ext cx="4883199" cy="2872273"/>
          </a:xfrm>
        </p:spPr>
        <p:txBody>
          <a:bodyPr>
            <a:normAutofit fontScale="90000"/>
          </a:bodyPr>
          <a:lstStyle/>
          <a:p>
            <a:pPr algn="l">
              <a:lnSpc>
                <a:spcPct val="90000"/>
              </a:lnSpc>
            </a:pPr>
            <a:r>
              <a:rPr lang="en-us" dirty="0">
                <a:hlinkClick r:id="rId3"/>
              </a:rPr>
              <a:t>Project 1-</a:t>
            </a:r>
            <a:br>
              <a:rPr lang="en-us" dirty="0">
                <a:hlinkClick r:id="rId3"/>
              </a:rPr>
            </a:br>
            <a:r>
              <a:rPr lang="en-us" dirty="0">
                <a:hlinkClick r:id="rId3"/>
              </a:rPr>
              <a:t>Crop Production Analysis</a:t>
            </a:r>
          </a:p>
        </p:txBody>
      </p:sp>
      <p:sp>
        <p:nvSpPr>
          <p:cNvPr id="3" name="slide1">
            <a:extLst>
              <a:ext uri="{FF2B5EF4-FFF2-40B4-BE49-F238E27FC236}">
                <a16:creationId xmlns:a16="http://schemas.microsoft.com/office/drawing/2014/main" id="{ABA34D17-CA28-430E-8204-7F3F7AF0E280}"/>
              </a:ext>
            </a:extLst>
          </p:cNvPr>
          <p:cNvSpPr>
            <a:spLocks noGrp="1"/>
          </p:cNvSpPr>
          <p:nvPr>
            <p:ph type="subTitle" idx="1"/>
          </p:nvPr>
        </p:nvSpPr>
        <p:spPr>
          <a:xfrm>
            <a:off x="6106162" y="3806993"/>
            <a:ext cx="3893440" cy="1096899"/>
          </a:xfrm>
        </p:spPr>
        <p:txBody>
          <a:bodyPr>
            <a:normAutofit/>
          </a:bodyPr>
          <a:lstStyle/>
          <a:p>
            <a:r>
              <a:rPr lang="en-US" b="1" dirty="0">
                <a:solidFill>
                  <a:schemeClr val="tx1"/>
                </a:solidFill>
              </a:rPr>
              <a:t>C</a:t>
            </a:r>
            <a:r>
              <a:rPr b="1" dirty="0">
                <a:solidFill>
                  <a:schemeClr val="tx1"/>
                </a:solidFill>
              </a:rPr>
              <a:t>reated</a:t>
            </a:r>
            <a:r>
              <a:rPr lang="en-US" b="1" dirty="0">
                <a:solidFill>
                  <a:schemeClr val="tx1"/>
                </a:solidFill>
              </a:rPr>
              <a:t> by- Abhishek Bhola</a:t>
            </a:r>
            <a:endParaRPr b="1" dirty="0">
              <a:solidFill>
                <a:schemeClr val="tx1"/>
              </a:solidFill>
            </a:endParaRPr>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90C75-B5E2-24AC-221B-319B0458E279}"/>
              </a:ext>
            </a:extLst>
          </p:cNvPr>
          <p:cNvSpPr>
            <a:spLocks noGrp="1"/>
          </p:cNvSpPr>
          <p:nvPr>
            <p:ph type="title"/>
          </p:nvPr>
        </p:nvSpPr>
        <p:spPr/>
        <p:txBody>
          <a:bodyPr/>
          <a:lstStyle/>
          <a:p>
            <a:r>
              <a:rPr lang="en-US" b="1" dirty="0"/>
              <a:t>MY DASHBOARD DESIGN</a:t>
            </a:r>
          </a:p>
        </p:txBody>
      </p:sp>
      <p:pic>
        <p:nvPicPr>
          <p:cNvPr id="5" name="Content Placeholder 4" descr="A chart showing the production of production&#10;&#10;Description automatically generated with medium confidence">
            <a:extLst>
              <a:ext uri="{FF2B5EF4-FFF2-40B4-BE49-F238E27FC236}">
                <a16:creationId xmlns:a16="http://schemas.microsoft.com/office/drawing/2014/main" id="{92E4D766-5F41-DE35-592C-EBF90F4D29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3" y="1723480"/>
            <a:ext cx="7120751" cy="4524920"/>
          </a:xfrm>
        </p:spPr>
      </p:pic>
    </p:spTree>
    <p:extLst>
      <p:ext uri="{BB962C8B-B14F-4D97-AF65-F5344CB8AC3E}">
        <p14:creationId xmlns:p14="http://schemas.microsoft.com/office/powerpoint/2010/main" val="1934246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4" name="Text Placeholder 3">
            <a:extLst>
              <a:ext uri="{FF2B5EF4-FFF2-40B4-BE49-F238E27FC236}">
                <a16:creationId xmlns:a16="http://schemas.microsoft.com/office/drawing/2014/main" id="{464B4803-F7B1-69FB-D47D-4CD5F99865F5}"/>
              </a:ext>
            </a:extLst>
          </p:cNvPr>
          <p:cNvSpPr>
            <a:spLocks noGrp="1"/>
          </p:cNvSpPr>
          <p:nvPr>
            <p:ph type="body" idx="1"/>
          </p:nvPr>
        </p:nvSpPr>
        <p:spPr>
          <a:xfrm>
            <a:off x="1507067" y="4179963"/>
            <a:ext cx="7766936" cy="1096899"/>
          </a:xfrm>
        </p:spPr>
        <p:txBody>
          <a:bodyPr vert="horz" lIns="91440" tIns="45720" rIns="91440" bIns="45720" rtlCol="0" anchor="t">
            <a:normAutofit fontScale="85000" lnSpcReduction="10000"/>
          </a:bodyPr>
          <a:lstStyle/>
          <a:p>
            <a:pPr algn="l"/>
            <a:r>
              <a:rPr lang="en-US" sz="2400" b="1" dirty="0">
                <a:solidFill>
                  <a:schemeClr val="tx1"/>
                </a:solidFill>
              </a:rPr>
              <a:t>My </a:t>
            </a:r>
            <a:r>
              <a:rPr lang="en-US" sz="2400" b="1" dirty="0" err="1">
                <a:solidFill>
                  <a:schemeClr val="tx1"/>
                </a:solidFill>
              </a:rPr>
              <a:t>Github</a:t>
            </a:r>
            <a:r>
              <a:rPr lang="en-US" sz="2400" b="1" dirty="0">
                <a:solidFill>
                  <a:schemeClr val="tx1"/>
                </a:solidFill>
              </a:rPr>
              <a:t>- </a:t>
            </a:r>
            <a:r>
              <a:rPr lang="en-US" sz="2400" b="1" dirty="0">
                <a:solidFill>
                  <a:schemeClr val="tx1"/>
                </a:solidFill>
                <a:hlinkClick r:id="rId2"/>
              </a:rPr>
              <a:t>https://github.com/Bhola90/Data-Science-Projects</a:t>
            </a:r>
            <a:endParaRPr lang="en-US" sz="2400" b="1" dirty="0">
              <a:solidFill>
                <a:schemeClr val="tx1"/>
              </a:solidFill>
            </a:endParaRPr>
          </a:p>
          <a:p>
            <a:pPr algn="l"/>
            <a:r>
              <a:rPr lang="en-US" sz="2400" b="1" dirty="0">
                <a:solidFill>
                  <a:schemeClr val="tx1"/>
                </a:solidFill>
              </a:rPr>
              <a:t>My </a:t>
            </a:r>
            <a:r>
              <a:rPr lang="en-US" sz="2400" b="1" dirty="0" err="1">
                <a:solidFill>
                  <a:schemeClr val="tx1"/>
                </a:solidFill>
              </a:rPr>
              <a:t>linkedin</a:t>
            </a:r>
            <a:r>
              <a:rPr lang="en-US" sz="2400" b="1" dirty="0">
                <a:solidFill>
                  <a:schemeClr val="tx1"/>
                </a:solidFill>
              </a:rPr>
              <a:t>- </a:t>
            </a:r>
            <a:r>
              <a:rPr lang="en-US" sz="2400" b="1" dirty="0">
                <a:solidFill>
                  <a:schemeClr val="tx1"/>
                </a:solidFill>
                <a:hlinkClick r:id="rId3"/>
              </a:rPr>
              <a:t>www.linkedin.com/in/abhishek-bhola-25891865</a:t>
            </a:r>
            <a:endParaRPr lang="en-US" sz="2400" b="1" dirty="0">
              <a:solidFill>
                <a:schemeClr val="tx1"/>
              </a:solidFill>
            </a:endParaRPr>
          </a:p>
        </p:txBody>
      </p:sp>
      <p:sp>
        <p:nvSpPr>
          <p:cNvPr id="2" name="Title 1">
            <a:extLst>
              <a:ext uri="{FF2B5EF4-FFF2-40B4-BE49-F238E27FC236}">
                <a16:creationId xmlns:a16="http://schemas.microsoft.com/office/drawing/2014/main" id="{0680BDFF-AE67-D0D7-C418-AAD087CACC38}"/>
              </a:ext>
            </a:extLst>
          </p:cNvPr>
          <p:cNvSpPr>
            <a:spLocks noGrp="1"/>
          </p:cNvSpPr>
          <p:nvPr>
            <p:ph type="title"/>
          </p:nvPr>
        </p:nvSpPr>
        <p:spPr>
          <a:xfrm>
            <a:off x="1507067" y="2404534"/>
            <a:ext cx="7766936" cy="1646302"/>
          </a:xfrm>
        </p:spPr>
        <p:txBody>
          <a:bodyPr vert="horz" lIns="91440" tIns="45720" rIns="91440" bIns="45720" rtlCol="0" anchor="b">
            <a:normAutofit/>
          </a:bodyPr>
          <a:lstStyle/>
          <a:p>
            <a:r>
              <a:rPr lang="en-US" sz="5400" dirty="0"/>
              <a:t>Links</a:t>
            </a:r>
          </a:p>
        </p:txBody>
      </p:sp>
    </p:spTree>
    <p:extLst>
      <p:ext uri="{BB962C8B-B14F-4D97-AF65-F5344CB8AC3E}">
        <p14:creationId xmlns:p14="http://schemas.microsoft.com/office/powerpoint/2010/main" val="317244912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0" name="Straight Connector 3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Isosceles Triangle 4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Isosceles Triangle 4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 name="Isosceles Triangle 4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4" name="Title 3">
            <a:extLst>
              <a:ext uri="{FF2B5EF4-FFF2-40B4-BE49-F238E27FC236}">
                <a16:creationId xmlns:a16="http://schemas.microsoft.com/office/drawing/2014/main" id="{DD1EB6FF-E944-96AD-E3DD-BA5E4BADAF1E}"/>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Thank You</a:t>
            </a:r>
          </a:p>
        </p:txBody>
      </p:sp>
      <p:sp>
        <p:nvSpPr>
          <p:cNvPr id="51" name="Isosceles Triangle 5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6" name="Graphic 35" descr="Smiling Face with No Fill">
            <a:extLst>
              <a:ext uri="{FF2B5EF4-FFF2-40B4-BE49-F238E27FC236}">
                <a16:creationId xmlns:a16="http://schemas.microsoft.com/office/drawing/2014/main" id="{F1A602FA-8FF3-69CC-E3E9-CD5E48C45F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3095253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6" name="Rectangle 15">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Isosceles Triangle 29">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Freeform: Shape 31">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F02CF5F-BB75-CA4F-50DD-C22CD152AC92}"/>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INTRODUCTION</a:t>
            </a:r>
          </a:p>
        </p:txBody>
      </p:sp>
      <p:pic>
        <p:nvPicPr>
          <p:cNvPr id="5" name="Picture 4" descr="Plants in a field">
            <a:extLst>
              <a:ext uri="{FF2B5EF4-FFF2-40B4-BE49-F238E27FC236}">
                <a16:creationId xmlns:a16="http://schemas.microsoft.com/office/drawing/2014/main" id="{499A29CA-7799-F4D8-4437-560F5EA0C4D8}"/>
              </a:ext>
            </a:extLst>
          </p:cNvPr>
          <p:cNvPicPr>
            <a:picLocks noChangeAspect="1"/>
          </p:cNvPicPr>
          <p:nvPr/>
        </p:nvPicPr>
        <p:blipFill>
          <a:blip r:embed="rId2"/>
          <a:srcRect l="20654" r="26836" b="-2"/>
          <a:stretch/>
        </p:blipFill>
        <p:spPr>
          <a:xfrm>
            <a:off x="872367" y="1168399"/>
            <a:ext cx="3626541" cy="4610101"/>
          </a:xfrm>
          <a:prstGeom prst="rect">
            <a:avLst/>
          </a:prstGeom>
        </p:spPr>
      </p:pic>
      <p:sp>
        <p:nvSpPr>
          <p:cNvPr id="3" name="Content Placeholder 2">
            <a:extLst>
              <a:ext uri="{FF2B5EF4-FFF2-40B4-BE49-F238E27FC236}">
                <a16:creationId xmlns:a16="http://schemas.microsoft.com/office/drawing/2014/main" id="{E0FBFD74-5CAA-C427-4FD9-E73CE07C0458}"/>
              </a:ext>
            </a:extLst>
          </p:cNvPr>
          <p:cNvSpPr>
            <a:spLocks noGrp="1"/>
          </p:cNvSpPr>
          <p:nvPr>
            <p:ph idx="1"/>
          </p:nvPr>
        </p:nvSpPr>
        <p:spPr>
          <a:xfrm>
            <a:off x="7181725" y="2837329"/>
            <a:ext cx="4512988" cy="3317938"/>
          </a:xfrm>
        </p:spPr>
        <p:txBody>
          <a:bodyPr anchor="t">
            <a:normAutofit/>
          </a:bodyPr>
          <a:lstStyle/>
          <a:p>
            <a:pPr marL="0" indent="0" algn="just">
              <a:buNone/>
            </a:pPr>
            <a:r>
              <a:rPr lang="en-US" dirty="0">
                <a:solidFill>
                  <a:srgbClr val="FFFFFF"/>
                </a:solidFill>
              </a:rPr>
              <a:t>This dataset provides a huge amount of information on crop production in India ranging from several years. Based on the Information the goal would be to predict crop production and find important insights highlighting key indicators and metrics that influence crop production.</a:t>
            </a:r>
          </a:p>
        </p:txBody>
      </p:sp>
    </p:spTree>
    <p:extLst>
      <p:ext uri="{BB962C8B-B14F-4D97-AF65-F5344CB8AC3E}">
        <p14:creationId xmlns:p14="http://schemas.microsoft.com/office/powerpoint/2010/main" val="719095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0" name="Group 19">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21" name="Straight Connector 20">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4">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105CD6ED-5258-FBC3-F2B9-0DC209A3D671}"/>
              </a:ext>
            </a:extLst>
          </p:cNvPr>
          <p:cNvSpPr>
            <a:spLocks noGrp="1"/>
          </p:cNvSpPr>
          <p:nvPr>
            <p:ph type="title"/>
          </p:nvPr>
        </p:nvSpPr>
        <p:spPr>
          <a:xfrm>
            <a:off x="677334" y="4765972"/>
            <a:ext cx="8596668" cy="1320800"/>
          </a:xfrm>
        </p:spPr>
        <p:txBody>
          <a:bodyPr anchor="ctr">
            <a:normAutofit/>
          </a:bodyPr>
          <a:lstStyle/>
          <a:p>
            <a:r>
              <a:rPr lang="en-US" sz="4400">
                <a:solidFill>
                  <a:schemeClr val="bg1"/>
                </a:solidFill>
              </a:rPr>
              <a:t>My Project Details</a:t>
            </a:r>
          </a:p>
        </p:txBody>
      </p:sp>
      <p:sp useBgFill="1">
        <p:nvSpPr>
          <p:cNvPr id="31" name="Rectangle 30">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A59F783-15C9-A45B-4F6A-07C2843CA279}"/>
              </a:ext>
            </a:extLst>
          </p:cNvPr>
          <p:cNvGraphicFramePr>
            <a:graphicFrameLocks noGrp="1"/>
          </p:cNvGraphicFramePr>
          <p:nvPr>
            <p:ph idx="1"/>
            <p:extLst>
              <p:ext uri="{D42A27DB-BD31-4B8C-83A1-F6EECF244321}">
                <p14:modId xmlns:p14="http://schemas.microsoft.com/office/powerpoint/2010/main" val="2680262639"/>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8041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D3553-2094-05B2-2A66-18EDAAB371DF}"/>
              </a:ext>
            </a:extLst>
          </p:cNvPr>
          <p:cNvSpPr>
            <a:spLocks noGrp="1"/>
          </p:cNvSpPr>
          <p:nvPr>
            <p:ph type="title"/>
          </p:nvPr>
        </p:nvSpPr>
        <p:spPr>
          <a:xfrm>
            <a:off x="1286933" y="609600"/>
            <a:ext cx="10197494" cy="1099457"/>
          </a:xfrm>
        </p:spPr>
        <p:txBody>
          <a:bodyPr>
            <a:normAutofit/>
          </a:bodyPr>
          <a:lstStyle/>
          <a:p>
            <a:r>
              <a:rPr lang="en-US" b="1" dirty="0"/>
              <a:t>Main KPIs</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D05E8C51-BADC-E7A1-AB58-A8BC615D3FC3}"/>
              </a:ext>
            </a:extLst>
          </p:cNvPr>
          <p:cNvGraphicFramePr>
            <a:graphicFrameLocks noGrp="1"/>
          </p:cNvGraphicFramePr>
          <p:nvPr>
            <p:ph idx="1"/>
            <p:extLst>
              <p:ext uri="{D42A27DB-BD31-4B8C-83A1-F6EECF244321}">
                <p14:modId xmlns:p14="http://schemas.microsoft.com/office/powerpoint/2010/main" val="235607697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6117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00C73462-127A-ADCB-699B-D927921D756C}"/>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b="1" kern="1200" dirty="0">
                <a:solidFill>
                  <a:schemeClr val="accent1"/>
                </a:solidFill>
                <a:latin typeface="+mj-lt"/>
                <a:ea typeface="+mj-ea"/>
                <a:cs typeface="+mj-cs"/>
              </a:rPr>
              <a:t>Key Analysis Questions </a:t>
            </a:r>
          </a:p>
        </p:txBody>
      </p:sp>
      <p:sp>
        <p:nvSpPr>
          <p:cNvPr id="21" name="Isosceles Triangle 2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Graphic 5" descr="Questionnaire">
            <a:extLst>
              <a:ext uri="{FF2B5EF4-FFF2-40B4-BE49-F238E27FC236}">
                <a16:creationId xmlns:a16="http://schemas.microsoft.com/office/drawing/2014/main" id="{C8B747CA-E6B5-BE96-4587-F556CFBDF6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
        <p:nvSpPr>
          <p:cNvPr id="4" name="Arrow: Chevron 3">
            <a:extLst>
              <a:ext uri="{FF2B5EF4-FFF2-40B4-BE49-F238E27FC236}">
                <a16:creationId xmlns:a16="http://schemas.microsoft.com/office/drawing/2014/main" id="{4A65F07F-3DD7-8BEF-B414-CEAE9D29FE7C}"/>
              </a:ext>
            </a:extLst>
          </p:cNvPr>
          <p:cNvSpPr/>
          <p:nvPr/>
        </p:nvSpPr>
        <p:spPr>
          <a:xfrm>
            <a:off x="8483600" y="3921760"/>
            <a:ext cx="542382" cy="4064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Arrow: Chevron 4">
            <a:extLst>
              <a:ext uri="{FF2B5EF4-FFF2-40B4-BE49-F238E27FC236}">
                <a16:creationId xmlns:a16="http://schemas.microsoft.com/office/drawing/2014/main" id="{631DED9F-D36C-80A7-553C-94EAA62FC667}"/>
              </a:ext>
            </a:extLst>
          </p:cNvPr>
          <p:cNvSpPr/>
          <p:nvPr/>
        </p:nvSpPr>
        <p:spPr>
          <a:xfrm>
            <a:off x="9274003" y="3921760"/>
            <a:ext cx="520203" cy="4064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56304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Isosceles Triangle 22">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pic>
        <p:nvPicPr>
          <p:cNvPr id="8" name="Content Placeholder 7" descr="A green pie chart with white text">
            <a:extLst>
              <a:ext uri="{FF2B5EF4-FFF2-40B4-BE49-F238E27FC236}">
                <a16:creationId xmlns:a16="http://schemas.microsoft.com/office/drawing/2014/main" id="{4BBDD6C3-BCEF-1A2B-AC3B-0BD2AED1F47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4399" t="9091" r="17056" b="1"/>
          <a:stretch/>
        </p:blipFill>
        <p:spPr>
          <a:xfrm>
            <a:off x="3646322"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4" name="Title 3">
            <a:extLst>
              <a:ext uri="{FF2B5EF4-FFF2-40B4-BE49-F238E27FC236}">
                <a16:creationId xmlns:a16="http://schemas.microsoft.com/office/drawing/2014/main" id="{1F6B6033-D371-6D9E-0F6D-BCE87D48E3B0}"/>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lnSpc>
                <a:spcPct val="90000"/>
              </a:lnSpc>
            </a:pPr>
            <a:r>
              <a:rPr lang="en-US" sz="4100"/>
              <a:t>1. Which Season having the major Area?</a:t>
            </a:r>
          </a:p>
        </p:txBody>
      </p:sp>
      <p:sp>
        <p:nvSpPr>
          <p:cNvPr id="6" name="Text Placeholder 5">
            <a:extLst>
              <a:ext uri="{FF2B5EF4-FFF2-40B4-BE49-F238E27FC236}">
                <a16:creationId xmlns:a16="http://schemas.microsoft.com/office/drawing/2014/main" id="{B4C92DEA-9A98-4A70-08DD-B17C8FECE6BA}"/>
              </a:ext>
            </a:extLst>
          </p:cNvPr>
          <p:cNvSpPr>
            <a:spLocks noGrp="1"/>
          </p:cNvSpPr>
          <p:nvPr>
            <p:ph type="body" sz="half" idx="2"/>
          </p:nvPr>
        </p:nvSpPr>
        <p:spPr>
          <a:xfrm>
            <a:off x="600542" y="4172805"/>
            <a:ext cx="4079721" cy="1096901"/>
          </a:xfrm>
        </p:spPr>
        <p:txBody>
          <a:bodyPr vert="horz" lIns="91440" tIns="45720" rIns="91440" bIns="45720" rtlCol="0" anchor="t">
            <a:normAutofit/>
          </a:bodyPr>
          <a:lstStyle/>
          <a:p>
            <a:pPr algn="r"/>
            <a:r>
              <a:rPr lang="en-US" sz="2000" b="1" dirty="0">
                <a:solidFill>
                  <a:schemeClr val="tx1"/>
                </a:solidFill>
              </a:rPr>
              <a:t>KHARIF Season</a:t>
            </a:r>
          </a:p>
        </p:txBody>
      </p:sp>
      <p:cxnSp>
        <p:nvCxnSpPr>
          <p:cNvPr id="25" name="Straight Connector 24">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9942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8" name="Straight Connector 17">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pic>
        <p:nvPicPr>
          <p:cNvPr id="12" name="Content Placeholder 11" descr="A screenshot of a computer&#10;&#10;Description automatically generated">
            <a:extLst>
              <a:ext uri="{FF2B5EF4-FFF2-40B4-BE49-F238E27FC236}">
                <a16:creationId xmlns:a16="http://schemas.microsoft.com/office/drawing/2014/main" id="{01F28BD5-C3A5-D7C3-4638-D2E13D393BF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31865" r="28282" b="1"/>
          <a:stretch/>
        </p:blipFill>
        <p:spPr>
          <a:xfrm>
            <a:off x="2996719" y="8466"/>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4" name="Title 3">
            <a:extLst>
              <a:ext uri="{FF2B5EF4-FFF2-40B4-BE49-F238E27FC236}">
                <a16:creationId xmlns:a16="http://schemas.microsoft.com/office/drawing/2014/main" id="{56586D2F-ADA4-450C-73CA-45711D2F3FE6}"/>
              </a:ext>
            </a:extLst>
          </p:cNvPr>
          <p:cNvSpPr>
            <a:spLocks noGrp="1"/>
          </p:cNvSpPr>
          <p:nvPr>
            <p:ph type="title"/>
          </p:nvPr>
        </p:nvSpPr>
        <p:spPr>
          <a:xfrm>
            <a:off x="224366" y="599090"/>
            <a:ext cx="3851123" cy="1320800"/>
          </a:xfrm>
        </p:spPr>
        <p:txBody>
          <a:bodyPr vert="horz" lIns="91440" tIns="45720" rIns="91440" bIns="45720" rtlCol="0" anchor="t">
            <a:normAutofit/>
          </a:bodyPr>
          <a:lstStyle/>
          <a:p>
            <a:r>
              <a:rPr lang="en-US" sz="3600" dirty="0"/>
              <a:t>Top 5 Crops by Total Production</a:t>
            </a:r>
          </a:p>
        </p:txBody>
      </p:sp>
      <p:sp>
        <p:nvSpPr>
          <p:cNvPr id="6" name="Text Placeholder 5">
            <a:extLst>
              <a:ext uri="{FF2B5EF4-FFF2-40B4-BE49-F238E27FC236}">
                <a16:creationId xmlns:a16="http://schemas.microsoft.com/office/drawing/2014/main" id="{0EA59DF9-C949-2DC3-09C0-847AC6BB083A}"/>
              </a:ext>
            </a:extLst>
          </p:cNvPr>
          <p:cNvSpPr>
            <a:spLocks noGrp="1"/>
          </p:cNvSpPr>
          <p:nvPr>
            <p:ph type="body" sz="half" idx="2"/>
          </p:nvPr>
        </p:nvSpPr>
        <p:spPr>
          <a:xfrm>
            <a:off x="677334" y="2160589"/>
            <a:ext cx="3851122" cy="3880773"/>
          </a:xfrm>
        </p:spPr>
        <p:txBody>
          <a:bodyPr vert="horz" lIns="91440" tIns="45720" rIns="91440" bIns="45720" rtlCol="0">
            <a:normAutofit/>
          </a:bodyPr>
          <a:lstStyle/>
          <a:p>
            <a:pPr marL="285750" indent="-285750">
              <a:buFont typeface="Wingdings 3" charset="2"/>
              <a:buChar char=""/>
            </a:pPr>
            <a:r>
              <a:rPr lang="en-US" sz="2000" b="1" dirty="0"/>
              <a:t>Coconut</a:t>
            </a:r>
          </a:p>
          <a:p>
            <a:pPr marL="285750" indent="-285750">
              <a:buFont typeface="Wingdings 3" charset="2"/>
              <a:buChar char=""/>
            </a:pPr>
            <a:r>
              <a:rPr lang="en-US" sz="2000" b="1" dirty="0"/>
              <a:t>Sugarcane</a:t>
            </a:r>
          </a:p>
          <a:p>
            <a:pPr marL="285750" indent="-285750">
              <a:buFont typeface="Wingdings 3" charset="2"/>
              <a:buChar char=""/>
            </a:pPr>
            <a:r>
              <a:rPr lang="en-US" sz="2000" b="1" dirty="0"/>
              <a:t>Rice</a:t>
            </a:r>
          </a:p>
          <a:p>
            <a:pPr marL="285750" indent="-285750">
              <a:buFont typeface="Wingdings 3" charset="2"/>
              <a:buChar char=""/>
            </a:pPr>
            <a:r>
              <a:rPr lang="en-US" sz="2000" b="1" dirty="0"/>
              <a:t>Wheat</a:t>
            </a:r>
          </a:p>
          <a:p>
            <a:pPr marL="285750" indent="-285750">
              <a:buFont typeface="Wingdings 3" charset="2"/>
              <a:buChar char=""/>
            </a:pPr>
            <a:r>
              <a:rPr lang="en-US" sz="2000" b="1" dirty="0"/>
              <a:t>Potato  	</a:t>
            </a:r>
          </a:p>
        </p:txBody>
      </p:sp>
      <p:cxnSp>
        <p:nvCxnSpPr>
          <p:cNvPr id="29" name="Straight Connector 2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054422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Isosceles Triangle 22">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pic>
        <p:nvPicPr>
          <p:cNvPr id="8" name="Content Placeholder 7" descr="A map of india with green and black colors&#10;&#10;Description automatically generated">
            <a:extLst>
              <a:ext uri="{FF2B5EF4-FFF2-40B4-BE49-F238E27FC236}">
                <a16:creationId xmlns:a16="http://schemas.microsoft.com/office/drawing/2014/main" id="{5C4BBB56-5BE0-724C-F2AF-DC1BE7A234A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4157" r="15721" b="9090"/>
          <a:stretch/>
        </p:blipFill>
        <p:spPr>
          <a:xfrm>
            <a:off x="-400118" y="0"/>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4" name="Title 3">
            <a:extLst>
              <a:ext uri="{FF2B5EF4-FFF2-40B4-BE49-F238E27FC236}">
                <a16:creationId xmlns:a16="http://schemas.microsoft.com/office/drawing/2014/main" id="{7FAD24FC-9D2E-037C-3C3C-D80A3A44ECBE}"/>
              </a:ext>
            </a:extLst>
          </p:cNvPr>
          <p:cNvSpPr>
            <a:spLocks noGrp="1"/>
          </p:cNvSpPr>
          <p:nvPr>
            <p:ph type="title"/>
          </p:nvPr>
        </p:nvSpPr>
        <p:spPr>
          <a:xfrm>
            <a:off x="5710363" y="2274942"/>
            <a:ext cx="4088190" cy="2369093"/>
          </a:xfrm>
        </p:spPr>
        <p:txBody>
          <a:bodyPr vert="horz" lIns="91440" tIns="45720" rIns="91440" bIns="45720" rtlCol="0" anchor="b">
            <a:normAutofit/>
          </a:bodyPr>
          <a:lstStyle/>
          <a:p>
            <a:pPr algn="r">
              <a:lnSpc>
                <a:spcPct val="90000"/>
              </a:lnSpc>
            </a:pPr>
            <a:r>
              <a:rPr lang="en-US" sz="4100" dirty="0"/>
              <a:t>3. Which State having the Majority of Production ?</a:t>
            </a:r>
          </a:p>
        </p:txBody>
      </p:sp>
      <p:sp>
        <p:nvSpPr>
          <p:cNvPr id="6" name="Text Placeholder 5">
            <a:extLst>
              <a:ext uri="{FF2B5EF4-FFF2-40B4-BE49-F238E27FC236}">
                <a16:creationId xmlns:a16="http://schemas.microsoft.com/office/drawing/2014/main" id="{F57E7A42-99B7-EC46-9C17-446FA0C3A746}"/>
              </a:ext>
            </a:extLst>
          </p:cNvPr>
          <p:cNvSpPr>
            <a:spLocks noGrp="1"/>
          </p:cNvSpPr>
          <p:nvPr>
            <p:ph type="body" sz="half" idx="2"/>
          </p:nvPr>
        </p:nvSpPr>
        <p:spPr>
          <a:xfrm>
            <a:off x="5407506" y="4868642"/>
            <a:ext cx="4079721" cy="1096901"/>
          </a:xfrm>
        </p:spPr>
        <p:txBody>
          <a:bodyPr vert="horz" lIns="91440" tIns="45720" rIns="91440" bIns="45720" rtlCol="0" anchor="t">
            <a:normAutofit/>
          </a:bodyPr>
          <a:lstStyle/>
          <a:p>
            <a:pPr algn="r"/>
            <a:r>
              <a:rPr lang="en-US" sz="2000" b="1" dirty="0">
                <a:solidFill>
                  <a:schemeClr val="tx1"/>
                </a:solidFill>
              </a:rPr>
              <a:t>KERALA STATE</a:t>
            </a:r>
          </a:p>
        </p:txBody>
      </p:sp>
      <p:cxnSp>
        <p:nvCxnSpPr>
          <p:cNvPr id="25" name="Straight Connector 24">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01964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Isosceles Triangle 22">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pic>
        <p:nvPicPr>
          <p:cNvPr id="8" name="Content Placeholder 7" descr="A graph of a crop&#10;&#10;Description automatically generated">
            <a:extLst>
              <a:ext uri="{FF2B5EF4-FFF2-40B4-BE49-F238E27FC236}">
                <a16:creationId xmlns:a16="http://schemas.microsoft.com/office/drawing/2014/main" id="{87AA5CE2-523D-36E8-B5FD-171F290DDBD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9091" r="17039" b="1"/>
          <a:stretch/>
        </p:blipFill>
        <p:spPr>
          <a:xfrm>
            <a:off x="4269854" y="-8467"/>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4" name="Title 3">
            <a:extLst>
              <a:ext uri="{FF2B5EF4-FFF2-40B4-BE49-F238E27FC236}">
                <a16:creationId xmlns:a16="http://schemas.microsoft.com/office/drawing/2014/main" id="{130E266F-4166-80E3-7102-05FAC34799A1}"/>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a:t>4. Which Crop noticeably higher Area ?</a:t>
            </a:r>
          </a:p>
        </p:txBody>
      </p:sp>
      <p:sp>
        <p:nvSpPr>
          <p:cNvPr id="6" name="Text Placeholder 5">
            <a:extLst>
              <a:ext uri="{FF2B5EF4-FFF2-40B4-BE49-F238E27FC236}">
                <a16:creationId xmlns:a16="http://schemas.microsoft.com/office/drawing/2014/main" id="{7B4CBA3D-6AF7-12AB-9A7E-16B29C8D7BD6}"/>
              </a:ext>
            </a:extLst>
          </p:cNvPr>
          <p:cNvSpPr>
            <a:spLocks noGrp="1"/>
          </p:cNvSpPr>
          <p:nvPr>
            <p:ph type="body" sz="half" idx="2"/>
          </p:nvPr>
        </p:nvSpPr>
        <p:spPr>
          <a:xfrm>
            <a:off x="677335" y="4050831"/>
            <a:ext cx="4079721" cy="1096901"/>
          </a:xfrm>
        </p:spPr>
        <p:txBody>
          <a:bodyPr vert="horz" lIns="91440" tIns="45720" rIns="91440" bIns="45720" rtlCol="0" anchor="t">
            <a:normAutofit/>
          </a:bodyPr>
          <a:lstStyle/>
          <a:p>
            <a:pPr algn="r"/>
            <a:r>
              <a:rPr lang="en-US" sz="2400" b="1" dirty="0">
                <a:solidFill>
                  <a:schemeClr val="tx1"/>
                </a:solidFill>
              </a:rPr>
              <a:t>RICE Crop</a:t>
            </a:r>
          </a:p>
        </p:txBody>
      </p:sp>
      <p:cxnSp>
        <p:nvCxnSpPr>
          <p:cNvPr id="25" name="Straight Connector 24">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4261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522</TotalTime>
  <Words>200</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Project 1- Crop Production Analysis</vt:lpstr>
      <vt:lpstr>INTRODUCTION</vt:lpstr>
      <vt:lpstr>My Project Details</vt:lpstr>
      <vt:lpstr>Main KPIs</vt:lpstr>
      <vt:lpstr>Key Analysis Questions </vt:lpstr>
      <vt:lpstr>1. Which Season having the major Area?</vt:lpstr>
      <vt:lpstr>Top 5 Crops by Total Production</vt:lpstr>
      <vt:lpstr>3. Which State having the Majority of Production ?</vt:lpstr>
      <vt:lpstr>4. Which Crop noticeably higher Area ?</vt:lpstr>
      <vt:lpstr>MY DASHBOARD DESIGN</vt:lpstr>
      <vt:lpstr>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Abhishek Bhola</cp:lastModifiedBy>
  <cp:revision>5</cp:revision>
  <dcterms:created xsi:type="dcterms:W3CDTF">2024-09-07T11:10:17Z</dcterms:created>
  <dcterms:modified xsi:type="dcterms:W3CDTF">2024-09-08T07:35:35Z</dcterms:modified>
</cp:coreProperties>
</file>