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0"/>
    <p:restoredTop sz="94620"/>
  </p:normalViewPr>
  <p:slideViewPr>
    <p:cSldViewPr>
      <p:cViewPr varScale="1">
        <p:scale>
          <a:sx n="78" d="100"/>
          <a:sy n="78" d="100"/>
        </p:scale>
        <p:origin x="3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2BE2-292C-A6A1-79AB-3224C53AF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6FE4F-A385-FED9-F748-AE453DBB6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CDC1-1680-1040-F57F-CE755384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B52B-3612-6BB1-A92D-EDDF5139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E357-26ED-E002-307D-97732B18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96CB-4F97-7977-4D1D-88CB9DA8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905D-C5DE-6351-3549-ACC70E83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3D29-D330-B47C-B07E-D03518F9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CD76-3208-F03B-1624-70C262D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2FE-EDF1-B808-2D88-D20B2B2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2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994A6-84FA-572C-5A26-C8E159DA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88B2D-A504-A699-CF18-C8FB056BD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9FE7-1553-D288-E0D1-2B8A7FF9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6D1C-8954-5DA9-3480-9A35E3CA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7513-DE65-074C-939A-5EFDA11E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52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5FD6-5A0F-4C9B-3413-6DF59DA7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1960-70A7-1534-5C31-6DA1B870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D078-03AC-8838-52F1-E55D38AA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EF94-6F68-FA09-96B5-9B38E6EA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5036-9434-D3F5-42AC-3F3AF98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9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E5DF-6FDA-8975-5CE0-16CE004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BCD1-27F7-4153-24F5-9434C9B8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705D-6640-E284-AB95-C1A8B91B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CCA0-494F-A9F5-500D-35823BC1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98F7-EBAE-CE89-2CF1-FF4347F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3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D06-F496-0FC7-A310-25EB2460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B21A-9D69-94D5-4E14-720F24F50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ABBB-7026-64C4-6789-CDA1165F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5F95-912E-B2CE-D792-4BC0EF04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4882-8683-082F-98FA-D822A47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A2CA-81AB-7ABB-D66F-9EB5806B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1A89-8E4E-3616-C582-72A77BC7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5D9A1-C36C-026F-962D-633AB02F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810B0-7F7C-518E-2354-D71DE065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40E53-0567-4DCE-1FF2-CA7AD92E6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CC6E-3F1E-AF75-EEEC-393CAA9F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AE57-323E-01A4-5E49-8EADFBA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C4582-914E-F904-8DC6-461BFE87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91D6-7A5E-621D-4799-4D52F511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64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D92-F38D-325F-8207-33CF03C9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F608A-BD13-9F8D-560E-AF8C985E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0CA75-4837-E825-BAB6-031C35C7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81275-AF9A-AA03-A90C-3DDA81F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8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ECEEB-D170-4E94-5D41-E7725A32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95D49-499B-F2C1-26E1-5E463E4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05915-C49E-700B-2E1F-CFC2DB66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6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76B-8409-C95F-638A-ACC3B7F3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DF3F-CE66-F69A-ABE1-9C8F4EE9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E725-5C9E-5184-0E74-FA149197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6471-09CC-22BF-12D7-6E7A967D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8E4F-14C0-52C6-4303-1CDEC611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D70C-9342-2C01-16AB-192AC0C2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4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15B5-2652-2AF8-74F6-621E6BCF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CBD87-E49B-789B-F480-B75E7BE2B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8C92-F03A-705D-5ECA-C4727CA5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98646-9984-6D75-C6CC-3EA357C9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3669-A200-8992-CFA1-95CFD1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B510A-0794-4B91-BD80-5F05FF7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4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125D9-7D4C-698B-E453-84C36154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72C76-3DB1-630F-8579-0E494562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D515-3DA6-B35F-A8EC-2D994653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D37C-DC39-B7DA-624F-DD896C4B3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27C6-4C41-0C31-48AA-5981579D4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5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oluvive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olu/ib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Vivek Kumar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  <a:hlinkClick r:id="rId2"/>
              </a:rPr>
              <a:t>https://github.com/Bholuvivek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2998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0" marR="1900555" indent="0">
              <a:lnSpc>
                <a:spcPct val="148000"/>
              </a:lnSpc>
              <a:buNone/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4439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742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85911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https://github.com/bholu/ibm</a:t>
            </a:r>
            <a:endParaRPr lang="en-US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2595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Vivek Singh Bholu</cp:lastModifiedBy>
  <cp:revision>4</cp:revision>
  <dcterms:created xsi:type="dcterms:W3CDTF">2021-08-26T16:53:12Z</dcterms:created>
  <dcterms:modified xsi:type="dcterms:W3CDTF">2023-12-30T05:01:25Z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