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7016550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17016550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2531c5e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2531c5e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2531c5e5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2531c5e5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2531c5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2531c5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2531c5e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2531c5e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c16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c16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2531c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2531c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70165501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17016550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ac272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ac272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c0073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c0073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bf2a87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bf2a87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7016550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7016550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7016550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7016550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7016550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7016550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7016550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7016550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2531c5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2531c5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f46d4b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f46d4b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2531c5e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2531c5e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2531c5e5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2531c5e5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jp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9" Type="http://schemas.openxmlformats.org/officeDocument/2006/relationships/image" Target="../media/image14.png"/><Relationship Id="rId15" Type="http://schemas.openxmlformats.org/officeDocument/2006/relationships/image" Target="../media/image13.png"/><Relationship Id="rId14" Type="http://schemas.openxmlformats.org/officeDocument/2006/relationships/image" Target="../media/image18.jpg"/><Relationship Id="rId17" Type="http://schemas.openxmlformats.org/officeDocument/2006/relationships/image" Target="../media/image17.jpg"/><Relationship Id="rId16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18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50075" y="1889300"/>
            <a:ext cx="54183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8">
                <a:solidFill>
                  <a:srgbClr val="FFFFFF"/>
                </a:solidFill>
              </a:rPr>
              <a:t>Analysis of Pricing pattern based on ratings from Ecommerce website to strategize product portfolio for user.</a:t>
            </a:r>
            <a:endParaRPr b="1" sz="2508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Elastic compute cloud provides resizable,secure,compute capacity in the cloud via a virtual machine.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a physical server for you to deploy your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EC2 instance, set up  required configurations for EC2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USER DATA for performing common automated tasks by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automating EC2 required bootstrapping(shell script).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Shells script contains all the required tools and configurations for virtual environment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Execution after fetching data(object) from S3 Bucket.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85600" y="163425"/>
            <a:ext cx="8572800" cy="643500"/>
          </a:xfrm>
          <a:prstGeom prst="rect">
            <a:avLst/>
          </a:prstGeom>
          <a:solidFill>
            <a:srgbClr val="95D1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AWS EC2 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Simple  Storage Service is scalable, high-speed,web based cloud storage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</a:t>
            </a:r>
            <a:r>
              <a:rPr lang="en"/>
              <a:t>designed</a:t>
            </a:r>
            <a:r>
              <a:rPr lang="en"/>
              <a:t> for online-backup and archiving of data and </a:t>
            </a:r>
            <a:r>
              <a:rPr lang="en"/>
              <a:t>application</a:t>
            </a:r>
            <a:r>
              <a:rPr lang="en"/>
              <a:t> on 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S3 provides object storage for storing and recovering of data from anywhere over the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Tasks: Bucket Creation and Uploading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loading from </a:t>
            </a:r>
            <a:r>
              <a:rPr lang="en"/>
              <a:t>scraper</a:t>
            </a:r>
            <a:r>
              <a:rPr lang="en"/>
              <a:t> file(zip) and extracted it into S3 Bucket.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85600" y="163425"/>
            <a:ext cx="8572800" cy="643500"/>
          </a:xfrm>
          <a:prstGeom prst="rect">
            <a:avLst/>
          </a:prstGeom>
          <a:solidFill>
            <a:srgbClr val="95D1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AWS S3 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271650"/>
            <a:ext cx="8368200" cy="686100"/>
          </a:xfrm>
          <a:prstGeom prst="rect">
            <a:avLst/>
          </a:prstGeom>
          <a:solidFill>
            <a:srgbClr val="95D1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AWS RDS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340725"/>
            <a:ext cx="83682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Boto3 client connected to AWS 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“Endpoint” of database (RDS)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to database (mydb) using mysql.connector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Multi-engine support(Aurora, MySQL, MariaDB, PostgreSQL, Oracle, SQL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manage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use with other Amazon Web Services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5D1CC"/>
                </a:highlight>
              </a:rPr>
              <a:t>CI/CD Pipeline:</a:t>
            </a:r>
            <a:endParaRPr>
              <a:highlight>
                <a:srgbClr val="95D1CC"/>
              </a:highlight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87900" y="1489825"/>
            <a:ext cx="83682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CI and CD stand for continuous integration and continuous delivery/continuous deployment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Continuous Integration is the process that allows developers to integrate new code into a shared repository (such as GitHub)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Continuous Delivery (CD) occurs at the end of the CI cycle and is responsible for the automated delivery of the integrated code from the development to the production stage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latin typeface="Arial"/>
                <a:ea typeface="Arial"/>
                <a:cs typeface="Arial"/>
                <a:sym typeface="Arial"/>
              </a:rPr>
              <a:t>The benefits of GitHub Actions: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698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Automate everything within the GitHub flow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Hosted virtual machines on multiple operating systems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Pre-written CI templates that are ready to use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Simple container and operating system testing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Use it on your public repository for free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E06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50" y="3004000"/>
            <a:ext cx="3582900" cy="1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075"/>
            <a:ext cx="8839197" cy="378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85600" y="262175"/>
            <a:ext cx="8572800" cy="643500"/>
          </a:xfrm>
          <a:prstGeom prst="rect">
            <a:avLst/>
          </a:prstGeom>
          <a:solidFill>
            <a:srgbClr val="95D1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Environment Management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maintain P</a:t>
            </a:r>
            <a:r>
              <a:rPr lang="en"/>
              <a:t>roduction and Development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Account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nfrastructure as a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between Application is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Object Oriented Programming Concepts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Programming Language support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85600" y="163425"/>
            <a:ext cx="8572800" cy="643500"/>
          </a:xfrm>
          <a:prstGeom prst="rect">
            <a:avLst/>
          </a:prstGeom>
          <a:solidFill>
            <a:srgbClr val="95D1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CDK Advantages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87900" y="229050"/>
            <a:ext cx="8368200" cy="590400"/>
          </a:xfrm>
          <a:prstGeom prst="rect">
            <a:avLst/>
          </a:prstGeom>
          <a:solidFill>
            <a:srgbClr val="95D1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/>
              <a:t>Running Status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624925" y="1308725"/>
            <a:ext cx="8368200" cy="3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  <a:solidFill>
            <a:srgbClr val="95D1CC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554575"/>
            <a:ext cx="1390175" cy="13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575" y="2745075"/>
            <a:ext cx="1693850" cy="15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</a:t>
            </a:r>
            <a:r>
              <a:rPr lang="en"/>
              <a:t>Pradeep Tripathi Sir for continuously monitoring, suggesting changes, introducing to new Technologies as well as for challenging every day to push our limits.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Thanks to our Mentors Amar Jadhav and Nandkishor Rajput to keep us charged as well as helping us whenever needed.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Thanks to Nikhil Ramgiri (Bank of America) for providing resources to understand tools we used.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85600" y="315825"/>
            <a:ext cx="8572800" cy="643500"/>
          </a:xfrm>
          <a:prstGeom prst="rect">
            <a:avLst/>
          </a:prstGeom>
          <a:solidFill>
            <a:srgbClr val="95D1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Special Thanks 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87900" y="1868300"/>
            <a:ext cx="8368200" cy="1071600"/>
          </a:xfrm>
          <a:prstGeom prst="rect">
            <a:avLst/>
          </a:prstGeom>
          <a:solidFill>
            <a:srgbClr val="95D1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700">
                <a:latin typeface="Merriweather"/>
                <a:ea typeface="Merriweather"/>
                <a:cs typeface="Merriweather"/>
                <a:sym typeface="Merriweather"/>
              </a:rPr>
              <a:t>THANK YOU !!</a:t>
            </a:r>
            <a:endParaRPr b="1" sz="3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95D1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No: 25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Group Members:</a:t>
            </a:r>
            <a:endParaRPr sz="15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Amol Chilkulwar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Diksha Wanjari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Komal Satpute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Piyush Bhomale (TL)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Snehal Bhajikhaye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Vaishnavi Chandak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Mentors:</a:t>
            </a:r>
            <a:endParaRPr sz="15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Nandkishor Rajput</a:t>
            </a:r>
            <a:r>
              <a:rPr lang="en"/>
              <a:t> (Neiron)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Amar Jadhav (Morning Star)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95D1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>
              <a:highlight>
                <a:schemeClr val="dk1"/>
              </a:highlight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7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15"/>
              <a:t>We are working on a project for a client where you want to setup product lineups for their e-commerce website.They want to understand the market value and outlook of products so that the portfolio is more customer-oriented and satisfying to customers.</a:t>
            </a:r>
            <a:endParaRPr sz="6815"/>
          </a:p>
          <a:p>
            <a:pPr indent="-3367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15"/>
              <a:t>Our team decided that the first step in analyzing the market is to collect data and for this purpose,we scraped data from various e-commerce websites so that we could collect all the details of products and store them on Amazon Web Services in a structured format where client can easily query the data.</a:t>
            </a:r>
            <a:endParaRPr sz="6815"/>
          </a:p>
          <a:p>
            <a:pPr indent="-336794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15"/>
              <a:t>This entire process is automated in such way that the client will be able to get the desired output within a single click.</a:t>
            </a:r>
            <a:endParaRPr sz="68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87900" y="213325"/>
            <a:ext cx="8485200" cy="604500"/>
          </a:xfrm>
          <a:prstGeom prst="rect">
            <a:avLst/>
          </a:prstGeom>
          <a:solidFill>
            <a:srgbClr val="95D1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Technologies Used:</a:t>
            </a:r>
            <a:endParaRPr b="1" sz="25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25" y="1019225"/>
            <a:ext cx="923414" cy="7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475" y="3391900"/>
            <a:ext cx="103857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23404" r="13099" t="7893"/>
          <a:stretch/>
        </p:blipFill>
        <p:spPr>
          <a:xfrm>
            <a:off x="5253050" y="977750"/>
            <a:ext cx="1172000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5300" y="1892400"/>
            <a:ext cx="133012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5300" y="977750"/>
            <a:ext cx="1330125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125" y="1927950"/>
            <a:ext cx="905150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9">
            <a:alphaModFix/>
          </a:blip>
          <a:srcRect b="0" l="9671" r="9663" t="0"/>
          <a:stretch/>
        </p:blipFill>
        <p:spPr>
          <a:xfrm>
            <a:off x="648600" y="4030775"/>
            <a:ext cx="829600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10">
            <a:alphaModFix/>
          </a:blip>
          <a:srcRect b="0" l="13845" r="0" t="0"/>
          <a:stretch/>
        </p:blipFill>
        <p:spPr>
          <a:xfrm>
            <a:off x="6736925" y="986500"/>
            <a:ext cx="1038575" cy="1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5300" y="2969211"/>
            <a:ext cx="1330125" cy="8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85675" y="4021225"/>
            <a:ext cx="133012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6325" y="986500"/>
            <a:ext cx="1895825" cy="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07450" y="2959888"/>
            <a:ext cx="1884700" cy="8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15">
            <a:alphaModFix/>
          </a:blip>
          <a:srcRect b="-16076" l="0" r="-16076" t="0"/>
          <a:stretch/>
        </p:blipFill>
        <p:spPr>
          <a:xfrm>
            <a:off x="5337150" y="2170100"/>
            <a:ext cx="1235875" cy="1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23275" y="1915324"/>
            <a:ext cx="1841925" cy="9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223275" y="4021225"/>
            <a:ext cx="1895825" cy="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18">
            <a:alphaModFix/>
          </a:blip>
          <a:srcRect b="14757" l="21022" r="19236" t="12435"/>
          <a:stretch/>
        </p:blipFill>
        <p:spPr>
          <a:xfrm>
            <a:off x="628125" y="2973975"/>
            <a:ext cx="905150" cy="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52400" y="56200"/>
            <a:ext cx="8839200" cy="350700"/>
          </a:xfrm>
          <a:prstGeom prst="rect">
            <a:avLst/>
          </a:prstGeom>
          <a:solidFill>
            <a:srgbClr val="95D1CC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Architecture</a:t>
            </a:r>
            <a:r>
              <a:rPr lang="en"/>
              <a:t>: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2875"/>
            <a:ext cx="8839199" cy="45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05750" y="91375"/>
            <a:ext cx="8771100" cy="734400"/>
          </a:xfrm>
          <a:prstGeom prst="rect">
            <a:avLst/>
          </a:prstGeom>
          <a:solidFill>
            <a:srgbClr val="95D1CC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87900" y="956200"/>
            <a:ext cx="86652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10" name="Google Shape;110;p18"/>
          <p:cNvSpPr/>
          <p:nvPr/>
        </p:nvSpPr>
        <p:spPr>
          <a:xfrm>
            <a:off x="947525" y="1059100"/>
            <a:ext cx="7131600" cy="5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0F25"/>
                </a:solidFill>
              </a:rPr>
              <a:t>Scrap</a:t>
            </a:r>
            <a:r>
              <a:rPr b="1" lang="en" sz="1800">
                <a:solidFill>
                  <a:srgbClr val="0E0F25"/>
                </a:solidFill>
              </a:rPr>
              <a:t> the product review from E-commerce website</a:t>
            </a:r>
            <a:endParaRPr b="1" sz="1800">
              <a:solidFill>
                <a:srgbClr val="0E0F2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4326300" y="1582125"/>
            <a:ext cx="626700" cy="73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E0F2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103800" y="2288525"/>
            <a:ext cx="68721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0F25"/>
                </a:solidFill>
              </a:rPr>
              <a:t>     HUGGING FACE TRANSFORMER </a:t>
            </a:r>
            <a:r>
              <a:rPr lang="en" sz="2400">
                <a:solidFill>
                  <a:srgbClr val="0E0F25"/>
                </a:solidFill>
              </a:rPr>
              <a:t>               </a:t>
            </a:r>
            <a:endParaRPr sz="2400">
              <a:solidFill>
                <a:srgbClr val="0E0F25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47525" y="4239400"/>
            <a:ext cx="7288200" cy="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Collect sentiments weather positive or negative sentiments along with confidence</a:t>
            </a:r>
            <a:endParaRPr b="1" sz="1800"/>
          </a:p>
        </p:txBody>
      </p:sp>
      <p:sp>
        <p:nvSpPr>
          <p:cNvPr id="114" name="Google Shape;114;p18"/>
          <p:cNvSpPr/>
          <p:nvPr/>
        </p:nvSpPr>
        <p:spPr>
          <a:xfrm>
            <a:off x="4407150" y="3504988"/>
            <a:ext cx="626700" cy="73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650" y="2400800"/>
            <a:ext cx="1179250" cy="10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229425"/>
            <a:ext cx="8368200" cy="581400"/>
          </a:xfrm>
          <a:prstGeom prst="rect">
            <a:avLst/>
          </a:prstGeom>
          <a:solidFill>
            <a:srgbClr val="95D1CC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in Python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87900" y="1415975"/>
            <a:ext cx="83682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Fetching the data (Using requests library : import requests)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Used BeautifulSoup to parsing Data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Provides simple methods to</a:t>
            </a:r>
            <a:endParaRPr sz="5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5600"/>
              <a:t>search</a:t>
            </a:r>
            <a:endParaRPr sz="5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5600"/>
              <a:t>navigate</a:t>
            </a:r>
            <a:endParaRPr sz="5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5600"/>
              <a:t>select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Deals with broken web-pages really well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Collected Various Product Details such as 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Product Name 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Rating 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Total Rating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Discounted Price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Original Price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Product Url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Product Sentiments</a:t>
            </a:r>
            <a:endParaRPr sz="5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2225" y="119475"/>
            <a:ext cx="8368200" cy="4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b="1" lang="en"/>
              <a:t>Why we need Docker?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2225" y="576375"/>
            <a:ext cx="8703900" cy="3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5" y="665775"/>
            <a:ext cx="8981525" cy="4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43975" y="130875"/>
            <a:ext cx="8860200" cy="665400"/>
          </a:xfrm>
          <a:prstGeom prst="rect">
            <a:avLst/>
          </a:prstGeom>
          <a:solidFill>
            <a:srgbClr val="95D1CC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 DOCKER</a:t>
            </a:r>
            <a:endParaRPr b="1" sz="25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37900" y="939925"/>
            <a:ext cx="8668200" cy="398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an open source containerization platform. It enables developers to package applications into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Dockerfile - Build image - Tag -Push Image-ECR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925" y="2129900"/>
            <a:ext cx="6714875" cy="2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