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76" r:id="rId3"/>
    <p:sldId id="257" r:id="rId4"/>
    <p:sldId id="259" r:id="rId5"/>
    <p:sldId id="267" r:id="rId6"/>
    <p:sldId id="268" r:id="rId7"/>
    <p:sldId id="277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7CED-0EA1-467C-BA38-201A8246649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24E-2D44-4018-A993-8EE5210F574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A-1 Fence Product Company Pvt. Ltd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97AB-78DA-43C2-9076-D2BF1EB1894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A-1 Fence Product Company Pvt. Ltd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5E10-3585-4F7F-A9D2-FD52C8209FE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-30649"/>
            <a:ext cx="12192000" cy="6858000"/>
          </a:xfrm>
        </p:spPr>
      </p:pic>
      <p:sp>
        <p:nvSpPr>
          <p:cNvPr id="143" name="Google Shape;143;p11"/>
          <p:cNvSpPr/>
          <p:nvPr/>
        </p:nvSpPr>
        <p:spPr>
          <a:xfrm>
            <a:off x="1169617" y="1808530"/>
            <a:ext cx="9752751" cy="1186129"/>
          </a:xfrm>
          <a:custGeom>
            <a:avLst/>
            <a:gdLst/>
            <a:ahLst/>
            <a:cxnLst/>
            <a:rect l="l" t="t" r="r" b="b"/>
            <a:pathLst>
              <a:path w="2600369" h="179136" extrusionOk="0">
                <a:moveTo>
                  <a:pt x="39697" y="0"/>
                </a:moveTo>
                <a:lnTo>
                  <a:pt x="2560673" y="0"/>
                </a:lnTo>
                <a:cubicBezTo>
                  <a:pt x="2582596" y="0"/>
                  <a:pt x="2600369" y="17773"/>
                  <a:pt x="2600369" y="39697"/>
                </a:cubicBezTo>
                <a:lnTo>
                  <a:pt x="2600369" y="139440"/>
                </a:lnTo>
                <a:cubicBezTo>
                  <a:pt x="2600369" y="161364"/>
                  <a:pt x="2582596" y="179136"/>
                  <a:pt x="2560673" y="179136"/>
                </a:cubicBezTo>
                <a:lnTo>
                  <a:pt x="39697" y="179136"/>
                </a:lnTo>
                <a:cubicBezTo>
                  <a:pt x="17773" y="179136"/>
                  <a:pt x="0" y="161364"/>
                  <a:pt x="0" y="139440"/>
                </a:cubicBezTo>
                <a:lnTo>
                  <a:pt x="0" y="39697"/>
                </a:lnTo>
                <a:cubicBezTo>
                  <a:pt x="0" y="17773"/>
                  <a:pt x="17773" y="0"/>
                  <a:pt x="39697" y="0"/>
                </a:cubicBezTo>
                <a:close/>
              </a:path>
            </a:pathLst>
          </a:custGeom>
          <a:solidFill>
            <a:srgbClr val="FC5C65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" name="Text Box 1"/>
          <p:cNvSpPr txBox="1"/>
          <p:nvPr/>
        </p:nvSpPr>
        <p:spPr>
          <a:xfrm>
            <a:off x="1568874" y="1722755"/>
            <a:ext cx="8739716" cy="1118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 algn="ctr">
              <a:lnSpc>
                <a:spcPct val="140000"/>
              </a:lnSpc>
            </a:pPr>
            <a:r>
              <a:rPr lang="en-US" altLang="en-US" sz="2800" b="1" dirty="0">
                <a:solidFill>
                  <a:srgbClr val="FFFFFF"/>
                </a:solidFill>
                <a:latin typeface="Arial Black" panose="020B0A04020102020204" charset="0"/>
                <a:ea typeface="Arimo" panose="020B0604020202020204"/>
                <a:cs typeface="Arial Black" panose="020B0A04020102020204" charset="0"/>
                <a:sym typeface="Arimo" panose="020B0604020202020204"/>
              </a:rPr>
              <a:t>The Smart City Sentinel – A Modular PCB for Intelligent Environmental Monitoring</a:t>
            </a:r>
            <a:endParaRPr lang="en-US" altLang="en-US" sz="2800" b="1" dirty="0">
              <a:solidFill>
                <a:srgbClr val="FFFFFF"/>
              </a:solidFill>
              <a:latin typeface="Arial Black" panose="020B0A04020102020204" charset="0"/>
              <a:ea typeface="Arimo" panose="020B0604020202020204"/>
              <a:cs typeface="Arial Black" panose="020B0A04020102020204" charset="0"/>
              <a:sym typeface="Arimo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2844" y="879316"/>
            <a:ext cx="7455535" cy="246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bg1"/>
                </a:solidFill>
                <a:highlight>
                  <a:srgbClr val="C0C0C0"/>
                </a:highlight>
                <a:latin typeface="Arial Black" panose="020B0A04020102020204" charset="0"/>
                <a:ea typeface="Archivo Black" panose="020B0A03020202020B04"/>
                <a:cs typeface="Arial Black" panose="020B0A04020102020204" charset="0"/>
                <a:sym typeface="Archivo Black" panose="020B0A03020202020B04"/>
              </a:rPr>
              <a:t>A Presentation On</a:t>
            </a:r>
            <a:endParaRPr lang="en-US" sz="3200" b="1" dirty="0">
              <a:solidFill>
                <a:schemeClr val="bg1"/>
              </a:solidFill>
              <a:highlight>
                <a:srgbClr val="C0C0C0"/>
              </a:highlight>
              <a:latin typeface="Arial Black" panose="020B0A04020102020204" charset="0"/>
              <a:ea typeface="Archivo Black" panose="020B0A03020202020B04"/>
              <a:cs typeface="Arial Black" panose="020B0A04020102020204" charset="0"/>
              <a:sym typeface="Archivo Black" panose="020B0A03020202020B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58358" y="4184015"/>
            <a:ext cx="92075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sz="1600" b="1" dirty="0">
                <a:solidFill>
                  <a:srgbClr val="00206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Objective of Project</a:t>
            </a:r>
            <a:r>
              <a:rPr lang="en-US" sz="1600" b="1" dirty="0">
                <a:solidFill>
                  <a:srgbClr val="1F1F1F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</a:t>
            </a:r>
            <a:r>
              <a:rPr lang="en-US" sz="1600" b="1" dirty="0" smtClean="0">
                <a:solidFill>
                  <a:srgbClr val="1F1F1F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:-</a:t>
            </a:r>
            <a:r>
              <a:rPr lang="en-US" altLang="en-US" sz="1600" b="1" dirty="0">
                <a:solidFill>
                  <a:srgbClr val="1F1F1F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The objective is to design a modular PCB for urban environmental monitoring, ensuring sensor integration, power management, real-time data transmission, and scalability, with optimized power consumption and solar panel support.</a:t>
            </a:r>
            <a:endParaRPr lang="en-US" altLang="en-US" sz="1600" b="1" dirty="0">
              <a:solidFill>
                <a:srgbClr val="1F1F1F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767570" y="1368425"/>
            <a:ext cx="1082040" cy="95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424E-2D44-4018-A993-8EE5210F5747}" type="slidenum">
              <a:rPr lang="en-IN" smtClean="0"/>
              <a:t>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538537" y="6549072"/>
            <a:ext cx="4114800" cy="365125"/>
          </a:xfrm>
        </p:spPr>
        <p:txBody>
          <a:bodyPr/>
          <a:lstStyle/>
          <a:p>
            <a:r>
              <a:rPr lang="en-IN" dirty="0" smtClean="0"/>
              <a:t>Unplugged 2.0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097602" y="3300549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Team Name – Achievers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9734"/>
            <a:ext cx="1219199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Planned 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Project</a:t>
            </a:r>
            <a:r>
              <a:rPr lang="en-US" alt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Milestones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834390" y="790585"/>
            <a:ext cx="12045315" cy="5077920"/>
            <a:chOff x="0" y="1519565"/>
            <a:chExt cx="12045315" cy="5077920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2133911"/>
              <a:ext cx="12045315" cy="4463574"/>
              <a:chOff x="0" y="1733861"/>
              <a:chExt cx="12045315" cy="446357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005573" y="2561894"/>
                <a:ext cx="2034099" cy="35542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41526" y="2561894"/>
                <a:ext cx="2034099" cy="35542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477480" y="2561894"/>
                <a:ext cx="2034099" cy="3554220"/>
                <a:chOff x="1479969" y="2561894"/>
                <a:chExt cx="2034099" cy="35542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479969" y="2561894"/>
                  <a:ext cx="2034099" cy="35542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Freeform: Shape 13"/>
                <p:cNvSpPr/>
                <p:nvPr/>
              </p:nvSpPr>
              <p:spPr>
                <a:xfrm>
                  <a:off x="1854593" y="2561894"/>
                  <a:ext cx="1284850" cy="642425"/>
                </a:xfrm>
                <a:custGeom>
                  <a:avLst/>
                  <a:gdLst>
                    <a:gd name="connsiteX0" fmla="*/ 0 w 1284850"/>
                    <a:gd name="connsiteY0" fmla="*/ 0 h 642425"/>
                    <a:gd name="connsiteX1" fmla="*/ 1284850 w 1284850"/>
                    <a:gd name="connsiteY1" fmla="*/ 0 h 642425"/>
                    <a:gd name="connsiteX2" fmla="*/ 642425 w 1284850"/>
                    <a:gd name="connsiteY2" fmla="*/ 642425 h 642425"/>
                    <a:gd name="connsiteX3" fmla="*/ 0 w 1284850"/>
                    <a:gd name="connsiteY3" fmla="*/ 0 h 64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4850" h="642425">
                      <a:moveTo>
                        <a:pt x="0" y="0"/>
                      </a:moveTo>
                      <a:lnTo>
                        <a:pt x="1284850" y="0"/>
                      </a:lnTo>
                      <a:cubicBezTo>
                        <a:pt x="1284850" y="354802"/>
                        <a:pt x="997227" y="642425"/>
                        <a:pt x="642425" y="642425"/>
                      </a:cubicBezTo>
                      <a:cubicBezTo>
                        <a:pt x="287623" y="642425"/>
                        <a:pt x="0" y="35480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3609503" y="2561894"/>
                <a:ext cx="2034099" cy="35542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3984127" y="2561894"/>
                <a:ext cx="1284850" cy="642425"/>
              </a:xfrm>
              <a:custGeom>
                <a:avLst/>
                <a:gdLst>
                  <a:gd name="connsiteX0" fmla="*/ 0 w 1284850"/>
                  <a:gd name="connsiteY0" fmla="*/ 0 h 642425"/>
                  <a:gd name="connsiteX1" fmla="*/ 1284850 w 1284850"/>
                  <a:gd name="connsiteY1" fmla="*/ 0 h 642425"/>
                  <a:gd name="connsiteX2" fmla="*/ 642425 w 1284850"/>
                  <a:gd name="connsiteY2" fmla="*/ 642425 h 642425"/>
                  <a:gd name="connsiteX3" fmla="*/ 0 w 1284850"/>
                  <a:gd name="connsiteY3" fmla="*/ 0 h 64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850" h="642425">
                    <a:moveTo>
                      <a:pt x="0" y="0"/>
                    </a:moveTo>
                    <a:lnTo>
                      <a:pt x="1284850" y="0"/>
                    </a:lnTo>
                    <a:cubicBezTo>
                      <a:pt x="1284850" y="354802"/>
                      <a:pt x="997227" y="642425"/>
                      <a:pt x="642425" y="642425"/>
                    </a:cubicBezTo>
                    <a:cubicBezTo>
                      <a:pt x="287623" y="642425"/>
                      <a:pt x="0" y="354802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873549" y="2561894"/>
                <a:ext cx="2034099" cy="35542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8248173" y="2561894"/>
                <a:ext cx="1284850" cy="642425"/>
              </a:xfrm>
              <a:custGeom>
                <a:avLst/>
                <a:gdLst>
                  <a:gd name="connsiteX0" fmla="*/ 0 w 1284850"/>
                  <a:gd name="connsiteY0" fmla="*/ 0 h 642425"/>
                  <a:gd name="connsiteX1" fmla="*/ 1284850 w 1284850"/>
                  <a:gd name="connsiteY1" fmla="*/ 0 h 642425"/>
                  <a:gd name="connsiteX2" fmla="*/ 642425 w 1284850"/>
                  <a:gd name="connsiteY2" fmla="*/ 642425 h 642425"/>
                  <a:gd name="connsiteX3" fmla="*/ 0 w 1284850"/>
                  <a:gd name="connsiteY3" fmla="*/ 0 h 64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850" h="642425">
                    <a:moveTo>
                      <a:pt x="0" y="0"/>
                    </a:moveTo>
                    <a:lnTo>
                      <a:pt x="1284850" y="0"/>
                    </a:lnTo>
                    <a:cubicBezTo>
                      <a:pt x="1284850" y="354802"/>
                      <a:pt x="997227" y="642425"/>
                      <a:pt x="642425" y="642425"/>
                    </a:cubicBezTo>
                    <a:cubicBezTo>
                      <a:pt x="287623" y="642425"/>
                      <a:pt x="0" y="3548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6116150" y="2561894"/>
                <a:ext cx="1284850" cy="642425"/>
              </a:xfrm>
              <a:custGeom>
                <a:avLst/>
                <a:gdLst>
                  <a:gd name="connsiteX0" fmla="*/ 0 w 1284850"/>
                  <a:gd name="connsiteY0" fmla="*/ 0 h 642425"/>
                  <a:gd name="connsiteX1" fmla="*/ 1284850 w 1284850"/>
                  <a:gd name="connsiteY1" fmla="*/ 0 h 642425"/>
                  <a:gd name="connsiteX2" fmla="*/ 642425 w 1284850"/>
                  <a:gd name="connsiteY2" fmla="*/ 642425 h 642425"/>
                  <a:gd name="connsiteX3" fmla="*/ 0 w 1284850"/>
                  <a:gd name="connsiteY3" fmla="*/ 0 h 64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850" h="642425">
                    <a:moveTo>
                      <a:pt x="0" y="0"/>
                    </a:moveTo>
                    <a:lnTo>
                      <a:pt x="1284850" y="0"/>
                    </a:lnTo>
                    <a:cubicBezTo>
                      <a:pt x="1284850" y="354802"/>
                      <a:pt x="997227" y="642425"/>
                      <a:pt x="642425" y="642425"/>
                    </a:cubicBezTo>
                    <a:cubicBezTo>
                      <a:pt x="287623" y="642425"/>
                      <a:pt x="0" y="354802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10380197" y="2561894"/>
                <a:ext cx="1284850" cy="642425"/>
              </a:xfrm>
              <a:custGeom>
                <a:avLst/>
                <a:gdLst>
                  <a:gd name="connsiteX0" fmla="*/ 0 w 1284850"/>
                  <a:gd name="connsiteY0" fmla="*/ 0 h 642425"/>
                  <a:gd name="connsiteX1" fmla="*/ 1284850 w 1284850"/>
                  <a:gd name="connsiteY1" fmla="*/ 0 h 642425"/>
                  <a:gd name="connsiteX2" fmla="*/ 642425 w 1284850"/>
                  <a:gd name="connsiteY2" fmla="*/ 642425 h 642425"/>
                  <a:gd name="connsiteX3" fmla="*/ 0 w 1284850"/>
                  <a:gd name="connsiteY3" fmla="*/ 0 h 64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850" h="642425">
                    <a:moveTo>
                      <a:pt x="0" y="0"/>
                    </a:moveTo>
                    <a:lnTo>
                      <a:pt x="1284850" y="0"/>
                    </a:lnTo>
                    <a:cubicBezTo>
                      <a:pt x="1284850" y="354802"/>
                      <a:pt x="997227" y="642425"/>
                      <a:pt x="642425" y="642425"/>
                    </a:cubicBezTo>
                    <a:cubicBezTo>
                      <a:pt x="287623" y="642425"/>
                      <a:pt x="0" y="354802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77480" y="1761801"/>
                <a:ext cx="20340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charset="0"/>
                    <a:cs typeface="Bahnschrift" panose="020B0502040204020203" charset="0"/>
                  </a:rPr>
                  <a:t>Understanding </a:t>
                </a:r>
                <a:r>
                  <a:rPr lang="en-US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charset="0"/>
                    <a:cs typeface="Bahnschrift" panose="020B0502040204020203" charset="0"/>
                  </a:rPr>
                  <a:t>of given problem statement </a:t>
                </a:r>
                <a:endParaRPr lang="en-US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12185" y="1733861"/>
                <a:ext cx="214820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charset="0"/>
                    <a:cs typeface="Bahnschrift" panose="020B0502040204020203" charset="0"/>
                  </a:rPr>
                  <a:t>Understanding of Requirements </a:t>
                </a:r>
                <a:endParaRPr lang="en-US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43735" y="1841176"/>
                <a:ext cx="20340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charset="0"/>
                    <a:cs typeface="Bahnschrift" panose="020B0502040204020203" charset="0"/>
                  </a:rPr>
                  <a:t>System design and Architecture</a:t>
                </a:r>
                <a:endParaRPr lang="en-US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77785" y="1841176"/>
                <a:ext cx="23329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charset="0"/>
                    <a:cs typeface="Bahnschrift" panose="020B0502040204020203" charset="0"/>
                  </a:rPr>
                  <a:t>PCB design in </a:t>
                </a:r>
                <a:r>
                  <a:rPr lang="en-US" altLang="en-US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charset="0"/>
                    <a:cs typeface="Bahnschrift" panose="020B0502040204020203" charset="0"/>
                  </a:rPr>
                  <a:t>KiCad</a:t>
                </a:r>
                <a:endParaRPr lang="en-US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872223" y="1761801"/>
                <a:ext cx="20340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charset="0"/>
                    <a:cs typeface="Bahnschrift" panose="020B0502040204020203" charset="0"/>
                  </a:rPr>
                  <a:t>Final review and</a:t>
                </a:r>
              </a:p>
              <a:p>
                <a:pPr algn="ctr"/>
                <a:r>
                  <a:rPr lang="en-US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charset="0"/>
                    <a:cs typeface="Bahnschrift" panose="020B0502040204020203" charset="0"/>
                  </a:rPr>
                  <a:t> result</a:t>
                </a:r>
                <a:endParaRPr lang="en-US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77645" y="3267386"/>
                <a:ext cx="2033905" cy="260350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 Identify the need for a modular PCB for environmental monitoring in urban areas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 Ensure integration of sensor interfacing, power management, and real-time data transmission.</a:t>
                </a:r>
                <a:endParaRPr lang="en-US" altLang="en-US" sz="1400" dirty="0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62114" y="3329281"/>
                <a:ext cx="2138045" cy="2185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Understand the given  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hardware components (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ESP32-S3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, sensors, power modules, etc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.).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Develop the solution by utilizing provided components  </a:t>
                </a:r>
                <a:endParaRPr lang="en-US" altLang="en-US" sz="1400" dirty="0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41670" y="3266116"/>
                <a:ext cx="2049145" cy="261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Develop a block diagram showing sensor integration with ESP32-S3 and power management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Plan communication protocols 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for 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efficient data transfer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.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918474" y="3269266"/>
                <a:ext cx="2005171" cy="2928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Create the schematic diagram with proper sensor and module connections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Design a multi-layer PCB layout with optimized routing, power distribution, and minimal noise interference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.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021570" y="3324536"/>
                <a:ext cx="2023745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Simulate the PCB design in </a:t>
                </a:r>
                <a:r>
                  <a:rPr lang="en-US" altLang="en-US" sz="1400" dirty="0" err="1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KiCad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 to verify connectivity and functionality</a:t>
                </a:r>
                <a:r>
                  <a:rPr lang="en-US" altLang="en-US" sz="1400" dirty="0" smtClean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altLang="en-US" sz="14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 Perform debugging and optimizations to ensure stability before final submission</a:t>
                </a:r>
                <a:r>
                  <a:rPr lang="en-US" altLang="en-US" sz="1200" dirty="0">
                    <a:solidFill>
                      <a:schemeClr val="bg1"/>
                    </a:solidFill>
                    <a:latin typeface="Bahnschrift" panose="020B0502040204020203" charset="0"/>
                    <a:cs typeface="Bahnschrift" panose="020B0502040204020203" charset="0"/>
                  </a:rPr>
                  <a:t>.</a:t>
                </a:r>
                <a:endParaRPr lang="en-US" altLang="en-US" sz="1200" dirty="0">
                  <a:solidFill>
                    <a:schemeClr val="bg1"/>
                  </a:solidFill>
                  <a:latin typeface="Bahnschrift" panose="020B0502040204020203" charset="0"/>
                  <a:cs typeface="Bahnschrift" panose="020B0502040204020203" charset="0"/>
                </a:endParaRPr>
              </a:p>
            </p:txBody>
          </p:sp>
          <p:sp>
            <p:nvSpPr>
              <p:cNvPr id="39" name="Arrow: Pentagon 38"/>
              <p:cNvSpPr/>
              <p:nvPr/>
            </p:nvSpPr>
            <p:spPr>
              <a:xfrm>
                <a:off x="0" y="2479431"/>
                <a:ext cx="1284850" cy="724888"/>
              </a:xfrm>
              <a:prstGeom prst="homePlat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i="0" dirty="0">
                    <a:effectLst/>
                    <a:latin typeface="Montserrat" panose="00000500000000000000" pitchFamily="2" charset="0"/>
                  </a:rPr>
                  <a:t>Key Document</a:t>
                </a:r>
                <a:endParaRPr lang="en-IN" sz="1200" b="1" dirty="0">
                  <a:latin typeface="Montserrat" panose="00000500000000000000" pitchFamily="2" charset="0"/>
                </a:endParaRPr>
              </a:p>
            </p:txBody>
          </p:sp>
          <p:pic>
            <p:nvPicPr>
              <p:cNvPr id="1026" name="Picture 2" descr="Initiation - Free education ic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2918" y="2610831"/>
                <a:ext cx="523220" cy="523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Planning - Free marketing icon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287" y="2655349"/>
                <a:ext cx="326527" cy="326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Execution Icons - Free SVG &amp; PNG Execution Images - Noun Projec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0225" y="2643215"/>
                <a:ext cx="458451" cy="458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Control - Free controls icon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6800" y="2643215"/>
                <a:ext cx="378069" cy="378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Project closing management Vector Icons free download in SVG, PNG Format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05082" y="2586206"/>
                <a:ext cx="435078" cy="4350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Oval 40"/>
            <p:cNvSpPr/>
            <p:nvPr/>
          </p:nvSpPr>
          <p:spPr>
            <a:xfrm>
              <a:off x="2232918" y="1519565"/>
              <a:ext cx="523220" cy="5232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1</a:t>
              </a:r>
              <a:endParaRPr lang="en-IN" b="1" dirty="0">
                <a:latin typeface="Montserrat" panose="00000500000000000000" pitchFamily="2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364940" y="1519565"/>
              <a:ext cx="523220" cy="5232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2</a:t>
              </a:r>
              <a:endParaRPr lang="en-IN" b="1" dirty="0">
                <a:latin typeface="Montserrat" panose="00000500000000000000" pitchFamily="2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496964" y="1519565"/>
              <a:ext cx="523220" cy="5232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3</a:t>
              </a:r>
              <a:endParaRPr lang="en-IN" b="1" dirty="0">
                <a:latin typeface="Montserrat" panose="00000500000000000000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8628988" y="1519565"/>
              <a:ext cx="523220" cy="5232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4</a:t>
              </a:r>
              <a:endParaRPr lang="en-IN" b="1" dirty="0">
                <a:latin typeface="Montserrat" panose="00000500000000000000" pitchFamily="2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0716940" y="1519565"/>
              <a:ext cx="523220" cy="5232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Montserrat" panose="00000500000000000000" pitchFamily="2" charset="0"/>
                </a:rPr>
                <a:t>5</a:t>
              </a:r>
              <a:endParaRPr lang="en-IN" b="1" dirty="0">
                <a:latin typeface="Montserrat" panose="00000500000000000000" pitchFamily="2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985615" y="1781175"/>
              <a:ext cx="12477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19714" y="1781175"/>
              <a:ext cx="12477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166063" y="1781175"/>
              <a:ext cx="12477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9350537" y="1781175"/>
              <a:ext cx="12477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926644" y="6386944"/>
            <a:ext cx="4114800" cy="365125"/>
          </a:xfrm>
        </p:spPr>
        <p:txBody>
          <a:bodyPr/>
          <a:lstStyle/>
          <a:p>
            <a:r>
              <a:rPr lang="en-IN" dirty="0" smtClean="0"/>
              <a:t>Unplugged 2.0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/>
          <p:nvPr/>
        </p:nvSpPr>
        <p:spPr>
          <a:xfrm>
            <a:off x="1117889" y="11369"/>
            <a:ext cx="9144000" cy="5818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charset="0"/>
                <a:ea typeface="+mn-ea"/>
                <a:cs typeface="Lucida Sans Unicode" panose="020B0602030504020204" charset="0"/>
              </a:rPr>
              <a:t>Milestone output :-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2559" y="233779"/>
            <a:ext cx="7095490" cy="2187168"/>
            <a:chOff x="999670" y="1472485"/>
            <a:chExt cx="9460653" cy="2916224"/>
          </a:xfrm>
        </p:grpSpPr>
        <p:sp>
          <p:nvSpPr>
            <p:cNvPr id="18" name="Donut 27"/>
            <p:cNvSpPr/>
            <p:nvPr/>
          </p:nvSpPr>
          <p:spPr>
            <a:xfrm>
              <a:off x="1060703" y="2529144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630000" y="197051"/>
                  </a:moveTo>
                  <a:cubicBezTo>
                    <a:pt x="390889" y="197051"/>
                    <a:pt x="197051" y="390889"/>
                    <a:pt x="197051" y="630000"/>
                  </a:cubicBezTo>
                  <a:cubicBezTo>
                    <a:pt x="197051" y="869111"/>
                    <a:pt x="390889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2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4" y="1260000"/>
                    <a:pt x="630000" y="1260000"/>
                  </a:cubicBezTo>
                  <a:cubicBezTo>
                    <a:pt x="282061" y="1260000"/>
                    <a:pt x="0" y="977939"/>
                    <a:pt x="0" y="630000"/>
                  </a:cubicBezTo>
                  <a:cubicBezTo>
                    <a:pt x="0" y="282061"/>
                    <a:pt x="282061" y="0"/>
                    <a:pt x="630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737670" y="3956709"/>
              <a:ext cx="0" cy="43200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99670" y="1472485"/>
              <a:ext cx="1476000" cy="4292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Cond" panose="02040506050405020303" pitchFamily="18" charset="0"/>
                  <a:cs typeface="Arial" panose="020B0604020202020204" pitchFamily="34" charset="0"/>
                </a:rPr>
                <a:t>1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" panose="02040506050405020303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737670" y="2038045"/>
              <a:ext cx="0" cy="43200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030823" y="2609558"/>
              <a:ext cx="74295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sp>
          <p:nvSpPr>
            <p:cNvPr id="8" name="Round Same Side Corner Rectangle 36"/>
            <p:cNvSpPr/>
            <p:nvPr/>
          </p:nvSpPr>
          <p:spPr>
            <a:xfrm>
              <a:off x="1561896" y="3070577"/>
              <a:ext cx="351546" cy="277938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1524000" y="6650251"/>
            <a:ext cx="9144000" cy="2077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Unplugged 2.0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16035" r="16833" b="11995"/>
          <a:stretch/>
        </p:blipFill>
        <p:spPr>
          <a:xfrm>
            <a:off x="1898669" y="657949"/>
            <a:ext cx="9520933" cy="494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1656" y="5822156"/>
            <a:ext cx="976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- </a:t>
            </a:r>
            <a:r>
              <a:rPr lang="en-US" dirty="0" smtClean="0"/>
              <a:t>https://github.com/Bhongalesarthak/UNPULGGED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3683" y="99"/>
            <a:ext cx="8809008" cy="2187168"/>
            <a:chOff x="2743002" y="1472485"/>
            <a:chExt cx="11745344" cy="2916224"/>
          </a:xfrm>
        </p:grpSpPr>
        <p:sp>
          <p:nvSpPr>
            <p:cNvPr id="17" name="Donut 40"/>
            <p:cNvSpPr/>
            <p:nvPr/>
          </p:nvSpPr>
          <p:spPr>
            <a:xfrm>
              <a:off x="2799629" y="2529144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0" y="559865"/>
                  </a:moveTo>
                  <a:lnTo>
                    <a:pt x="63532" y="630000"/>
                  </a:lnTo>
                  <a:lnTo>
                    <a:pt x="7070" y="700135"/>
                  </a:lnTo>
                  <a:cubicBezTo>
                    <a:pt x="1323" y="677348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3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9" y="1134769"/>
                    <a:pt x="88435" y="946940"/>
                  </a:cubicBezTo>
                  <a:lnTo>
                    <a:pt x="224630" y="777762"/>
                  </a:lnTo>
                  <a:cubicBezTo>
                    <a:pt x="283670" y="944378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8" y="197051"/>
                    <a:pt x="283670" y="315622"/>
                    <a:pt x="224630" y="482238"/>
                  </a:cubicBezTo>
                  <a:lnTo>
                    <a:pt x="88435" y="313060"/>
                  </a:lnTo>
                  <a:cubicBezTo>
                    <a:pt x="195570" y="125231"/>
                    <a:pt x="398160" y="0"/>
                    <a:pt x="63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81002" y="3956709"/>
              <a:ext cx="0" cy="432000"/>
            </a:xfrm>
            <a:prstGeom prst="line">
              <a:avLst/>
            </a:prstGeom>
            <a:ln w="666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43002" y="1472485"/>
              <a:ext cx="1476000" cy="4292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Cond" panose="02040506050405020303" pitchFamily="18" charset="0"/>
                  <a:cs typeface="Arial" panose="020B0604020202020204" pitchFamily="34" charset="0"/>
                </a:rPr>
                <a:t>2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" panose="02040506050405020303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81002" y="2038045"/>
              <a:ext cx="0" cy="432000"/>
            </a:xfrm>
            <a:prstGeom prst="line">
              <a:avLst/>
            </a:prstGeom>
            <a:ln w="666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458386" y="1691892"/>
              <a:ext cx="6029960" cy="1106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charset="0"/>
                  <a:cs typeface="Arial Black" panose="020B0A04020102020204" charset="0"/>
                  <a:sym typeface="+mn-ea"/>
                </a:rPr>
                <a:t>Simulation of circuit in software</a:t>
              </a:r>
              <a:endParaRPr lang="en-US" sz="2400" dirty="0"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pic>
          <p:nvPicPr>
            <p:cNvPr id="11" name="Graphic 10" descr="Teach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4622" y="3013167"/>
              <a:ext cx="392759" cy="392759"/>
            </a:xfrm>
            <a:prstGeom prst="rect">
              <a:avLst/>
            </a:prstGeom>
          </p:spPr>
        </p:pic>
      </p:grpSp>
      <p:sp>
        <p:nvSpPr>
          <p:cNvPr id="56" name="Rectangle 55"/>
          <p:cNvSpPr/>
          <p:nvPr/>
        </p:nvSpPr>
        <p:spPr>
          <a:xfrm>
            <a:off x="1524000" y="6650251"/>
            <a:ext cx="9144000" cy="2077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4</a:t>
            </a:fld>
            <a:endParaRPr lang="en-IN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Unplugged 2.0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9" t="24212" r="31354" b="13430"/>
          <a:stretch/>
        </p:blipFill>
        <p:spPr>
          <a:xfrm>
            <a:off x="1714500" y="1155611"/>
            <a:ext cx="9358313" cy="5119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/>
          <p:nvPr/>
        </p:nvSpPr>
        <p:spPr>
          <a:xfrm>
            <a:off x="1415415" y="393540"/>
            <a:ext cx="9144000" cy="5818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BOM(Bills of materials) analyzation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4798" y="182979"/>
            <a:ext cx="1510040" cy="2187168"/>
            <a:chOff x="6393995" y="1472485"/>
            <a:chExt cx="2013387" cy="2916224"/>
          </a:xfrm>
        </p:grpSpPr>
        <p:sp>
          <p:nvSpPr>
            <p:cNvPr id="14" name="Donut 48"/>
            <p:cNvSpPr/>
            <p:nvPr/>
          </p:nvSpPr>
          <p:spPr>
            <a:xfrm>
              <a:off x="6437400" y="2529144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4" name="Straight Connector 21"/>
            <p:cNvCxnSpPr/>
            <p:nvPr/>
          </p:nvCxnSpPr>
          <p:spPr>
            <a:xfrm>
              <a:off x="7131995" y="3956709"/>
              <a:ext cx="0" cy="432000"/>
            </a:xfrm>
            <a:prstGeom prst="line">
              <a:avLst/>
            </a:prstGeom>
            <a:ln w="666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393995" y="1472485"/>
              <a:ext cx="1476000" cy="4292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Cond" panose="02040506050405020303" pitchFamily="18" charset="0"/>
                  <a:cs typeface="Arial" panose="020B0604020202020204" pitchFamily="34" charset="0"/>
                </a:rPr>
                <a:t>2020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" panose="02040506050405020303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46"/>
            <p:cNvCxnSpPr/>
            <p:nvPr/>
          </p:nvCxnSpPr>
          <p:spPr>
            <a:xfrm>
              <a:off x="7131995" y="2038045"/>
              <a:ext cx="0" cy="432000"/>
            </a:xfrm>
            <a:prstGeom prst="line">
              <a:avLst/>
            </a:prstGeom>
            <a:ln w="666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Open book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7425" y="3013167"/>
              <a:ext cx="392759" cy="392759"/>
            </a:xfrm>
            <a:prstGeom prst="rect">
              <a:avLst/>
            </a:prstGeom>
          </p:spPr>
        </p:pic>
      </p:grpSp>
      <p:sp>
        <p:nvSpPr>
          <p:cNvPr id="56" name="Rectangle 55"/>
          <p:cNvSpPr/>
          <p:nvPr/>
        </p:nvSpPr>
        <p:spPr>
          <a:xfrm>
            <a:off x="1524000" y="6650251"/>
            <a:ext cx="9144000" cy="2077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5</a:t>
            </a:fld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2549525" y="975360"/>
            <a:ext cx="62922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Here’s an estimated cost table for your components based on general market prices:</a:t>
            </a:r>
          </a:p>
        </p:txBody>
      </p:sp>
      <p:graphicFrame>
        <p:nvGraphicFramePr>
          <p:cNvPr id="26" name="Table 25"/>
          <p:cNvGraphicFramePr/>
          <p:nvPr>
            <p:extLst>
              <p:ext uri="{D42A27DB-BD31-4B8C-83A1-F6EECF244321}">
                <p14:modId xmlns:p14="http://schemas.microsoft.com/office/powerpoint/2010/main" val="3016444744"/>
              </p:ext>
            </p:extLst>
          </p:nvPr>
        </p:nvGraphicFramePr>
        <p:xfrm>
          <a:off x="2146485" y="1546065"/>
          <a:ext cx="8531225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3134475"/>
                <a:gridCol w="817765"/>
                <a:gridCol w="1706245"/>
                <a:gridCol w="170624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Sr. 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Components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</a:rPr>
                        <a:t>Estimated Cost per Unit (INR)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</a:rPr>
                        <a:t>Total Cost (INR)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ESP32-S3</a:t>
                      </a:r>
                      <a:r>
                        <a:rPr lang="en-US" altLang="en-US" baseline="0" dirty="0" smtClean="0"/>
                        <a:t> Dev module 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569/-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569/-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  </a:t>
                      </a:r>
                      <a:r>
                        <a:rPr lang="en-US" sz="1800" dirty="0" smtClean="0"/>
                        <a:t>MQ-135 Gas Sensor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120/-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120/-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Sound Sensor Module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150/-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150</a:t>
                      </a:r>
                      <a:r>
                        <a:rPr lang="en-US" dirty="0" smtClean="0"/>
                        <a:t>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OLED</a:t>
                      </a:r>
                      <a:r>
                        <a:rPr lang="en-US" altLang="en-US" baseline="0" dirty="0" smtClean="0"/>
                        <a:t> Display 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400</a:t>
                      </a:r>
                      <a:r>
                        <a:rPr lang="en-US" dirty="0"/>
                        <a:t>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400</a:t>
                      </a:r>
                      <a:r>
                        <a:rPr lang="en-US" dirty="0"/>
                        <a:t>/-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Dust</a:t>
                      </a:r>
                      <a:r>
                        <a:rPr lang="en-US" altLang="en-US" baseline="0" dirty="0" smtClean="0"/>
                        <a:t> Sensor 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599/-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599/-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BME280 Environmental Sensor 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1349/-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1349/-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  </a:t>
                      </a:r>
                      <a:r>
                        <a:rPr lang="en-US" sz="1800" dirty="0" smtClean="0"/>
                        <a:t>Solar Panel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350/-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350/-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Rechargeable Module (TP4056)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30/-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30/-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IR Flame Sensor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258/-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258/-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Battery</a:t>
                      </a:r>
                      <a:r>
                        <a:rPr lang="en-US" baseline="0" dirty="0" smtClean="0"/>
                        <a:t> 3.7v 2500mAh 18560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479/-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479/-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Voltage Booster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179/-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179/-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Unplugged 2.0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/>
          <p:nvPr/>
        </p:nvSpPr>
        <p:spPr>
          <a:xfrm>
            <a:off x="1415415" y="393540"/>
            <a:ext cx="9144000" cy="58183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BOM(Bills of materials) analyzation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4798" y="182979"/>
            <a:ext cx="1510040" cy="2187168"/>
            <a:chOff x="6393995" y="1472485"/>
            <a:chExt cx="2013387" cy="2916224"/>
          </a:xfrm>
        </p:grpSpPr>
        <p:sp>
          <p:nvSpPr>
            <p:cNvPr id="14" name="Donut 48"/>
            <p:cNvSpPr/>
            <p:nvPr/>
          </p:nvSpPr>
          <p:spPr>
            <a:xfrm>
              <a:off x="6437400" y="2529144"/>
              <a:ext cx="1969982" cy="1360804"/>
            </a:xfrm>
            <a:custGeom>
              <a:avLst/>
              <a:gdLst/>
              <a:ahLst/>
              <a:cxnLst/>
              <a:rect l="l" t="t" r="r" b="b"/>
              <a:pathLst>
                <a:path w="1824052" h="1260000">
                  <a:moveTo>
                    <a:pt x="7071" y="559863"/>
                  </a:moveTo>
                  <a:lnTo>
                    <a:pt x="63532" y="629998"/>
                  </a:lnTo>
                  <a:lnTo>
                    <a:pt x="7070" y="700134"/>
                  </a:lnTo>
                  <a:cubicBezTo>
                    <a:pt x="1323" y="677346"/>
                    <a:pt x="0" y="653828"/>
                    <a:pt x="0" y="630000"/>
                  </a:cubicBezTo>
                  <a:close/>
                  <a:moveTo>
                    <a:pt x="630000" y="0"/>
                  </a:moveTo>
                  <a:cubicBezTo>
                    <a:pt x="948367" y="0"/>
                    <a:pt x="1211578" y="236152"/>
                    <a:pt x="1251253" y="543226"/>
                  </a:cubicBezTo>
                  <a:lnTo>
                    <a:pt x="1571198" y="543226"/>
                  </a:lnTo>
                  <a:lnTo>
                    <a:pt x="1445980" y="387684"/>
                  </a:lnTo>
                  <a:lnTo>
                    <a:pt x="1628978" y="387684"/>
                  </a:lnTo>
                  <a:lnTo>
                    <a:pt x="1824052" y="630000"/>
                  </a:lnTo>
                  <a:lnTo>
                    <a:pt x="1628978" y="872316"/>
                  </a:lnTo>
                  <a:lnTo>
                    <a:pt x="1445980" y="872316"/>
                  </a:lnTo>
                  <a:lnTo>
                    <a:pt x="1566004" y="723226"/>
                  </a:lnTo>
                  <a:lnTo>
                    <a:pt x="1250602" y="723226"/>
                  </a:lnTo>
                  <a:cubicBezTo>
                    <a:pt x="1207884" y="1027148"/>
                    <a:pt x="946135" y="1260000"/>
                    <a:pt x="630000" y="1260000"/>
                  </a:cubicBezTo>
                  <a:cubicBezTo>
                    <a:pt x="398160" y="1260000"/>
                    <a:pt x="195568" y="1134768"/>
                    <a:pt x="88434" y="946939"/>
                  </a:cubicBezTo>
                  <a:lnTo>
                    <a:pt x="224629" y="777761"/>
                  </a:lnTo>
                  <a:cubicBezTo>
                    <a:pt x="283669" y="944377"/>
                    <a:pt x="442988" y="1062949"/>
                    <a:pt x="630000" y="1062949"/>
                  </a:cubicBezTo>
                  <a:cubicBezTo>
                    <a:pt x="869111" y="1062949"/>
                    <a:pt x="1062949" y="869111"/>
                    <a:pt x="1062949" y="630000"/>
                  </a:cubicBezTo>
                  <a:cubicBezTo>
                    <a:pt x="1062949" y="390889"/>
                    <a:pt x="869111" y="197051"/>
                    <a:pt x="630000" y="197051"/>
                  </a:cubicBezTo>
                  <a:cubicBezTo>
                    <a:pt x="442989" y="197051"/>
                    <a:pt x="283671" y="315621"/>
                    <a:pt x="224630" y="482236"/>
                  </a:cubicBezTo>
                  <a:lnTo>
                    <a:pt x="88436" y="313058"/>
                  </a:lnTo>
                  <a:cubicBezTo>
                    <a:pt x="195571" y="125231"/>
                    <a:pt x="398161" y="0"/>
                    <a:pt x="63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4" name="Straight Connector 21"/>
            <p:cNvCxnSpPr/>
            <p:nvPr/>
          </p:nvCxnSpPr>
          <p:spPr>
            <a:xfrm>
              <a:off x="7131995" y="3956709"/>
              <a:ext cx="0" cy="432000"/>
            </a:xfrm>
            <a:prstGeom prst="line">
              <a:avLst/>
            </a:prstGeom>
            <a:ln w="666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393995" y="1472485"/>
              <a:ext cx="1476000" cy="4292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Cond" panose="02040506050405020303" pitchFamily="18" charset="0"/>
                  <a:cs typeface="Arial" panose="020B0604020202020204" pitchFamily="34" charset="0"/>
                </a:rPr>
                <a:t>2020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" panose="02040506050405020303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46"/>
            <p:cNvCxnSpPr/>
            <p:nvPr/>
          </p:nvCxnSpPr>
          <p:spPr>
            <a:xfrm>
              <a:off x="7131995" y="2038045"/>
              <a:ext cx="0" cy="432000"/>
            </a:xfrm>
            <a:prstGeom prst="line">
              <a:avLst/>
            </a:prstGeom>
            <a:ln w="666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Open book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7425" y="3013167"/>
              <a:ext cx="392759" cy="392759"/>
            </a:xfrm>
            <a:prstGeom prst="rect">
              <a:avLst/>
            </a:prstGeom>
          </p:spPr>
        </p:pic>
      </p:grpSp>
      <p:sp>
        <p:nvSpPr>
          <p:cNvPr id="56" name="Rectangle 55"/>
          <p:cNvSpPr/>
          <p:nvPr/>
        </p:nvSpPr>
        <p:spPr>
          <a:xfrm>
            <a:off x="1524000" y="6650251"/>
            <a:ext cx="9144000" cy="2077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6</a:t>
            </a:fld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2549525" y="975360"/>
            <a:ext cx="62922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 dirty="0"/>
              <a:t>Here’s an estimated cost table for your components based on general market prices:</a:t>
            </a:r>
          </a:p>
        </p:txBody>
      </p:sp>
      <p:graphicFrame>
        <p:nvGraphicFramePr>
          <p:cNvPr id="26" name="Table 25"/>
          <p:cNvGraphicFramePr/>
          <p:nvPr>
            <p:extLst>
              <p:ext uri="{D42A27DB-BD31-4B8C-83A1-F6EECF244321}">
                <p14:modId xmlns:p14="http://schemas.microsoft.com/office/powerpoint/2010/main" val="1848069595"/>
              </p:ext>
            </p:extLst>
          </p:nvPr>
        </p:nvGraphicFramePr>
        <p:xfrm>
          <a:off x="2146485" y="1546065"/>
          <a:ext cx="8531225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495"/>
                <a:gridCol w="3134475"/>
                <a:gridCol w="817765"/>
                <a:gridCol w="1706245"/>
                <a:gridCol w="170624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Sr. 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Components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Quantity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</a:rPr>
                        <a:t>Estimated Cost per Unit (INR)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</a:rPr>
                        <a:t>Total Cost (INR)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Hall Effect</a:t>
                      </a:r>
                      <a:r>
                        <a:rPr lang="en-US" altLang="en-US" baseline="0" dirty="0" smtClean="0"/>
                        <a:t> Sensor 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550/-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550/-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  </a:t>
                      </a:r>
                      <a:r>
                        <a:rPr lang="en-US" sz="1600" dirty="0" smtClean="0"/>
                        <a:t>MAX471</a:t>
                      </a:r>
                      <a:r>
                        <a:rPr lang="en-US" sz="1600" baseline="0" dirty="0" smtClean="0"/>
                        <a:t> Current and Voltage Sensor 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251/-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251/-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</a:t>
                      </a:r>
                      <a:r>
                        <a:rPr lang="en-US" sz="1800" dirty="0" smtClean="0"/>
                        <a:t>Water Flow</a:t>
                      </a:r>
                      <a:r>
                        <a:rPr lang="en-US" sz="1800" baseline="0" dirty="0" smtClean="0"/>
                        <a:t> Sensor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199/-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199/-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600" dirty="0" smtClean="0"/>
                        <a:t>DHT11</a:t>
                      </a:r>
                      <a:r>
                        <a:rPr lang="en-US" altLang="en-US" sz="1600" baseline="0" dirty="0" smtClean="0"/>
                        <a:t> Temperature and Humidity Sensor 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169/-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169/-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Soil Moisture Sensor 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50/-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Relay Module 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130/-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130</a:t>
                      </a:r>
                      <a:r>
                        <a:rPr lang="en-US" dirty="0"/>
                        <a:t>/-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  </a:t>
                      </a:r>
                      <a:r>
                        <a:rPr lang="en-US" sz="1800" dirty="0" smtClean="0"/>
                        <a:t>Rain Sensor 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53/-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53/-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dirty="0" smtClean="0"/>
                        <a:t>RTC</a:t>
                      </a:r>
                      <a:r>
                        <a:rPr lang="en-US" altLang="en-US" baseline="0" dirty="0" smtClean="0"/>
                        <a:t>DS3231 Module 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370/-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370/-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Unplugged 2.0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3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close-up of a person and person shaking hands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7" t="627" r="17240" b="1088"/>
          <a:stretch>
            <a:fillRect/>
          </a:stretch>
        </p:blipFill>
        <p:spPr>
          <a:xfrm>
            <a:off x="286595" y="975266"/>
            <a:ext cx="4878823" cy="4878864"/>
          </a:xfrm>
          <a:custGeom>
            <a:avLst/>
            <a:gdLst>
              <a:gd name="connsiteX0" fmla="*/ 2439429 w 4878823"/>
              <a:gd name="connsiteY0" fmla="*/ 0 h 4878864"/>
              <a:gd name="connsiteX1" fmla="*/ 4878823 w 4878823"/>
              <a:gd name="connsiteY1" fmla="*/ 2439412 h 4878864"/>
              <a:gd name="connsiteX2" fmla="*/ 2439429 w 4878823"/>
              <a:gd name="connsiteY2" fmla="*/ 4878864 h 4878864"/>
              <a:gd name="connsiteX3" fmla="*/ 0 w 4878823"/>
              <a:gd name="connsiteY3" fmla="*/ 2439429 h 4878864"/>
              <a:gd name="connsiteX4" fmla="*/ 2439429 w 4878823"/>
              <a:gd name="connsiteY4" fmla="*/ 0 h 487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8823" h="4878864">
                <a:moveTo>
                  <a:pt x="2439429" y="0"/>
                </a:moveTo>
                <a:cubicBezTo>
                  <a:pt x="3786686" y="0"/>
                  <a:pt x="4878823" y="1092165"/>
                  <a:pt x="4878823" y="2439412"/>
                </a:cubicBezTo>
                <a:cubicBezTo>
                  <a:pt x="4878823" y="3786659"/>
                  <a:pt x="3786686" y="4878864"/>
                  <a:pt x="2439429" y="4878864"/>
                </a:cubicBezTo>
                <a:cubicBezTo>
                  <a:pt x="1092161" y="4878864"/>
                  <a:pt x="0" y="3786693"/>
                  <a:pt x="0" y="2439429"/>
                </a:cubicBezTo>
                <a:cubicBezTo>
                  <a:pt x="0" y="1092165"/>
                  <a:pt x="1092172" y="0"/>
                  <a:pt x="2439429" y="0"/>
                </a:cubicBezTo>
                <a:close/>
              </a:path>
            </a:pathLst>
          </a:custGeom>
        </p:spPr>
      </p:pic>
      <p:sp>
        <p:nvSpPr>
          <p:cNvPr id="36" name="Freeform: Shape 35"/>
          <p:cNvSpPr/>
          <p:nvPr/>
        </p:nvSpPr>
        <p:spPr>
          <a:xfrm flipV="1">
            <a:off x="0" y="5616227"/>
            <a:ext cx="2726086" cy="1241773"/>
          </a:xfrm>
          <a:custGeom>
            <a:avLst/>
            <a:gdLst>
              <a:gd name="connsiteX0" fmla="*/ 0 w 2726086"/>
              <a:gd name="connsiteY0" fmla="*/ 1241773 h 1241773"/>
              <a:gd name="connsiteX1" fmla="*/ 65966 w 2726086"/>
              <a:gd name="connsiteY1" fmla="*/ 1239275 h 1241773"/>
              <a:gd name="connsiteX2" fmla="*/ 239769 w 2726086"/>
              <a:gd name="connsiteY2" fmla="*/ 1206199 h 1241773"/>
              <a:gd name="connsiteX3" fmla="*/ 1227893 w 2726086"/>
              <a:gd name="connsiteY3" fmla="*/ 754428 h 1241773"/>
              <a:gd name="connsiteX4" fmla="*/ 1877021 w 2726086"/>
              <a:gd name="connsiteY4" fmla="*/ 843106 h 1241773"/>
              <a:gd name="connsiteX5" fmla="*/ 2712745 w 2726086"/>
              <a:gd name="connsiteY5" fmla="*/ 185119 h 1241773"/>
              <a:gd name="connsiteX6" fmla="*/ 2726086 w 2726086"/>
              <a:gd name="connsiteY6" fmla="*/ 56980 h 1241773"/>
              <a:gd name="connsiteX7" fmla="*/ 2720530 w 2726086"/>
              <a:gd name="connsiteY7" fmla="*/ 0 h 1241773"/>
              <a:gd name="connsiteX8" fmla="*/ 0 w 2726086"/>
              <a:gd name="connsiteY8" fmla="*/ 0 h 1241773"/>
              <a:gd name="connsiteX9" fmla="*/ 0 w 2726086"/>
              <a:gd name="connsiteY9" fmla="*/ 1241773 h 12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6086" h="1241773">
                <a:moveTo>
                  <a:pt x="0" y="1241773"/>
                </a:moveTo>
                <a:lnTo>
                  <a:pt x="65966" y="1239275"/>
                </a:lnTo>
                <a:cubicBezTo>
                  <a:pt x="124424" y="1234139"/>
                  <a:pt x="182650" y="1223147"/>
                  <a:pt x="239769" y="1206199"/>
                </a:cubicBezTo>
                <a:cubicBezTo>
                  <a:pt x="589337" y="1100662"/>
                  <a:pt x="863657" y="780241"/>
                  <a:pt x="1227893" y="754428"/>
                </a:cubicBezTo>
                <a:cubicBezTo>
                  <a:pt x="1446301" y="738903"/>
                  <a:pt x="1658137" y="834629"/>
                  <a:pt x="1877021" y="843106"/>
                </a:cubicBezTo>
                <a:cubicBezTo>
                  <a:pt x="2262498" y="857965"/>
                  <a:pt x="2636735" y="563357"/>
                  <a:pt x="2712745" y="185119"/>
                </a:cubicBezTo>
                <a:cubicBezTo>
                  <a:pt x="2721127" y="143376"/>
                  <a:pt x="2725759" y="100168"/>
                  <a:pt x="2726086" y="56980"/>
                </a:cubicBezTo>
                <a:lnTo>
                  <a:pt x="2720530" y="0"/>
                </a:lnTo>
                <a:lnTo>
                  <a:pt x="0" y="0"/>
                </a:lnTo>
                <a:lnTo>
                  <a:pt x="0" y="124177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1" name="Freeform: Shape 40"/>
          <p:cNvSpPr/>
          <p:nvPr/>
        </p:nvSpPr>
        <p:spPr>
          <a:xfrm flipV="1">
            <a:off x="8342592" y="0"/>
            <a:ext cx="3849408" cy="2151378"/>
          </a:xfrm>
          <a:custGeom>
            <a:avLst/>
            <a:gdLst>
              <a:gd name="connsiteX0" fmla="*/ 12569 w 3849408"/>
              <a:gd name="connsiteY0" fmla="*/ 2151378 h 2151378"/>
              <a:gd name="connsiteX1" fmla="*/ 3849408 w 3849408"/>
              <a:gd name="connsiteY1" fmla="*/ 2151378 h 2151378"/>
              <a:gd name="connsiteX2" fmla="*/ 3849408 w 3849408"/>
              <a:gd name="connsiteY2" fmla="*/ 94351 h 2151378"/>
              <a:gd name="connsiteX3" fmla="*/ 3820917 w 3849408"/>
              <a:gd name="connsiteY3" fmla="*/ 79517 h 2151378"/>
              <a:gd name="connsiteX4" fmla="*/ 2703015 w 3849408"/>
              <a:gd name="connsiteY4" fmla="*/ 262871 h 2151378"/>
              <a:gd name="connsiteX5" fmla="*/ 1974543 w 3849408"/>
              <a:gd name="connsiteY5" fmla="*/ 1121455 h 2151378"/>
              <a:gd name="connsiteX6" fmla="*/ 1128151 w 3849408"/>
              <a:gd name="connsiteY6" fmla="*/ 1330433 h 2151378"/>
              <a:gd name="connsiteX7" fmla="*/ 282903 w 3849408"/>
              <a:gd name="connsiteY7" fmla="*/ 1542841 h 2151378"/>
              <a:gd name="connsiteX8" fmla="*/ 2903 w 3849408"/>
              <a:gd name="connsiteY8" fmla="*/ 2110742 h 2151378"/>
              <a:gd name="connsiteX9" fmla="*/ 12569 w 3849408"/>
              <a:gd name="connsiteY9" fmla="*/ 2151378 h 215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49408" h="2151378">
                <a:moveTo>
                  <a:pt x="12569" y="2151378"/>
                </a:moveTo>
                <a:lnTo>
                  <a:pt x="3849408" y="2151378"/>
                </a:lnTo>
                <a:lnTo>
                  <a:pt x="3849408" y="94351"/>
                </a:lnTo>
                <a:lnTo>
                  <a:pt x="3820917" y="79517"/>
                </a:lnTo>
                <a:cubicBezTo>
                  <a:pt x="3454421" y="-72296"/>
                  <a:pt x="2999302" y="-4329"/>
                  <a:pt x="2703015" y="262871"/>
                </a:cubicBezTo>
                <a:cubicBezTo>
                  <a:pt x="2422884" y="515474"/>
                  <a:pt x="2286963" y="910571"/>
                  <a:pt x="1974543" y="1121455"/>
                </a:cubicBezTo>
                <a:cubicBezTo>
                  <a:pt x="1730798" y="1286237"/>
                  <a:pt x="1422093" y="1310526"/>
                  <a:pt x="1128151" y="1330433"/>
                </a:cubicBezTo>
                <a:cubicBezTo>
                  <a:pt x="834210" y="1350341"/>
                  <a:pt x="525219" y="1376058"/>
                  <a:pt x="282903" y="1542841"/>
                </a:cubicBezTo>
                <a:cubicBezTo>
                  <a:pt x="101166" y="1667928"/>
                  <a:pt x="-20618" y="1901457"/>
                  <a:pt x="2903" y="2110742"/>
                </a:cubicBezTo>
                <a:lnTo>
                  <a:pt x="12569" y="215137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Freeform: Shape 6"/>
          <p:cNvSpPr/>
          <p:nvPr/>
        </p:nvSpPr>
        <p:spPr>
          <a:xfrm>
            <a:off x="7932541" y="-287509"/>
            <a:ext cx="5938305" cy="2557682"/>
          </a:xfrm>
          <a:custGeom>
            <a:avLst/>
            <a:gdLst>
              <a:gd name="connsiteX0" fmla="*/ 191420 w 5938305"/>
              <a:gd name="connsiteY0" fmla="*/ 1048 h 2557682"/>
              <a:gd name="connsiteX1" fmla="*/ 14780 w 5938305"/>
              <a:gd name="connsiteY1" fmla="*/ 557622 h 2557682"/>
              <a:gd name="connsiteX2" fmla="*/ 452128 w 5938305"/>
              <a:gd name="connsiteY2" fmla="*/ 1066275 h 2557682"/>
              <a:gd name="connsiteX3" fmla="*/ 2089339 w 5938305"/>
              <a:gd name="connsiteY3" fmla="*/ 1359174 h 2557682"/>
              <a:gd name="connsiteX4" fmla="*/ 2443785 w 5938305"/>
              <a:gd name="connsiteY4" fmla="*/ 1575575 h 2557682"/>
              <a:gd name="connsiteX5" fmla="*/ 2703671 w 5938305"/>
              <a:gd name="connsiteY5" fmla="*/ 1876456 h 2557682"/>
              <a:gd name="connsiteX6" fmla="*/ 2960814 w 5938305"/>
              <a:gd name="connsiteY6" fmla="*/ 2182577 h 2557682"/>
              <a:gd name="connsiteX7" fmla="*/ 3241545 w 5938305"/>
              <a:gd name="connsiteY7" fmla="*/ 2389443 h 2557682"/>
              <a:gd name="connsiteX8" fmla="*/ 4585991 w 5938305"/>
              <a:gd name="connsiteY8" fmla="*/ 2437947 h 2557682"/>
              <a:gd name="connsiteX9" fmla="*/ 5818323 w 5938305"/>
              <a:gd name="connsiteY9" fmla="*/ 1421423 h 2557682"/>
              <a:gd name="connsiteX10" fmla="*/ 5937397 w 5938305"/>
              <a:gd name="connsiteY10" fmla="*/ 1257880 h 2557682"/>
              <a:gd name="connsiteX11" fmla="*/ 5929237 w 5938305"/>
              <a:gd name="connsiteY11" fmla="*/ 1252494 h 2557682"/>
              <a:gd name="connsiteX12" fmla="*/ 4760265 w 5938305"/>
              <a:gd name="connsiteY12" fmla="*/ 2350007 h 2557682"/>
              <a:gd name="connsiteX13" fmla="*/ 3389831 w 5938305"/>
              <a:gd name="connsiteY13" fmla="*/ 2447036 h 2557682"/>
              <a:gd name="connsiteX14" fmla="*/ 3086299 w 5938305"/>
              <a:gd name="connsiteY14" fmla="*/ 2278450 h 2557682"/>
              <a:gd name="connsiteX15" fmla="*/ 2823088 w 5938305"/>
              <a:gd name="connsiteY15" fmla="*/ 2013699 h 2557682"/>
              <a:gd name="connsiteX16" fmla="*/ 2307603 w 5938305"/>
              <a:gd name="connsiteY16" fmla="*/ 1456480 h 2557682"/>
              <a:gd name="connsiteX17" fmla="*/ 696756 w 5938305"/>
              <a:gd name="connsiteY17" fmla="*/ 1148821 h 2557682"/>
              <a:gd name="connsiteX18" fmla="*/ 96825 w 5938305"/>
              <a:gd name="connsiteY18" fmla="*/ 739830 h 2557682"/>
              <a:gd name="connsiteX19" fmla="*/ 91408 w 5938305"/>
              <a:gd name="connsiteY19" fmla="*/ 122581 h 2557682"/>
              <a:gd name="connsiteX20" fmla="*/ 197968 w 5938305"/>
              <a:gd name="connsiteY20" fmla="*/ 8337 h 2557682"/>
              <a:gd name="connsiteX21" fmla="*/ 191420 w 5938305"/>
              <a:gd name="connsiteY21" fmla="*/ 1052 h 2557682"/>
              <a:gd name="connsiteX22" fmla="*/ 191420 w 5938305"/>
              <a:gd name="connsiteY22" fmla="*/ 1052 h 25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38305" h="2557682">
                <a:moveTo>
                  <a:pt x="191420" y="1048"/>
                </a:moveTo>
                <a:cubicBezTo>
                  <a:pt x="22219" y="128406"/>
                  <a:pt x="-28797" y="357620"/>
                  <a:pt x="14780" y="557622"/>
                </a:cubicBezTo>
                <a:cubicBezTo>
                  <a:pt x="65351" y="789496"/>
                  <a:pt x="246277" y="962848"/>
                  <a:pt x="452128" y="1066275"/>
                </a:cubicBezTo>
                <a:cubicBezTo>
                  <a:pt x="962608" y="1322732"/>
                  <a:pt x="1562334" y="1163159"/>
                  <a:pt x="2089339" y="1359174"/>
                </a:cubicBezTo>
                <a:cubicBezTo>
                  <a:pt x="2220825" y="1408076"/>
                  <a:pt x="2340894" y="1479949"/>
                  <a:pt x="2443785" y="1575575"/>
                </a:cubicBezTo>
                <a:cubicBezTo>
                  <a:pt x="2541088" y="1666028"/>
                  <a:pt x="2622894" y="1771388"/>
                  <a:pt x="2703671" y="1876456"/>
                </a:cubicBezTo>
                <a:cubicBezTo>
                  <a:pt x="2784860" y="1982094"/>
                  <a:pt x="2865637" y="2088942"/>
                  <a:pt x="2960814" y="2182577"/>
                </a:cubicBezTo>
                <a:cubicBezTo>
                  <a:pt x="3044094" y="2264523"/>
                  <a:pt x="3138619" y="2334181"/>
                  <a:pt x="3241545" y="2389443"/>
                </a:cubicBezTo>
                <a:cubicBezTo>
                  <a:pt x="3650642" y="2609036"/>
                  <a:pt x="4159134" y="2601236"/>
                  <a:pt x="4585991" y="2437947"/>
                </a:cubicBezTo>
                <a:cubicBezTo>
                  <a:pt x="5093111" y="2243938"/>
                  <a:pt x="5495865" y="1847567"/>
                  <a:pt x="5818323" y="1421423"/>
                </a:cubicBezTo>
                <a:cubicBezTo>
                  <a:pt x="5859020" y="1367646"/>
                  <a:pt x="5898688" y="1313132"/>
                  <a:pt x="5937397" y="1257880"/>
                </a:cubicBezTo>
                <a:cubicBezTo>
                  <a:pt x="5941031" y="1252737"/>
                  <a:pt x="5932836" y="1247341"/>
                  <a:pt x="5929237" y="1252494"/>
                </a:cubicBezTo>
                <a:cubicBezTo>
                  <a:pt x="5620939" y="1691290"/>
                  <a:pt x="5245991" y="2106641"/>
                  <a:pt x="4760265" y="2350007"/>
                </a:cubicBezTo>
                <a:cubicBezTo>
                  <a:pt x="4341568" y="2559812"/>
                  <a:pt x="3832460" y="2619493"/>
                  <a:pt x="3389831" y="2447036"/>
                </a:cubicBezTo>
                <a:cubicBezTo>
                  <a:pt x="3281385" y="2405087"/>
                  <a:pt x="3179214" y="2348355"/>
                  <a:pt x="3086299" y="2278450"/>
                </a:cubicBezTo>
                <a:cubicBezTo>
                  <a:pt x="2986460" y="2202891"/>
                  <a:pt x="2901637" y="2110765"/>
                  <a:pt x="2823088" y="2013699"/>
                </a:cubicBezTo>
                <a:cubicBezTo>
                  <a:pt x="2664105" y="1817218"/>
                  <a:pt x="2523843" y="1596195"/>
                  <a:pt x="2307603" y="1456480"/>
                </a:cubicBezTo>
                <a:cubicBezTo>
                  <a:pt x="1827362" y="1146195"/>
                  <a:pt x="1223180" y="1293465"/>
                  <a:pt x="696756" y="1148821"/>
                </a:cubicBezTo>
                <a:cubicBezTo>
                  <a:pt x="460768" y="1083969"/>
                  <a:pt x="226151" y="955299"/>
                  <a:pt x="96825" y="739830"/>
                </a:cubicBezTo>
                <a:cubicBezTo>
                  <a:pt x="-12718" y="557375"/>
                  <a:pt x="-25781" y="304799"/>
                  <a:pt x="91408" y="122581"/>
                </a:cubicBezTo>
                <a:cubicBezTo>
                  <a:pt x="119865" y="78484"/>
                  <a:pt x="155968" y="39801"/>
                  <a:pt x="197968" y="8337"/>
                </a:cubicBezTo>
                <a:cubicBezTo>
                  <a:pt x="203008" y="4566"/>
                  <a:pt x="196425" y="-2716"/>
                  <a:pt x="191420" y="1052"/>
                </a:cubicBezTo>
                <a:lnTo>
                  <a:pt x="191420" y="1052"/>
                </a:lnTo>
                <a:close/>
              </a:path>
            </a:pathLst>
          </a:custGeom>
          <a:solidFill>
            <a:srgbClr val="FFFF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/>
          <p:cNvSpPr/>
          <p:nvPr/>
        </p:nvSpPr>
        <p:spPr>
          <a:xfrm>
            <a:off x="-1224106" y="4723589"/>
            <a:ext cx="4508645" cy="4822396"/>
          </a:xfrm>
          <a:custGeom>
            <a:avLst/>
            <a:gdLst>
              <a:gd name="connsiteX0" fmla="*/ 21 w 4508645"/>
              <a:gd name="connsiteY0" fmla="*/ 496667 h 4822396"/>
              <a:gd name="connsiteX1" fmla="*/ 366377 w 4508645"/>
              <a:gd name="connsiteY1" fmla="*/ 41970 h 4822396"/>
              <a:gd name="connsiteX2" fmla="*/ 1031963 w 4508645"/>
              <a:gd name="connsiteY2" fmla="*/ 125558 h 4822396"/>
              <a:gd name="connsiteX3" fmla="*/ 2180510 w 4508645"/>
              <a:gd name="connsiteY3" fmla="*/ 1328541 h 4822396"/>
              <a:gd name="connsiteX4" fmla="*/ 2556683 w 4508645"/>
              <a:gd name="connsiteY4" fmla="*/ 1504461 h 4822396"/>
              <a:gd name="connsiteX5" fmla="*/ 2951047 w 4508645"/>
              <a:gd name="connsiteY5" fmla="*/ 1554896 h 4822396"/>
              <a:gd name="connsiteX6" fmla="*/ 3348261 w 4508645"/>
              <a:gd name="connsiteY6" fmla="*/ 1600187 h 4822396"/>
              <a:gd name="connsiteX7" fmla="*/ 3675775 w 4508645"/>
              <a:gd name="connsiteY7" fmla="*/ 1719913 h 4822396"/>
              <a:gd name="connsiteX8" fmla="*/ 4458882 w 4508645"/>
              <a:gd name="connsiteY8" fmla="*/ 2813833 h 4822396"/>
              <a:gd name="connsiteX9" fmla="*/ 4292322 w 4508645"/>
              <a:gd name="connsiteY9" fmla="*/ 4402633 h 4822396"/>
              <a:gd name="connsiteX10" fmla="*/ 4221765 w 4508645"/>
              <a:gd name="connsiteY10" fmla="*/ 4592233 h 4822396"/>
              <a:gd name="connsiteX11" fmla="*/ 4212765 w 4508645"/>
              <a:gd name="connsiteY11" fmla="*/ 4588393 h 4822396"/>
              <a:gd name="connsiteX12" fmla="*/ 4481867 w 4508645"/>
              <a:gd name="connsiteY12" fmla="*/ 3007719 h 4822396"/>
              <a:gd name="connsiteX13" fmla="*/ 3805694 w 4508645"/>
              <a:gd name="connsiteY13" fmla="*/ 1811730 h 4822396"/>
              <a:gd name="connsiteX14" fmla="*/ 3497493 w 4508645"/>
              <a:gd name="connsiteY14" fmla="*/ 1651821 h 4822396"/>
              <a:gd name="connsiteX15" fmla="*/ 3131414 w 4508645"/>
              <a:gd name="connsiteY15" fmla="*/ 1578656 h 4822396"/>
              <a:gd name="connsiteX16" fmla="*/ 2382175 w 4508645"/>
              <a:gd name="connsiteY16" fmla="*/ 1456736 h 4822396"/>
              <a:gd name="connsiteX17" fmla="*/ 1235894 w 4508645"/>
              <a:gd name="connsiteY17" fmla="*/ 283890 h 4822396"/>
              <a:gd name="connsiteX18" fmla="*/ 563551 w 4508645"/>
              <a:gd name="connsiteY18" fmla="*/ 9707 h 4822396"/>
              <a:gd name="connsiteX19" fmla="*/ 46067 w 4508645"/>
              <a:gd name="connsiteY19" fmla="*/ 346153 h 4822396"/>
              <a:gd name="connsiteX20" fmla="*/ 9693 w 4508645"/>
              <a:gd name="connsiteY20" fmla="*/ 498073 h 4822396"/>
              <a:gd name="connsiteX21" fmla="*/ 11 w 4508645"/>
              <a:gd name="connsiteY21" fmla="*/ 496667 h 4822396"/>
              <a:gd name="connsiteX22" fmla="*/ 11 w 4508645"/>
              <a:gd name="connsiteY22" fmla="*/ 496667 h 4822396"/>
              <a:gd name="connsiteX23" fmla="*/ 606573 w 4508645"/>
              <a:gd name="connsiteY23" fmla="*/ 1555993 h 4822396"/>
              <a:gd name="connsiteX24" fmla="*/ 1248220 w 4508645"/>
              <a:gd name="connsiteY24" fmla="*/ 1610404 h 4822396"/>
              <a:gd name="connsiteX25" fmla="*/ 1470614 w 4508645"/>
              <a:gd name="connsiteY25" fmla="*/ 1981376 h 4822396"/>
              <a:gd name="connsiteX26" fmla="*/ 1582067 w 4508645"/>
              <a:gd name="connsiteY26" fmla="*/ 2179959 h 4822396"/>
              <a:gd name="connsiteX27" fmla="*/ 1730778 w 4508645"/>
              <a:gd name="connsiteY27" fmla="*/ 2333902 h 4822396"/>
              <a:gd name="connsiteX28" fmla="*/ 2494296 w 4508645"/>
              <a:gd name="connsiteY28" fmla="*/ 2752187 h 4822396"/>
              <a:gd name="connsiteX29" fmla="*/ 2817535 w 4508645"/>
              <a:gd name="connsiteY29" fmla="*/ 3034495 h 4822396"/>
              <a:gd name="connsiteX30" fmla="*/ 3015467 w 4508645"/>
              <a:gd name="connsiteY30" fmla="*/ 3413696 h 4822396"/>
              <a:gd name="connsiteX31" fmla="*/ 3024758 w 4508645"/>
              <a:gd name="connsiteY31" fmla="*/ 4247970 h 4822396"/>
              <a:gd name="connsiteX32" fmla="*/ 2872050 w 4508645"/>
              <a:gd name="connsiteY32" fmla="*/ 4628645 h 4822396"/>
              <a:gd name="connsiteX33" fmla="*/ 2556923 w 4508645"/>
              <a:gd name="connsiteY33" fmla="*/ 4822393 h 4822396"/>
              <a:gd name="connsiteX34" fmla="*/ 2198637 w 4508645"/>
              <a:gd name="connsiteY34" fmla="*/ 4657170 h 4822396"/>
              <a:gd name="connsiteX35" fmla="*/ 1899323 w 4508645"/>
              <a:gd name="connsiteY35" fmla="*/ 4313730 h 4822396"/>
              <a:gd name="connsiteX36" fmla="*/ 1393821 w 4508645"/>
              <a:gd name="connsiteY36" fmla="*/ 3531227 h 4822396"/>
              <a:gd name="connsiteX37" fmla="*/ 990909 w 4508645"/>
              <a:gd name="connsiteY37" fmla="*/ 2676965 h 4822396"/>
              <a:gd name="connsiteX38" fmla="*/ 650198 w 4508645"/>
              <a:gd name="connsiteY38" fmla="*/ 1791056 h 4822396"/>
              <a:gd name="connsiteX39" fmla="*/ 571368 w 4508645"/>
              <a:gd name="connsiteY39" fmla="*/ 1573753 h 4822396"/>
              <a:gd name="connsiteX40" fmla="*/ 580447 w 4508645"/>
              <a:gd name="connsiteY40" fmla="*/ 1570084 h 4822396"/>
              <a:gd name="connsiteX41" fmla="*/ 903573 w 4508645"/>
              <a:gd name="connsiteY41" fmla="*/ 2435421 h 4822396"/>
              <a:gd name="connsiteX42" fmla="*/ 1274428 w 4508645"/>
              <a:gd name="connsiteY42" fmla="*/ 3279878 h 4822396"/>
              <a:gd name="connsiteX43" fmla="*/ 1735008 w 4508645"/>
              <a:gd name="connsiteY43" fmla="*/ 4072153 h 4822396"/>
              <a:gd name="connsiteX44" fmla="*/ 2009637 w 4508645"/>
              <a:gd name="connsiteY44" fmla="*/ 4435376 h 4822396"/>
              <a:gd name="connsiteX45" fmla="*/ 2327027 w 4508645"/>
              <a:gd name="connsiteY45" fmla="*/ 4743570 h 4822396"/>
              <a:gd name="connsiteX46" fmla="*/ 2722248 w 4508645"/>
              <a:gd name="connsiteY46" fmla="*/ 4768359 h 4822396"/>
              <a:gd name="connsiteX47" fmla="*/ 2952446 w 4508645"/>
              <a:gd name="connsiteY47" fmla="*/ 4440759 h 4822396"/>
              <a:gd name="connsiteX48" fmla="*/ 3053387 w 4508645"/>
              <a:gd name="connsiteY48" fmla="*/ 3616804 h 4822396"/>
              <a:gd name="connsiteX49" fmla="*/ 2653427 w 4508645"/>
              <a:gd name="connsiteY49" fmla="*/ 2876679 h 4822396"/>
              <a:gd name="connsiteX50" fmla="*/ 1900512 w 4508645"/>
              <a:gd name="connsiteY50" fmla="*/ 2461788 h 4822396"/>
              <a:gd name="connsiteX51" fmla="*/ 1591451 w 4508645"/>
              <a:gd name="connsiteY51" fmla="*/ 2208279 h 4822396"/>
              <a:gd name="connsiteX52" fmla="*/ 1388058 w 4508645"/>
              <a:gd name="connsiteY52" fmla="*/ 1826507 h 4822396"/>
              <a:gd name="connsiteX53" fmla="*/ 1119371 w 4508645"/>
              <a:gd name="connsiteY53" fmla="*/ 1535799 h 4822396"/>
              <a:gd name="connsiteX54" fmla="*/ 774405 w 4508645"/>
              <a:gd name="connsiteY54" fmla="*/ 1496644 h 4822396"/>
              <a:gd name="connsiteX55" fmla="*/ 612484 w 4508645"/>
              <a:gd name="connsiteY55" fmla="*/ 1563775 h 4822396"/>
              <a:gd name="connsiteX56" fmla="*/ 606549 w 4508645"/>
              <a:gd name="connsiteY56" fmla="*/ 1555993 h 4822396"/>
              <a:gd name="connsiteX57" fmla="*/ 606549 w 4508645"/>
              <a:gd name="connsiteY57" fmla="*/ 1555993 h 482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508645" h="4822396">
                <a:moveTo>
                  <a:pt x="21" y="496667"/>
                </a:moveTo>
                <a:cubicBezTo>
                  <a:pt x="12707" y="285261"/>
                  <a:pt x="175588" y="116095"/>
                  <a:pt x="366377" y="41970"/>
                </a:cubicBezTo>
                <a:cubicBezTo>
                  <a:pt x="587582" y="-43984"/>
                  <a:pt x="832036" y="11113"/>
                  <a:pt x="1031963" y="125558"/>
                </a:cubicBezTo>
                <a:cubicBezTo>
                  <a:pt x="1527717" y="409410"/>
                  <a:pt x="1725988" y="997513"/>
                  <a:pt x="2180510" y="1328541"/>
                </a:cubicBezTo>
                <a:cubicBezTo>
                  <a:pt x="2293896" y="1411136"/>
                  <a:pt x="2420136" y="1471513"/>
                  <a:pt x="2556683" y="1504461"/>
                </a:cubicBezTo>
                <a:cubicBezTo>
                  <a:pt x="2685837" y="1535627"/>
                  <a:pt x="2818855" y="1545639"/>
                  <a:pt x="2951047" y="1554896"/>
                </a:cubicBezTo>
                <a:cubicBezTo>
                  <a:pt x="3083952" y="1564255"/>
                  <a:pt x="3217632" y="1572553"/>
                  <a:pt x="3348261" y="1600187"/>
                </a:cubicBezTo>
                <a:cubicBezTo>
                  <a:pt x="3462566" y="1624324"/>
                  <a:pt x="3572843" y="1664644"/>
                  <a:pt x="3675775" y="1719913"/>
                </a:cubicBezTo>
                <a:cubicBezTo>
                  <a:pt x="4084804" y="1939650"/>
                  <a:pt x="4359196" y="2367810"/>
                  <a:pt x="4458882" y="2813833"/>
                </a:cubicBezTo>
                <a:cubicBezTo>
                  <a:pt x="4577318" y="3343753"/>
                  <a:pt x="4469394" y="3898427"/>
                  <a:pt x="4292322" y="4402633"/>
                </a:cubicBezTo>
                <a:cubicBezTo>
                  <a:pt x="4269974" y="4466267"/>
                  <a:pt x="4246454" y="4529456"/>
                  <a:pt x="4221765" y="4592233"/>
                </a:cubicBezTo>
                <a:cubicBezTo>
                  <a:pt x="4219468" y="4598096"/>
                  <a:pt x="4210471" y="4594256"/>
                  <a:pt x="4212765" y="4588393"/>
                </a:cubicBezTo>
                <a:cubicBezTo>
                  <a:pt x="4408211" y="4089021"/>
                  <a:pt x="4547315" y="3547033"/>
                  <a:pt x="4481867" y="3007719"/>
                </a:cubicBezTo>
                <a:cubicBezTo>
                  <a:pt x="4425446" y="2542770"/>
                  <a:pt x="4193959" y="2085433"/>
                  <a:pt x="3805694" y="1811730"/>
                </a:cubicBezTo>
                <a:cubicBezTo>
                  <a:pt x="3710815" y="1744496"/>
                  <a:pt x="3607101" y="1690667"/>
                  <a:pt x="3497493" y="1651821"/>
                </a:cubicBezTo>
                <a:cubicBezTo>
                  <a:pt x="3379362" y="1610336"/>
                  <a:pt x="3255720" y="1590518"/>
                  <a:pt x="3131414" y="1578656"/>
                </a:cubicBezTo>
                <a:cubicBezTo>
                  <a:pt x="2879805" y="1554656"/>
                  <a:pt x="2618088" y="1559833"/>
                  <a:pt x="2382175" y="1456736"/>
                </a:cubicBezTo>
                <a:cubicBezTo>
                  <a:pt x="1858238" y="1227810"/>
                  <a:pt x="1647268" y="642827"/>
                  <a:pt x="1235894" y="283890"/>
                </a:cubicBezTo>
                <a:cubicBezTo>
                  <a:pt x="1051464" y="122987"/>
                  <a:pt x="814608" y="-1504"/>
                  <a:pt x="563551" y="9707"/>
                </a:cubicBezTo>
                <a:cubicBezTo>
                  <a:pt x="350980" y="19204"/>
                  <a:pt x="133211" y="147810"/>
                  <a:pt x="46067" y="346153"/>
                </a:cubicBezTo>
                <a:cubicBezTo>
                  <a:pt x="25025" y="394221"/>
                  <a:pt x="12710" y="445684"/>
                  <a:pt x="9693" y="498073"/>
                </a:cubicBezTo>
                <a:cubicBezTo>
                  <a:pt x="9316" y="504347"/>
                  <a:pt x="-363" y="502907"/>
                  <a:pt x="11" y="496667"/>
                </a:cubicBezTo>
                <a:lnTo>
                  <a:pt x="11" y="496667"/>
                </a:lnTo>
                <a:close/>
                <a:moveTo>
                  <a:pt x="606573" y="1555993"/>
                </a:moveTo>
                <a:cubicBezTo>
                  <a:pt x="801000" y="1429993"/>
                  <a:pt x="1078002" y="1452964"/>
                  <a:pt x="1248220" y="1610404"/>
                </a:cubicBezTo>
                <a:cubicBezTo>
                  <a:pt x="1356138" y="1710210"/>
                  <a:pt x="1410432" y="1850850"/>
                  <a:pt x="1470614" y="1981376"/>
                </a:cubicBezTo>
                <a:cubicBezTo>
                  <a:pt x="1502435" y="2050393"/>
                  <a:pt x="1536741" y="2118656"/>
                  <a:pt x="1582067" y="2179959"/>
                </a:cubicBezTo>
                <a:cubicBezTo>
                  <a:pt x="1625064" y="2237250"/>
                  <a:pt x="1675019" y="2288953"/>
                  <a:pt x="1730778" y="2333902"/>
                </a:cubicBezTo>
                <a:cubicBezTo>
                  <a:pt x="1957938" y="2519627"/>
                  <a:pt x="2245368" y="2602598"/>
                  <a:pt x="2494296" y="2752187"/>
                </a:cubicBezTo>
                <a:cubicBezTo>
                  <a:pt x="2618411" y="2826759"/>
                  <a:pt x="2728704" y="2919810"/>
                  <a:pt x="2817535" y="3034495"/>
                </a:cubicBezTo>
                <a:cubicBezTo>
                  <a:pt x="2905036" y="3148427"/>
                  <a:pt x="2972013" y="3276759"/>
                  <a:pt x="3015467" y="3413696"/>
                </a:cubicBezTo>
                <a:cubicBezTo>
                  <a:pt x="3101990" y="3683421"/>
                  <a:pt x="3095970" y="3975365"/>
                  <a:pt x="3024758" y="4247970"/>
                </a:cubicBezTo>
                <a:cubicBezTo>
                  <a:pt x="2990551" y="4378907"/>
                  <a:pt x="2945424" y="4513958"/>
                  <a:pt x="2872050" y="4628645"/>
                </a:cubicBezTo>
                <a:cubicBezTo>
                  <a:pt x="2800934" y="4739799"/>
                  <a:pt x="2693651" y="4823045"/>
                  <a:pt x="2556923" y="4822393"/>
                </a:cubicBezTo>
                <a:cubicBezTo>
                  <a:pt x="2419094" y="4821741"/>
                  <a:pt x="2296776" y="4748336"/>
                  <a:pt x="2198637" y="4657170"/>
                </a:cubicBezTo>
                <a:cubicBezTo>
                  <a:pt x="2087843" y="4554244"/>
                  <a:pt x="1991819" y="4432907"/>
                  <a:pt x="1899323" y="4313730"/>
                </a:cubicBezTo>
                <a:cubicBezTo>
                  <a:pt x="1708680" y="4068039"/>
                  <a:pt x="1542096" y="3804381"/>
                  <a:pt x="1393821" y="3531227"/>
                </a:cubicBezTo>
                <a:cubicBezTo>
                  <a:pt x="1243533" y="3254370"/>
                  <a:pt x="1111876" y="2967741"/>
                  <a:pt x="990909" y="2676965"/>
                </a:cubicBezTo>
                <a:cubicBezTo>
                  <a:pt x="869363" y="2384815"/>
                  <a:pt x="758534" y="2088313"/>
                  <a:pt x="650198" y="1791056"/>
                </a:cubicBezTo>
                <a:cubicBezTo>
                  <a:pt x="623815" y="1718644"/>
                  <a:pt x="597539" y="1646198"/>
                  <a:pt x="571368" y="1573753"/>
                </a:cubicBezTo>
                <a:cubicBezTo>
                  <a:pt x="569232" y="1567856"/>
                  <a:pt x="578301" y="1564153"/>
                  <a:pt x="580447" y="1570084"/>
                </a:cubicBezTo>
                <a:cubicBezTo>
                  <a:pt x="685190" y="1859627"/>
                  <a:pt x="790348" y="2149067"/>
                  <a:pt x="903573" y="2435421"/>
                </a:cubicBezTo>
                <a:cubicBezTo>
                  <a:pt x="1016640" y="2721365"/>
                  <a:pt x="1137744" y="3004359"/>
                  <a:pt x="1274428" y="3279878"/>
                </a:cubicBezTo>
                <a:cubicBezTo>
                  <a:pt x="1410261" y="3553719"/>
                  <a:pt x="1561674" y="3820187"/>
                  <a:pt x="1735008" y="4072153"/>
                </a:cubicBezTo>
                <a:cubicBezTo>
                  <a:pt x="1821066" y="4197227"/>
                  <a:pt x="1912475" y="4318667"/>
                  <a:pt x="2009637" y="4435376"/>
                </a:cubicBezTo>
                <a:cubicBezTo>
                  <a:pt x="2103182" y="4547696"/>
                  <a:pt x="2200375" y="4667010"/>
                  <a:pt x="2327027" y="4743570"/>
                </a:cubicBezTo>
                <a:cubicBezTo>
                  <a:pt x="2445004" y="4814850"/>
                  <a:pt x="2598611" y="4842347"/>
                  <a:pt x="2722248" y="4768359"/>
                </a:cubicBezTo>
                <a:cubicBezTo>
                  <a:pt x="2840308" y="4697730"/>
                  <a:pt x="2904926" y="4564461"/>
                  <a:pt x="2952446" y="4440759"/>
                </a:cubicBezTo>
                <a:cubicBezTo>
                  <a:pt x="3052619" y="4180050"/>
                  <a:pt x="3096048" y="3894073"/>
                  <a:pt x="3053387" y="3616804"/>
                </a:cubicBezTo>
                <a:cubicBezTo>
                  <a:pt x="3009988" y="3334770"/>
                  <a:pt x="2872931" y="3062267"/>
                  <a:pt x="2653427" y="2876679"/>
                </a:cubicBezTo>
                <a:cubicBezTo>
                  <a:pt x="2432037" y="2689479"/>
                  <a:pt x="2147911" y="2606164"/>
                  <a:pt x="1900512" y="2461788"/>
                </a:cubicBezTo>
                <a:cubicBezTo>
                  <a:pt x="1785048" y="2394416"/>
                  <a:pt x="1675327" y="2313365"/>
                  <a:pt x="1591451" y="2208279"/>
                </a:cubicBezTo>
                <a:cubicBezTo>
                  <a:pt x="1500405" y="2094176"/>
                  <a:pt x="1452532" y="1955661"/>
                  <a:pt x="1388058" y="1826507"/>
                </a:cubicBezTo>
                <a:cubicBezTo>
                  <a:pt x="1327029" y="1704210"/>
                  <a:pt x="1245669" y="1595284"/>
                  <a:pt x="1119371" y="1535799"/>
                </a:cubicBezTo>
                <a:cubicBezTo>
                  <a:pt x="1011719" y="1485501"/>
                  <a:pt x="890588" y="1471753"/>
                  <a:pt x="774405" y="1496644"/>
                </a:cubicBezTo>
                <a:cubicBezTo>
                  <a:pt x="716815" y="1509056"/>
                  <a:pt x="661955" y="1531787"/>
                  <a:pt x="612484" y="1563775"/>
                </a:cubicBezTo>
                <a:cubicBezTo>
                  <a:pt x="607221" y="1567170"/>
                  <a:pt x="601262" y="1559421"/>
                  <a:pt x="606549" y="1555993"/>
                </a:cubicBezTo>
                <a:lnTo>
                  <a:pt x="606549" y="1555993"/>
                </a:lnTo>
                <a:close/>
              </a:path>
            </a:pathLst>
          </a:custGeom>
          <a:solidFill>
            <a:srgbClr val="FFFF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Freeform: Shape 15"/>
          <p:cNvSpPr/>
          <p:nvPr/>
        </p:nvSpPr>
        <p:spPr>
          <a:xfrm>
            <a:off x="1" y="1231285"/>
            <a:ext cx="2218287" cy="4395395"/>
          </a:xfrm>
          <a:custGeom>
            <a:avLst/>
            <a:gdLst>
              <a:gd name="connsiteX0" fmla="*/ 20572 w 2218287"/>
              <a:gd name="connsiteY0" fmla="*/ 0 h 4395395"/>
              <a:gd name="connsiteX1" fmla="*/ 2218287 w 2218287"/>
              <a:gd name="connsiteY1" fmla="*/ 2197714 h 4395395"/>
              <a:gd name="connsiteX2" fmla="*/ 20572 w 2218287"/>
              <a:gd name="connsiteY2" fmla="*/ 4395395 h 4395395"/>
              <a:gd name="connsiteX3" fmla="*/ 0 w 2218287"/>
              <a:gd name="connsiteY3" fmla="*/ 4394356 h 4395395"/>
              <a:gd name="connsiteX4" fmla="*/ 0 w 2218287"/>
              <a:gd name="connsiteY4" fmla="*/ 1039 h 4395395"/>
              <a:gd name="connsiteX5" fmla="*/ 20572 w 2218287"/>
              <a:gd name="connsiteY5" fmla="*/ 0 h 439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8287" h="4395395">
                <a:moveTo>
                  <a:pt x="20572" y="0"/>
                </a:moveTo>
                <a:cubicBezTo>
                  <a:pt x="1234324" y="0"/>
                  <a:pt x="2218287" y="983955"/>
                  <a:pt x="2218287" y="2197714"/>
                </a:cubicBezTo>
                <a:cubicBezTo>
                  <a:pt x="2218287" y="3411463"/>
                  <a:pt x="1234328" y="4395395"/>
                  <a:pt x="20572" y="4395395"/>
                </a:cubicBezTo>
                <a:lnTo>
                  <a:pt x="0" y="4394356"/>
                </a:lnTo>
                <a:lnTo>
                  <a:pt x="0" y="1039"/>
                </a:lnTo>
                <a:lnTo>
                  <a:pt x="20572" y="0"/>
                </a:lnTo>
                <a:close/>
              </a:path>
            </a:pathLst>
          </a:custGeom>
          <a:solidFill>
            <a:schemeClr val="accent1">
              <a:lumMod val="75000"/>
              <a:alpha val="58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/>
          <p:cNvSpPr/>
          <p:nvPr/>
        </p:nvSpPr>
        <p:spPr>
          <a:xfrm>
            <a:off x="3490285" y="5126142"/>
            <a:ext cx="1621714" cy="490285"/>
          </a:xfrm>
          <a:custGeom>
            <a:avLst/>
            <a:gdLst>
              <a:gd name="connsiteX0" fmla="*/ 78549 w 1621714"/>
              <a:gd name="connsiteY0" fmla="*/ 0 h 490285"/>
              <a:gd name="connsiteX1" fmla="*/ 296949 w 1621714"/>
              <a:gd name="connsiteY1" fmla="*/ 213532 h 490285"/>
              <a:gd name="connsiteX2" fmla="*/ 371486 w 1621714"/>
              <a:gd name="connsiteY2" fmla="*/ 333189 h 490285"/>
              <a:gd name="connsiteX3" fmla="*/ 446023 w 1621714"/>
              <a:gd name="connsiteY3" fmla="*/ 213532 h 490285"/>
              <a:gd name="connsiteX4" fmla="*/ 664389 w 1621714"/>
              <a:gd name="connsiteY4" fmla="*/ 0 h 490285"/>
              <a:gd name="connsiteX5" fmla="*/ 882789 w 1621714"/>
              <a:gd name="connsiteY5" fmla="*/ 213532 h 490285"/>
              <a:gd name="connsiteX6" fmla="*/ 957291 w 1621714"/>
              <a:gd name="connsiteY6" fmla="*/ 333189 h 490285"/>
              <a:gd name="connsiteX7" fmla="*/ 1031863 w 1621714"/>
              <a:gd name="connsiteY7" fmla="*/ 213532 h 490285"/>
              <a:gd name="connsiteX8" fmla="*/ 1250229 w 1621714"/>
              <a:gd name="connsiteY8" fmla="*/ 0 h 490285"/>
              <a:gd name="connsiteX9" fmla="*/ 1468594 w 1621714"/>
              <a:gd name="connsiteY9" fmla="*/ 213532 h 490285"/>
              <a:gd name="connsiteX10" fmla="*/ 1543166 w 1621714"/>
              <a:gd name="connsiteY10" fmla="*/ 333189 h 490285"/>
              <a:gd name="connsiteX11" fmla="*/ 1621714 w 1621714"/>
              <a:gd name="connsiteY11" fmla="*/ 411737 h 490285"/>
              <a:gd name="connsiteX12" fmla="*/ 1543166 w 1621714"/>
              <a:gd name="connsiteY12" fmla="*/ 490286 h 490285"/>
              <a:gd name="connsiteX13" fmla="*/ 1324766 w 1621714"/>
              <a:gd name="connsiteY13" fmla="*/ 276754 h 490285"/>
              <a:gd name="connsiteX14" fmla="*/ 1250229 w 1621714"/>
              <a:gd name="connsiteY14" fmla="*/ 157097 h 490285"/>
              <a:gd name="connsiteX15" fmla="*/ 1175692 w 1621714"/>
              <a:gd name="connsiteY15" fmla="*/ 276754 h 490285"/>
              <a:gd name="connsiteX16" fmla="*/ 957291 w 1621714"/>
              <a:gd name="connsiteY16" fmla="*/ 490286 h 490285"/>
              <a:gd name="connsiteX17" fmla="*/ 738926 w 1621714"/>
              <a:gd name="connsiteY17" fmla="*/ 276754 h 490285"/>
              <a:gd name="connsiteX18" fmla="*/ 664389 w 1621714"/>
              <a:gd name="connsiteY18" fmla="*/ 157097 h 490285"/>
              <a:gd name="connsiteX19" fmla="*/ 589852 w 1621714"/>
              <a:gd name="connsiteY19" fmla="*/ 276754 h 490285"/>
              <a:gd name="connsiteX20" fmla="*/ 371486 w 1621714"/>
              <a:gd name="connsiteY20" fmla="*/ 490286 h 490285"/>
              <a:gd name="connsiteX21" fmla="*/ 153120 w 1621714"/>
              <a:gd name="connsiteY21" fmla="*/ 276754 h 490285"/>
              <a:gd name="connsiteX22" fmla="*/ 78549 w 1621714"/>
              <a:gd name="connsiteY22" fmla="*/ 157097 h 490285"/>
              <a:gd name="connsiteX23" fmla="*/ 0 w 1621714"/>
              <a:gd name="connsiteY23" fmla="*/ 78549 h 490285"/>
              <a:gd name="connsiteX24" fmla="*/ 78549 w 1621714"/>
              <a:gd name="connsiteY24" fmla="*/ 0 h 4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21714" h="490285">
                <a:moveTo>
                  <a:pt x="78549" y="0"/>
                </a:moveTo>
                <a:cubicBezTo>
                  <a:pt x="203074" y="0"/>
                  <a:pt x="255120" y="118389"/>
                  <a:pt x="296949" y="213532"/>
                </a:cubicBezTo>
                <a:cubicBezTo>
                  <a:pt x="315326" y="255360"/>
                  <a:pt x="349543" y="333189"/>
                  <a:pt x="371486" y="333189"/>
                </a:cubicBezTo>
                <a:cubicBezTo>
                  <a:pt x="393429" y="333189"/>
                  <a:pt x="427646" y="255360"/>
                  <a:pt x="446023" y="213532"/>
                </a:cubicBezTo>
                <a:cubicBezTo>
                  <a:pt x="487852" y="118423"/>
                  <a:pt x="539897" y="0"/>
                  <a:pt x="664389" y="0"/>
                </a:cubicBezTo>
                <a:cubicBezTo>
                  <a:pt x="788880" y="0"/>
                  <a:pt x="840960" y="118423"/>
                  <a:pt x="882789" y="213532"/>
                </a:cubicBezTo>
                <a:cubicBezTo>
                  <a:pt x="901166" y="255360"/>
                  <a:pt x="935383" y="333189"/>
                  <a:pt x="957291" y="333189"/>
                </a:cubicBezTo>
                <a:cubicBezTo>
                  <a:pt x="979200" y="333189"/>
                  <a:pt x="1013451" y="255360"/>
                  <a:pt x="1031863" y="213532"/>
                </a:cubicBezTo>
                <a:cubicBezTo>
                  <a:pt x="1073657" y="118389"/>
                  <a:pt x="1125703" y="0"/>
                  <a:pt x="1250229" y="0"/>
                </a:cubicBezTo>
                <a:cubicBezTo>
                  <a:pt x="1374754" y="0"/>
                  <a:pt x="1426800" y="118389"/>
                  <a:pt x="1468594" y="213532"/>
                </a:cubicBezTo>
                <a:cubicBezTo>
                  <a:pt x="1487006" y="255360"/>
                  <a:pt x="1521223" y="333189"/>
                  <a:pt x="1543166" y="333189"/>
                </a:cubicBezTo>
                <a:cubicBezTo>
                  <a:pt x="1586537" y="333189"/>
                  <a:pt x="1621714" y="368366"/>
                  <a:pt x="1621714" y="411737"/>
                </a:cubicBezTo>
                <a:cubicBezTo>
                  <a:pt x="1621714" y="455109"/>
                  <a:pt x="1586537" y="490286"/>
                  <a:pt x="1543166" y="490286"/>
                </a:cubicBezTo>
                <a:cubicBezTo>
                  <a:pt x="1418640" y="490286"/>
                  <a:pt x="1366594" y="371897"/>
                  <a:pt x="1324766" y="276754"/>
                </a:cubicBezTo>
                <a:cubicBezTo>
                  <a:pt x="1306389" y="234926"/>
                  <a:pt x="1272172" y="157097"/>
                  <a:pt x="1250229" y="157097"/>
                </a:cubicBezTo>
                <a:cubicBezTo>
                  <a:pt x="1228286" y="157097"/>
                  <a:pt x="1194069" y="234926"/>
                  <a:pt x="1175692" y="276754"/>
                </a:cubicBezTo>
                <a:cubicBezTo>
                  <a:pt x="1133863" y="371897"/>
                  <a:pt x="1081817" y="490286"/>
                  <a:pt x="957291" y="490286"/>
                </a:cubicBezTo>
                <a:cubicBezTo>
                  <a:pt x="832766" y="490286"/>
                  <a:pt x="780754" y="371897"/>
                  <a:pt x="738926" y="276754"/>
                </a:cubicBezTo>
                <a:cubicBezTo>
                  <a:pt x="720549" y="234926"/>
                  <a:pt x="686332" y="157097"/>
                  <a:pt x="664389" y="157097"/>
                </a:cubicBezTo>
                <a:cubicBezTo>
                  <a:pt x="642446" y="157097"/>
                  <a:pt x="608229" y="234926"/>
                  <a:pt x="589852" y="276754"/>
                </a:cubicBezTo>
                <a:cubicBezTo>
                  <a:pt x="548023" y="371897"/>
                  <a:pt x="496012" y="490286"/>
                  <a:pt x="371486" y="490286"/>
                </a:cubicBezTo>
                <a:cubicBezTo>
                  <a:pt x="246960" y="490286"/>
                  <a:pt x="194914" y="371897"/>
                  <a:pt x="153120" y="276754"/>
                </a:cubicBezTo>
                <a:cubicBezTo>
                  <a:pt x="134709" y="234926"/>
                  <a:pt x="100492" y="157097"/>
                  <a:pt x="78549" y="157097"/>
                </a:cubicBezTo>
                <a:cubicBezTo>
                  <a:pt x="35177" y="157097"/>
                  <a:pt x="0" y="121920"/>
                  <a:pt x="0" y="78549"/>
                </a:cubicBezTo>
                <a:cubicBezTo>
                  <a:pt x="0" y="35177"/>
                  <a:pt x="35177" y="0"/>
                  <a:pt x="7854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/>
          <p:cNvSpPr/>
          <p:nvPr/>
        </p:nvSpPr>
        <p:spPr>
          <a:xfrm>
            <a:off x="6771394" y="1639312"/>
            <a:ext cx="274320" cy="274320"/>
          </a:xfrm>
          <a:custGeom>
            <a:avLst/>
            <a:gdLst>
              <a:gd name="connsiteX0" fmla="*/ 274320 w 274320"/>
              <a:gd name="connsiteY0" fmla="*/ 137143 h 274320"/>
              <a:gd name="connsiteX1" fmla="*/ 137177 w 274320"/>
              <a:gd name="connsiteY1" fmla="*/ 274320 h 274320"/>
              <a:gd name="connsiteX2" fmla="*/ 0 w 274320"/>
              <a:gd name="connsiteY2" fmla="*/ 137177 h 274320"/>
              <a:gd name="connsiteX3" fmla="*/ 137143 w 274320"/>
              <a:gd name="connsiteY3" fmla="*/ 0 h 274320"/>
              <a:gd name="connsiteX4" fmla="*/ 274320 w 274320"/>
              <a:gd name="connsiteY4" fmla="*/ 137143 h 274320"/>
              <a:gd name="connsiteX5" fmla="*/ 225909 w 274320"/>
              <a:gd name="connsiteY5" fmla="*/ 137143 h 274320"/>
              <a:gd name="connsiteX6" fmla="*/ 137143 w 274320"/>
              <a:gd name="connsiteY6" fmla="*/ 48401 h 274320"/>
              <a:gd name="connsiteX7" fmla="*/ 48411 w 274320"/>
              <a:gd name="connsiteY7" fmla="*/ 137157 h 274320"/>
              <a:gd name="connsiteX8" fmla="*/ 137143 w 274320"/>
              <a:gd name="connsiteY8" fmla="*/ 225898 h 274320"/>
              <a:gd name="connsiteX9" fmla="*/ 225909 w 274320"/>
              <a:gd name="connsiteY9" fmla="*/ 137143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" h="274320">
                <a:moveTo>
                  <a:pt x="274320" y="137143"/>
                </a:moveTo>
                <a:cubicBezTo>
                  <a:pt x="274320" y="212894"/>
                  <a:pt x="212914" y="274310"/>
                  <a:pt x="137177" y="274320"/>
                </a:cubicBezTo>
                <a:cubicBezTo>
                  <a:pt x="61440" y="274330"/>
                  <a:pt x="0" y="212928"/>
                  <a:pt x="0" y="137177"/>
                </a:cubicBezTo>
                <a:cubicBezTo>
                  <a:pt x="0" y="61426"/>
                  <a:pt x="61406" y="10"/>
                  <a:pt x="137143" y="0"/>
                </a:cubicBezTo>
                <a:cubicBezTo>
                  <a:pt x="212846" y="82"/>
                  <a:pt x="274217" y="61430"/>
                  <a:pt x="274320" y="137143"/>
                </a:cubicBezTo>
                <a:close/>
                <a:moveTo>
                  <a:pt x="225909" y="137143"/>
                </a:moveTo>
                <a:cubicBezTo>
                  <a:pt x="225909" y="88128"/>
                  <a:pt x="186172" y="48398"/>
                  <a:pt x="137143" y="48401"/>
                </a:cubicBezTo>
                <a:cubicBezTo>
                  <a:pt x="88148" y="48405"/>
                  <a:pt x="48411" y="88142"/>
                  <a:pt x="48411" y="137157"/>
                </a:cubicBezTo>
                <a:cubicBezTo>
                  <a:pt x="48411" y="186161"/>
                  <a:pt x="88148" y="225888"/>
                  <a:pt x="137143" y="225898"/>
                </a:cubicBezTo>
                <a:cubicBezTo>
                  <a:pt x="186137" y="225840"/>
                  <a:pt x="225840" y="186137"/>
                  <a:pt x="225909" y="137143"/>
                </a:cubicBezTo>
                <a:close/>
              </a:path>
            </a:pathLst>
          </a:custGeom>
          <a:solidFill>
            <a:srgbClr val="FFFF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" name="Freeform: Shape 12"/>
          <p:cNvSpPr/>
          <p:nvPr/>
        </p:nvSpPr>
        <p:spPr>
          <a:xfrm>
            <a:off x="10217177" y="2314730"/>
            <a:ext cx="185074" cy="185074"/>
          </a:xfrm>
          <a:custGeom>
            <a:avLst/>
            <a:gdLst>
              <a:gd name="connsiteX0" fmla="*/ 185074 w 185074"/>
              <a:gd name="connsiteY0" fmla="*/ 92554 h 185074"/>
              <a:gd name="connsiteX1" fmla="*/ 92503 w 185074"/>
              <a:gd name="connsiteY1" fmla="*/ 185074 h 185074"/>
              <a:gd name="connsiteX2" fmla="*/ 0 w 185074"/>
              <a:gd name="connsiteY2" fmla="*/ 92520 h 185074"/>
              <a:gd name="connsiteX3" fmla="*/ 92537 w 185074"/>
              <a:gd name="connsiteY3" fmla="*/ 0 h 185074"/>
              <a:gd name="connsiteX4" fmla="*/ 185074 w 185074"/>
              <a:gd name="connsiteY4" fmla="*/ 92554 h 185074"/>
              <a:gd name="connsiteX5" fmla="*/ 152434 w 185074"/>
              <a:gd name="connsiteY5" fmla="*/ 92554 h 185074"/>
              <a:gd name="connsiteX6" fmla="*/ 92571 w 185074"/>
              <a:gd name="connsiteY6" fmla="*/ 32633 h 185074"/>
              <a:gd name="connsiteX7" fmla="*/ 32640 w 185074"/>
              <a:gd name="connsiteY7" fmla="*/ 92506 h 185074"/>
              <a:gd name="connsiteX8" fmla="*/ 92503 w 185074"/>
              <a:gd name="connsiteY8" fmla="*/ 152427 h 185074"/>
              <a:gd name="connsiteX9" fmla="*/ 92537 w 185074"/>
              <a:gd name="connsiteY9" fmla="*/ 152427 h 185074"/>
              <a:gd name="connsiteX10" fmla="*/ 152434 w 185074"/>
              <a:gd name="connsiteY10" fmla="*/ 92554 h 18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074" h="185074">
                <a:moveTo>
                  <a:pt x="185074" y="92554"/>
                </a:moveTo>
                <a:cubicBezTo>
                  <a:pt x="185074" y="143661"/>
                  <a:pt x="143622" y="185084"/>
                  <a:pt x="92503" y="185074"/>
                </a:cubicBezTo>
                <a:cubicBezTo>
                  <a:pt x="41417" y="185064"/>
                  <a:pt x="0" y="143626"/>
                  <a:pt x="0" y="92520"/>
                </a:cubicBezTo>
                <a:cubicBezTo>
                  <a:pt x="0" y="41421"/>
                  <a:pt x="41452" y="0"/>
                  <a:pt x="92537" y="0"/>
                </a:cubicBezTo>
                <a:cubicBezTo>
                  <a:pt x="143622" y="62"/>
                  <a:pt x="185006" y="41465"/>
                  <a:pt x="185074" y="92554"/>
                </a:cubicBezTo>
                <a:close/>
                <a:moveTo>
                  <a:pt x="152434" y="92554"/>
                </a:moveTo>
                <a:cubicBezTo>
                  <a:pt x="152434" y="59475"/>
                  <a:pt x="125657" y="32647"/>
                  <a:pt x="92571" y="32633"/>
                </a:cubicBezTo>
                <a:cubicBezTo>
                  <a:pt x="59486" y="32619"/>
                  <a:pt x="32640" y="59427"/>
                  <a:pt x="32640" y="92506"/>
                </a:cubicBezTo>
                <a:cubicBezTo>
                  <a:pt x="32640" y="125585"/>
                  <a:pt x="59417" y="152414"/>
                  <a:pt x="92503" y="152427"/>
                </a:cubicBezTo>
                <a:cubicBezTo>
                  <a:pt x="92537" y="152427"/>
                  <a:pt x="92537" y="152427"/>
                  <a:pt x="92537" y="152427"/>
                </a:cubicBezTo>
                <a:cubicBezTo>
                  <a:pt x="125588" y="152390"/>
                  <a:pt x="152400" y="125609"/>
                  <a:pt x="152434" y="92554"/>
                </a:cubicBezTo>
                <a:close/>
              </a:path>
            </a:pathLst>
          </a:custGeom>
          <a:solidFill>
            <a:srgbClr val="FFFF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Freeform: Shape 13"/>
          <p:cNvSpPr/>
          <p:nvPr/>
        </p:nvSpPr>
        <p:spPr>
          <a:xfrm>
            <a:off x="10158857" y="5924965"/>
            <a:ext cx="2814857" cy="579531"/>
          </a:xfrm>
          <a:custGeom>
            <a:avLst/>
            <a:gdLst>
              <a:gd name="connsiteX0" fmla="*/ 974263 w 2814857"/>
              <a:gd name="connsiteY0" fmla="*/ 26983 h 579531"/>
              <a:gd name="connsiteX1" fmla="*/ 947280 w 2814857"/>
              <a:gd name="connsiteY1" fmla="*/ 53966 h 579531"/>
              <a:gd name="connsiteX2" fmla="*/ 920297 w 2814857"/>
              <a:gd name="connsiteY2" fmla="*/ 26983 h 579531"/>
              <a:gd name="connsiteX3" fmla="*/ 947280 w 2814857"/>
              <a:gd name="connsiteY3" fmla="*/ 0 h 579531"/>
              <a:gd name="connsiteX4" fmla="*/ 974263 w 2814857"/>
              <a:gd name="connsiteY4" fmla="*/ 26949 h 579531"/>
              <a:gd name="connsiteX5" fmla="*/ 974263 w 2814857"/>
              <a:gd name="connsiteY5" fmla="*/ 26983 h 579531"/>
              <a:gd name="connsiteX6" fmla="*/ 1281051 w 2814857"/>
              <a:gd name="connsiteY6" fmla="*/ 26983 h 579531"/>
              <a:gd name="connsiteX7" fmla="*/ 1254069 w 2814857"/>
              <a:gd name="connsiteY7" fmla="*/ 54000 h 579531"/>
              <a:gd name="connsiteX8" fmla="*/ 1227051 w 2814857"/>
              <a:gd name="connsiteY8" fmla="*/ 27017 h 579531"/>
              <a:gd name="connsiteX9" fmla="*/ 1254034 w 2814857"/>
              <a:gd name="connsiteY9" fmla="*/ 0 h 579531"/>
              <a:gd name="connsiteX10" fmla="*/ 1281051 w 2814857"/>
              <a:gd name="connsiteY10" fmla="*/ 26949 h 579531"/>
              <a:gd name="connsiteX11" fmla="*/ 1281051 w 2814857"/>
              <a:gd name="connsiteY11" fmla="*/ 26983 h 579531"/>
              <a:gd name="connsiteX12" fmla="*/ 1587806 w 2814857"/>
              <a:gd name="connsiteY12" fmla="*/ 26983 h 579531"/>
              <a:gd name="connsiteX13" fmla="*/ 1560823 w 2814857"/>
              <a:gd name="connsiteY13" fmla="*/ 54000 h 579531"/>
              <a:gd name="connsiteX14" fmla="*/ 1533806 w 2814857"/>
              <a:gd name="connsiteY14" fmla="*/ 27017 h 579531"/>
              <a:gd name="connsiteX15" fmla="*/ 1560789 w 2814857"/>
              <a:gd name="connsiteY15" fmla="*/ 0 h 579531"/>
              <a:gd name="connsiteX16" fmla="*/ 1560823 w 2814857"/>
              <a:gd name="connsiteY16" fmla="*/ 0 h 579531"/>
              <a:gd name="connsiteX17" fmla="*/ 1587806 w 2814857"/>
              <a:gd name="connsiteY17" fmla="*/ 26983 h 579531"/>
              <a:gd name="connsiteX18" fmla="*/ 1894560 w 2814857"/>
              <a:gd name="connsiteY18" fmla="*/ 26983 h 579531"/>
              <a:gd name="connsiteX19" fmla="*/ 1867577 w 2814857"/>
              <a:gd name="connsiteY19" fmla="*/ 54000 h 579531"/>
              <a:gd name="connsiteX20" fmla="*/ 1840560 w 2814857"/>
              <a:gd name="connsiteY20" fmla="*/ 27017 h 579531"/>
              <a:gd name="connsiteX21" fmla="*/ 1867543 w 2814857"/>
              <a:gd name="connsiteY21" fmla="*/ 0 h 579531"/>
              <a:gd name="connsiteX22" fmla="*/ 1867577 w 2814857"/>
              <a:gd name="connsiteY22" fmla="*/ 0 h 579531"/>
              <a:gd name="connsiteX23" fmla="*/ 1894560 w 2814857"/>
              <a:gd name="connsiteY23" fmla="*/ 26949 h 579531"/>
              <a:gd name="connsiteX24" fmla="*/ 1894560 w 2814857"/>
              <a:gd name="connsiteY24" fmla="*/ 26983 h 579531"/>
              <a:gd name="connsiteX25" fmla="*/ 2201315 w 2814857"/>
              <a:gd name="connsiteY25" fmla="*/ 26983 h 579531"/>
              <a:gd name="connsiteX26" fmla="*/ 2174331 w 2814857"/>
              <a:gd name="connsiteY26" fmla="*/ 53966 h 579531"/>
              <a:gd name="connsiteX27" fmla="*/ 2147349 w 2814857"/>
              <a:gd name="connsiteY27" fmla="*/ 26983 h 579531"/>
              <a:gd name="connsiteX28" fmla="*/ 2174331 w 2814857"/>
              <a:gd name="connsiteY28" fmla="*/ 0 h 579531"/>
              <a:gd name="connsiteX29" fmla="*/ 2201315 w 2814857"/>
              <a:gd name="connsiteY29" fmla="*/ 26949 h 579531"/>
              <a:gd name="connsiteX30" fmla="*/ 2201315 w 2814857"/>
              <a:gd name="connsiteY30" fmla="*/ 26983 h 579531"/>
              <a:gd name="connsiteX31" fmla="*/ 974263 w 2814857"/>
              <a:gd name="connsiteY31" fmla="*/ 289714 h 579531"/>
              <a:gd name="connsiteX32" fmla="*/ 947315 w 2814857"/>
              <a:gd name="connsiteY32" fmla="*/ 316731 h 579531"/>
              <a:gd name="connsiteX33" fmla="*/ 920297 w 2814857"/>
              <a:gd name="connsiteY33" fmla="*/ 289783 h 579531"/>
              <a:gd name="connsiteX34" fmla="*/ 947246 w 2814857"/>
              <a:gd name="connsiteY34" fmla="*/ 262766 h 579531"/>
              <a:gd name="connsiteX35" fmla="*/ 947280 w 2814857"/>
              <a:gd name="connsiteY35" fmla="*/ 262766 h 579531"/>
              <a:gd name="connsiteX36" fmla="*/ 974263 w 2814857"/>
              <a:gd name="connsiteY36" fmla="*/ 289714 h 579531"/>
              <a:gd name="connsiteX37" fmla="*/ 1281051 w 2814857"/>
              <a:gd name="connsiteY37" fmla="*/ 289714 h 579531"/>
              <a:gd name="connsiteX38" fmla="*/ 1254103 w 2814857"/>
              <a:gd name="connsiteY38" fmla="*/ 316766 h 579531"/>
              <a:gd name="connsiteX39" fmla="*/ 1227051 w 2814857"/>
              <a:gd name="connsiteY39" fmla="*/ 289817 h 579531"/>
              <a:gd name="connsiteX40" fmla="*/ 1254000 w 2814857"/>
              <a:gd name="connsiteY40" fmla="*/ 262766 h 579531"/>
              <a:gd name="connsiteX41" fmla="*/ 1254034 w 2814857"/>
              <a:gd name="connsiteY41" fmla="*/ 262766 h 579531"/>
              <a:gd name="connsiteX42" fmla="*/ 1281051 w 2814857"/>
              <a:gd name="connsiteY42" fmla="*/ 289714 h 579531"/>
              <a:gd name="connsiteX43" fmla="*/ 1587806 w 2814857"/>
              <a:gd name="connsiteY43" fmla="*/ 289714 h 579531"/>
              <a:gd name="connsiteX44" fmla="*/ 1560857 w 2814857"/>
              <a:gd name="connsiteY44" fmla="*/ 316766 h 579531"/>
              <a:gd name="connsiteX45" fmla="*/ 1533806 w 2814857"/>
              <a:gd name="connsiteY45" fmla="*/ 289817 h 579531"/>
              <a:gd name="connsiteX46" fmla="*/ 1560754 w 2814857"/>
              <a:gd name="connsiteY46" fmla="*/ 262766 h 579531"/>
              <a:gd name="connsiteX47" fmla="*/ 1560823 w 2814857"/>
              <a:gd name="connsiteY47" fmla="*/ 262766 h 579531"/>
              <a:gd name="connsiteX48" fmla="*/ 1587806 w 2814857"/>
              <a:gd name="connsiteY48" fmla="*/ 289714 h 579531"/>
              <a:gd name="connsiteX49" fmla="*/ 1894560 w 2814857"/>
              <a:gd name="connsiteY49" fmla="*/ 289714 h 579531"/>
              <a:gd name="connsiteX50" fmla="*/ 1867611 w 2814857"/>
              <a:gd name="connsiteY50" fmla="*/ 316766 h 579531"/>
              <a:gd name="connsiteX51" fmla="*/ 1840560 w 2814857"/>
              <a:gd name="connsiteY51" fmla="*/ 289817 h 579531"/>
              <a:gd name="connsiteX52" fmla="*/ 1867509 w 2814857"/>
              <a:gd name="connsiteY52" fmla="*/ 262766 h 579531"/>
              <a:gd name="connsiteX53" fmla="*/ 1867577 w 2814857"/>
              <a:gd name="connsiteY53" fmla="*/ 262766 h 579531"/>
              <a:gd name="connsiteX54" fmla="*/ 1894560 w 2814857"/>
              <a:gd name="connsiteY54" fmla="*/ 289714 h 579531"/>
              <a:gd name="connsiteX55" fmla="*/ 2201315 w 2814857"/>
              <a:gd name="connsiteY55" fmla="*/ 289714 h 579531"/>
              <a:gd name="connsiteX56" fmla="*/ 2174366 w 2814857"/>
              <a:gd name="connsiteY56" fmla="*/ 316731 h 579531"/>
              <a:gd name="connsiteX57" fmla="*/ 2147349 w 2814857"/>
              <a:gd name="connsiteY57" fmla="*/ 289783 h 579531"/>
              <a:gd name="connsiteX58" fmla="*/ 2174297 w 2814857"/>
              <a:gd name="connsiteY58" fmla="*/ 262766 h 579531"/>
              <a:gd name="connsiteX59" fmla="*/ 2174331 w 2814857"/>
              <a:gd name="connsiteY59" fmla="*/ 262766 h 579531"/>
              <a:gd name="connsiteX60" fmla="*/ 2201315 w 2814857"/>
              <a:gd name="connsiteY60" fmla="*/ 289714 h 579531"/>
              <a:gd name="connsiteX61" fmla="*/ 974263 w 2814857"/>
              <a:gd name="connsiteY61" fmla="*/ 552480 h 579531"/>
              <a:gd name="connsiteX62" fmla="*/ 947315 w 2814857"/>
              <a:gd name="connsiteY62" fmla="*/ 579497 h 579531"/>
              <a:gd name="connsiteX63" fmla="*/ 920297 w 2814857"/>
              <a:gd name="connsiteY63" fmla="*/ 552549 h 579531"/>
              <a:gd name="connsiteX64" fmla="*/ 947246 w 2814857"/>
              <a:gd name="connsiteY64" fmla="*/ 525532 h 579531"/>
              <a:gd name="connsiteX65" fmla="*/ 947280 w 2814857"/>
              <a:gd name="connsiteY65" fmla="*/ 525532 h 579531"/>
              <a:gd name="connsiteX66" fmla="*/ 974263 w 2814857"/>
              <a:gd name="connsiteY66" fmla="*/ 552480 h 579531"/>
              <a:gd name="connsiteX67" fmla="*/ 1281051 w 2814857"/>
              <a:gd name="connsiteY67" fmla="*/ 552480 h 579531"/>
              <a:gd name="connsiteX68" fmla="*/ 1254103 w 2814857"/>
              <a:gd name="connsiteY68" fmla="*/ 579532 h 579531"/>
              <a:gd name="connsiteX69" fmla="*/ 1227051 w 2814857"/>
              <a:gd name="connsiteY69" fmla="*/ 552583 h 579531"/>
              <a:gd name="connsiteX70" fmla="*/ 1254000 w 2814857"/>
              <a:gd name="connsiteY70" fmla="*/ 525532 h 579531"/>
              <a:gd name="connsiteX71" fmla="*/ 1254034 w 2814857"/>
              <a:gd name="connsiteY71" fmla="*/ 525532 h 579531"/>
              <a:gd name="connsiteX72" fmla="*/ 1281051 w 2814857"/>
              <a:gd name="connsiteY72" fmla="*/ 552480 h 579531"/>
              <a:gd name="connsiteX73" fmla="*/ 1587806 w 2814857"/>
              <a:gd name="connsiteY73" fmla="*/ 552480 h 579531"/>
              <a:gd name="connsiteX74" fmla="*/ 1560857 w 2814857"/>
              <a:gd name="connsiteY74" fmla="*/ 579532 h 579531"/>
              <a:gd name="connsiteX75" fmla="*/ 1533806 w 2814857"/>
              <a:gd name="connsiteY75" fmla="*/ 552583 h 579531"/>
              <a:gd name="connsiteX76" fmla="*/ 1560754 w 2814857"/>
              <a:gd name="connsiteY76" fmla="*/ 525532 h 579531"/>
              <a:gd name="connsiteX77" fmla="*/ 1560823 w 2814857"/>
              <a:gd name="connsiteY77" fmla="*/ 525532 h 579531"/>
              <a:gd name="connsiteX78" fmla="*/ 1587806 w 2814857"/>
              <a:gd name="connsiteY78" fmla="*/ 552480 h 579531"/>
              <a:gd name="connsiteX79" fmla="*/ 1894560 w 2814857"/>
              <a:gd name="connsiteY79" fmla="*/ 552480 h 579531"/>
              <a:gd name="connsiteX80" fmla="*/ 1867611 w 2814857"/>
              <a:gd name="connsiteY80" fmla="*/ 579532 h 579531"/>
              <a:gd name="connsiteX81" fmla="*/ 1840560 w 2814857"/>
              <a:gd name="connsiteY81" fmla="*/ 552583 h 579531"/>
              <a:gd name="connsiteX82" fmla="*/ 1867509 w 2814857"/>
              <a:gd name="connsiteY82" fmla="*/ 525532 h 579531"/>
              <a:gd name="connsiteX83" fmla="*/ 1867577 w 2814857"/>
              <a:gd name="connsiteY83" fmla="*/ 525532 h 579531"/>
              <a:gd name="connsiteX84" fmla="*/ 1894560 w 2814857"/>
              <a:gd name="connsiteY84" fmla="*/ 552480 h 579531"/>
              <a:gd name="connsiteX85" fmla="*/ 54000 w 2814857"/>
              <a:gd name="connsiteY85" fmla="*/ 26983 h 579531"/>
              <a:gd name="connsiteX86" fmla="*/ 27017 w 2814857"/>
              <a:gd name="connsiteY86" fmla="*/ 54000 h 579531"/>
              <a:gd name="connsiteX87" fmla="*/ 0 w 2814857"/>
              <a:gd name="connsiteY87" fmla="*/ 27017 h 579531"/>
              <a:gd name="connsiteX88" fmla="*/ 26983 w 2814857"/>
              <a:gd name="connsiteY88" fmla="*/ 0 h 579531"/>
              <a:gd name="connsiteX89" fmla="*/ 54000 w 2814857"/>
              <a:gd name="connsiteY89" fmla="*/ 26949 h 579531"/>
              <a:gd name="connsiteX90" fmla="*/ 54000 w 2814857"/>
              <a:gd name="connsiteY90" fmla="*/ 26983 h 579531"/>
              <a:gd name="connsiteX91" fmla="*/ 360754 w 2814857"/>
              <a:gd name="connsiteY91" fmla="*/ 26983 h 579531"/>
              <a:gd name="connsiteX92" fmla="*/ 333772 w 2814857"/>
              <a:gd name="connsiteY92" fmla="*/ 54000 h 579531"/>
              <a:gd name="connsiteX93" fmla="*/ 306754 w 2814857"/>
              <a:gd name="connsiteY93" fmla="*/ 27017 h 579531"/>
              <a:gd name="connsiteX94" fmla="*/ 333738 w 2814857"/>
              <a:gd name="connsiteY94" fmla="*/ 0 h 579531"/>
              <a:gd name="connsiteX95" fmla="*/ 333772 w 2814857"/>
              <a:gd name="connsiteY95" fmla="*/ 0 h 579531"/>
              <a:gd name="connsiteX96" fmla="*/ 360754 w 2814857"/>
              <a:gd name="connsiteY96" fmla="*/ 26983 h 579531"/>
              <a:gd name="connsiteX97" fmla="*/ 667508 w 2814857"/>
              <a:gd name="connsiteY97" fmla="*/ 26983 h 579531"/>
              <a:gd name="connsiteX98" fmla="*/ 640526 w 2814857"/>
              <a:gd name="connsiteY98" fmla="*/ 54000 h 579531"/>
              <a:gd name="connsiteX99" fmla="*/ 613508 w 2814857"/>
              <a:gd name="connsiteY99" fmla="*/ 27017 h 579531"/>
              <a:gd name="connsiteX100" fmla="*/ 640492 w 2814857"/>
              <a:gd name="connsiteY100" fmla="*/ 0 h 579531"/>
              <a:gd name="connsiteX101" fmla="*/ 640526 w 2814857"/>
              <a:gd name="connsiteY101" fmla="*/ 0 h 579531"/>
              <a:gd name="connsiteX102" fmla="*/ 667508 w 2814857"/>
              <a:gd name="connsiteY102" fmla="*/ 26949 h 579531"/>
              <a:gd name="connsiteX103" fmla="*/ 667508 w 2814857"/>
              <a:gd name="connsiteY103" fmla="*/ 26983 h 579531"/>
              <a:gd name="connsiteX104" fmla="*/ 54000 w 2814857"/>
              <a:gd name="connsiteY104" fmla="*/ 289714 h 579531"/>
              <a:gd name="connsiteX105" fmla="*/ 27051 w 2814857"/>
              <a:gd name="connsiteY105" fmla="*/ 316766 h 579531"/>
              <a:gd name="connsiteX106" fmla="*/ 0 w 2814857"/>
              <a:gd name="connsiteY106" fmla="*/ 289817 h 579531"/>
              <a:gd name="connsiteX107" fmla="*/ 26949 w 2814857"/>
              <a:gd name="connsiteY107" fmla="*/ 262766 h 579531"/>
              <a:gd name="connsiteX108" fmla="*/ 26983 w 2814857"/>
              <a:gd name="connsiteY108" fmla="*/ 262766 h 579531"/>
              <a:gd name="connsiteX109" fmla="*/ 54000 w 2814857"/>
              <a:gd name="connsiteY109" fmla="*/ 289714 h 579531"/>
              <a:gd name="connsiteX110" fmla="*/ 360754 w 2814857"/>
              <a:gd name="connsiteY110" fmla="*/ 289714 h 579531"/>
              <a:gd name="connsiteX111" fmla="*/ 333806 w 2814857"/>
              <a:gd name="connsiteY111" fmla="*/ 316766 h 579531"/>
              <a:gd name="connsiteX112" fmla="*/ 306754 w 2814857"/>
              <a:gd name="connsiteY112" fmla="*/ 289817 h 579531"/>
              <a:gd name="connsiteX113" fmla="*/ 333703 w 2814857"/>
              <a:gd name="connsiteY113" fmla="*/ 262766 h 579531"/>
              <a:gd name="connsiteX114" fmla="*/ 333772 w 2814857"/>
              <a:gd name="connsiteY114" fmla="*/ 262766 h 579531"/>
              <a:gd name="connsiteX115" fmla="*/ 360754 w 2814857"/>
              <a:gd name="connsiteY115" fmla="*/ 289714 h 579531"/>
              <a:gd name="connsiteX116" fmla="*/ 667508 w 2814857"/>
              <a:gd name="connsiteY116" fmla="*/ 289714 h 579531"/>
              <a:gd name="connsiteX117" fmla="*/ 640560 w 2814857"/>
              <a:gd name="connsiteY117" fmla="*/ 316766 h 579531"/>
              <a:gd name="connsiteX118" fmla="*/ 613508 w 2814857"/>
              <a:gd name="connsiteY118" fmla="*/ 289817 h 579531"/>
              <a:gd name="connsiteX119" fmla="*/ 640457 w 2814857"/>
              <a:gd name="connsiteY119" fmla="*/ 262766 h 579531"/>
              <a:gd name="connsiteX120" fmla="*/ 640526 w 2814857"/>
              <a:gd name="connsiteY120" fmla="*/ 262766 h 579531"/>
              <a:gd name="connsiteX121" fmla="*/ 667508 w 2814857"/>
              <a:gd name="connsiteY121" fmla="*/ 289714 h 579531"/>
              <a:gd name="connsiteX122" fmla="*/ 54000 w 2814857"/>
              <a:gd name="connsiteY122" fmla="*/ 552480 h 579531"/>
              <a:gd name="connsiteX123" fmla="*/ 27051 w 2814857"/>
              <a:gd name="connsiteY123" fmla="*/ 579532 h 579531"/>
              <a:gd name="connsiteX124" fmla="*/ 0 w 2814857"/>
              <a:gd name="connsiteY124" fmla="*/ 552583 h 579531"/>
              <a:gd name="connsiteX125" fmla="*/ 26949 w 2814857"/>
              <a:gd name="connsiteY125" fmla="*/ 525532 h 579531"/>
              <a:gd name="connsiteX126" fmla="*/ 26983 w 2814857"/>
              <a:gd name="connsiteY126" fmla="*/ 525532 h 579531"/>
              <a:gd name="connsiteX127" fmla="*/ 54000 w 2814857"/>
              <a:gd name="connsiteY127" fmla="*/ 552480 h 579531"/>
              <a:gd name="connsiteX128" fmla="*/ 360754 w 2814857"/>
              <a:gd name="connsiteY128" fmla="*/ 552480 h 579531"/>
              <a:gd name="connsiteX129" fmla="*/ 333806 w 2814857"/>
              <a:gd name="connsiteY129" fmla="*/ 579532 h 579531"/>
              <a:gd name="connsiteX130" fmla="*/ 306754 w 2814857"/>
              <a:gd name="connsiteY130" fmla="*/ 552583 h 579531"/>
              <a:gd name="connsiteX131" fmla="*/ 333703 w 2814857"/>
              <a:gd name="connsiteY131" fmla="*/ 525532 h 579531"/>
              <a:gd name="connsiteX132" fmla="*/ 333772 w 2814857"/>
              <a:gd name="connsiteY132" fmla="*/ 525532 h 579531"/>
              <a:gd name="connsiteX133" fmla="*/ 360754 w 2814857"/>
              <a:gd name="connsiteY133" fmla="*/ 552480 h 579531"/>
              <a:gd name="connsiteX134" fmla="*/ 667508 w 2814857"/>
              <a:gd name="connsiteY134" fmla="*/ 552480 h 579531"/>
              <a:gd name="connsiteX135" fmla="*/ 640560 w 2814857"/>
              <a:gd name="connsiteY135" fmla="*/ 579532 h 579531"/>
              <a:gd name="connsiteX136" fmla="*/ 613508 w 2814857"/>
              <a:gd name="connsiteY136" fmla="*/ 552583 h 579531"/>
              <a:gd name="connsiteX137" fmla="*/ 640457 w 2814857"/>
              <a:gd name="connsiteY137" fmla="*/ 525532 h 579531"/>
              <a:gd name="connsiteX138" fmla="*/ 640526 w 2814857"/>
              <a:gd name="connsiteY138" fmla="*/ 525532 h 579531"/>
              <a:gd name="connsiteX139" fmla="*/ 667508 w 2814857"/>
              <a:gd name="connsiteY139" fmla="*/ 552480 h 579531"/>
              <a:gd name="connsiteX140" fmla="*/ 2201315 w 2814857"/>
              <a:gd name="connsiteY140" fmla="*/ 552480 h 579531"/>
              <a:gd name="connsiteX141" fmla="*/ 2174366 w 2814857"/>
              <a:gd name="connsiteY141" fmla="*/ 579497 h 579531"/>
              <a:gd name="connsiteX142" fmla="*/ 2147349 w 2814857"/>
              <a:gd name="connsiteY142" fmla="*/ 552549 h 579531"/>
              <a:gd name="connsiteX143" fmla="*/ 2174297 w 2814857"/>
              <a:gd name="connsiteY143" fmla="*/ 525532 h 579531"/>
              <a:gd name="connsiteX144" fmla="*/ 2174331 w 2814857"/>
              <a:gd name="connsiteY144" fmla="*/ 525532 h 579531"/>
              <a:gd name="connsiteX145" fmla="*/ 2201315 w 2814857"/>
              <a:gd name="connsiteY145" fmla="*/ 552480 h 579531"/>
              <a:gd name="connsiteX146" fmla="*/ 2508103 w 2814857"/>
              <a:gd name="connsiteY146" fmla="*/ 26983 h 579531"/>
              <a:gd name="connsiteX147" fmla="*/ 2481120 w 2814857"/>
              <a:gd name="connsiteY147" fmla="*/ 54000 h 579531"/>
              <a:gd name="connsiteX148" fmla="*/ 2454103 w 2814857"/>
              <a:gd name="connsiteY148" fmla="*/ 27017 h 579531"/>
              <a:gd name="connsiteX149" fmla="*/ 2481086 w 2814857"/>
              <a:gd name="connsiteY149" fmla="*/ 0 h 579531"/>
              <a:gd name="connsiteX150" fmla="*/ 2508103 w 2814857"/>
              <a:gd name="connsiteY150" fmla="*/ 26949 h 579531"/>
              <a:gd name="connsiteX151" fmla="*/ 2508103 w 2814857"/>
              <a:gd name="connsiteY151" fmla="*/ 26983 h 579531"/>
              <a:gd name="connsiteX152" fmla="*/ 2814857 w 2814857"/>
              <a:gd name="connsiteY152" fmla="*/ 26983 h 579531"/>
              <a:gd name="connsiteX153" fmla="*/ 2787874 w 2814857"/>
              <a:gd name="connsiteY153" fmla="*/ 54000 h 579531"/>
              <a:gd name="connsiteX154" fmla="*/ 2760857 w 2814857"/>
              <a:gd name="connsiteY154" fmla="*/ 27017 h 579531"/>
              <a:gd name="connsiteX155" fmla="*/ 2787841 w 2814857"/>
              <a:gd name="connsiteY155" fmla="*/ 0 h 579531"/>
              <a:gd name="connsiteX156" fmla="*/ 2787874 w 2814857"/>
              <a:gd name="connsiteY156" fmla="*/ 0 h 579531"/>
              <a:gd name="connsiteX157" fmla="*/ 2814857 w 2814857"/>
              <a:gd name="connsiteY157" fmla="*/ 26949 h 579531"/>
              <a:gd name="connsiteX158" fmla="*/ 2814857 w 2814857"/>
              <a:gd name="connsiteY158" fmla="*/ 26983 h 579531"/>
              <a:gd name="connsiteX159" fmla="*/ 2508103 w 2814857"/>
              <a:gd name="connsiteY159" fmla="*/ 289714 h 579531"/>
              <a:gd name="connsiteX160" fmla="*/ 2481154 w 2814857"/>
              <a:gd name="connsiteY160" fmla="*/ 316766 h 579531"/>
              <a:gd name="connsiteX161" fmla="*/ 2454103 w 2814857"/>
              <a:gd name="connsiteY161" fmla="*/ 289817 h 579531"/>
              <a:gd name="connsiteX162" fmla="*/ 2481051 w 2814857"/>
              <a:gd name="connsiteY162" fmla="*/ 262766 h 579531"/>
              <a:gd name="connsiteX163" fmla="*/ 2481086 w 2814857"/>
              <a:gd name="connsiteY163" fmla="*/ 262766 h 579531"/>
              <a:gd name="connsiteX164" fmla="*/ 2508103 w 2814857"/>
              <a:gd name="connsiteY164" fmla="*/ 289714 h 579531"/>
              <a:gd name="connsiteX165" fmla="*/ 2814857 w 2814857"/>
              <a:gd name="connsiteY165" fmla="*/ 289714 h 579531"/>
              <a:gd name="connsiteX166" fmla="*/ 2787908 w 2814857"/>
              <a:gd name="connsiteY166" fmla="*/ 316766 h 579531"/>
              <a:gd name="connsiteX167" fmla="*/ 2760857 w 2814857"/>
              <a:gd name="connsiteY167" fmla="*/ 289817 h 579531"/>
              <a:gd name="connsiteX168" fmla="*/ 2787806 w 2814857"/>
              <a:gd name="connsiteY168" fmla="*/ 262766 h 579531"/>
              <a:gd name="connsiteX169" fmla="*/ 2787874 w 2814857"/>
              <a:gd name="connsiteY169" fmla="*/ 262766 h 579531"/>
              <a:gd name="connsiteX170" fmla="*/ 2814857 w 2814857"/>
              <a:gd name="connsiteY170" fmla="*/ 289714 h 579531"/>
              <a:gd name="connsiteX171" fmla="*/ 2508103 w 2814857"/>
              <a:gd name="connsiteY171" fmla="*/ 552480 h 579531"/>
              <a:gd name="connsiteX172" fmla="*/ 2481154 w 2814857"/>
              <a:gd name="connsiteY172" fmla="*/ 579532 h 579531"/>
              <a:gd name="connsiteX173" fmla="*/ 2454103 w 2814857"/>
              <a:gd name="connsiteY173" fmla="*/ 552583 h 579531"/>
              <a:gd name="connsiteX174" fmla="*/ 2481051 w 2814857"/>
              <a:gd name="connsiteY174" fmla="*/ 525532 h 579531"/>
              <a:gd name="connsiteX175" fmla="*/ 2481086 w 2814857"/>
              <a:gd name="connsiteY175" fmla="*/ 525532 h 579531"/>
              <a:gd name="connsiteX176" fmla="*/ 2508103 w 2814857"/>
              <a:gd name="connsiteY176" fmla="*/ 552480 h 579531"/>
              <a:gd name="connsiteX177" fmla="*/ 2814857 w 2814857"/>
              <a:gd name="connsiteY177" fmla="*/ 552480 h 579531"/>
              <a:gd name="connsiteX178" fmla="*/ 2787908 w 2814857"/>
              <a:gd name="connsiteY178" fmla="*/ 579532 h 579531"/>
              <a:gd name="connsiteX179" fmla="*/ 2760857 w 2814857"/>
              <a:gd name="connsiteY179" fmla="*/ 552583 h 579531"/>
              <a:gd name="connsiteX180" fmla="*/ 2787806 w 2814857"/>
              <a:gd name="connsiteY180" fmla="*/ 525532 h 579531"/>
              <a:gd name="connsiteX181" fmla="*/ 2787874 w 2814857"/>
              <a:gd name="connsiteY181" fmla="*/ 525532 h 579531"/>
              <a:gd name="connsiteX182" fmla="*/ 2814857 w 2814857"/>
              <a:gd name="connsiteY182" fmla="*/ 552480 h 57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2814857" h="579531">
                <a:moveTo>
                  <a:pt x="974263" y="26983"/>
                </a:moveTo>
                <a:cubicBezTo>
                  <a:pt x="974263" y="41897"/>
                  <a:pt x="962194" y="53966"/>
                  <a:pt x="947280" y="53966"/>
                </a:cubicBezTo>
                <a:cubicBezTo>
                  <a:pt x="932366" y="53966"/>
                  <a:pt x="920297" y="41897"/>
                  <a:pt x="920297" y="26983"/>
                </a:cubicBezTo>
                <a:cubicBezTo>
                  <a:pt x="920297" y="12069"/>
                  <a:pt x="932366" y="0"/>
                  <a:pt x="947280" y="0"/>
                </a:cubicBezTo>
                <a:cubicBezTo>
                  <a:pt x="962160" y="0"/>
                  <a:pt x="974263" y="12034"/>
                  <a:pt x="974263" y="26949"/>
                </a:cubicBezTo>
                <a:cubicBezTo>
                  <a:pt x="974263" y="26949"/>
                  <a:pt x="974263" y="26983"/>
                  <a:pt x="974263" y="26983"/>
                </a:cubicBezTo>
                <a:close/>
                <a:moveTo>
                  <a:pt x="1281051" y="26983"/>
                </a:moveTo>
                <a:cubicBezTo>
                  <a:pt x="1281051" y="41897"/>
                  <a:pt x="1268983" y="54000"/>
                  <a:pt x="1254069" y="54000"/>
                </a:cubicBezTo>
                <a:cubicBezTo>
                  <a:pt x="1239154" y="54000"/>
                  <a:pt x="1227051" y="41931"/>
                  <a:pt x="1227051" y="27017"/>
                </a:cubicBezTo>
                <a:cubicBezTo>
                  <a:pt x="1227051" y="12103"/>
                  <a:pt x="1239120" y="0"/>
                  <a:pt x="1254034" y="0"/>
                </a:cubicBezTo>
                <a:cubicBezTo>
                  <a:pt x="1268949" y="0"/>
                  <a:pt x="1281051" y="12069"/>
                  <a:pt x="1281051" y="26949"/>
                </a:cubicBezTo>
                <a:cubicBezTo>
                  <a:pt x="1281051" y="26983"/>
                  <a:pt x="1281051" y="26983"/>
                  <a:pt x="1281051" y="26983"/>
                </a:cubicBezTo>
                <a:close/>
                <a:moveTo>
                  <a:pt x="1587806" y="26983"/>
                </a:moveTo>
                <a:cubicBezTo>
                  <a:pt x="1587806" y="41897"/>
                  <a:pt x="1575738" y="54000"/>
                  <a:pt x="1560823" y="54000"/>
                </a:cubicBezTo>
                <a:cubicBezTo>
                  <a:pt x="1545908" y="54000"/>
                  <a:pt x="1533806" y="41931"/>
                  <a:pt x="1533806" y="27017"/>
                </a:cubicBezTo>
                <a:cubicBezTo>
                  <a:pt x="1533806" y="12103"/>
                  <a:pt x="1545874" y="0"/>
                  <a:pt x="1560789" y="0"/>
                </a:cubicBezTo>
                <a:cubicBezTo>
                  <a:pt x="1560789" y="0"/>
                  <a:pt x="1560823" y="0"/>
                  <a:pt x="1560823" y="0"/>
                </a:cubicBezTo>
                <a:cubicBezTo>
                  <a:pt x="1575738" y="0"/>
                  <a:pt x="1587806" y="12069"/>
                  <a:pt x="1587806" y="26983"/>
                </a:cubicBezTo>
                <a:close/>
                <a:moveTo>
                  <a:pt x="1894560" y="26983"/>
                </a:moveTo>
                <a:cubicBezTo>
                  <a:pt x="1894560" y="41897"/>
                  <a:pt x="1882492" y="54000"/>
                  <a:pt x="1867577" y="54000"/>
                </a:cubicBezTo>
                <a:cubicBezTo>
                  <a:pt x="1852663" y="54000"/>
                  <a:pt x="1840560" y="41931"/>
                  <a:pt x="1840560" y="27017"/>
                </a:cubicBezTo>
                <a:cubicBezTo>
                  <a:pt x="1840560" y="12103"/>
                  <a:pt x="1852629" y="0"/>
                  <a:pt x="1867543" y="0"/>
                </a:cubicBezTo>
                <a:cubicBezTo>
                  <a:pt x="1867543" y="0"/>
                  <a:pt x="1867577" y="0"/>
                  <a:pt x="1867577" y="0"/>
                </a:cubicBezTo>
                <a:cubicBezTo>
                  <a:pt x="1882457" y="0"/>
                  <a:pt x="1894560" y="12034"/>
                  <a:pt x="1894560" y="26949"/>
                </a:cubicBezTo>
                <a:cubicBezTo>
                  <a:pt x="1894560" y="26949"/>
                  <a:pt x="1894560" y="26983"/>
                  <a:pt x="1894560" y="26983"/>
                </a:cubicBezTo>
                <a:close/>
                <a:moveTo>
                  <a:pt x="2201315" y="26983"/>
                </a:moveTo>
                <a:cubicBezTo>
                  <a:pt x="2201315" y="41897"/>
                  <a:pt x="2189246" y="53966"/>
                  <a:pt x="2174331" y="53966"/>
                </a:cubicBezTo>
                <a:cubicBezTo>
                  <a:pt x="2159418" y="53966"/>
                  <a:pt x="2147349" y="41897"/>
                  <a:pt x="2147349" y="26983"/>
                </a:cubicBezTo>
                <a:cubicBezTo>
                  <a:pt x="2147349" y="12069"/>
                  <a:pt x="2159418" y="0"/>
                  <a:pt x="2174331" y="0"/>
                </a:cubicBezTo>
                <a:cubicBezTo>
                  <a:pt x="2189212" y="0"/>
                  <a:pt x="2201315" y="12034"/>
                  <a:pt x="2201315" y="26949"/>
                </a:cubicBezTo>
                <a:cubicBezTo>
                  <a:pt x="2201315" y="26949"/>
                  <a:pt x="2201315" y="26983"/>
                  <a:pt x="2201315" y="26983"/>
                </a:cubicBezTo>
                <a:close/>
                <a:moveTo>
                  <a:pt x="974263" y="289714"/>
                </a:moveTo>
                <a:cubicBezTo>
                  <a:pt x="974297" y="304629"/>
                  <a:pt x="962228" y="316697"/>
                  <a:pt x="947315" y="316731"/>
                </a:cubicBezTo>
                <a:cubicBezTo>
                  <a:pt x="932400" y="316766"/>
                  <a:pt x="920331" y="304697"/>
                  <a:pt x="920297" y="289783"/>
                </a:cubicBezTo>
                <a:cubicBezTo>
                  <a:pt x="920263" y="274869"/>
                  <a:pt x="932331" y="262800"/>
                  <a:pt x="947246" y="262766"/>
                </a:cubicBezTo>
                <a:cubicBezTo>
                  <a:pt x="947246" y="262766"/>
                  <a:pt x="947280" y="262766"/>
                  <a:pt x="947280" y="262766"/>
                </a:cubicBezTo>
                <a:cubicBezTo>
                  <a:pt x="962160" y="262766"/>
                  <a:pt x="974263" y="274834"/>
                  <a:pt x="974263" y="289714"/>
                </a:cubicBezTo>
                <a:close/>
                <a:moveTo>
                  <a:pt x="1281051" y="289714"/>
                </a:moveTo>
                <a:cubicBezTo>
                  <a:pt x="1281086" y="304629"/>
                  <a:pt x="1269017" y="316731"/>
                  <a:pt x="1254103" y="316766"/>
                </a:cubicBezTo>
                <a:cubicBezTo>
                  <a:pt x="1239188" y="316800"/>
                  <a:pt x="1227086" y="304731"/>
                  <a:pt x="1227051" y="289817"/>
                </a:cubicBezTo>
                <a:cubicBezTo>
                  <a:pt x="1227017" y="274903"/>
                  <a:pt x="1239086" y="262800"/>
                  <a:pt x="1254000" y="262766"/>
                </a:cubicBezTo>
                <a:cubicBezTo>
                  <a:pt x="1254000" y="262766"/>
                  <a:pt x="1254034" y="262766"/>
                  <a:pt x="1254034" y="262766"/>
                </a:cubicBezTo>
                <a:cubicBezTo>
                  <a:pt x="1268949" y="262766"/>
                  <a:pt x="1281017" y="274800"/>
                  <a:pt x="1281051" y="289714"/>
                </a:cubicBezTo>
                <a:close/>
                <a:moveTo>
                  <a:pt x="1587806" y="289714"/>
                </a:moveTo>
                <a:cubicBezTo>
                  <a:pt x="1587841" y="304629"/>
                  <a:pt x="1575772" y="316731"/>
                  <a:pt x="1560857" y="316766"/>
                </a:cubicBezTo>
                <a:cubicBezTo>
                  <a:pt x="1545943" y="316800"/>
                  <a:pt x="1533841" y="304731"/>
                  <a:pt x="1533806" y="289817"/>
                </a:cubicBezTo>
                <a:cubicBezTo>
                  <a:pt x="1533772" y="274903"/>
                  <a:pt x="1545841" y="262800"/>
                  <a:pt x="1560754" y="262766"/>
                </a:cubicBezTo>
                <a:cubicBezTo>
                  <a:pt x="1560789" y="262766"/>
                  <a:pt x="1560789" y="262766"/>
                  <a:pt x="1560823" y="262766"/>
                </a:cubicBezTo>
                <a:cubicBezTo>
                  <a:pt x="1575703" y="262766"/>
                  <a:pt x="1587772" y="274834"/>
                  <a:pt x="1587806" y="289714"/>
                </a:cubicBezTo>
                <a:close/>
                <a:moveTo>
                  <a:pt x="1894560" y="289714"/>
                </a:moveTo>
                <a:cubicBezTo>
                  <a:pt x="1894595" y="304629"/>
                  <a:pt x="1882526" y="316731"/>
                  <a:pt x="1867611" y="316766"/>
                </a:cubicBezTo>
                <a:cubicBezTo>
                  <a:pt x="1852698" y="316800"/>
                  <a:pt x="1840595" y="304731"/>
                  <a:pt x="1840560" y="289817"/>
                </a:cubicBezTo>
                <a:cubicBezTo>
                  <a:pt x="1840526" y="274903"/>
                  <a:pt x="1852595" y="262800"/>
                  <a:pt x="1867509" y="262766"/>
                </a:cubicBezTo>
                <a:cubicBezTo>
                  <a:pt x="1867543" y="262766"/>
                  <a:pt x="1867543" y="262766"/>
                  <a:pt x="1867577" y="262766"/>
                </a:cubicBezTo>
                <a:cubicBezTo>
                  <a:pt x="1882457" y="262766"/>
                  <a:pt x="1894560" y="274834"/>
                  <a:pt x="1894560" y="289714"/>
                </a:cubicBezTo>
                <a:close/>
                <a:moveTo>
                  <a:pt x="2201315" y="289714"/>
                </a:moveTo>
                <a:cubicBezTo>
                  <a:pt x="2201349" y="304629"/>
                  <a:pt x="2189280" y="316697"/>
                  <a:pt x="2174366" y="316731"/>
                </a:cubicBezTo>
                <a:cubicBezTo>
                  <a:pt x="2159452" y="316766"/>
                  <a:pt x="2147383" y="304697"/>
                  <a:pt x="2147349" y="289783"/>
                </a:cubicBezTo>
                <a:cubicBezTo>
                  <a:pt x="2147315" y="274869"/>
                  <a:pt x="2159383" y="262800"/>
                  <a:pt x="2174297" y="262766"/>
                </a:cubicBezTo>
                <a:cubicBezTo>
                  <a:pt x="2174297" y="262766"/>
                  <a:pt x="2174331" y="262766"/>
                  <a:pt x="2174331" y="262766"/>
                </a:cubicBezTo>
                <a:cubicBezTo>
                  <a:pt x="2189212" y="262766"/>
                  <a:pt x="2201315" y="274834"/>
                  <a:pt x="2201315" y="289714"/>
                </a:cubicBezTo>
                <a:close/>
                <a:moveTo>
                  <a:pt x="974263" y="552480"/>
                </a:moveTo>
                <a:cubicBezTo>
                  <a:pt x="974297" y="567394"/>
                  <a:pt x="962228" y="579463"/>
                  <a:pt x="947315" y="579497"/>
                </a:cubicBezTo>
                <a:cubicBezTo>
                  <a:pt x="932400" y="579532"/>
                  <a:pt x="920331" y="567463"/>
                  <a:pt x="920297" y="552549"/>
                </a:cubicBezTo>
                <a:cubicBezTo>
                  <a:pt x="920263" y="537635"/>
                  <a:pt x="932331" y="525566"/>
                  <a:pt x="947246" y="525532"/>
                </a:cubicBezTo>
                <a:cubicBezTo>
                  <a:pt x="947246" y="525532"/>
                  <a:pt x="947280" y="525532"/>
                  <a:pt x="947280" y="525532"/>
                </a:cubicBezTo>
                <a:cubicBezTo>
                  <a:pt x="962160" y="525532"/>
                  <a:pt x="974263" y="537600"/>
                  <a:pt x="974263" y="552480"/>
                </a:cubicBezTo>
                <a:close/>
                <a:moveTo>
                  <a:pt x="1281051" y="552480"/>
                </a:moveTo>
                <a:cubicBezTo>
                  <a:pt x="1281086" y="567394"/>
                  <a:pt x="1269017" y="579497"/>
                  <a:pt x="1254103" y="579532"/>
                </a:cubicBezTo>
                <a:cubicBezTo>
                  <a:pt x="1239188" y="579566"/>
                  <a:pt x="1227086" y="567497"/>
                  <a:pt x="1227051" y="552583"/>
                </a:cubicBezTo>
                <a:cubicBezTo>
                  <a:pt x="1227017" y="537669"/>
                  <a:pt x="1239086" y="525566"/>
                  <a:pt x="1254000" y="525532"/>
                </a:cubicBezTo>
                <a:cubicBezTo>
                  <a:pt x="1254000" y="525532"/>
                  <a:pt x="1254034" y="525532"/>
                  <a:pt x="1254034" y="525532"/>
                </a:cubicBezTo>
                <a:cubicBezTo>
                  <a:pt x="1268949" y="525532"/>
                  <a:pt x="1281017" y="537566"/>
                  <a:pt x="1281051" y="552480"/>
                </a:cubicBezTo>
                <a:close/>
                <a:moveTo>
                  <a:pt x="1587806" y="552480"/>
                </a:moveTo>
                <a:cubicBezTo>
                  <a:pt x="1587841" y="567394"/>
                  <a:pt x="1575772" y="579497"/>
                  <a:pt x="1560857" y="579532"/>
                </a:cubicBezTo>
                <a:cubicBezTo>
                  <a:pt x="1545943" y="579566"/>
                  <a:pt x="1533841" y="567497"/>
                  <a:pt x="1533806" y="552583"/>
                </a:cubicBezTo>
                <a:cubicBezTo>
                  <a:pt x="1533772" y="537669"/>
                  <a:pt x="1545841" y="525566"/>
                  <a:pt x="1560754" y="525532"/>
                </a:cubicBezTo>
                <a:cubicBezTo>
                  <a:pt x="1560789" y="525532"/>
                  <a:pt x="1560789" y="525532"/>
                  <a:pt x="1560823" y="525532"/>
                </a:cubicBezTo>
                <a:cubicBezTo>
                  <a:pt x="1575703" y="525532"/>
                  <a:pt x="1587772" y="537600"/>
                  <a:pt x="1587806" y="552480"/>
                </a:cubicBezTo>
                <a:close/>
                <a:moveTo>
                  <a:pt x="1894560" y="552480"/>
                </a:moveTo>
                <a:cubicBezTo>
                  <a:pt x="1894595" y="567394"/>
                  <a:pt x="1882526" y="579497"/>
                  <a:pt x="1867611" y="579532"/>
                </a:cubicBezTo>
                <a:cubicBezTo>
                  <a:pt x="1852698" y="579566"/>
                  <a:pt x="1840595" y="567497"/>
                  <a:pt x="1840560" y="552583"/>
                </a:cubicBezTo>
                <a:cubicBezTo>
                  <a:pt x="1840526" y="537669"/>
                  <a:pt x="1852595" y="525566"/>
                  <a:pt x="1867509" y="525532"/>
                </a:cubicBezTo>
                <a:cubicBezTo>
                  <a:pt x="1867543" y="525532"/>
                  <a:pt x="1867543" y="525532"/>
                  <a:pt x="1867577" y="525532"/>
                </a:cubicBezTo>
                <a:cubicBezTo>
                  <a:pt x="1882457" y="525532"/>
                  <a:pt x="1894560" y="537600"/>
                  <a:pt x="1894560" y="552480"/>
                </a:cubicBezTo>
                <a:close/>
                <a:moveTo>
                  <a:pt x="54000" y="26983"/>
                </a:moveTo>
                <a:cubicBezTo>
                  <a:pt x="54000" y="41897"/>
                  <a:pt x="41931" y="54000"/>
                  <a:pt x="27017" y="54000"/>
                </a:cubicBezTo>
                <a:cubicBezTo>
                  <a:pt x="12103" y="54000"/>
                  <a:pt x="0" y="41931"/>
                  <a:pt x="0" y="27017"/>
                </a:cubicBezTo>
                <a:cubicBezTo>
                  <a:pt x="0" y="12103"/>
                  <a:pt x="12069" y="0"/>
                  <a:pt x="26983" y="0"/>
                </a:cubicBezTo>
                <a:cubicBezTo>
                  <a:pt x="41897" y="0"/>
                  <a:pt x="54000" y="12069"/>
                  <a:pt x="54000" y="26949"/>
                </a:cubicBezTo>
                <a:cubicBezTo>
                  <a:pt x="54000" y="26983"/>
                  <a:pt x="54000" y="26983"/>
                  <a:pt x="54000" y="26983"/>
                </a:cubicBezTo>
                <a:close/>
                <a:moveTo>
                  <a:pt x="360754" y="26983"/>
                </a:moveTo>
                <a:cubicBezTo>
                  <a:pt x="360754" y="41897"/>
                  <a:pt x="348686" y="54000"/>
                  <a:pt x="333772" y="54000"/>
                </a:cubicBezTo>
                <a:cubicBezTo>
                  <a:pt x="318857" y="54000"/>
                  <a:pt x="306754" y="41931"/>
                  <a:pt x="306754" y="27017"/>
                </a:cubicBezTo>
                <a:cubicBezTo>
                  <a:pt x="306754" y="12103"/>
                  <a:pt x="318823" y="0"/>
                  <a:pt x="333738" y="0"/>
                </a:cubicBezTo>
                <a:cubicBezTo>
                  <a:pt x="333738" y="0"/>
                  <a:pt x="333772" y="0"/>
                  <a:pt x="333772" y="0"/>
                </a:cubicBezTo>
                <a:cubicBezTo>
                  <a:pt x="348686" y="0"/>
                  <a:pt x="360754" y="12069"/>
                  <a:pt x="360754" y="26983"/>
                </a:cubicBezTo>
                <a:close/>
                <a:moveTo>
                  <a:pt x="667508" y="26983"/>
                </a:moveTo>
                <a:cubicBezTo>
                  <a:pt x="667508" y="41897"/>
                  <a:pt x="655440" y="54000"/>
                  <a:pt x="640526" y="54000"/>
                </a:cubicBezTo>
                <a:cubicBezTo>
                  <a:pt x="625611" y="54000"/>
                  <a:pt x="613508" y="41931"/>
                  <a:pt x="613508" y="27017"/>
                </a:cubicBezTo>
                <a:cubicBezTo>
                  <a:pt x="613508" y="12103"/>
                  <a:pt x="625577" y="0"/>
                  <a:pt x="640492" y="0"/>
                </a:cubicBezTo>
                <a:cubicBezTo>
                  <a:pt x="640492" y="0"/>
                  <a:pt x="640526" y="0"/>
                  <a:pt x="640526" y="0"/>
                </a:cubicBezTo>
                <a:cubicBezTo>
                  <a:pt x="655406" y="0"/>
                  <a:pt x="667508" y="12034"/>
                  <a:pt x="667508" y="26949"/>
                </a:cubicBezTo>
                <a:cubicBezTo>
                  <a:pt x="667508" y="26949"/>
                  <a:pt x="667508" y="26983"/>
                  <a:pt x="667508" y="26983"/>
                </a:cubicBezTo>
                <a:close/>
                <a:moveTo>
                  <a:pt x="54000" y="289714"/>
                </a:moveTo>
                <a:cubicBezTo>
                  <a:pt x="54034" y="304629"/>
                  <a:pt x="41966" y="316731"/>
                  <a:pt x="27051" y="316766"/>
                </a:cubicBezTo>
                <a:cubicBezTo>
                  <a:pt x="12137" y="316800"/>
                  <a:pt x="34" y="304731"/>
                  <a:pt x="0" y="289817"/>
                </a:cubicBezTo>
                <a:cubicBezTo>
                  <a:pt x="-34" y="274903"/>
                  <a:pt x="12034" y="262800"/>
                  <a:pt x="26949" y="262766"/>
                </a:cubicBezTo>
                <a:cubicBezTo>
                  <a:pt x="26949" y="262766"/>
                  <a:pt x="26983" y="262766"/>
                  <a:pt x="26983" y="262766"/>
                </a:cubicBezTo>
                <a:cubicBezTo>
                  <a:pt x="41897" y="262766"/>
                  <a:pt x="53966" y="274800"/>
                  <a:pt x="54000" y="289714"/>
                </a:cubicBezTo>
                <a:close/>
                <a:moveTo>
                  <a:pt x="360754" y="289714"/>
                </a:moveTo>
                <a:cubicBezTo>
                  <a:pt x="360789" y="304629"/>
                  <a:pt x="348720" y="316731"/>
                  <a:pt x="333806" y="316766"/>
                </a:cubicBezTo>
                <a:cubicBezTo>
                  <a:pt x="318892" y="316800"/>
                  <a:pt x="306789" y="304731"/>
                  <a:pt x="306754" y="289817"/>
                </a:cubicBezTo>
                <a:cubicBezTo>
                  <a:pt x="306720" y="274903"/>
                  <a:pt x="318789" y="262800"/>
                  <a:pt x="333703" y="262766"/>
                </a:cubicBezTo>
                <a:cubicBezTo>
                  <a:pt x="333738" y="262766"/>
                  <a:pt x="333738" y="262766"/>
                  <a:pt x="333772" y="262766"/>
                </a:cubicBezTo>
                <a:cubicBezTo>
                  <a:pt x="348651" y="262766"/>
                  <a:pt x="360720" y="274834"/>
                  <a:pt x="360754" y="289714"/>
                </a:cubicBezTo>
                <a:close/>
                <a:moveTo>
                  <a:pt x="667508" y="289714"/>
                </a:moveTo>
                <a:cubicBezTo>
                  <a:pt x="667543" y="304629"/>
                  <a:pt x="655474" y="316731"/>
                  <a:pt x="640560" y="316766"/>
                </a:cubicBezTo>
                <a:cubicBezTo>
                  <a:pt x="625646" y="316800"/>
                  <a:pt x="613543" y="304731"/>
                  <a:pt x="613508" y="289817"/>
                </a:cubicBezTo>
                <a:cubicBezTo>
                  <a:pt x="613474" y="274903"/>
                  <a:pt x="625543" y="262800"/>
                  <a:pt x="640457" y="262766"/>
                </a:cubicBezTo>
                <a:cubicBezTo>
                  <a:pt x="640492" y="262766"/>
                  <a:pt x="640492" y="262766"/>
                  <a:pt x="640526" y="262766"/>
                </a:cubicBezTo>
                <a:cubicBezTo>
                  <a:pt x="655406" y="262766"/>
                  <a:pt x="667508" y="274834"/>
                  <a:pt x="667508" y="289714"/>
                </a:cubicBezTo>
                <a:close/>
                <a:moveTo>
                  <a:pt x="54000" y="552480"/>
                </a:moveTo>
                <a:cubicBezTo>
                  <a:pt x="54034" y="567394"/>
                  <a:pt x="41966" y="579497"/>
                  <a:pt x="27051" y="579532"/>
                </a:cubicBezTo>
                <a:cubicBezTo>
                  <a:pt x="12137" y="579566"/>
                  <a:pt x="34" y="567497"/>
                  <a:pt x="0" y="552583"/>
                </a:cubicBezTo>
                <a:cubicBezTo>
                  <a:pt x="-34" y="537669"/>
                  <a:pt x="12034" y="525566"/>
                  <a:pt x="26949" y="525532"/>
                </a:cubicBezTo>
                <a:cubicBezTo>
                  <a:pt x="26949" y="525532"/>
                  <a:pt x="26983" y="525532"/>
                  <a:pt x="26983" y="525532"/>
                </a:cubicBezTo>
                <a:cubicBezTo>
                  <a:pt x="41897" y="525532"/>
                  <a:pt x="53966" y="537566"/>
                  <a:pt x="54000" y="552480"/>
                </a:cubicBezTo>
                <a:close/>
                <a:moveTo>
                  <a:pt x="360754" y="552480"/>
                </a:moveTo>
                <a:cubicBezTo>
                  <a:pt x="360789" y="567394"/>
                  <a:pt x="348720" y="579497"/>
                  <a:pt x="333806" y="579532"/>
                </a:cubicBezTo>
                <a:cubicBezTo>
                  <a:pt x="318892" y="579566"/>
                  <a:pt x="306789" y="567497"/>
                  <a:pt x="306754" y="552583"/>
                </a:cubicBezTo>
                <a:cubicBezTo>
                  <a:pt x="306720" y="537669"/>
                  <a:pt x="318789" y="525566"/>
                  <a:pt x="333703" y="525532"/>
                </a:cubicBezTo>
                <a:cubicBezTo>
                  <a:pt x="333738" y="525532"/>
                  <a:pt x="333738" y="525532"/>
                  <a:pt x="333772" y="525532"/>
                </a:cubicBezTo>
                <a:cubicBezTo>
                  <a:pt x="348651" y="525532"/>
                  <a:pt x="360720" y="537600"/>
                  <a:pt x="360754" y="552480"/>
                </a:cubicBezTo>
                <a:close/>
                <a:moveTo>
                  <a:pt x="667508" y="552480"/>
                </a:moveTo>
                <a:cubicBezTo>
                  <a:pt x="667543" y="567394"/>
                  <a:pt x="655474" y="579497"/>
                  <a:pt x="640560" y="579532"/>
                </a:cubicBezTo>
                <a:cubicBezTo>
                  <a:pt x="625646" y="579566"/>
                  <a:pt x="613543" y="567497"/>
                  <a:pt x="613508" y="552583"/>
                </a:cubicBezTo>
                <a:cubicBezTo>
                  <a:pt x="613474" y="537669"/>
                  <a:pt x="625543" y="525566"/>
                  <a:pt x="640457" y="525532"/>
                </a:cubicBezTo>
                <a:cubicBezTo>
                  <a:pt x="640492" y="525532"/>
                  <a:pt x="640492" y="525532"/>
                  <a:pt x="640526" y="525532"/>
                </a:cubicBezTo>
                <a:cubicBezTo>
                  <a:pt x="655406" y="525532"/>
                  <a:pt x="667508" y="537600"/>
                  <a:pt x="667508" y="552480"/>
                </a:cubicBezTo>
                <a:close/>
                <a:moveTo>
                  <a:pt x="2201315" y="552480"/>
                </a:moveTo>
                <a:cubicBezTo>
                  <a:pt x="2201349" y="567394"/>
                  <a:pt x="2189280" y="579463"/>
                  <a:pt x="2174366" y="579497"/>
                </a:cubicBezTo>
                <a:cubicBezTo>
                  <a:pt x="2159452" y="579532"/>
                  <a:pt x="2147383" y="567463"/>
                  <a:pt x="2147349" y="552549"/>
                </a:cubicBezTo>
                <a:cubicBezTo>
                  <a:pt x="2147315" y="537635"/>
                  <a:pt x="2159383" y="525566"/>
                  <a:pt x="2174297" y="525532"/>
                </a:cubicBezTo>
                <a:cubicBezTo>
                  <a:pt x="2174297" y="525532"/>
                  <a:pt x="2174331" y="525532"/>
                  <a:pt x="2174331" y="525532"/>
                </a:cubicBezTo>
                <a:cubicBezTo>
                  <a:pt x="2189212" y="525532"/>
                  <a:pt x="2201315" y="537600"/>
                  <a:pt x="2201315" y="552480"/>
                </a:cubicBezTo>
                <a:close/>
                <a:moveTo>
                  <a:pt x="2508103" y="26983"/>
                </a:moveTo>
                <a:cubicBezTo>
                  <a:pt x="2508103" y="41897"/>
                  <a:pt x="2496035" y="54000"/>
                  <a:pt x="2481120" y="54000"/>
                </a:cubicBezTo>
                <a:cubicBezTo>
                  <a:pt x="2466206" y="54000"/>
                  <a:pt x="2454103" y="41931"/>
                  <a:pt x="2454103" y="27017"/>
                </a:cubicBezTo>
                <a:cubicBezTo>
                  <a:pt x="2454103" y="12103"/>
                  <a:pt x="2466172" y="0"/>
                  <a:pt x="2481086" y="0"/>
                </a:cubicBezTo>
                <a:cubicBezTo>
                  <a:pt x="2496000" y="0"/>
                  <a:pt x="2508103" y="12069"/>
                  <a:pt x="2508103" y="26949"/>
                </a:cubicBezTo>
                <a:cubicBezTo>
                  <a:pt x="2508103" y="26983"/>
                  <a:pt x="2508103" y="26983"/>
                  <a:pt x="2508103" y="26983"/>
                </a:cubicBezTo>
                <a:close/>
                <a:moveTo>
                  <a:pt x="2814857" y="26983"/>
                </a:moveTo>
                <a:cubicBezTo>
                  <a:pt x="2814857" y="41897"/>
                  <a:pt x="2802789" y="54000"/>
                  <a:pt x="2787874" y="54000"/>
                </a:cubicBezTo>
                <a:cubicBezTo>
                  <a:pt x="2772960" y="54000"/>
                  <a:pt x="2760857" y="41931"/>
                  <a:pt x="2760857" y="27017"/>
                </a:cubicBezTo>
                <a:cubicBezTo>
                  <a:pt x="2760857" y="12103"/>
                  <a:pt x="2772926" y="0"/>
                  <a:pt x="2787841" y="0"/>
                </a:cubicBezTo>
                <a:cubicBezTo>
                  <a:pt x="2787841" y="0"/>
                  <a:pt x="2787874" y="0"/>
                  <a:pt x="2787874" y="0"/>
                </a:cubicBezTo>
                <a:cubicBezTo>
                  <a:pt x="2802754" y="0"/>
                  <a:pt x="2814857" y="12034"/>
                  <a:pt x="2814857" y="26949"/>
                </a:cubicBezTo>
                <a:cubicBezTo>
                  <a:pt x="2814857" y="26949"/>
                  <a:pt x="2814857" y="26983"/>
                  <a:pt x="2814857" y="26983"/>
                </a:cubicBezTo>
                <a:close/>
                <a:moveTo>
                  <a:pt x="2508103" y="289714"/>
                </a:moveTo>
                <a:cubicBezTo>
                  <a:pt x="2508137" y="304629"/>
                  <a:pt x="2496069" y="316731"/>
                  <a:pt x="2481154" y="316766"/>
                </a:cubicBezTo>
                <a:cubicBezTo>
                  <a:pt x="2466240" y="316800"/>
                  <a:pt x="2454137" y="304731"/>
                  <a:pt x="2454103" y="289817"/>
                </a:cubicBezTo>
                <a:cubicBezTo>
                  <a:pt x="2454069" y="274903"/>
                  <a:pt x="2466137" y="262800"/>
                  <a:pt x="2481051" y="262766"/>
                </a:cubicBezTo>
                <a:cubicBezTo>
                  <a:pt x="2481051" y="262766"/>
                  <a:pt x="2481086" y="262766"/>
                  <a:pt x="2481086" y="262766"/>
                </a:cubicBezTo>
                <a:cubicBezTo>
                  <a:pt x="2496000" y="262766"/>
                  <a:pt x="2508069" y="274800"/>
                  <a:pt x="2508103" y="289714"/>
                </a:cubicBezTo>
                <a:close/>
                <a:moveTo>
                  <a:pt x="2814857" y="289714"/>
                </a:moveTo>
                <a:cubicBezTo>
                  <a:pt x="2814892" y="304629"/>
                  <a:pt x="2802823" y="316731"/>
                  <a:pt x="2787908" y="316766"/>
                </a:cubicBezTo>
                <a:cubicBezTo>
                  <a:pt x="2772995" y="316800"/>
                  <a:pt x="2760892" y="304731"/>
                  <a:pt x="2760857" y="289817"/>
                </a:cubicBezTo>
                <a:cubicBezTo>
                  <a:pt x="2760823" y="274903"/>
                  <a:pt x="2772892" y="262800"/>
                  <a:pt x="2787806" y="262766"/>
                </a:cubicBezTo>
                <a:cubicBezTo>
                  <a:pt x="2787841" y="262766"/>
                  <a:pt x="2787841" y="262766"/>
                  <a:pt x="2787874" y="262766"/>
                </a:cubicBezTo>
                <a:cubicBezTo>
                  <a:pt x="2802754" y="262766"/>
                  <a:pt x="2814857" y="274834"/>
                  <a:pt x="2814857" y="289714"/>
                </a:cubicBezTo>
                <a:close/>
                <a:moveTo>
                  <a:pt x="2508103" y="552480"/>
                </a:moveTo>
                <a:cubicBezTo>
                  <a:pt x="2508137" y="567394"/>
                  <a:pt x="2496069" y="579497"/>
                  <a:pt x="2481154" y="579532"/>
                </a:cubicBezTo>
                <a:cubicBezTo>
                  <a:pt x="2466240" y="579566"/>
                  <a:pt x="2454137" y="567497"/>
                  <a:pt x="2454103" y="552583"/>
                </a:cubicBezTo>
                <a:cubicBezTo>
                  <a:pt x="2454069" y="537669"/>
                  <a:pt x="2466137" y="525566"/>
                  <a:pt x="2481051" y="525532"/>
                </a:cubicBezTo>
                <a:cubicBezTo>
                  <a:pt x="2481051" y="525532"/>
                  <a:pt x="2481086" y="525532"/>
                  <a:pt x="2481086" y="525532"/>
                </a:cubicBezTo>
                <a:cubicBezTo>
                  <a:pt x="2496000" y="525532"/>
                  <a:pt x="2508069" y="537566"/>
                  <a:pt x="2508103" y="552480"/>
                </a:cubicBezTo>
                <a:close/>
                <a:moveTo>
                  <a:pt x="2814857" y="552480"/>
                </a:moveTo>
                <a:cubicBezTo>
                  <a:pt x="2814892" y="567394"/>
                  <a:pt x="2802823" y="579497"/>
                  <a:pt x="2787908" y="579532"/>
                </a:cubicBezTo>
                <a:cubicBezTo>
                  <a:pt x="2772995" y="579566"/>
                  <a:pt x="2760892" y="567497"/>
                  <a:pt x="2760857" y="552583"/>
                </a:cubicBezTo>
                <a:cubicBezTo>
                  <a:pt x="2760823" y="537669"/>
                  <a:pt x="2772892" y="525566"/>
                  <a:pt x="2787806" y="525532"/>
                </a:cubicBezTo>
                <a:cubicBezTo>
                  <a:pt x="2787841" y="525532"/>
                  <a:pt x="2787841" y="525532"/>
                  <a:pt x="2787874" y="525532"/>
                </a:cubicBezTo>
                <a:cubicBezTo>
                  <a:pt x="2802754" y="525532"/>
                  <a:pt x="2814857" y="537600"/>
                  <a:pt x="2814857" y="552480"/>
                </a:cubicBezTo>
                <a:close/>
              </a:path>
            </a:pathLst>
          </a:custGeom>
          <a:solidFill>
            <a:srgbClr val="FFFFFF"/>
          </a:solidFill>
          <a:ln w="342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52" name="Group 51"/>
          <p:cNvGrpSpPr/>
          <p:nvPr/>
        </p:nvGrpSpPr>
        <p:grpSpPr>
          <a:xfrm>
            <a:off x="4856441" y="1384798"/>
            <a:ext cx="6972299" cy="3418382"/>
            <a:chOff x="6006905" y="664304"/>
            <a:chExt cx="6338454" cy="3418382"/>
          </a:xfrm>
        </p:grpSpPr>
        <p:sp>
          <p:nvSpPr>
            <p:cNvPr id="53" name="TextBox 52"/>
            <p:cNvSpPr txBox="1"/>
            <p:nvPr/>
          </p:nvSpPr>
          <p:spPr>
            <a:xfrm>
              <a:off x="6371996" y="664304"/>
              <a:ext cx="560827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8000" b="1" dirty="0">
                  <a:solidFill>
                    <a:schemeClr val="bg1"/>
                  </a:solidFill>
                  <a:latin typeface="Montserrat" panose="00000500000000000000" pitchFamily="2" charset="0"/>
                  <a:cs typeface="Segoe UI" panose="020B0502040204020203" pitchFamily="34" charset="0"/>
                </a:rPr>
                <a:t>Thank You!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06905" y="3436355"/>
              <a:ext cx="63384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  <a:latin typeface="Montserrat" panose="00000500000000000000" pitchFamily="2" charset="0"/>
                  <a:cs typeface="Segoe UI" panose="020B0502040204020203" pitchFamily="34" charset="0"/>
                </a:rPr>
                <a:t>For your attention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5E10-3585-4F7F-A9D2-FD52C8209FED}" type="slidenum">
              <a:rPr lang="en-IN" smtClean="0"/>
              <a:t>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Unplugged 2.0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509</Words>
  <Application>Microsoft Office PowerPoint</Application>
  <PresentationFormat>Widescreen</PresentationFormat>
  <Paragraphs>159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맑은 고딕</vt:lpstr>
      <vt:lpstr>Archivo Black</vt:lpstr>
      <vt:lpstr>Arial</vt:lpstr>
      <vt:lpstr>Arial Black</vt:lpstr>
      <vt:lpstr>Arimo</vt:lpstr>
      <vt:lpstr>Bahnschrift</vt:lpstr>
      <vt:lpstr>Calibri</vt:lpstr>
      <vt:lpstr>Calibri Light</vt:lpstr>
      <vt:lpstr>Georgia</vt:lpstr>
      <vt:lpstr>Georgia Pro Cond</vt:lpstr>
      <vt:lpstr>Google Sans</vt:lpstr>
      <vt:lpstr>Lucida Sans Unicode</vt:lpstr>
      <vt:lpstr>Montserrat</vt:lpstr>
      <vt:lpstr>Segoe 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rutuja</cp:lastModifiedBy>
  <cp:revision>49</cp:revision>
  <dcterms:created xsi:type="dcterms:W3CDTF">2019-04-25T06:39:00Z</dcterms:created>
  <dcterms:modified xsi:type="dcterms:W3CDTF">2025-03-08T08:40:38Z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1128CB38BB064FE99EFEC1D03873152C_12</vt:lpwstr>
  </property>
  <property fmtid="{D5CDD505-2E9C-101B-9397-08002B2CF9AE}" pid="3" name="KSOProductBuildVer">
    <vt:lpwstr>1033-12.2.0.19805</vt:lpwstr>
  </property>
</Properties>
</file>