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5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67" r:id="rId19"/>
    <p:sldId id="268" r:id="rId20"/>
    <p:sldId id="269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323170-29C3-472A-9B95-D179D5353DBD}" type="datetimeFigureOut">
              <a:rPr lang="en-US" smtClean="0"/>
              <a:t>11/21/2022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65BF8F-1569-419D-BF2F-656FF30CFA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default.asp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683725" y="533362"/>
            <a:ext cx="5735520" cy="10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SYSTEM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sz="2400" b="1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sz="2400" b="1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7th</a:t>
            </a:r>
            <a:r>
              <a:rPr lang="en-IN" sz="2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Semester 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2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PROJECT </a:t>
            </a:r>
            <a:r>
              <a:rPr lang="en-IN" sz="2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(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CT705-N</a:t>
            </a:r>
            <a:r>
              <a:rPr lang="en-IN" sz="2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>
              <a:lnSpc>
                <a:spcPct val="100000"/>
              </a:lnSpc>
            </a:pPr>
            <a:r>
              <a:rPr lang="en-IN" sz="24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 of Computer Science</a:t>
            </a:r>
          </a:p>
          <a:p>
            <a:pPr>
              <a:lnSpc>
                <a:spcPct val="100000"/>
              </a:lnSpc>
            </a:pPr>
            <a:endParaRPr lang="en-IN" sz="2200" spc="-1" dirty="0">
              <a:latin typeface="Arial"/>
            </a:endParaRPr>
          </a:p>
          <a:p>
            <a:r>
              <a:rPr lang="en-IN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Group No: 05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370183" y="4959379"/>
            <a:ext cx="5474880" cy="1869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Prepared By:</a:t>
            </a:r>
            <a:endParaRPr lang="en-IN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SWEETY BHATIA -19BEIT54032</a:t>
            </a:r>
          </a:p>
          <a:p>
            <a:pPr algn="r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</a:rPr>
              <a:t>ARCHANA PANSHERIYA -19BECSE54003</a:t>
            </a:r>
          </a:p>
          <a:p>
            <a:pPr algn="r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BHOOMI BARAIYA -19BECSE54004</a:t>
            </a:r>
          </a:p>
          <a:p>
            <a:pPr algn="r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</a:rPr>
              <a:t>KHUSHBU SOLANKI -19BEIT54021</a:t>
            </a:r>
          </a:p>
          <a:p>
            <a:pPr algn="r"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67200" y="4959379"/>
            <a:ext cx="2966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Internal Guide: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Ankit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Vaghela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VSITR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7" y="131885"/>
            <a:ext cx="1547446" cy="1547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6" y="322384"/>
            <a:ext cx="1436077" cy="1436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6257" y="19269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9" y="1072341"/>
            <a:ext cx="5117910" cy="5336314"/>
          </a:xfrm>
        </p:spPr>
      </p:pic>
    </p:spTree>
    <p:extLst>
      <p:ext uri="{BB962C8B-B14F-4D97-AF65-F5344CB8AC3E}">
        <p14:creationId xmlns:p14="http://schemas.microsoft.com/office/powerpoint/2010/main" val="8152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DFD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07" y="1602304"/>
            <a:ext cx="3676985" cy="4525962"/>
          </a:xfrm>
        </p:spPr>
      </p:pic>
      <p:sp>
        <p:nvSpPr>
          <p:cNvPr id="5" name="Rectangle 4"/>
          <p:cNvSpPr/>
          <p:nvPr/>
        </p:nvSpPr>
        <p:spPr>
          <a:xfrm>
            <a:off x="981040" y="123297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0 – Diagram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1040" y="71979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1 – Diagram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62" y="1481138"/>
            <a:ext cx="3125475" cy="4525962"/>
          </a:xfrm>
        </p:spPr>
      </p:pic>
    </p:spTree>
    <p:extLst>
      <p:ext uri="{BB962C8B-B14F-4D97-AF65-F5344CB8AC3E}">
        <p14:creationId xmlns:p14="http://schemas.microsoft.com/office/powerpoint/2010/main" val="40776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1040" y="71979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2 – Diagram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85" y="1089126"/>
            <a:ext cx="3955119" cy="4525962"/>
          </a:xfrm>
        </p:spPr>
      </p:pic>
    </p:spTree>
    <p:extLst>
      <p:ext uri="{BB962C8B-B14F-4D97-AF65-F5344CB8AC3E}">
        <p14:creationId xmlns:p14="http://schemas.microsoft.com/office/powerpoint/2010/main" val="23467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ER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16" y="1226570"/>
            <a:ext cx="4759168" cy="5012652"/>
          </a:xfrm>
        </p:spPr>
      </p:pic>
    </p:spTree>
    <p:extLst>
      <p:ext uri="{BB962C8B-B14F-4D97-AF65-F5344CB8AC3E}">
        <p14:creationId xmlns:p14="http://schemas.microsoft.com/office/powerpoint/2010/main" val="34486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75" y="2784575"/>
            <a:ext cx="8229600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544DF0DD-9E8A-564E-3F1D-DFA203F54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7" y="1481138"/>
            <a:ext cx="8057345" cy="4525962"/>
          </a:xfrm>
        </p:spPr>
      </p:pic>
    </p:spTree>
    <p:extLst>
      <p:ext uri="{BB962C8B-B14F-4D97-AF65-F5344CB8AC3E}">
        <p14:creationId xmlns:p14="http://schemas.microsoft.com/office/powerpoint/2010/main" val="6552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CD735CF-F5F6-D029-4B49-1718E63A6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301"/>
            <a:ext cx="8229600" cy="3947636"/>
          </a:xfrm>
        </p:spPr>
      </p:pic>
    </p:spTree>
    <p:extLst>
      <p:ext uri="{BB962C8B-B14F-4D97-AF65-F5344CB8AC3E}">
        <p14:creationId xmlns:p14="http://schemas.microsoft.com/office/powerpoint/2010/main" val="9850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conclude, Inventory Management System is a simple desktop based application basically suitable for small organization.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every basic items which are used for the small organization.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is successful in making the application where we can update, insert and delete the item as per the requirement.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also provides a simple report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pie chart and bar chart of orders and products.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Conclusion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scope we can increase for the betterment and effectiveness oar listed below: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user interface design.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Stock Go-down wise.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Oracle as its database.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system can be added.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the system flexible in any type.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and purchase return system will be added in order to make return of products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Future Scope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88000" y="1080000"/>
            <a:ext cx="424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900000" y="288000"/>
            <a:ext cx="59029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Outlines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259460" y="939967"/>
            <a:ext cx="6550920" cy="603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Limitations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Prior Art Search (Literature review)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b="0" strike="noStrike" spc="-1" dirty="0">
                <a:latin typeface="Arial"/>
              </a:rPr>
              <a:t>Diagrams(Flowchart, E R Diagram, Class, DFD etc)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Implementation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Conclusion &amp; Future Works</a:t>
            </a:r>
            <a:endParaRPr lang="en-IN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https://www.google.co.in/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https://stackoverflow.com/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https://www.w3schools.com/default.asp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IN" sz="3200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References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87312" y="594780"/>
            <a:ext cx="4943990" cy="642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1. 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web-based application that helps a certain business or shop to manage their stock or inventory online.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allows the business management to easily store, record, monitor their product stocks.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in Python using the Django Framework. It has a simple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pleasant functionality.­­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"Inventory Management System" has been developed to override the problems prevailing in the practicing manual system.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is supported to eliminate and in some cases reduce the hardships faced by this existing system. </a:t>
            </a:r>
          </a:p>
          <a:p>
            <a:pPr marL="109728" indent="0">
              <a:buNone/>
            </a:pPr>
            <a:r>
              <a:rPr lang="en-US" sz="1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40DEB04-175A-8AE2-A88F-23087D21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this system is designed for the particular need of the company to carry out operations in a smooth and effective manner.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reduced as much as possible to avoid errors while entering the data.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error message while entering invalid data. No formal knowledge is needed for the user to use this system.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by this all it proves it is user-friendly. Inventory Management System, as described above, can lead to error free, secure, reliable and fast management system.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assist the user to concentrate on their other activities rather to concentrate on the record keeping.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will help organization in better utilization of resources.</a:t>
            </a:r>
            <a:r>
              <a:rPr lang="en-US" sz="2400" dirty="0"/>
              <a:t>	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E35081A-9090-A4C6-B990-67B26F65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Continue…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9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many existing IMS we have now the obvious vision of the project to be developed.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started to build the application team had many challenges.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defined our problem statement as: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web based application of IMS for small organization.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 system easily managed and can be secured. 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cover all the areas of IMS like purchase details, sales details and stock management.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600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Problem Statement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on Inventory Management System is to manage the details of Inventory, Vendor,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all the information about Inventory,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totally built at administrative end and thus only the administrator is guaranteed the access.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project is to build an application program to reduce the manual work for managing the Inventory, Vendor, Product.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tracks all the details about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600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Objective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 (IMS) is targeted to the small or medium organization which doesn’t have many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godown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warehouses i.e. only to those organization that has single power of authority.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scope are: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person is responsible in assigning the details or records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security driven.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Go-down can be added as per the requirement.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Scope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is our first project it has some limitation.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less knowledge in particular fields and limited time we were not able to fulfill all our expectations that we expected we could do while the project got started.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this limitations are considerable. Some of the project limitations are: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not suitable for those organization where there is large quantity of product and different level of warehouses.</a:t>
            </a:r>
          </a:p>
          <a:p>
            <a:pPr lvl="1" algn="just"/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is only made.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suitable for large organization.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200" spc="-1" dirty="0" smtClean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Limitations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considered as the business resources for the organization. This includes managing the product with appropriate way to review any time as per the requirement.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it is important to have a computer based IMS which has the ability to generate reports, maintain the balance of the stock, details about the purchase and sales in the organization.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other inventory management system we decided to include some of common and key features that should be included in every inventory management system.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decided to include those things that help the small organization in a way or other.</a:t>
            </a:r>
            <a:r>
              <a:rPr lang="en-US" sz="20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Prior Art Search (Literature review)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681</TotalTime>
  <Words>956</Words>
  <Application>Microsoft Office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DejaVu Sans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1. Introduction</vt:lpstr>
      <vt:lpstr>Continue…</vt:lpstr>
      <vt:lpstr>2. Problem Statement</vt:lpstr>
      <vt:lpstr>3. Objective</vt:lpstr>
      <vt:lpstr>4. Scope</vt:lpstr>
      <vt:lpstr>5. Limitations</vt:lpstr>
      <vt:lpstr>6. Prior Art Search (Literature review)</vt:lpstr>
      <vt:lpstr>7. Use Case Diagram</vt:lpstr>
      <vt:lpstr>8. DFD Diagram</vt:lpstr>
      <vt:lpstr>PowerPoint Presentation</vt:lpstr>
      <vt:lpstr>PowerPoint Presentation</vt:lpstr>
      <vt:lpstr>9. ER Diagram</vt:lpstr>
      <vt:lpstr>IMPLEMENTATION</vt:lpstr>
      <vt:lpstr>ADMIN DASHBOARD:-</vt:lpstr>
      <vt:lpstr>USER DASHBOARD:-</vt:lpstr>
      <vt:lpstr>10. Conclusion </vt:lpstr>
      <vt:lpstr>11. Future Scope</vt:lpstr>
      <vt:lpstr>12.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IT-HOD</dc:creator>
  <cp:lastModifiedBy>DELL</cp:lastModifiedBy>
  <cp:revision>73</cp:revision>
  <dcterms:modified xsi:type="dcterms:W3CDTF">2022-11-21T08:45:34Z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