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92DD12-4907-41DF-A3CB-E616BB8BF40E}" v="8" dt="2023-11-30T14:14:10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66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2519679"/>
            <a:ext cx="10590790" cy="3213178"/>
          </a:xfrm>
        </p:spPr>
        <p:txBody>
          <a:bodyPr anchor="b"/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2190781" y="2150669"/>
            <a:ext cx="1188719" cy="3657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10742372" y="3873399"/>
            <a:ext cx="4631754" cy="36576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423049" y="354876"/>
            <a:ext cx="1005839" cy="921224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804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5963912"/>
            <a:ext cx="10590791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5" y="822960"/>
            <a:ext cx="10590791" cy="4114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6643998"/>
            <a:ext cx="10590790" cy="592454"/>
          </a:xfrm>
        </p:spPr>
        <p:txBody>
          <a:bodyPr>
            <a:normAutofit/>
          </a:bodyPr>
          <a:lstStyle>
            <a:lvl1pPr marL="0" indent="0">
              <a:buNone/>
              <a:defRPr sz="144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368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558" y="1276101"/>
            <a:ext cx="10598179" cy="164758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251960"/>
            <a:ext cx="10590791" cy="297180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942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1057879" y="728803"/>
            <a:ext cx="96229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52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11861350" y="3136545"/>
            <a:ext cx="78331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52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254" y="1178561"/>
            <a:ext cx="10144687" cy="3235958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2335135" y="4414519"/>
            <a:ext cx="9277463" cy="41060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6" y="6035040"/>
            <a:ext cx="11093876" cy="1197428"/>
          </a:xfrm>
        </p:spPr>
        <p:txBody>
          <a:bodyPr anchor="ctr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595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2844800"/>
            <a:ext cx="10590792" cy="218701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6029960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365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3124203"/>
            <a:ext cx="3770254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85944" y="3815717"/>
            <a:ext cx="3770255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266" y="3124200"/>
            <a:ext cx="377641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415266" y="3815716"/>
            <a:ext cx="3776411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65762" y="3124201"/>
            <a:ext cx="377487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465995" y="3815715"/>
            <a:ext cx="3774643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284765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326881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146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439413"/>
            <a:ext cx="366052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01464" y="3124200"/>
            <a:ext cx="3229490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85945" y="6130927"/>
            <a:ext cx="3660526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2638" y="5439413"/>
            <a:ext cx="3660526" cy="691516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698155" y="3124200"/>
            <a:ext cx="3229492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484206" y="6130926"/>
            <a:ext cx="3660526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79331" y="5439414"/>
            <a:ext cx="3661314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795637" y="3124200"/>
            <a:ext cx="3229490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79330" y="6130925"/>
            <a:ext cx="3661315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286997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357362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3333" y="7670206"/>
            <a:ext cx="4373138" cy="3657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237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45" y="3124200"/>
            <a:ext cx="10590791" cy="409956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34527" y="7670206"/>
            <a:ext cx="1188719" cy="365759"/>
          </a:xfrm>
        </p:spPr>
        <p:txBody>
          <a:bodyPr/>
          <a:lstStyle/>
          <a:p>
            <a:fld id="{4CD73815-2707-4475-8F1A-B873CB631BB4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6450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2283" y="1534160"/>
            <a:ext cx="1691958" cy="569830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45" y="1534160"/>
            <a:ext cx="7507230" cy="56983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783725" y="7670206"/>
            <a:ext cx="1190562" cy="365759"/>
          </a:xfrm>
        </p:spPr>
        <p:txBody>
          <a:bodyPr/>
          <a:lstStyle/>
          <a:p>
            <a:fld id="{2A4AFB99-0EAB-4182-AFF8-E214C82A68F6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8570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79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945" y="3124200"/>
            <a:ext cx="10590791" cy="4099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930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3213174"/>
            <a:ext cx="5221230" cy="2740589"/>
          </a:xfrm>
        </p:spPr>
        <p:txBody>
          <a:bodyPr anchor="ctr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671" y="3213173"/>
            <a:ext cx="4509054" cy="2740589"/>
          </a:xfrm>
        </p:spPr>
        <p:txBody>
          <a:bodyPr anchor="ctr"/>
          <a:lstStyle>
            <a:lvl1pPr marL="0" indent="0" algn="l">
              <a:buNone/>
              <a:defRPr sz="24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113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45" y="3124201"/>
            <a:ext cx="5790190" cy="409956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0455" y="3124200"/>
            <a:ext cx="5790191" cy="40995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870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3124200"/>
            <a:ext cx="579018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945" y="3815715"/>
            <a:ext cx="5790190" cy="3408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50455" y="3124200"/>
            <a:ext cx="579019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50455" y="3815715"/>
            <a:ext cx="5790191" cy="3408047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636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13696" cy="84835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87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497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6" y="1554480"/>
            <a:ext cx="3351790" cy="192024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75" y="1737360"/>
            <a:ext cx="6228079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385945" y="3755137"/>
            <a:ext cx="3351790" cy="3474719"/>
          </a:xfrm>
        </p:spPr>
        <p:txBody>
          <a:bodyPr/>
          <a:lstStyle>
            <a:lvl1pPr marL="0" indent="0">
              <a:buNone/>
              <a:defRPr sz="168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406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6" y="2032000"/>
            <a:ext cx="4638161" cy="208280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7444" y="1371600"/>
            <a:ext cx="3872632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385945" y="4389120"/>
            <a:ext cx="4631054" cy="1645920"/>
          </a:xfrm>
        </p:spPr>
        <p:txBody>
          <a:bodyPr>
            <a:normAutofit/>
          </a:bodyPr>
          <a:lstStyle>
            <a:lvl1pPr marL="0" indent="0">
              <a:buNone/>
              <a:defRPr sz="168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923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385945" y="1168402"/>
            <a:ext cx="10513696" cy="8483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3124200"/>
            <a:ext cx="10513696" cy="4099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3725" y="7670206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accent1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3333" y="7670206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865001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Email Dispatcher Website Using HTML, CSS, JavaScript</a:t>
            </a:r>
            <a:endParaRPr lang="en-US" sz="5249" dirty="0"/>
          </a:p>
        </p:txBody>
      </p:sp>
      <p:pic>
        <p:nvPicPr>
          <p:cNvPr id="6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63427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Overview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037993" y="5661898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about the powerful email dispatcher website and how it revolutionizes email management and delivery. Explore its key features and impressive functionality.</a:t>
            </a: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3245525"/>
            <a:ext cx="461783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Technology Stack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427315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the magic behind the email dispatcher website as we dive into the robust technology stack of HTML, CSS, and JavaScript that brings it to life.</a:t>
            </a:r>
            <a:endParaRPr lang="en-US" sz="1750" dirty="0"/>
          </a:p>
        </p:txBody>
      </p:sp>
      <p:pic>
        <p:nvPicPr>
          <p:cNvPr id="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Interface and Design Considerations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Delve into the design principles that enhance the user experience of the email dispatcher website and make it visually appealing and intuitive to navigate.</a:t>
            </a:r>
            <a:endParaRPr lang="en-US" sz="175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89833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Backend Implementation and Data Management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4620339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Unravel the inner workings of the email dispatcher website and explore how the backend is implemented to manage and process data efficiently.</a:t>
            </a:r>
            <a:endParaRPr lang="en-US" sz="1750" dirty="0"/>
          </a:p>
        </p:txBody>
      </p:sp>
      <p:pic>
        <p:nvPicPr>
          <p:cNvPr id="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140387"/>
            <a:ext cx="78744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Features and Functionality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79100"/>
            <a:ext cx="3370064" cy="2810113"/>
          </a:xfrm>
          <a:prstGeom prst="roundRect">
            <a:avLst>
              <a:gd name="adj" fmla="val 355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515082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Email Dispatching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431625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Experience the convenience of automated email dispatching, saving you time and effort.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279100"/>
            <a:ext cx="3370064" cy="2810113"/>
          </a:xfrm>
          <a:prstGeom prst="roundRect">
            <a:avLst>
              <a:gd name="adj" fmla="val 355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351508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Email Templates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084439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and customize stunning email templates for various purposes.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279100"/>
            <a:ext cx="3370064" cy="2810113"/>
          </a:xfrm>
          <a:prstGeom prst="roundRect">
            <a:avLst>
              <a:gd name="adj" fmla="val 3558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3515082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Analytics and Reporting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431625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Gain valuable insights with comprehensive analytics and reporting features.</a:t>
            </a:r>
            <a:endParaRPr lang="en-US" sz="1750" dirty="0"/>
          </a:p>
        </p:txBody>
      </p:sp>
      <p:pic>
        <p:nvPicPr>
          <p:cNvPr id="14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78200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Deployment and Maintenance Considerations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6776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06347" y="3719274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7539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323278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seamless scalability to handle increasing email volumes and user demands.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6776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79532" y="3719274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7539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323278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robust security measures to protect sensitive data and maintain user trust.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6776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67957" y="3719274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753922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Maintenance Best Practices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670465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best practices for smooth maintenance and updates to ensure uninterrupted email dispatching.</a:t>
            </a:r>
            <a:endParaRPr lang="en-US" sz="1750" dirty="0"/>
          </a:p>
        </p:txBody>
      </p:sp>
      <p:pic>
        <p:nvPicPr>
          <p:cNvPr id="19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1258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Next Steps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1740218"/>
            <a:ext cx="44410" cy="5776793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141518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191381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84838" y="1955483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19623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Further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253174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Delve deeper into the fascinating world of email dispatching and related technologies.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141172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39134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65788" y="3955137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39620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Try It Out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531400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Get hands-on experience by trying out the email dispatcher website yourself.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140827"/>
            <a:ext cx="777597" cy="4441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9131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61978" y="5954792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961698"/>
            <a:ext cx="2509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Share Your Success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53105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Showcase your success stories and help inspire others in their email dispatching journeys.</a:t>
            </a:r>
            <a:endParaRPr lang="en-US" sz="1750" dirty="0"/>
          </a:p>
        </p:txBody>
      </p:sp>
      <p:pic>
        <p:nvPicPr>
          <p:cNvPr id="22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C79DBF-FDF7-6ED1-8E3D-677FEBF98248}"/>
              </a:ext>
            </a:extLst>
          </p:cNvPr>
          <p:cNvSpPr txBox="1"/>
          <p:nvPr/>
        </p:nvSpPr>
        <p:spPr>
          <a:xfrm>
            <a:off x="1795346" y="3300761"/>
            <a:ext cx="12021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       THANK YOU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3393772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283</Words>
  <Application>Microsoft Office PowerPoint</Application>
  <PresentationFormat>Custom</PresentationFormat>
  <Paragraphs>45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Inter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Bhoomi Gowda</cp:lastModifiedBy>
  <cp:revision>2</cp:revision>
  <dcterms:created xsi:type="dcterms:W3CDTF">2023-11-30T14:05:19Z</dcterms:created>
  <dcterms:modified xsi:type="dcterms:W3CDTF">2023-11-30T14:14:40Z</dcterms:modified>
</cp:coreProperties>
</file>