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17AD-CBDB-67FB-A759-443D6CBD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043A5-1BD3-D448-31A9-23290701C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CACC-6B1E-B86E-54E1-8E60F3A0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E352-E5DB-A99D-5EAB-ED2EE78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2418-3CA1-33D2-F7FD-C7D40810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3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393-EDAC-42EB-682A-42EC8F87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D56B7-7558-95E7-1DE7-BFCF72E94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8F30-7294-641D-D5A5-0B9D5AD5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AA92-1741-786E-14F5-A0D145C1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2E04-B477-1D05-2995-D94F30B6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3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452DB-2286-7977-B429-603BAA759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1D9E1-5B7A-D4EF-09EE-546B6091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6003-D728-0A3E-57AA-6A127452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3461-8FE0-B20A-EBB5-F9F5D18C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CD9B-4B44-1E5D-5ECB-3DC02F74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E8C1-1582-64E4-1029-13F7372A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3F6A-991D-0FBF-64E4-2D065D2F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78A8-03A4-21E2-6E27-76082273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D126-BED5-EBA2-AFD3-E6C6239D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138C-6C70-03B8-4FB0-F06FDC58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3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EB5E-0E7A-49ED-4023-7C691AD1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8995-2C79-40AF-5147-E551D104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2776-36B2-37FF-FD71-199C856D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B693-72DD-E77E-1B69-F9551916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E065-3BC4-526E-7B56-99D7FC1A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6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0EFE-2644-7531-DCA6-566DA809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7E10-EBCF-86EB-86FA-E4D0B2C12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51EC1-6A47-9369-C4D5-70957FDF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124D-772C-D051-4491-E983D92D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9DC26-DA76-2CFA-CD83-B9BFA949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DBDAE-36ED-8AFD-37C4-043C7643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8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CFAE-9B36-F646-DE9E-977DB15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0500-A6AA-ED0E-98CA-36F8DDCB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E35C5-46C1-B5FC-6B70-9534FC7A0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106C1-977D-32D9-64A1-3834CF7A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44C28-8E12-6BD6-5727-1BDF387F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6103A-4E41-2F62-8AEC-CAF35B64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51A5C-1EFD-B2DE-1D6D-FFB83E27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D51C0-89B5-DD66-6506-9D7ABEC3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21F5-D452-B433-3C5C-016A7F1B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F76C9-99AB-34F1-C0CA-F05F6403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128C1-9F3C-C934-7A5E-4E554871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C1DC9-8779-EDAE-EDFC-29DD57D4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7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E3E3C-67CB-4C52-55DC-40B82779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2F391-53B1-D2C5-9E74-05262F23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5C50-3D99-3004-90D7-E6A00721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5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FF3D-0754-21E8-331D-C408CF0D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E060-1F3F-2C32-3E5F-313E77CD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26CF7-9E4E-C39C-FACE-D8239373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E1F4F-9043-E474-CEF1-5123649E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2388-ACE5-7976-EAAD-515E2728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40F95-E012-F4C9-5D88-EC71A370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10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8D7B-7F07-8985-ECAB-9113B3B5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F57C7-52D3-FE89-8658-BBFBF6FAF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1730F-8705-5DA1-DB52-57C5D45AD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DAFCE-009C-DBCE-9C4C-C8A62E76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2B24E-D54F-E152-C573-4F422AB3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E0D43-4316-FC8A-6ACF-6EF64BB9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9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E4A6F-C4B1-0A8C-BE9E-72426E9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BD6A-9DBA-15C6-F8F8-CA5774EE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2FC5-4F8A-E3C8-2D8E-AF0CFEDB5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E300-B7DA-4A85-A6FD-9F6861E9AB5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0A69-4648-7421-9C7D-EEC540D46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AF4A-97CB-8D72-5A20-7F763D8E3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BA52-48FE-419F-8DA8-8626D75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8C9-2708-7D1B-9435-C01B5875B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5E96-053C-186B-903F-E47A243D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Screen Recording 4">
            <a:hlinkClick r:id="" action="ppaction://media"/>
            <a:extLst>
              <a:ext uri="{FF2B5EF4-FFF2-40B4-BE49-F238E27FC236}">
                <a16:creationId xmlns:a16="http://schemas.microsoft.com/office/drawing/2014/main" id="{C8805B22-71BE-5509-32C6-EF9819D203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74688"/>
            <a:ext cx="1219200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26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5"/>
    </mc:Choice>
    <mc:Fallback>
      <p:transition spd="slow" advTm="5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4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BHOOMIKA PATIL</dc:creator>
  <cp:lastModifiedBy>BHOOMIKA PATIL</cp:lastModifiedBy>
  <cp:revision>1</cp:revision>
  <dcterms:created xsi:type="dcterms:W3CDTF">2024-03-06T14:02:33Z</dcterms:created>
  <dcterms:modified xsi:type="dcterms:W3CDTF">2024-03-06T14:03:08Z</dcterms:modified>
</cp:coreProperties>
</file>