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72" r:id="rId2"/>
    <p:sldId id="273" r:id="rId3"/>
    <p:sldId id="257" r:id="rId4"/>
    <p:sldId id="258" r:id="rId5"/>
    <p:sldId id="285" r:id="rId6"/>
    <p:sldId id="275" r:id="rId7"/>
    <p:sldId id="260" r:id="rId8"/>
    <p:sldId id="261" r:id="rId9"/>
    <p:sldId id="269" r:id="rId10"/>
    <p:sldId id="274" r:id="rId11"/>
    <p:sldId id="284" r:id="rId12"/>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udarshini03@gmail.com" userId="d8a9994c70b427fc" providerId="LiveId" clId="{185A428B-2E25-4601-8419-467CC5B677F0}"/>
    <pc:docChg chg="modSld">
      <pc:chgData name="darshudarshini03@gmail.com" userId="d8a9994c70b427fc" providerId="LiveId" clId="{185A428B-2E25-4601-8419-467CC5B677F0}" dt="2023-01-31T10:37:05.939" v="2" actId="20577"/>
      <pc:docMkLst>
        <pc:docMk/>
      </pc:docMkLst>
      <pc:sldChg chg="modSp mod">
        <pc:chgData name="darshudarshini03@gmail.com" userId="d8a9994c70b427fc" providerId="LiveId" clId="{185A428B-2E25-4601-8419-467CC5B677F0}" dt="2023-01-31T10:37:05.939" v="2" actId="20577"/>
        <pc:sldMkLst>
          <pc:docMk/>
          <pc:sldMk cId="0" sldId="285"/>
        </pc:sldMkLst>
        <pc:spChg chg="mod">
          <ac:chgData name="darshudarshini03@gmail.com" userId="d8a9994c70b427fc" providerId="LiveId" clId="{185A428B-2E25-4601-8419-467CC5B677F0}" dt="2023-01-31T10:37:05.939" v="2" actId="20577"/>
          <ac:spMkLst>
            <pc:docMk/>
            <pc:sldMk cId="0" sldId="285"/>
            <ac:spMk id="2" creationId="{08348727-A25E-51B1-30FF-62DE6FA060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21305-9697-BEA6-73AB-CA82422B0FED}"/>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04E476ED-AD4B-6AC1-4C5D-9977F392DFA4}"/>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8FEC5294-3DAA-2CD5-B9C9-5B038B58BF43}"/>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455C6636-A9C8-2DC8-9280-E4429F8C7DEB}"/>
              </a:ext>
            </a:extLst>
          </p:cNvPr>
          <p:cNvSpPr>
            <a:spLocks noGrp="1"/>
          </p:cNvSpPr>
          <p:nvPr>
            <p:ph type="dt" sz="half" idx="10"/>
          </p:nvPr>
        </p:nvSpPr>
        <p:spPr/>
        <p:txBody>
          <a:bodyPr/>
          <a:lstStyle>
            <a:lvl1pPr>
              <a:defRPr/>
            </a:lvl1pPr>
          </a:lstStyle>
          <a:p>
            <a:pPr>
              <a:defRPr/>
            </a:pPr>
            <a:fld id="{7099F257-0B46-43F0-8FD1-4C0FAE67A0AE}" type="datetimeFigureOut">
              <a:rPr lang="en-US"/>
              <a:pPr>
                <a:defRPr/>
              </a:pPr>
              <a:t>1/31/2023</a:t>
            </a:fld>
            <a:endParaRPr lang="en-US" dirty="0"/>
          </a:p>
        </p:txBody>
      </p:sp>
      <p:sp>
        <p:nvSpPr>
          <p:cNvPr id="8" name="Footer Placeholder 4">
            <a:extLst>
              <a:ext uri="{FF2B5EF4-FFF2-40B4-BE49-F238E27FC236}">
                <a16:creationId xmlns:a16="http://schemas.microsoft.com/office/drawing/2014/main" id="{2E094523-2B22-D33E-5613-78BCF4296C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E7601AD-F995-7179-C03A-1273671952C3}"/>
              </a:ext>
            </a:extLst>
          </p:cNvPr>
          <p:cNvSpPr>
            <a:spLocks noGrp="1"/>
          </p:cNvSpPr>
          <p:nvPr>
            <p:ph type="sldNum" sz="quarter" idx="12"/>
          </p:nvPr>
        </p:nvSpPr>
        <p:spPr/>
        <p:txBody>
          <a:bodyPr/>
          <a:lstStyle>
            <a:lvl1pPr>
              <a:defRPr/>
            </a:lvl1pPr>
          </a:lstStyle>
          <a:p>
            <a:fld id="{9E10C4EF-AC10-4B97-AA1B-1A0DEFDB02CE}" type="slidenum">
              <a:rPr lang="en-US" altLang="en-US"/>
              <a:pPr/>
              <a:t>‹#›</a:t>
            </a:fld>
            <a:endParaRPr lang="en-US" altLang="en-US"/>
          </a:p>
        </p:txBody>
      </p:sp>
    </p:spTree>
    <p:extLst>
      <p:ext uri="{BB962C8B-B14F-4D97-AF65-F5344CB8AC3E}">
        <p14:creationId xmlns:p14="http://schemas.microsoft.com/office/powerpoint/2010/main" val="427781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48AC22-CADC-C7FE-040C-BA387B41F4A7}"/>
              </a:ext>
            </a:extLst>
          </p:cNvPr>
          <p:cNvSpPr>
            <a:spLocks noGrp="1"/>
          </p:cNvSpPr>
          <p:nvPr>
            <p:ph type="dt" sz="half" idx="10"/>
          </p:nvPr>
        </p:nvSpPr>
        <p:spPr/>
        <p:txBody>
          <a:bodyPr/>
          <a:lstStyle>
            <a:lvl1pPr>
              <a:defRPr/>
            </a:lvl1pPr>
          </a:lstStyle>
          <a:p>
            <a:pPr>
              <a:defRPr/>
            </a:pPr>
            <a:fld id="{BE62B3A5-BAFB-4F14-BACA-D510E21E6864}" type="datetimeFigureOut">
              <a:rPr lang="en-US"/>
              <a:pPr>
                <a:defRPr/>
              </a:pPr>
              <a:t>1/31/2023</a:t>
            </a:fld>
            <a:endParaRPr lang="en-US" dirty="0"/>
          </a:p>
        </p:txBody>
      </p:sp>
      <p:sp>
        <p:nvSpPr>
          <p:cNvPr id="5" name="Footer Placeholder 4">
            <a:extLst>
              <a:ext uri="{FF2B5EF4-FFF2-40B4-BE49-F238E27FC236}">
                <a16:creationId xmlns:a16="http://schemas.microsoft.com/office/drawing/2014/main" id="{E5E7DF62-70A6-E7AE-6864-40ABBD3DA8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44783DE-9EFB-4AEB-B506-2F0B54F5E701}"/>
              </a:ext>
            </a:extLst>
          </p:cNvPr>
          <p:cNvSpPr>
            <a:spLocks noGrp="1"/>
          </p:cNvSpPr>
          <p:nvPr>
            <p:ph type="sldNum" sz="quarter" idx="12"/>
          </p:nvPr>
        </p:nvSpPr>
        <p:spPr/>
        <p:txBody>
          <a:bodyPr/>
          <a:lstStyle>
            <a:lvl1pPr>
              <a:defRPr/>
            </a:lvl1pPr>
          </a:lstStyle>
          <a:p>
            <a:fld id="{004A099E-05A5-4E80-9693-BCEF063E3948}" type="slidenum">
              <a:rPr lang="en-US" altLang="en-US"/>
              <a:pPr/>
              <a:t>‹#›</a:t>
            </a:fld>
            <a:endParaRPr lang="en-US" altLang="en-US"/>
          </a:p>
        </p:txBody>
      </p:sp>
    </p:spTree>
    <p:extLst>
      <p:ext uri="{BB962C8B-B14F-4D97-AF65-F5344CB8AC3E}">
        <p14:creationId xmlns:p14="http://schemas.microsoft.com/office/powerpoint/2010/main" val="150790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2F7CA8-B749-E04D-1B5D-289B3814D044}"/>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49DE09FD-4F9D-6292-F0CB-683247C3CE74}"/>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40D48185-C500-A21D-8840-EEA6AA2AA644}"/>
              </a:ext>
            </a:extLst>
          </p:cNvPr>
          <p:cNvSpPr>
            <a:spLocks noGrp="1"/>
          </p:cNvSpPr>
          <p:nvPr>
            <p:ph type="dt" sz="half" idx="10"/>
          </p:nvPr>
        </p:nvSpPr>
        <p:spPr/>
        <p:txBody>
          <a:bodyPr/>
          <a:lstStyle>
            <a:lvl1pPr>
              <a:defRPr/>
            </a:lvl1pPr>
          </a:lstStyle>
          <a:p>
            <a:pPr>
              <a:defRPr/>
            </a:pPr>
            <a:fld id="{02A1F3E2-95E4-412C-96FF-061D7FD72F35}" type="datetimeFigureOut">
              <a:rPr lang="en-US"/>
              <a:pPr>
                <a:defRPr/>
              </a:pPr>
              <a:t>1/31/2023</a:t>
            </a:fld>
            <a:endParaRPr lang="en-US" dirty="0"/>
          </a:p>
        </p:txBody>
      </p:sp>
      <p:sp>
        <p:nvSpPr>
          <p:cNvPr id="7" name="Footer Placeholder 4">
            <a:extLst>
              <a:ext uri="{FF2B5EF4-FFF2-40B4-BE49-F238E27FC236}">
                <a16:creationId xmlns:a16="http://schemas.microsoft.com/office/drawing/2014/main" id="{26CCBC73-7A57-A49C-B064-3136E101E44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BBD9828-3A3F-F5DE-A171-95F3FF0E185F}"/>
              </a:ext>
            </a:extLst>
          </p:cNvPr>
          <p:cNvSpPr>
            <a:spLocks noGrp="1"/>
          </p:cNvSpPr>
          <p:nvPr>
            <p:ph type="sldNum" sz="quarter" idx="12"/>
          </p:nvPr>
        </p:nvSpPr>
        <p:spPr/>
        <p:txBody>
          <a:bodyPr/>
          <a:lstStyle>
            <a:lvl1pPr>
              <a:defRPr/>
            </a:lvl1pPr>
          </a:lstStyle>
          <a:p>
            <a:fld id="{30D705B0-81C2-46F5-8A70-973A126A7C1D}" type="slidenum">
              <a:rPr lang="en-US" altLang="en-US"/>
              <a:pPr/>
              <a:t>‹#›</a:t>
            </a:fld>
            <a:endParaRPr lang="en-US" altLang="en-US"/>
          </a:p>
        </p:txBody>
      </p:sp>
    </p:spTree>
    <p:extLst>
      <p:ext uri="{BB962C8B-B14F-4D97-AF65-F5344CB8AC3E}">
        <p14:creationId xmlns:p14="http://schemas.microsoft.com/office/powerpoint/2010/main" val="203401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102F8D-B602-760C-551B-5442465B7792}"/>
              </a:ext>
            </a:extLst>
          </p:cNvPr>
          <p:cNvSpPr>
            <a:spLocks noGrp="1"/>
          </p:cNvSpPr>
          <p:nvPr>
            <p:ph type="dt" sz="half" idx="10"/>
          </p:nvPr>
        </p:nvSpPr>
        <p:spPr/>
        <p:txBody>
          <a:bodyPr/>
          <a:lstStyle>
            <a:lvl1pPr>
              <a:defRPr/>
            </a:lvl1pPr>
          </a:lstStyle>
          <a:p>
            <a:pPr>
              <a:defRPr/>
            </a:pPr>
            <a:fld id="{77096096-B9E9-474B-BB46-B9D3383818FA}" type="datetimeFigureOut">
              <a:rPr lang="en-US"/>
              <a:pPr>
                <a:defRPr/>
              </a:pPr>
              <a:t>1/31/2023</a:t>
            </a:fld>
            <a:endParaRPr lang="en-US" dirty="0"/>
          </a:p>
        </p:txBody>
      </p:sp>
      <p:sp>
        <p:nvSpPr>
          <p:cNvPr id="5" name="Footer Placeholder 4">
            <a:extLst>
              <a:ext uri="{FF2B5EF4-FFF2-40B4-BE49-F238E27FC236}">
                <a16:creationId xmlns:a16="http://schemas.microsoft.com/office/drawing/2014/main" id="{FE62BCB7-47C9-24BF-F0A6-0B1ED87AB14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70BF8B-9543-E3F9-E693-1C35FA9A2844}"/>
              </a:ext>
            </a:extLst>
          </p:cNvPr>
          <p:cNvSpPr>
            <a:spLocks noGrp="1"/>
          </p:cNvSpPr>
          <p:nvPr>
            <p:ph type="sldNum" sz="quarter" idx="12"/>
          </p:nvPr>
        </p:nvSpPr>
        <p:spPr/>
        <p:txBody>
          <a:bodyPr/>
          <a:lstStyle>
            <a:lvl1pPr>
              <a:defRPr/>
            </a:lvl1pPr>
          </a:lstStyle>
          <a:p>
            <a:fld id="{557A9514-70E3-4D13-B20F-C684FA1B88D3}" type="slidenum">
              <a:rPr lang="en-US" altLang="en-US"/>
              <a:pPr/>
              <a:t>‹#›</a:t>
            </a:fld>
            <a:endParaRPr lang="en-US" altLang="en-US"/>
          </a:p>
        </p:txBody>
      </p:sp>
    </p:spTree>
    <p:extLst>
      <p:ext uri="{BB962C8B-B14F-4D97-AF65-F5344CB8AC3E}">
        <p14:creationId xmlns:p14="http://schemas.microsoft.com/office/powerpoint/2010/main" val="29382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0DFC2C-73B6-E7BA-B0C8-AA2BF544BAFC}"/>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F5AD148F-7789-6BB2-D66F-9A3C2A718FE1}"/>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FCDC73D5-5A23-6D33-1CFC-B368C5786926}"/>
              </a:ext>
            </a:extLst>
          </p:cNvPr>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1481086D-9890-7089-B601-5683EF7D17F3}"/>
              </a:ext>
            </a:extLst>
          </p:cNvPr>
          <p:cNvSpPr>
            <a:spLocks noGrp="1"/>
          </p:cNvSpPr>
          <p:nvPr>
            <p:ph type="dt" sz="half" idx="10"/>
          </p:nvPr>
        </p:nvSpPr>
        <p:spPr/>
        <p:txBody>
          <a:bodyPr/>
          <a:lstStyle>
            <a:lvl1pPr>
              <a:defRPr/>
            </a:lvl1pPr>
          </a:lstStyle>
          <a:p>
            <a:pPr>
              <a:defRPr/>
            </a:pPr>
            <a:fld id="{CADD19A3-6183-4792-8205-BEBD7F1D180B}" type="datetimeFigureOut">
              <a:rPr lang="en-US"/>
              <a:pPr>
                <a:defRPr/>
              </a:pPr>
              <a:t>1/31/2023</a:t>
            </a:fld>
            <a:endParaRPr lang="en-US" dirty="0"/>
          </a:p>
        </p:txBody>
      </p:sp>
      <p:sp>
        <p:nvSpPr>
          <p:cNvPr id="8" name="Footer Placeholder 4">
            <a:extLst>
              <a:ext uri="{FF2B5EF4-FFF2-40B4-BE49-F238E27FC236}">
                <a16:creationId xmlns:a16="http://schemas.microsoft.com/office/drawing/2014/main" id="{1FC54B3B-65D8-BCBE-D687-C8C35975E04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51BD81B-F0CA-B981-2D0B-8CE21D99EFC9}"/>
              </a:ext>
            </a:extLst>
          </p:cNvPr>
          <p:cNvSpPr>
            <a:spLocks noGrp="1"/>
          </p:cNvSpPr>
          <p:nvPr>
            <p:ph type="sldNum" sz="quarter" idx="12"/>
          </p:nvPr>
        </p:nvSpPr>
        <p:spPr/>
        <p:txBody>
          <a:bodyPr/>
          <a:lstStyle>
            <a:lvl1pPr>
              <a:defRPr/>
            </a:lvl1pPr>
          </a:lstStyle>
          <a:p>
            <a:fld id="{BDE060DD-9604-4629-8E17-204C14FC146C}" type="slidenum">
              <a:rPr lang="en-US" altLang="en-US"/>
              <a:pPr/>
              <a:t>‹#›</a:t>
            </a:fld>
            <a:endParaRPr lang="en-US" altLang="en-US"/>
          </a:p>
        </p:txBody>
      </p:sp>
    </p:spTree>
    <p:extLst>
      <p:ext uri="{BB962C8B-B14F-4D97-AF65-F5344CB8AC3E}">
        <p14:creationId xmlns:p14="http://schemas.microsoft.com/office/powerpoint/2010/main" val="230010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2988D9ED-C596-807C-D3F9-E37BA0C9DC6B}"/>
              </a:ext>
            </a:extLst>
          </p:cNvPr>
          <p:cNvSpPr>
            <a:spLocks noGrp="1"/>
          </p:cNvSpPr>
          <p:nvPr>
            <p:ph type="dt" sz="half" idx="10"/>
          </p:nvPr>
        </p:nvSpPr>
        <p:spPr/>
        <p:txBody>
          <a:bodyPr/>
          <a:lstStyle>
            <a:lvl1pPr>
              <a:defRPr/>
            </a:lvl1pPr>
          </a:lstStyle>
          <a:p>
            <a:pPr>
              <a:defRPr/>
            </a:pPr>
            <a:fld id="{475B23B2-1FD4-4D41-8C26-EA5E503288A5}" type="datetimeFigureOut">
              <a:rPr lang="en-US"/>
              <a:pPr>
                <a:defRPr/>
              </a:pPr>
              <a:t>1/31/2023</a:t>
            </a:fld>
            <a:endParaRPr lang="en-US" dirty="0"/>
          </a:p>
        </p:txBody>
      </p:sp>
      <p:sp>
        <p:nvSpPr>
          <p:cNvPr id="5" name="Footer Placeholder 4">
            <a:extLst>
              <a:ext uri="{FF2B5EF4-FFF2-40B4-BE49-F238E27FC236}">
                <a16:creationId xmlns:a16="http://schemas.microsoft.com/office/drawing/2014/main" id="{0192C1B5-8601-E6EC-5E4F-052645E4CF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619604-6DA5-B00C-56A9-1D9235192E63}"/>
              </a:ext>
            </a:extLst>
          </p:cNvPr>
          <p:cNvSpPr>
            <a:spLocks noGrp="1"/>
          </p:cNvSpPr>
          <p:nvPr>
            <p:ph type="sldNum" sz="quarter" idx="12"/>
          </p:nvPr>
        </p:nvSpPr>
        <p:spPr/>
        <p:txBody>
          <a:bodyPr/>
          <a:lstStyle>
            <a:lvl1pPr>
              <a:defRPr/>
            </a:lvl1pPr>
          </a:lstStyle>
          <a:p>
            <a:fld id="{50E29854-570B-4019-BEA2-CF559E2EF494}" type="slidenum">
              <a:rPr lang="en-US" altLang="en-US"/>
              <a:pPr/>
              <a:t>‹#›</a:t>
            </a:fld>
            <a:endParaRPr lang="en-US" altLang="en-US"/>
          </a:p>
        </p:txBody>
      </p:sp>
    </p:spTree>
    <p:extLst>
      <p:ext uri="{BB962C8B-B14F-4D97-AF65-F5344CB8AC3E}">
        <p14:creationId xmlns:p14="http://schemas.microsoft.com/office/powerpoint/2010/main" val="113676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3F7704E8-2648-FD92-9C30-0F68DE8140FD}"/>
              </a:ext>
            </a:extLst>
          </p:cNvPr>
          <p:cNvSpPr>
            <a:spLocks noGrp="1"/>
          </p:cNvSpPr>
          <p:nvPr>
            <p:ph type="dt" sz="half" idx="10"/>
          </p:nvPr>
        </p:nvSpPr>
        <p:spPr/>
        <p:txBody>
          <a:bodyPr/>
          <a:lstStyle>
            <a:lvl1pPr>
              <a:defRPr/>
            </a:lvl1pPr>
          </a:lstStyle>
          <a:p>
            <a:pPr>
              <a:defRPr/>
            </a:pPr>
            <a:fld id="{D3A688F6-D2BA-444A-9C81-A584DBA487E1}" type="datetimeFigureOut">
              <a:rPr lang="en-US"/>
              <a:pPr>
                <a:defRPr/>
              </a:pPr>
              <a:t>1/31/2023</a:t>
            </a:fld>
            <a:endParaRPr lang="en-US" dirty="0"/>
          </a:p>
        </p:txBody>
      </p:sp>
      <p:sp>
        <p:nvSpPr>
          <p:cNvPr id="7" name="Footer Placeholder 4">
            <a:extLst>
              <a:ext uri="{FF2B5EF4-FFF2-40B4-BE49-F238E27FC236}">
                <a16:creationId xmlns:a16="http://schemas.microsoft.com/office/drawing/2014/main" id="{2C6621B7-BE76-3AD1-9D97-70BB6B86D70A}"/>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86BCB7F-3C0A-215A-F5BC-061F9C71D9BA}"/>
              </a:ext>
            </a:extLst>
          </p:cNvPr>
          <p:cNvSpPr>
            <a:spLocks noGrp="1"/>
          </p:cNvSpPr>
          <p:nvPr>
            <p:ph type="sldNum" sz="quarter" idx="12"/>
          </p:nvPr>
        </p:nvSpPr>
        <p:spPr/>
        <p:txBody>
          <a:bodyPr/>
          <a:lstStyle>
            <a:lvl1pPr>
              <a:defRPr/>
            </a:lvl1pPr>
          </a:lstStyle>
          <a:p>
            <a:fld id="{8640939B-BE29-4B20-855A-457657EEACDC}" type="slidenum">
              <a:rPr lang="en-US" altLang="en-US"/>
              <a:pPr/>
              <a:t>‹#›</a:t>
            </a:fld>
            <a:endParaRPr lang="en-US" altLang="en-US"/>
          </a:p>
        </p:txBody>
      </p:sp>
    </p:spTree>
    <p:extLst>
      <p:ext uri="{BB962C8B-B14F-4D97-AF65-F5344CB8AC3E}">
        <p14:creationId xmlns:p14="http://schemas.microsoft.com/office/powerpoint/2010/main" val="320169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FC3A7AD-E268-D350-AA60-B4B2220B5797}"/>
              </a:ext>
            </a:extLst>
          </p:cNvPr>
          <p:cNvSpPr>
            <a:spLocks noGrp="1"/>
          </p:cNvSpPr>
          <p:nvPr>
            <p:ph type="dt" sz="half" idx="10"/>
          </p:nvPr>
        </p:nvSpPr>
        <p:spPr/>
        <p:txBody>
          <a:bodyPr/>
          <a:lstStyle>
            <a:lvl1pPr>
              <a:defRPr/>
            </a:lvl1pPr>
          </a:lstStyle>
          <a:p>
            <a:pPr>
              <a:defRPr/>
            </a:pPr>
            <a:fld id="{5935ADFC-AAE4-4D97-9A32-1463B9BED840}" type="datetimeFigureOut">
              <a:rPr lang="en-US"/>
              <a:pPr>
                <a:defRPr/>
              </a:pPr>
              <a:t>1/31/2023</a:t>
            </a:fld>
            <a:endParaRPr lang="en-US" dirty="0"/>
          </a:p>
        </p:txBody>
      </p:sp>
      <p:sp>
        <p:nvSpPr>
          <p:cNvPr id="4" name="Footer Placeholder 4">
            <a:extLst>
              <a:ext uri="{FF2B5EF4-FFF2-40B4-BE49-F238E27FC236}">
                <a16:creationId xmlns:a16="http://schemas.microsoft.com/office/drawing/2014/main" id="{233E9F15-7C39-ADCF-4AE5-ECD7E93AF6A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F10769F-769F-293F-58F7-7FDE03D63485}"/>
              </a:ext>
            </a:extLst>
          </p:cNvPr>
          <p:cNvSpPr>
            <a:spLocks noGrp="1"/>
          </p:cNvSpPr>
          <p:nvPr>
            <p:ph type="sldNum" sz="quarter" idx="12"/>
          </p:nvPr>
        </p:nvSpPr>
        <p:spPr/>
        <p:txBody>
          <a:bodyPr/>
          <a:lstStyle>
            <a:lvl1pPr>
              <a:defRPr/>
            </a:lvl1pPr>
          </a:lstStyle>
          <a:p>
            <a:fld id="{3F6E5004-6F12-4DBC-887E-4D71134A3CA7}" type="slidenum">
              <a:rPr lang="en-US" altLang="en-US"/>
              <a:pPr/>
              <a:t>‹#›</a:t>
            </a:fld>
            <a:endParaRPr lang="en-US" altLang="en-US"/>
          </a:p>
        </p:txBody>
      </p:sp>
    </p:spTree>
    <p:extLst>
      <p:ext uri="{BB962C8B-B14F-4D97-AF65-F5344CB8AC3E}">
        <p14:creationId xmlns:p14="http://schemas.microsoft.com/office/powerpoint/2010/main" val="263806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F736CC-571B-D10F-08C4-325954EB6615}"/>
              </a:ext>
            </a:extLst>
          </p:cNvPr>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B8FE00EF-CD60-883D-1286-3C1A5BC0D1BD}"/>
              </a:ext>
            </a:extLst>
          </p:cNvPr>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3E367572-F9F7-A347-35AF-DB74F8A657B6}"/>
              </a:ext>
            </a:extLst>
          </p:cNvPr>
          <p:cNvSpPr>
            <a:spLocks noGrp="1"/>
          </p:cNvSpPr>
          <p:nvPr>
            <p:ph type="dt" sz="half" idx="10"/>
          </p:nvPr>
        </p:nvSpPr>
        <p:spPr/>
        <p:txBody>
          <a:bodyPr/>
          <a:lstStyle>
            <a:lvl1pPr>
              <a:defRPr/>
            </a:lvl1pPr>
          </a:lstStyle>
          <a:p>
            <a:pPr>
              <a:defRPr/>
            </a:pPr>
            <a:fld id="{2472D5B9-A60B-490F-B0BB-3FF5ABDC0FF0}" type="datetimeFigureOut">
              <a:rPr lang="en-US"/>
              <a:pPr>
                <a:defRPr/>
              </a:pPr>
              <a:t>1/31/2023</a:t>
            </a:fld>
            <a:endParaRPr lang="en-US" dirty="0"/>
          </a:p>
        </p:txBody>
      </p:sp>
      <p:sp>
        <p:nvSpPr>
          <p:cNvPr id="5" name="Footer Placeholder 7">
            <a:extLst>
              <a:ext uri="{FF2B5EF4-FFF2-40B4-BE49-F238E27FC236}">
                <a16:creationId xmlns:a16="http://schemas.microsoft.com/office/drawing/2014/main" id="{EB0DF1E8-9701-2ECD-8A1F-0F3BBF8CF585}"/>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a:extLst>
              <a:ext uri="{FF2B5EF4-FFF2-40B4-BE49-F238E27FC236}">
                <a16:creationId xmlns:a16="http://schemas.microsoft.com/office/drawing/2014/main" id="{63EE4B48-4915-F1BA-7636-9EE95DAB44C6}"/>
              </a:ext>
            </a:extLst>
          </p:cNvPr>
          <p:cNvSpPr>
            <a:spLocks noGrp="1"/>
          </p:cNvSpPr>
          <p:nvPr>
            <p:ph type="sldNum" sz="quarter" idx="12"/>
          </p:nvPr>
        </p:nvSpPr>
        <p:spPr/>
        <p:txBody>
          <a:bodyPr/>
          <a:lstStyle>
            <a:lvl1pPr>
              <a:defRPr/>
            </a:lvl1pPr>
          </a:lstStyle>
          <a:p>
            <a:fld id="{2ACC18EE-77CD-47C6-AA57-81D78F63631E}" type="slidenum">
              <a:rPr lang="en-US" altLang="en-US"/>
              <a:pPr/>
              <a:t>‹#›</a:t>
            </a:fld>
            <a:endParaRPr lang="en-US" altLang="en-US"/>
          </a:p>
        </p:txBody>
      </p:sp>
    </p:spTree>
    <p:extLst>
      <p:ext uri="{BB962C8B-B14F-4D97-AF65-F5344CB8AC3E}">
        <p14:creationId xmlns:p14="http://schemas.microsoft.com/office/powerpoint/2010/main" val="108064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13081-616D-09E8-005A-3CC9B9FD6361}"/>
              </a:ext>
            </a:extLst>
          </p:cNvPr>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02603618-E8F7-2E19-F5CF-25C2870AA8D9}"/>
              </a:ext>
            </a:extLst>
          </p:cNvPr>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4A7681CB-5C48-4304-17F5-BAA06BEB6EDD}"/>
              </a:ext>
            </a:extLst>
          </p:cNvPr>
          <p:cNvSpPr>
            <a:spLocks noGrp="1"/>
          </p:cNvSpPr>
          <p:nvPr>
            <p:ph type="dt" sz="half" idx="10"/>
          </p:nvPr>
        </p:nvSpPr>
        <p:spPr>
          <a:xfrm>
            <a:off x="465138" y="6459538"/>
            <a:ext cx="2619375" cy="365125"/>
          </a:xfrm>
        </p:spPr>
        <p:txBody>
          <a:bodyPr/>
          <a:lstStyle>
            <a:lvl1pPr algn="l">
              <a:defRPr/>
            </a:lvl1pPr>
          </a:lstStyle>
          <a:p>
            <a:pPr>
              <a:defRPr/>
            </a:pPr>
            <a:fld id="{71109A15-C6CF-4DEB-8F8C-657E211EF540}" type="datetimeFigureOut">
              <a:rPr lang="en-US"/>
              <a:pPr>
                <a:defRPr/>
              </a:pPr>
              <a:t>1/31/2023</a:t>
            </a:fld>
            <a:endParaRPr lang="en-US" dirty="0"/>
          </a:p>
        </p:txBody>
      </p:sp>
      <p:sp>
        <p:nvSpPr>
          <p:cNvPr id="8" name="Footer Placeholder 5">
            <a:extLst>
              <a:ext uri="{FF2B5EF4-FFF2-40B4-BE49-F238E27FC236}">
                <a16:creationId xmlns:a16="http://schemas.microsoft.com/office/drawing/2014/main" id="{F94D9D4A-250A-1D12-F42F-71DA773E277A}"/>
              </a:ext>
            </a:extLst>
          </p:cNvPr>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F96B4B24-8422-A985-5BE0-45415EB996C0}"/>
              </a:ext>
            </a:extLst>
          </p:cNvPr>
          <p:cNvSpPr>
            <a:spLocks noGrp="1"/>
          </p:cNvSpPr>
          <p:nvPr>
            <p:ph type="sldNum" sz="quarter" idx="12"/>
          </p:nvPr>
        </p:nvSpPr>
        <p:spPr/>
        <p:txBody>
          <a:bodyPr/>
          <a:lstStyle>
            <a:lvl1pPr>
              <a:defRPr>
                <a:solidFill>
                  <a:schemeClr val="tx2"/>
                </a:solidFill>
              </a:defRPr>
            </a:lvl1pPr>
          </a:lstStyle>
          <a:p>
            <a:fld id="{1C8151F1-E68E-4F12-925A-52CD60E78547}" type="slidenum">
              <a:rPr lang="en-US" altLang="en-US"/>
              <a:pPr/>
              <a:t>‹#›</a:t>
            </a:fld>
            <a:endParaRPr lang="en-US" altLang="en-US"/>
          </a:p>
        </p:txBody>
      </p:sp>
    </p:spTree>
    <p:extLst>
      <p:ext uri="{BB962C8B-B14F-4D97-AF65-F5344CB8AC3E}">
        <p14:creationId xmlns:p14="http://schemas.microsoft.com/office/powerpoint/2010/main" val="12448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7690EEA-F625-2195-B565-3BEF14B83DA5}"/>
              </a:ext>
            </a:extLst>
          </p:cNvPr>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D5E26A3E-2FF9-E9FA-752D-794D65000FED}"/>
              </a:ext>
            </a:extLst>
          </p:cNvPr>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4082DF94-DA73-607D-1CDF-CAF662373F69}"/>
              </a:ext>
            </a:extLst>
          </p:cNvPr>
          <p:cNvSpPr>
            <a:spLocks noGrp="1"/>
          </p:cNvSpPr>
          <p:nvPr>
            <p:ph type="dt" sz="half" idx="10"/>
          </p:nvPr>
        </p:nvSpPr>
        <p:spPr/>
        <p:txBody>
          <a:bodyPr/>
          <a:lstStyle>
            <a:lvl1pPr>
              <a:defRPr/>
            </a:lvl1pPr>
          </a:lstStyle>
          <a:p>
            <a:pPr>
              <a:defRPr/>
            </a:pPr>
            <a:fld id="{F34EE675-9FD6-4199-895D-CA7F83444A96}" type="datetimeFigureOut">
              <a:rPr lang="en-US"/>
              <a:pPr>
                <a:defRPr/>
              </a:pPr>
              <a:t>1/31/2023</a:t>
            </a:fld>
            <a:endParaRPr lang="en-US" dirty="0"/>
          </a:p>
        </p:txBody>
      </p:sp>
      <p:sp>
        <p:nvSpPr>
          <p:cNvPr id="8" name="Footer Placeholder 5">
            <a:extLst>
              <a:ext uri="{FF2B5EF4-FFF2-40B4-BE49-F238E27FC236}">
                <a16:creationId xmlns:a16="http://schemas.microsoft.com/office/drawing/2014/main" id="{40854B23-5397-8D74-41D2-035DDD878A5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5E83D84E-BF87-630A-2258-7932E86BA552}"/>
              </a:ext>
            </a:extLst>
          </p:cNvPr>
          <p:cNvSpPr>
            <a:spLocks noGrp="1"/>
          </p:cNvSpPr>
          <p:nvPr>
            <p:ph type="sldNum" sz="quarter" idx="12"/>
          </p:nvPr>
        </p:nvSpPr>
        <p:spPr/>
        <p:txBody>
          <a:bodyPr/>
          <a:lstStyle>
            <a:lvl1pPr>
              <a:defRPr/>
            </a:lvl1pPr>
          </a:lstStyle>
          <a:p>
            <a:fld id="{96E9F5B7-65DD-4A3D-A39F-39D1BDEC5C66}" type="slidenum">
              <a:rPr lang="en-US" altLang="en-US"/>
              <a:pPr/>
              <a:t>‹#›</a:t>
            </a:fld>
            <a:endParaRPr lang="en-US" altLang="en-US"/>
          </a:p>
        </p:txBody>
      </p:sp>
    </p:spTree>
    <p:extLst>
      <p:ext uri="{BB962C8B-B14F-4D97-AF65-F5344CB8AC3E}">
        <p14:creationId xmlns:p14="http://schemas.microsoft.com/office/powerpoint/2010/main" val="157172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0E2292-F63F-CAC6-B209-FC66E1153347}"/>
              </a:ext>
            </a:extLst>
          </p:cNvPr>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1B04CA41-9B58-7006-736A-17DC86778BF1}"/>
              </a:ext>
            </a:extLst>
          </p:cNvPr>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23815EE-1315-F406-ADD4-ADDB38B4887E}"/>
              </a:ext>
            </a:extLst>
          </p:cNvPr>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272837A5-3CC1-2B8D-5CDF-BD64712936CD}"/>
              </a:ext>
            </a:extLst>
          </p:cNvPr>
          <p:cNvSpPr>
            <a:spLocks noGrp="1"/>
          </p:cNvSpPr>
          <p:nvPr>
            <p:ph type="body" idx="1"/>
          </p:nvPr>
        </p:nvSpPr>
        <p:spPr bwMode="auto">
          <a:xfrm>
            <a:off x="1096963" y="1846263"/>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785F011-1F88-9B43-64AB-D5E7602BBB68}"/>
              </a:ext>
            </a:extLst>
          </p:cNvPr>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fontAlgn="auto">
              <a:spcBef>
                <a:spcPts val="0"/>
              </a:spcBef>
              <a:spcAft>
                <a:spcPts val="0"/>
              </a:spcAft>
              <a:defRPr sz="900">
                <a:solidFill>
                  <a:srgbClr val="FFFFFF"/>
                </a:solidFill>
                <a:latin typeface="+mn-lt"/>
                <a:cs typeface="+mn-cs"/>
              </a:defRPr>
            </a:lvl1pPr>
          </a:lstStyle>
          <a:p>
            <a:pPr>
              <a:defRPr/>
            </a:pPr>
            <a:fld id="{4343AA1F-66C8-4630-8F39-F3F242DAAB11}" type="datetimeFigureOut">
              <a:rPr lang="en-US"/>
              <a:pPr>
                <a:defRPr/>
              </a:pPr>
              <a:t>1/31/2023</a:t>
            </a:fld>
            <a:endParaRPr lang="en-US" dirty="0"/>
          </a:p>
        </p:txBody>
      </p:sp>
      <p:sp>
        <p:nvSpPr>
          <p:cNvPr id="5" name="Footer Placeholder 4">
            <a:extLst>
              <a:ext uri="{FF2B5EF4-FFF2-40B4-BE49-F238E27FC236}">
                <a16:creationId xmlns:a16="http://schemas.microsoft.com/office/drawing/2014/main" id="{B0A74F8C-3F4F-7A49-8E2F-4EA31BC6D1E1}"/>
              </a:ext>
            </a:extLst>
          </p:cNvPr>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fontAlgn="auto">
              <a:spcBef>
                <a:spcPts val="0"/>
              </a:spcBef>
              <a:spcAft>
                <a:spcPts val="0"/>
              </a:spcAft>
              <a:defRPr sz="900" cap="all" baseline="0">
                <a:solidFill>
                  <a:srgbClr val="FFFFFF"/>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97EE970-836E-E060-DE0E-F6ED402755EE}"/>
              </a:ext>
            </a:extLst>
          </p:cNvPr>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Calibri" panose="020F0502020204030204" pitchFamily="34" charset="0"/>
              </a:defRPr>
            </a:lvl1pPr>
          </a:lstStyle>
          <a:p>
            <a:fld id="{4E947914-36C9-411A-96B6-E723745DAD6C}" type="slidenum">
              <a:rPr lang="en-US" altLang="en-US"/>
              <a:pPr/>
              <a:t>‹#›</a:t>
            </a:fld>
            <a:endParaRPr lang="en-US" altLang="en-US"/>
          </a:p>
        </p:txBody>
      </p:sp>
      <p:cxnSp>
        <p:nvCxnSpPr>
          <p:cNvPr id="10" name="Straight Connector 9">
            <a:extLst>
              <a:ext uri="{FF2B5EF4-FFF2-40B4-BE49-F238E27FC236}">
                <a16:creationId xmlns:a16="http://schemas.microsoft.com/office/drawing/2014/main" id="{36D2337F-59D9-9D5C-4BDE-2628689A8CFC}"/>
              </a:ext>
            </a:extLst>
          </p:cNvPr>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29" r:id="rId2"/>
    <p:sldLayoutId id="2147483735" r:id="rId3"/>
    <p:sldLayoutId id="2147483730" r:id="rId4"/>
    <p:sldLayoutId id="2147483731" r:id="rId5"/>
    <p:sldLayoutId id="2147483732" r:id="rId6"/>
    <p:sldLayoutId id="2147483736" r:id="rId7"/>
    <p:sldLayoutId id="2147483737" r:id="rId8"/>
    <p:sldLayoutId id="2147483738" r:id="rId9"/>
    <p:sldLayoutId id="2147483733" r:id="rId10"/>
    <p:sldLayoutId id="2147483739"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ieeexplore.iee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0971-47F2-06DF-9A5C-74CCFE7DC1EF}"/>
              </a:ext>
            </a:extLst>
          </p:cNvPr>
          <p:cNvSpPr>
            <a:spLocks noGrp="1"/>
          </p:cNvSpPr>
          <p:nvPr>
            <p:ph type="title"/>
          </p:nvPr>
        </p:nvSpPr>
        <p:spPr>
          <a:xfrm>
            <a:off x="2351088" y="287338"/>
            <a:ext cx="7026275" cy="1374775"/>
          </a:xfrm>
        </p:spPr>
        <p:txBody>
          <a:bodyPr>
            <a:normAutofit/>
          </a:bodyPr>
          <a:lstStyle/>
          <a:p>
            <a:pPr algn="ctr" eaLnBrk="1" fontAlgn="auto" hangingPunct="1">
              <a:lnSpc>
                <a:spcPct val="100000"/>
              </a:lnSpc>
              <a:spcAft>
                <a:spcPts val="0"/>
              </a:spcAft>
              <a:defRPr/>
            </a:pPr>
            <a:r>
              <a:rPr lang="en-US" sz="3200" spc="-1" dirty="0">
                <a:solidFill>
                  <a:srgbClr val="000000"/>
                </a:solidFill>
                <a:latin typeface="Calibri"/>
              </a:rPr>
              <a:t> </a:t>
            </a:r>
            <a:r>
              <a:rPr lang="en-US" sz="3200" spc="-1" dirty="0">
                <a:solidFill>
                  <a:srgbClr val="000000"/>
                </a:solidFill>
                <a:latin typeface="Times New Roman" panose="02020603050405020304" pitchFamily="18" charset="0"/>
                <a:cs typeface="Times New Roman" panose="02020603050405020304" pitchFamily="18" charset="0"/>
              </a:rPr>
              <a:t>5</a:t>
            </a:r>
            <a:r>
              <a:rPr lang="en-US" sz="3200" spc="-1" baseline="30000" dirty="0">
                <a:solidFill>
                  <a:srgbClr val="000000"/>
                </a:solidFill>
                <a:latin typeface="Times New Roman" panose="02020603050405020304" pitchFamily="18" charset="0"/>
                <a:cs typeface="Times New Roman" panose="02020603050405020304" pitchFamily="18" charset="0"/>
              </a:rPr>
              <a:t>th</a:t>
            </a:r>
            <a:r>
              <a:rPr lang="en-US" sz="3200" spc="-1" dirty="0">
                <a:solidFill>
                  <a:srgbClr val="000000"/>
                </a:solidFill>
                <a:latin typeface="Times New Roman" panose="02020603050405020304" pitchFamily="18" charset="0"/>
                <a:cs typeface="Times New Roman" panose="02020603050405020304" pitchFamily="18" charset="0"/>
              </a:rPr>
              <a:t> Semester DBMS Mini Project</a:t>
            </a:r>
            <a:br>
              <a:rPr lang="en-US" sz="3200" spc="-1" dirty="0">
                <a:solidFill>
                  <a:srgbClr val="000000"/>
                </a:solidFill>
                <a:latin typeface="Times New Roman" panose="02020603050405020304" pitchFamily="18" charset="0"/>
                <a:cs typeface="Times New Roman" panose="02020603050405020304" pitchFamily="18" charset="0"/>
              </a:rPr>
            </a:br>
            <a:r>
              <a:rPr lang="en-US" sz="3200" spc="-1" dirty="0">
                <a:solidFill>
                  <a:srgbClr val="000000"/>
                </a:solidFill>
                <a:latin typeface="Times New Roman" panose="02020603050405020304" pitchFamily="18" charset="0"/>
                <a:cs typeface="Times New Roman" panose="02020603050405020304" pitchFamily="18" charset="0"/>
              </a:rPr>
              <a:t>ONLINE FIRE REPORTING SYSTEM</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8195" name="Content Placeholder 3">
            <a:extLst>
              <a:ext uri="{FF2B5EF4-FFF2-40B4-BE49-F238E27FC236}">
                <a16:creationId xmlns:a16="http://schemas.microsoft.com/office/drawing/2014/main" id="{DD17DEC1-9429-87DB-1B01-6206B002B8FB}"/>
              </a:ext>
            </a:extLst>
          </p:cNvPr>
          <p:cNvPicPr>
            <a:picLocks/>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0763" y="60325"/>
            <a:ext cx="4235451"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Content Placeholder 4">
            <a:extLst>
              <a:ext uri="{FF2B5EF4-FFF2-40B4-BE49-F238E27FC236}">
                <a16:creationId xmlns:a16="http://schemas.microsoft.com/office/drawing/2014/main" id="{6208BD1D-EF00-B9F4-5936-62EA57CE9DB8}"/>
              </a:ext>
            </a:extLst>
          </p:cNvPr>
          <p:cNvPicPr>
            <a:picLocks noGrp="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372725" y="39688"/>
            <a:ext cx="1931988" cy="1714500"/>
          </a:xfrm>
        </p:spPr>
      </p:pic>
      <p:sp>
        <p:nvSpPr>
          <p:cNvPr id="6" name="TextBox 5">
            <a:extLst>
              <a:ext uri="{FF2B5EF4-FFF2-40B4-BE49-F238E27FC236}">
                <a16:creationId xmlns:a16="http://schemas.microsoft.com/office/drawing/2014/main" id="{6CA655EB-DD97-BD4F-CD4C-12BDCFF1DDFC}"/>
              </a:ext>
            </a:extLst>
          </p:cNvPr>
          <p:cNvSpPr txBox="1"/>
          <p:nvPr/>
        </p:nvSpPr>
        <p:spPr>
          <a:xfrm>
            <a:off x="1063625" y="2239963"/>
            <a:ext cx="4303713" cy="2462213"/>
          </a:xfrm>
          <a:prstGeom prst="rect">
            <a:avLst/>
          </a:prstGeom>
          <a:noFill/>
        </p:spPr>
        <p:txBody>
          <a:bodyPr>
            <a:spAutoFit/>
          </a:bodyPr>
          <a:lstStyle/>
          <a:p>
            <a:pPr algn="ctr" fontAlgn="auto">
              <a:spcBef>
                <a:spcPts val="0"/>
              </a:spcBef>
              <a:spcAft>
                <a:spcPts val="0"/>
              </a:spcAft>
              <a:defRPr/>
            </a:pPr>
            <a:r>
              <a:rPr lang="en-US" sz="2400" spc="-1" dirty="0">
                <a:latin typeface="Times New Roman" panose="02020603050405020304" pitchFamily="18" charset="0"/>
                <a:cs typeface="Times New Roman" panose="02020603050405020304" pitchFamily="18" charset="0"/>
              </a:rPr>
              <a:t>PRESENTED BY</a:t>
            </a:r>
          </a:p>
          <a:p>
            <a:pPr algn="ctr" fontAlgn="auto">
              <a:spcBef>
                <a:spcPts val="0"/>
              </a:spcBef>
              <a:spcAft>
                <a:spcPts val="0"/>
              </a:spcAft>
              <a:defRPr/>
            </a:pPr>
            <a:endParaRPr lang="en-US" sz="1000" spc="-1"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BHOOMIKA B S</a:t>
            </a:r>
          </a:p>
          <a:p>
            <a:pPr algn="ctr" fontAlgn="auto">
              <a:spcBef>
                <a:spcPts val="0"/>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(1DB20IS028)</a:t>
            </a:r>
          </a:p>
          <a:p>
            <a:pPr algn="ctr" fontAlgn="auto">
              <a:spcBef>
                <a:spcPts val="0"/>
              </a:spcBef>
              <a:spcAft>
                <a:spcPts val="0"/>
              </a:spcAft>
              <a:defRPr/>
            </a:pPr>
            <a:endParaRPr lang="en-US" sz="2400" spc="-1" dirty="0">
              <a:solidFill>
                <a:srgbClr val="000000"/>
              </a:solidFill>
              <a:latin typeface="Times New Roman" panose="02020603050405020304" pitchFamily="18" charset="0"/>
              <a:ea typeface="DejaVu Sans"/>
              <a:cs typeface="Times New Roman" panose="02020603050405020304" pitchFamily="18" charset="0"/>
            </a:endParaRPr>
          </a:p>
          <a:p>
            <a:pPr algn="ctr" fontAlgn="auto">
              <a:spcBef>
                <a:spcPts val="0"/>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BI </a:t>
            </a:r>
            <a:r>
              <a:rPr lang="en-US" sz="2400" spc="-1" dirty="0" err="1">
                <a:solidFill>
                  <a:srgbClr val="000000"/>
                </a:solidFill>
                <a:latin typeface="Times New Roman" panose="02020603050405020304" pitchFamily="18" charset="0"/>
                <a:ea typeface="DejaVu Sans"/>
                <a:cs typeface="Times New Roman" panose="02020603050405020304" pitchFamily="18" charset="0"/>
              </a:rPr>
              <a:t>BI</a:t>
            </a:r>
            <a:r>
              <a:rPr lang="en-US" sz="2400" spc="-1" dirty="0">
                <a:solidFill>
                  <a:srgbClr val="000000"/>
                </a:solidFill>
                <a:latin typeface="Times New Roman" panose="02020603050405020304" pitchFamily="18" charset="0"/>
                <a:ea typeface="DejaVu Sans"/>
                <a:cs typeface="Times New Roman" panose="02020603050405020304" pitchFamily="18" charset="0"/>
              </a:rPr>
              <a:t> FATHIMA</a:t>
            </a:r>
          </a:p>
          <a:p>
            <a:pPr algn="ctr" fontAlgn="auto">
              <a:spcBef>
                <a:spcPts val="0"/>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(1DB20IS030) </a:t>
            </a:r>
            <a:endParaRPr lang="en-IN" dirty="0">
              <a:latin typeface="+mn-lt"/>
              <a:cs typeface="+mn-cs"/>
            </a:endParaRPr>
          </a:p>
        </p:txBody>
      </p:sp>
      <p:sp>
        <p:nvSpPr>
          <p:cNvPr id="7" name="TextBox 6">
            <a:extLst>
              <a:ext uri="{FF2B5EF4-FFF2-40B4-BE49-F238E27FC236}">
                <a16:creationId xmlns:a16="http://schemas.microsoft.com/office/drawing/2014/main" id="{F48E63EF-73A1-B5C3-6FA6-ABC6F9441EFF}"/>
              </a:ext>
            </a:extLst>
          </p:cNvPr>
          <p:cNvSpPr txBox="1"/>
          <p:nvPr/>
        </p:nvSpPr>
        <p:spPr>
          <a:xfrm>
            <a:off x="5745480" y="2239963"/>
            <a:ext cx="5635308" cy="2526846"/>
          </a:xfrm>
          <a:prstGeom prst="rect">
            <a:avLst/>
          </a:prstGeom>
          <a:noFill/>
        </p:spPr>
        <p:txBody>
          <a:bodyPr wrap="square">
            <a:spAutoFit/>
          </a:bodyPr>
          <a:lstStyle/>
          <a:p>
            <a:pPr fontAlgn="auto">
              <a:lnSpc>
                <a:spcPct val="120000"/>
              </a:lnSpc>
              <a:spcBef>
                <a:spcPts val="1001"/>
              </a:spcBef>
              <a:spcAft>
                <a:spcPts val="0"/>
              </a:spcAft>
              <a:defRPr/>
            </a:pPr>
            <a:r>
              <a:rPr lang="en-US" sz="2400" b="1" u="sng" spc="-1" dirty="0">
                <a:solidFill>
                  <a:srgbClr val="C42F1A"/>
                </a:solidFill>
                <a:latin typeface="Times New Roman" panose="02020603050405020304" pitchFamily="18" charset="0"/>
                <a:ea typeface="DejaVu Sans"/>
                <a:cs typeface="Times New Roman" panose="02020603050405020304" pitchFamily="18" charset="0"/>
              </a:rPr>
              <a:t>GUIDED BY:</a:t>
            </a:r>
            <a:endParaRPr lang="en-US" sz="2400" spc="-1" dirty="0">
              <a:latin typeface="Times New Roman" panose="02020603050405020304" pitchFamily="18" charset="0"/>
              <a:cs typeface="Times New Roman" panose="02020603050405020304" pitchFamily="18" charset="0"/>
            </a:endParaRPr>
          </a:p>
          <a:p>
            <a:pPr fontAlgn="auto">
              <a:lnSpc>
                <a:spcPct val="120000"/>
              </a:lnSpc>
              <a:spcBef>
                <a:spcPts val="1001"/>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Mrs. Chaithra G V Assistant Professor and</a:t>
            </a:r>
            <a:endParaRPr lang="en-US" sz="2400" spc="-1" dirty="0">
              <a:latin typeface="Times New Roman" panose="02020603050405020304" pitchFamily="18" charset="0"/>
              <a:cs typeface="Times New Roman" panose="02020603050405020304" pitchFamily="18" charset="0"/>
            </a:endParaRPr>
          </a:p>
          <a:p>
            <a:pPr fontAlgn="auto">
              <a:lnSpc>
                <a:spcPct val="120000"/>
              </a:lnSpc>
              <a:spcBef>
                <a:spcPts val="1001"/>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Dr. Gowramma G S Associate Professor</a:t>
            </a:r>
          </a:p>
          <a:p>
            <a:pPr fontAlgn="auto">
              <a:lnSpc>
                <a:spcPct val="120000"/>
              </a:lnSpc>
              <a:spcBef>
                <a:spcPts val="1001"/>
              </a:spcBef>
              <a:spcAft>
                <a:spcPts val="0"/>
              </a:spcAft>
              <a:defRPr/>
            </a:pPr>
            <a:r>
              <a:rPr lang="en-US" sz="2400" spc="-1" dirty="0">
                <a:solidFill>
                  <a:srgbClr val="000000"/>
                </a:solidFill>
                <a:latin typeface="Times New Roman" panose="02020603050405020304" pitchFamily="18" charset="0"/>
                <a:ea typeface="DejaVu Sans"/>
                <a:cs typeface="Times New Roman" panose="02020603050405020304" pitchFamily="18" charset="0"/>
              </a:rPr>
              <a:t>Department of ISE,</a:t>
            </a:r>
            <a:r>
              <a:rPr lang="en-US" sz="2400" spc="-1" dirty="0">
                <a:latin typeface="Times New Roman" panose="02020603050405020304" pitchFamily="18" charset="0"/>
                <a:cs typeface="Times New Roman" panose="02020603050405020304" pitchFamily="18" charset="0"/>
              </a:rPr>
              <a:t> </a:t>
            </a:r>
            <a:r>
              <a:rPr lang="en-US" sz="2400" spc="-1" dirty="0">
                <a:solidFill>
                  <a:srgbClr val="000000"/>
                </a:solidFill>
                <a:latin typeface="Times New Roman" panose="02020603050405020304" pitchFamily="18" charset="0"/>
                <a:ea typeface="DejaVu Sans"/>
                <a:cs typeface="Times New Roman" panose="02020603050405020304" pitchFamily="18" charset="0"/>
              </a:rPr>
              <a:t>DBIT</a:t>
            </a:r>
            <a:endParaRPr lang="en-US" sz="2400" spc="-1" dirty="0">
              <a:latin typeface="Times New Roman" panose="02020603050405020304" pitchFamily="18" charset="0"/>
              <a:cs typeface="Times New Roman" panose="02020603050405020304" pitchFamily="18" charset="0"/>
            </a:endParaRPr>
          </a:p>
          <a:p>
            <a:pPr fontAlgn="auto">
              <a:spcBef>
                <a:spcPts val="0"/>
              </a:spcBef>
              <a:spcAft>
                <a:spcPts val="0"/>
              </a:spcAft>
              <a:defRPr/>
            </a:pPr>
            <a:endParaRPr lang="en-IN" dirty="0">
              <a:latin typeface="+mn-lt"/>
              <a:cs typeface="+mn-cs"/>
            </a:endParaRPr>
          </a:p>
        </p:txBody>
      </p:sp>
      <p:sp>
        <p:nvSpPr>
          <p:cNvPr id="8" name="TextBox 7">
            <a:extLst>
              <a:ext uri="{FF2B5EF4-FFF2-40B4-BE49-F238E27FC236}">
                <a16:creationId xmlns:a16="http://schemas.microsoft.com/office/drawing/2014/main" id="{AA6F307C-4688-7E8F-A020-5DD10219A418}"/>
              </a:ext>
            </a:extLst>
          </p:cNvPr>
          <p:cNvSpPr txBox="1"/>
          <p:nvPr/>
        </p:nvSpPr>
        <p:spPr>
          <a:xfrm>
            <a:off x="1277938" y="5337175"/>
            <a:ext cx="9807575" cy="831850"/>
          </a:xfrm>
          <a:prstGeom prst="rect">
            <a:avLst/>
          </a:prstGeom>
          <a:noFill/>
        </p:spPr>
        <p:txBody>
          <a:bodyPr>
            <a:spAutoFit/>
          </a:bodyPr>
          <a:lstStyle/>
          <a:p>
            <a:pPr algn="ctr" fontAlgn="auto">
              <a:spcBef>
                <a:spcPts val="0"/>
              </a:spcBef>
              <a:spcAft>
                <a:spcPts val="0"/>
              </a:spcAft>
              <a:defRPr/>
            </a:pPr>
            <a:r>
              <a:rPr lang="en-US" sz="2400" spc="-1" dirty="0">
                <a:solidFill>
                  <a:srgbClr val="000000"/>
                </a:solidFill>
                <a:latin typeface="Times New Roman" panose="02020603050405020304" pitchFamily="18" charset="0"/>
                <a:cs typeface="Times New Roman" panose="02020603050405020304" pitchFamily="18" charset="0"/>
              </a:rPr>
              <a:t>Department of Information Science and Engineering</a:t>
            </a:r>
            <a:endParaRPr lang="en-US" sz="2400" spc="-1"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spc="-1" dirty="0">
                <a:solidFill>
                  <a:srgbClr val="000000"/>
                </a:solidFill>
                <a:latin typeface="Times New Roman" panose="02020603050405020304" pitchFamily="18" charset="0"/>
                <a:cs typeface="Times New Roman" panose="02020603050405020304" pitchFamily="18" charset="0"/>
              </a:rPr>
              <a:t>Don Bosco Institute of Technology, Mysore road, Kumbalagodu,Bangalore</a:t>
            </a:r>
            <a:endParaRPr lang="en-US" sz="2400"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8722-E761-586F-30F8-867C1FFE4617}"/>
              </a:ext>
            </a:extLst>
          </p:cNvPr>
          <p:cNvSpPr>
            <a:spLocks noGrp="1"/>
          </p:cNvSpPr>
          <p:nvPr>
            <p:ph type="title"/>
          </p:nvPr>
        </p:nvSpPr>
        <p:spPr/>
        <p:txBody>
          <a:bodyPr/>
          <a:lstStyle/>
          <a:p>
            <a:pPr algn="ctr" eaLnBrk="1" fontAlgn="auto" hangingPunct="1">
              <a:spcAft>
                <a:spcPts val="0"/>
              </a:spcAft>
              <a:defRPr/>
            </a:pPr>
            <a:r>
              <a:rPr lang="en-IN" spc="0">
                <a:solidFill>
                  <a:schemeClr val="accent2"/>
                </a:solidFill>
              </a:rPr>
              <a:t>REFERENCE</a:t>
            </a:r>
            <a:endParaRPr lang="en-IN"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DAAB4F9A-042A-3366-9BAC-74C274D1FB3D}"/>
              </a:ext>
            </a:extLst>
          </p:cNvPr>
          <p:cNvSpPr>
            <a:spLocks noGrp="1"/>
          </p:cNvSpPr>
          <p:nvPr>
            <p:ph idx="1"/>
          </p:nvPr>
        </p:nvSpPr>
        <p:spPr>
          <a:xfrm>
            <a:off x="1096963" y="1846263"/>
            <a:ext cx="10058400" cy="4493577"/>
          </a:xfrm>
        </p:spPr>
        <p:txBody>
          <a:bodyPr rtlCol="0">
            <a:normAutofit/>
          </a:bodyPr>
          <a:lstStyle/>
          <a:p>
            <a:pPr marL="91440" indent="-91440" eaLnBrk="1" fontAlgn="auto" hangingPunct="1">
              <a:defRPr/>
            </a:pPr>
            <a:r>
              <a:rPr lang="en-IN" sz="1800" b="1" dirty="0">
                <a:solidFill>
                  <a:schemeClr val="tx1">
                    <a:lumMod val="75000"/>
                    <a:lumOff val="25000"/>
                  </a:schemeClr>
                </a:solidFill>
                <a:latin typeface="Times New Roman" panose="02020603050405020304" pitchFamily="18" charset="0"/>
                <a:ea typeface="Times New Roman" panose="02020603050405020304" pitchFamily="18" charset="0"/>
                <a:cs typeface="Arial" panose="020B0604020202020204" pitchFamily="34" charset="0"/>
              </a:rPr>
              <a:t>Reference Book </a:t>
            </a:r>
          </a:p>
          <a:p>
            <a:pPr marL="91440" indent="-91440" eaLnBrk="1" fontAlgn="auto" hangingPunct="1">
              <a:defRPr/>
            </a:pPr>
            <a:r>
              <a:rPr lang="en-IN" sz="1800" dirty="0">
                <a:solidFill>
                  <a:schemeClr val="tx1">
                    <a:lumMod val="75000"/>
                    <a:lumOff val="25000"/>
                  </a:schemeClr>
                </a:solidFill>
                <a:latin typeface="Times New Roman" panose="02020603050405020304" pitchFamily="18" charset="0"/>
                <a:ea typeface="Times New Roman" panose="02020603050405020304" pitchFamily="18" charset="0"/>
                <a:cs typeface="Arial" panose="020B0604020202020204" pitchFamily="34" charset="0"/>
              </a:rPr>
              <a:t>1. </a:t>
            </a:r>
            <a:r>
              <a:rPr lang="en-IN" sz="1800" dirty="0"/>
              <a:t>Design patterns, Erich Gamma, Richard Helen, Ralph Johnson, person Publications, 2013.</a:t>
            </a:r>
            <a:endParaRPr lang="en-US" sz="1800" dirty="0">
              <a:solidFill>
                <a:schemeClr val="tx1">
                  <a:lumMod val="75000"/>
                  <a:lumOff val="25000"/>
                </a:schemeClr>
              </a:solidFill>
              <a:latin typeface="Times New Roman" panose="02020603050405020304" pitchFamily="18" charset="0"/>
              <a:ea typeface="Times New Roman" panose="02020603050405020304" pitchFamily="18" charset="0"/>
              <a:cs typeface="Arial" panose="020B0604020202020204" pitchFamily="34" charset="0"/>
            </a:endParaRPr>
          </a:p>
          <a:p>
            <a:pPr marL="91440" indent="-91440" eaLnBrk="1" fontAlgn="auto" hangingPunct="1">
              <a:defRPr/>
            </a:pPr>
            <a:r>
              <a:rPr lang="en-IN" sz="1800" dirty="0">
                <a:solidFill>
                  <a:schemeClr val="tx1">
                    <a:lumMod val="75000"/>
                    <a:lumOff val="25000"/>
                  </a:schemeClr>
                </a:solidFill>
                <a:latin typeface="Times New Roman" panose="02020603050405020304" pitchFamily="18" charset="0"/>
                <a:ea typeface="Calibri" panose="020F0502020204030204" pitchFamily="34" charset="0"/>
                <a:cs typeface="Arial" panose="020B0604020202020204" pitchFamily="34" charset="0"/>
              </a:rPr>
              <a:t>2. </a:t>
            </a:r>
            <a:r>
              <a:rPr lang="en-US" sz="1600" dirty="0"/>
              <a:t>HTML5: The Missing Manual, 2nd edition.</a:t>
            </a:r>
          </a:p>
          <a:p>
            <a:pPr marL="91440" indent="-91440" eaLnBrk="1" fontAlgn="auto" hangingPunct="1">
              <a:defRPr/>
            </a:pPr>
            <a:r>
              <a:rPr lang="en-US" sz="1800" dirty="0">
                <a:solidFill>
                  <a:schemeClr val="tx1">
                    <a:lumMod val="75000"/>
                    <a:lumOff val="25000"/>
                  </a:schemeClr>
                </a:solidFill>
                <a:latin typeface="Times New Roman" panose="02020603050405020304" pitchFamily="18" charset="0"/>
                <a:ea typeface="Calibri" panose="020F0502020204030204" pitchFamily="34" charset="0"/>
                <a:cs typeface="Arial" panose="020B0604020202020204" pitchFamily="34" charset="0"/>
              </a:rPr>
              <a:t>3.</a:t>
            </a:r>
            <a:r>
              <a:rPr lang="en-IN" sz="1600" dirty="0"/>
              <a:t> MySQL/PHP Applications.</a:t>
            </a:r>
            <a:endParaRPr lang="en-US" sz="1800" dirty="0">
              <a:solidFill>
                <a:schemeClr val="tx1">
                  <a:lumMod val="75000"/>
                  <a:lumOff val="25000"/>
                </a:schemeClr>
              </a:solidFill>
              <a:latin typeface="Times New Roman" panose="02020603050405020304" pitchFamily="18" charset="0"/>
              <a:cs typeface="Arial" panose="020B0604020202020204" pitchFamily="34" charset="0"/>
            </a:endParaRPr>
          </a:p>
          <a:p>
            <a:pPr marL="91440" indent="-91440" eaLnBrk="1" fontAlgn="auto" hangingPunct="1">
              <a:defRPr/>
            </a:pPr>
            <a:r>
              <a:rPr lang="en-IN" sz="1800" dirty="0">
                <a:solidFill>
                  <a:schemeClr val="tx1">
                    <a:lumMod val="75000"/>
                    <a:lumOff val="25000"/>
                  </a:schemeClr>
                </a:solidFill>
                <a:latin typeface="Times New Roman" panose="02020603050405020304" pitchFamily="18" charset="0"/>
                <a:ea typeface="Calibri" panose="020F0502020204030204" pitchFamily="34" charset="0"/>
                <a:cs typeface="Arial" panose="020B0604020202020204" pitchFamily="34" charset="0"/>
              </a:rPr>
              <a:t>4. </a:t>
            </a:r>
            <a:r>
              <a:rPr lang="en-US" sz="1600" dirty="0"/>
              <a:t>Beginning PHP5, Apache and MySQL Web Development by Elizabeth Naramore.</a:t>
            </a:r>
          </a:p>
          <a:p>
            <a:pPr marL="91440" indent="-91440" eaLnBrk="1" fontAlgn="auto" hangingPunct="1">
              <a:defRPr/>
            </a:pPr>
            <a:r>
              <a:rPr lang="en-IN" sz="1800" dirty="0">
                <a:solidFill>
                  <a:schemeClr val="tx1">
                    <a:lumMod val="75000"/>
                    <a:lumOff val="25000"/>
                  </a:schemeClr>
                </a:solidFill>
                <a:latin typeface="Times New Roman" panose="02020603050405020304" pitchFamily="18" charset="0"/>
                <a:ea typeface="Calibri" panose="020F0502020204030204" pitchFamily="34" charset="0"/>
                <a:cs typeface="Arial" panose="020B0604020202020204" pitchFamily="34" charset="0"/>
              </a:rPr>
              <a:t>5. </a:t>
            </a:r>
            <a:r>
              <a:rPr lang="en-US" sz="1600" dirty="0"/>
              <a:t>Randy Connolly, Ricardo Hoar, Fundamentals of Web Development, 1St edition.</a:t>
            </a:r>
            <a:endParaRPr lang="en-IN" sz="1800" dirty="0">
              <a:solidFill>
                <a:schemeClr val="tx1">
                  <a:lumMod val="75000"/>
                  <a:lumOff val="25000"/>
                </a:schemeClr>
              </a:solidFill>
              <a:latin typeface="Times New Roman" panose="02020603050405020304" pitchFamily="18" charset="0"/>
              <a:ea typeface="Calibri" panose="020F0502020204030204" pitchFamily="34" charset="0"/>
              <a:cs typeface="Arial" panose="020B0604020202020204" pitchFamily="34" charset="0"/>
            </a:endParaRPr>
          </a:p>
          <a:p>
            <a:pPr marL="91440" indent="-91440" eaLnBrk="1" fontAlgn="auto" hangingPunct="1">
              <a:defRPr/>
            </a:pPr>
            <a:r>
              <a:rPr lang="en-US" b="1" spc="-1" dirty="0">
                <a:latin typeface="Times New Roman"/>
                <a:ea typeface="Times New Roman"/>
              </a:rPr>
              <a:t>Website</a:t>
            </a:r>
          </a:p>
          <a:p>
            <a:pPr marL="91440" indent="-91440" eaLnBrk="1" fontAlgn="auto" hangingPunct="1">
              <a:defRPr/>
            </a:pPr>
            <a:r>
              <a:rPr lang="en-IN" dirty="0">
                <a:solidFill>
                  <a:schemeClr val="tx1"/>
                </a:solidFill>
                <a:hlinkClick r:id="rId2">
                  <a:extLst>
                    <a:ext uri="{A12FA001-AC4F-418D-AE19-62706E023703}">
                      <ahyp:hlinkClr xmlns:ahyp="http://schemas.microsoft.com/office/drawing/2018/hyperlinkcolor" val="tx"/>
                    </a:ext>
                  </a:extLst>
                </a:hlinkClick>
              </a:rPr>
              <a:t>http://ieeexplore.ieee.org</a:t>
            </a:r>
            <a:endParaRPr lang="en-IN" dirty="0">
              <a:solidFill>
                <a:schemeClr val="tx1"/>
              </a:solidFill>
            </a:endParaRPr>
          </a:p>
          <a:p>
            <a:pPr marL="91440" indent="-91440" eaLnBrk="1" fontAlgn="auto" hangingPunct="1">
              <a:defRPr/>
            </a:pPr>
            <a:r>
              <a:rPr lang="en-IN" dirty="0">
                <a:solidFill>
                  <a:schemeClr val="tx1"/>
                </a:solidFill>
              </a:rPr>
              <a:t>W3Schools.com</a:t>
            </a:r>
          </a:p>
          <a:p>
            <a:pPr marL="91440" indent="-91440" eaLnBrk="1" fontAlgn="auto" hangingPunct="1">
              <a:defRPr/>
            </a:pPr>
            <a:r>
              <a:rPr lang="en-IN" dirty="0"/>
              <a:t>PHP project tutorials</a:t>
            </a:r>
            <a:endParaRPr lang="en-US" b="1" spc="-1" dirty="0">
              <a:latin typeface="Times New Roman"/>
              <a:ea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BC6A31D8-F638-39E0-D130-20C811C9A617}"/>
              </a:ext>
            </a:extLst>
          </p:cNvPr>
          <p:cNvSpPr>
            <a:spLocks noChangeArrowheads="1"/>
          </p:cNvSpPr>
          <p:nvPr/>
        </p:nvSpPr>
        <p:spPr bwMode="auto">
          <a:xfrm>
            <a:off x="1863725" y="1698625"/>
            <a:ext cx="8094663"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11500">
                <a:solidFill>
                  <a:schemeClr val="accent2"/>
                </a:solidFill>
                <a:latin typeface="Algerian" panose="020B0604020202020204" pitchFamily="82" charset="0"/>
              </a:rPr>
              <a:t>THANK YOU</a:t>
            </a:r>
            <a:endParaRPr lang="en-US" altLang="en-US">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F252-BB3D-E4A0-96ED-DAC766354C0C}"/>
              </a:ext>
            </a:extLst>
          </p:cNvPr>
          <p:cNvSpPr>
            <a:spLocks noGrp="1"/>
          </p:cNvSpPr>
          <p:nvPr>
            <p:ph type="title"/>
          </p:nvPr>
        </p:nvSpPr>
        <p:spPr/>
        <p:txBody>
          <a:bodyPr/>
          <a:lstStyle/>
          <a:p>
            <a:pPr algn="ctr" eaLnBrk="1" fontAlgn="auto" hangingPunct="1">
              <a:spcAft>
                <a:spcPts val="0"/>
              </a:spcAft>
              <a:defRPr/>
            </a:pPr>
            <a:r>
              <a:rPr lang="en-IN" dirty="0">
                <a:solidFill>
                  <a:schemeClr val="accent2"/>
                </a:solidFill>
                <a:latin typeface="Times New Roman" panose="02020603050405020304" pitchFamily="18" charset="0"/>
                <a:cs typeface="Times New Roman" panose="02020603050405020304" pitchFamily="18" charset="0"/>
              </a:rPr>
              <a:t>AGENDA</a:t>
            </a:r>
            <a:endParaRPr lang="en-IN"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69A882AA-B331-CBAD-733B-67DCDF55FAE9}"/>
              </a:ext>
            </a:extLst>
          </p:cNvPr>
          <p:cNvSpPr>
            <a:spLocks noGrp="1"/>
          </p:cNvSpPr>
          <p:nvPr>
            <p:ph idx="1"/>
          </p:nvPr>
        </p:nvSpPr>
        <p:spPr/>
        <p:txBody>
          <a:bodyPr rtlCol="0">
            <a:normAutofit/>
          </a:bodyPr>
          <a:lstStyle/>
          <a:p>
            <a:pPr marL="343260" indent="-342900" eaLnBrk="1" fontAlgn="auto" hangingPunct="1">
              <a:spcBef>
                <a:spcPts val="1199"/>
              </a:spcBef>
              <a:spcAft>
                <a:spcPts val="201"/>
              </a:spcAft>
              <a:buClr>
                <a:schemeClr val="accent2"/>
              </a:buClr>
              <a:buFont typeface="Wingdings" panose="05000000000000000000" pitchFamily="2" charset="2"/>
              <a:buChar char="Ø"/>
              <a:defRPr/>
            </a:pPr>
            <a:endParaRPr lang="en-US" spc="-1" dirty="0">
              <a:latin typeface="Times New Roman"/>
            </a:endParaRPr>
          </a:p>
          <a:p>
            <a:pPr marL="343260" indent="-342900" eaLnBrk="1" fontAlgn="auto" hangingPunct="1">
              <a:spcBef>
                <a:spcPts val="1199"/>
              </a:spcBef>
              <a:spcAft>
                <a:spcPts val="201"/>
              </a:spcAft>
              <a:buClr>
                <a:schemeClr val="accent2"/>
              </a:buClr>
              <a:buFont typeface="Wingdings" panose="05000000000000000000" pitchFamily="2" charset="2"/>
              <a:buChar char="Ø"/>
              <a:defRPr/>
            </a:pPr>
            <a:r>
              <a:rPr lang="en-US" spc="-1" dirty="0">
                <a:latin typeface="Times New Roman"/>
              </a:rPr>
              <a:t> INTRODUCTION </a:t>
            </a:r>
            <a:endParaRPr lang="en-US" spc="-1" dirty="0"/>
          </a:p>
          <a:p>
            <a:pPr marL="343260" indent="-342900" eaLnBrk="1" fontAlgn="auto" hangingPunct="1">
              <a:spcBef>
                <a:spcPts val="1199"/>
              </a:spcBef>
              <a:spcAft>
                <a:spcPts val="201"/>
              </a:spcAft>
              <a:buClr>
                <a:schemeClr val="accent2"/>
              </a:buClr>
              <a:buFont typeface="Wingdings" panose="05000000000000000000" pitchFamily="2" charset="2"/>
              <a:buChar char="Ø"/>
              <a:defRPr/>
            </a:pPr>
            <a:r>
              <a:rPr lang="en-US" spc="-1" dirty="0">
                <a:latin typeface="Times New Roman"/>
              </a:rPr>
              <a:t> ABSTRACT</a:t>
            </a:r>
            <a:endParaRPr lang="en-US" spc="-1" dirty="0"/>
          </a:p>
          <a:p>
            <a:pPr marL="343260" indent="-342900" eaLnBrk="1" fontAlgn="auto" hangingPunct="1">
              <a:spcBef>
                <a:spcPts val="1199"/>
              </a:spcBef>
              <a:spcAft>
                <a:spcPts val="201"/>
              </a:spcAft>
              <a:buClr>
                <a:schemeClr val="accent2"/>
              </a:buClr>
              <a:buFont typeface="Wingdings" panose="05000000000000000000" pitchFamily="2" charset="2"/>
              <a:buChar char="Ø"/>
              <a:defRPr/>
            </a:pPr>
            <a:r>
              <a:rPr lang="en-US" spc="-1" dirty="0">
                <a:latin typeface="Times New Roman"/>
              </a:rPr>
              <a:t> ER DIAGRAM</a:t>
            </a:r>
            <a:endParaRPr lang="en-US" spc="-1" dirty="0"/>
          </a:p>
          <a:p>
            <a:pPr marL="343260" indent="-342900" eaLnBrk="1" fontAlgn="auto" hangingPunct="1">
              <a:spcBef>
                <a:spcPts val="1199"/>
              </a:spcBef>
              <a:spcAft>
                <a:spcPts val="201"/>
              </a:spcAft>
              <a:buClr>
                <a:schemeClr val="accent2"/>
              </a:buClr>
              <a:buFont typeface="Wingdings" panose="05000000000000000000" pitchFamily="2" charset="2"/>
              <a:buChar char="Ø"/>
              <a:defRPr/>
            </a:pPr>
            <a:r>
              <a:rPr lang="en-US" spc="-1" dirty="0">
                <a:latin typeface="Times New Roman"/>
              </a:rPr>
              <a:t> SCHEMA DIAGRAM</a:t>
            </a:r>
            <a:endParaRPr lang="en-US" spc="-1" dirty="0"/>
          </a:p>
          <a:p>
            <a:pPr marL="343260" indent="-342900" eaLnBrk="1" fontAlgn="auto" hangingPunct="1">
              <a:spcBef>
                <a:spcPts val="1199"/>
              </a:spcBef>
              <a:spcAft>
                <a:spcPts val="201"/>
              </a:spcAft>
              <a:buClr>
                <a:schemeClr val="accent2"/>
              </a:buClr>
              <a:buFont typeface="Wingdings" panose="05000000000000000000" pitchFamily="2" charset="2"/>
              <a:buChar char="Ø"/>
              <a:defRPr/>
            </a:pPr>
            <a:r>
              <a:rPr lang="en-US" spc="-1" dirty="0">
                <a:latin typeface="Times New Roman"/>
              </a:rPr>
              <a:t> CONCLUSION</a:t>
            </a:r>
            <a:endParaRPr lang="en-US" spc="-1" dirty="0"/>
          </a:p>
          <a:p>
            <a:pPr marL="0" indent="0" eaLnBrk="1" fontAlgn="auto" hangingPunct="1">
              <a:buNone/>
              <a:defRPr/>
            </a:pPr>
            <a:endParaRPr lang="en-IN" dirty="0">
              <a:solidFill>
                <a:schemeClr val="tx1">
                  <a:lumMod val="75000"/>
                  <a:lumOff val="2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6998-A4D6-15DB-271D-7BA0956BDB43}"/>
              </a:ext>
            </a:extLst>
          </p:cNvPr>
          <p:cNvSpPr>
            <a:spLocks noGrp="1"/>
          </p:cNvSpPr>
          <p:nvPr>
            <p:ph type="title"/>
          </p:nvPr>
        </p:nvSpPr>
        <p:spPr>
          <a:xfrm>
            <a:off x="979488" y="0"/>
            <a:ext cx="10058400" cy="1450975"/>
          </a:xfrm>
        </p:spPr>
        <p:txBody>
          <a:bodyPr/>
          <a:lstStyle/>
          <a:p>
            <a:pPr algn="ctr" eaLnBrk="1" fontAlgn="auto" hangingPunct="1">
              <a:spcAft>
                <a:spcPts val="0"/>
              </a:spcAft>
              <a:defRPr/>
            </a:pPr>
            <a:r>
              <a:rPr lang="en-IN" dirty="0">
                <a:solidFill>
                  <a:schemeClr val="accent2"/>
                </a:solidFill>
                <a:latin typeface="Times New Roman" panose="02020603050405020304" pitchFamily="18" charset="0"/>
                <a:cs typeface="Times New Roman" panose="02020603050405020304" pitchFamily="18" charset="0"/>
              </a:rPr>
              <a:t>INTRODUCTION</a:t>
            </a:r>
            <a:endParaRPr lang="en-IN"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A403A1B-A09E-1B91-6F7B-C1BE0C0CC94D}"/>
              </a:ext>
            </a:extLst>
          </p:cNvPr>
          <p:cNvSpPr>
            <a:spLocks noGrp="1"/>
          </p:cNvSpPr>
          <p:nvPr>
            <p:ph idx="1"/>
          </p:nvPr>
        </p:nvSpPr>
        <p:spPr>
          <a:xfrm>
            <a:off x="1687513" y="1811338"/>
            <a:ext cx="8915400" cy="4432300"/>
          </a:xfrm>
        </p:spPr>
        <p:txBody>
          <a:bodyPr rtlCol="0">
            <a:normAutofit/>
          </a:bodyPr>
          <a:lstStyle/>
          <a:p>
            <a:pPr marL="342900" indent="-342900" algn="just" defTabSz="457200" eaLnBrk="1" fontAlgn="auto" hangingPunct="1">
              <a:lnSpc>
                <a:spcPct val="100000"/>
              </a:lnSpc>
              <a:spcBef>
                <a:spcPts val="1000"/>
              </a:spcBef>
              <a:spcAft>
                <a:spcPts val="0"/>
              </a:spcAft>
              <a:buSzPct val="80000"/>
              <a:buFont typeface="Wingdings 3" charset="2"/>
              <a:buChar char=""/>
              <a:defRPr/>
            </a:pPr>
            <a:r>
              <a:rPr lang="en-US" dirty="0">
                <a:latin typeface="Times New Roman" panose="02020603050405020304" pitchFamily="18" charset="0"/>
                <a:cs typeface="Times New Roman" panose="02020603050405020304" pitchFamily="18" charset="0"/>
              </a:rPr>
              <a:t>An ONLINE FIRE REPORTING SYSTEM is a project to allow people to quickly and easily report fires to local fire departments.</a:t>
            </a:r>
          </a:p>
          <a:p>
            <a:pPr marL="342900" indent="-342900" algn="just" defTabSz="457200" eaLnBrk="1" fontAlgn="auto" hangingPunct="1">
              <a:lnSpc>
                <a:spcPct val="100000"/>
              </a:lnSpc>
              <a:spcBef>
                <a:spcPts val="1000"/>
              </a:spcBef>
              <a:spcAft>
                <a:spcPts val="0"/>
              </a:spcAft>
              <a:buSzPct val="80000"/>
              <a:buFont typeface="Wingdings 3" charset="2"/>
              <a:buChar char=""/>
              <a:defRPr/>
            </a:pPr>
            <a:r>
              <a:rPr lang="en-US" dirty="0">
                <a:latin typeface="Times New Roman" panose="02020603050405020304" pitchFamily="18" charset="0"/>
                <a:cs typeface="Times New Roman" panose="02020603050405020304" pitchFamily="18" charset="0"/>
              </a:rPr>
              <a:t> This system will provide an easy-to-use from which will allow people to submit information about the fire, including its location, size, potential cause, and any other pertinent information. </a:t>
            </a:r>
          </a:p>
          <a:p>
            <a:pPr marL="342900" indent="-342900" algn="just" defTabSz="457200" eaLnBrk="1" fontAlgn="auto" hangingPunct="1">
              <a:lnSpc>
                <a:spcPct val="100000"/>
              </a:lnSpc>
              <a:spcBef>
                <a:spcPts val="1000"/>
              </a:spcBef>
              <a:spcAft>
                <a:spcPts val="0"/>
              </a:spcAft>
              <a:buSzPct val="80000"/>
              <a:buFont typeface="Wingdings 3" charset="2"/>
              <a:buChar char=""/>
              <a:defRPr/>
            </a:pPr>
            <a:r>
              <a:rPr lang="en-US" dirty="0">
                <a:latin typeface="Times New Roman" panose="02020603050405020304" pitchFamily="18" charset="0"/>
                <a:cs typeface="Times New Roman" panose="02020603050405020304" pitchFamily="18" charset="0"/>
              </a:rPr>
              <a:t>Once the form is completed, the information will be sent to the appropriate fire department for immediate investigation.</a:t>
            </a:r>
          </a:p>
          <a:p>
            <a:pPr marL="342900" indent="-342900" algn="just" defTabSz="457200" eaLnBrk="1" fontAlgn="auto" hangingPunct="1">
              <a:lnSpc>
                <a:spcPct val="100000"/>
              </a:lnSpc>
              <a:spcBef>
                <a:spcPts val="1000"/>
              </a:spcBef>
              <a:spcAft>
                <a:spcPts val="0"/>
              </a:spcAft>
              <a:buSzPct val="80000"/>
              <a:buFont typeface="Wingdings 3" charset="2"/>
              <a:buChar char=""/>
              <a:defRPr/>
            </a:pPr>
            <a:r>
              <a:rPr lang="en-US" dirty="0"/>
              <a:t>The system will also be able to track the status of the fire report, and provide updates to the users as necessary.</a:t>
            </a:r>
          </a:p>
          <a:p>
            <a:pPr marL="342900" indent="-342900" algn="just" defTabSz="457200" eaLnBrk="1" fontAlgn="auto" hangingPunct="1">
              <a:lnSpc>
                <a:spcPct val="100000"/>
              </a:lnSpc>
              <a:spcBef>
                <a:spcPts val="1000"/>
              </a:spcBef>
              <a:spcAft>
                <a:spcPts val="0"/>
              </a:spcAft>
              <a:buSzPct val="80000"/>
              <a:buFont typeface="Wingdings 3" charset="2"/>
              <a:buChar char=""/>
              <a:defRPr/>
            </a:pPr>
            <a:r>
              <a:rPr lang="en-US" dirty="0"/>
              <a:t> This system will make it easier for people to contact the fire department in the event of an emergency, and will help to ensure that the fire department is altered to the situation in a timely manner.</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2C13-90D2-4F37-3BCF-97F880DB3917}"/>
              </a:ext>
            </a:extLst>
          </p:cNvPr>
          <p:cNvSpPr>
            <a:spLocks noGrp="1"/>
          </p:cNvSpPr>
          <p:nvPr>
            <p:ph type="title"/>
          </p:nvPr>
        </p:nvSpPr>
        <p:spPr>
          <a:xfrm>
            <a:off x="561975" y="325438"/>
            <a:ext cx="10058400" cy="1450975"/>
          </a:xfrm>
        </p:spPr>
        <p:txBody>
          <a:bodyPr/>
          <a:lstStyle/>
          <a:p>
            <a:pPr eaLnBrk="1" fontAlgn="auto" hangingPunct="1">
              <a:spcAft>
                <a:spcPts val="0"/>
              </a:spcAft>
              <a:defRPr/>
            </a:pPr>
            <a:r>
              <a:rPr lang="en-IN" sz="4400" dirty="0">
                <a:solidFill>
                  <a:schemeClr val="accent2"/>
                </a:solidFill>
                <a:latin typeface="Times New Roman" panose="02020603050405020304" pitchFamily="18" charset="0"/>
                <a:cs typeface="Times New Roman" panose="02020603050405020304" pitchFamily="18" charset="0"/>
              </a:rPr>
              <a:t>       ADVANTAGES</a:t>
            </a:r>
            <a:endParaRPr lang="en-IN" sz="4400" dirty="0">
              <a:solidFill>
                <a:schemeClr val="tx1">
                  <a:lumMod val="75000"/>
                  <a:lumOff val="25000"/>
                </a:schemeClr>
              </a:solidFill>
            </a:endParaRPr>
          </a:p>
        </p:txBody>
      </p:sp>
      <p:sp>
        <p:nvSpPr>
          <p:cNvPr id="11267" name="Content Placeholder 2">
            <a:extLst>
              <a:ext uri="{FF2B5EF4-FFF2-40B4-BE49-F238E27FC236}">
                <a16:creationId xmlns:a16="http://schemas.microsoft.com/office/drawing/2014/main" id="{AE6B6118-E9B0-A08D-387D-9A6FAD1F26D0}"/>
              </a:ext>
            </a:extLst>
          </p:cNvPr>
          <p:cNvSpPr>
            <a:spLocks noGrp="1"/>
          </p:cNvSpPr>
          <p:nvPr>
            <p:ph idx="1"/>
          </p:nvPr>
        </p:nvSpPr>
        <p:spPr>
          <a:xfrm>
            <a:off x="1066800" y="1640523"/>
            <a:ext cx="10058400" cy="4044950"/>
          </a:xfrm>
        </p:spPr>
        <p:txBody>
          <a:bodyPr/>
          <a:lstStyle/>
          <a:p>
            <a:pPr eaLnBrk="1" hangingPunct="1">
              <a:buFont typeface="Calibri" panose="020F0502020204030204" pitchFamily="34" charset="0"/>
              <a:buNone/>
            </a:pPr>
            <a:endParaRPr lang="en-US" altLang="en-US" dirty="0"/>
          </a:p>
          <a:p>
            <a:pPr eaLnBrk="1" hangingPunct="1">
              <a:buFont typeface="Wingdings" panose="05000000000000000000" pitchFamily="2" charset="2"/>
              <a:buChar char="Ø"/>
            </a:pPr>
            <a:r>
              <a:rPr lang="en-US" dirty="0"/>
              <a:t>This project provides an online platform for Fire Department which allows the citizens to submit an ongoing fire incident.</a:t>
            </a:r>
          </a:p>
          <a:p>
            <a:pPr eaLnBrk="1" hangingPunct="1">
              <a:buFont typeface="Wingdings" panose="05000000000000000000" pitchFamily="2" charset="2"/>
              <a:buChar char="Ø"/>
            </a:pPr>
            <a:r>
              <a:rPr lang="en-US" dirty="0"/>
              <a:t>This application helps the said department to manage the reports and assign their teams.</a:t>
            </a:r>
            <a:endParaRPr lang="en-IN" altLang="en-US" dirty="0"/>
          </a:p>
          <a:p>
            <a:pPr eaLnBrk="1" hangingPunct="1">
              <a:buFont typeface="Wingdings" panose="05000000000000000000" pitchFamily="2" charset="2"/>
              <a:buChar char="Ø"/>
            </a:pPr>
            <a:r>
              <a:rPr lang="en-US" dirty="0"/>
              <a:t>It has a pleasant user interface which helps of Bootstrap Framework and Admin LTE Template.</a:t>
            </a:r>
          </a:p>
          <a:p>
            <a:pPr eaLnBrk="1" hangingPunct="1">
              <a:buFont typeface="Wingdings" panose="05000000000000000000" pitchFamily="2" charset="2"/>
              <a:buChar char="Ø"/>
            </a:pPr>
            <a:r>
              <a:rPr lang="en-US" dirty="0"/>
              <a:t>This system also allows for greater accuracy in tracking and analyzing fire data, which can be used to identify potential causes, determine trends, and plan for better public safety.</a:t>
            </a:r>
          </a:p>
          <a:p>
            <a:pPr eaLnBrk="1" hangingPunct="1">
              <a:buFont typeface="Wingdings" panose="05000000000000000000" pitchFamily="2" charset="2"/>
              <a:buChar char="Ø"/>
            </a:pPr>
            <a:r>
              <a:rPr lang="en-US" dirty="0"/>
              <a:t>Other advantages include improved communication between responders and citizens, more efficient use of resources, and improved record keeping.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8727-A25E-51B1-30FF-62DE6FA06052}"/>
              </a:ext>
            </a:extLst>
          </p:cNvPr>
          <p:cNvSpPr>
            <a:spLocks noGrp="1"/>
          </p:cNvSpPr>
          <p:nvPr>
            <p:ph type="title"/>
          </p:nvPr>
        </p:nvSpPr>
        <p:spPr/>
        <p:txBody>
          <a:bodyPr/>
          <a:lstStyle/>
          <a:p>
            <a:pPr eaLnBrk="1" fontAlgn="auto" hangingPunct="1">
              <a:spcAft>
                <a:spcPts val="0"/>
              </a:spcAft>
              <a:defRPr/>
            </a:pPr>
            <a:r>
              <a:rPr lang="en-IN">
                <a:solidFill>
                  <a:schemeClr val="accent2"/>
                </a:solidFill>
                <a:latin typeface="Times New Roman" panose="02020603050405020304" pitchFamily="18" charset="0"/>
                <a:cs typeface="Times New Roman" panose="02020603050405020304" pitchFamily="18" charset="0"/>
              </a:rPr>
              <a:t>   DISADVANTAGES</a:t>
            </a:r>
            <a:endParaRPr lang="en-US" dirty="0">
              <a:solidFill>
                <a:schemeClr val="tx1">
                  <a:lumMod val="75000"/>
                  <a:lumOff val="25000"/>
                </a:schemeClr>
              </a:solidFill>
            </a:endParaRPr>
          </a:p>
        </p:txBody>
      </p:sp>
      <p:sp>
        <p:nvSpPr>
          <p:cNvPr id="12291" name="Content Placeholder 2">
            <a:extLst>
              <a:ext uri="{FF2B5EF4-FFF2-40B4-BE49-F238E27FC236}">
                <a16:creationId xmlns:a16="http://schemas.microsoft.com/office/drawing/2014/main" id="{64422FD6-88F9-2371-7D49-DB5802F9908B}"/>
              </a:ext>
            </a:extLst>
          </p:cNvPr>
          <p:cNvSpPr>
            <a:spLocks noGrp="1"/>
          </p:cNvSpPr>
          <p:nvPr>
            <p:ph idx="1"/>
          </p:nvPr>
        </p:nvSpPr>
        <p:spPr/>
        <p:txBody>
          <a:bodyPr/>
          <a:lstStyle/>
          <a:p>
            <a:pPr eaLnBrk="1" hangingPunct="1"/>
            <a:endParaRPr lang="en-US" altLang="en-US" dirty="0"/>
          </a:p>
          <a:p>
            <a:pPr eaLnBrk="1" hangingPunct="1">
              <a:buFont typeface="Wingdings" panose="05000000000000000000" pitchFamily="2" charset="2"/>
              <a:buChar char="Ø"/>
            </a:pPr>
            <a:r>
              <a:rPr lang="en-US" dirty="0"/>
              <a:t>It includes cost, security risks, and compatibility issues.</a:t>
            </a:r>
          </a:p>
          <a:p>
            <a:pPr eaLnBrk="1" hangingPunct="1">
              <a:buFont typeface="Wingdings" panose="05000000000000000000" pitchFamily="2" charset="2"/>
              <a:buChar char="Ø"/>
            </a:pPr>
            <a:r>
              <a:rPr lang="en-US" dirty="0"/>
              <a:t>Cost is the major factor, as this system require software, hardware, and other resources to be purchased and maintained.</a:t>
            </a:r>
          </a:p>
          <a:p>
            <a:pPr eaLnBrk="1" hangingPunct="1">
              <a:buFont typeface="Wingdings" panose="05000000000000000000" pitchFamily="2" charset="2"/>
              <a:buChar char="Ø"/>
            </a:pPr>
            <a:r>
              <a:rPr lang="en-US" dirty="0"/>
              <a:t>Security risks are also a concern, as confidential information may be vulnerable to hacking or other malicious activities.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7F2D-18EC-DD0F-3B8A-FCE856E05892}"/>
              </a:ext>
            </a:extLst>
          </p:cNvPr>
          <p:cNvSpPr>
            <a:spLocks noGrp="1"/>
          </p:cNvSpPr>
          <p:nvPr>
            <p:ph type="title"/>
          </p:nvPr>
        </p:nvSpPr>
        <p:spPr>
          <a:xfrm>
            <a:off x="1096963" y="182563"/>
            <a:ext cx="10058400" cy="1450975"/>
          </a:xfrm>
        </p:spPr>
        <p:txBody>
          <a:bodyPr/>
          <a:lstStyle/>
          <a:p>
            <a:pPr eaLnBrk="1" fontAlgn="auto" hangingPunct="1">
              <a:spcAft>
                <a:spcPts val="0"/>
              </a:spcAft>
              <a:defRPr/>
            </a:pPr>
            <a:r>
              <a:rPr lang="en-IN" sz="4400" dirty="0">
                <a:solidFill>
                  <a:schemeClr val="accent2"/>
                </a:solidFill>
                <a:latin typeface="Times New Roman" panose="02020603050405020304" pitchFamily="18" charset="0"/>
                <a:cs typeface="Times New Roman" panose="02020603050405020304" pitchFamily="18" charset="0"/>
              </a:rPr>
              <a:t> REQUIREMENT SPECIFICATION</a:t>
            </a:r>
            <a:endParaRPr lang="en-US" sz="4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02B39E97-3442-75B9-12BF-B0F837E920F3}"/>
              </a:ext>
            </a:extLst>
          </p:cNvPr>
          <p:cNvSpPr>
            <a:spLocks noGrp="1"/>
          </p:cNvSpPr>
          <p:nvPr>
            <p:ph idx="1"/>
          </p:nvPr>
        </p:nvSpPr>
        <p:spPr/>
        <p:txBody>
          <a:bodyPr rtlCol="0">
            <a:normAutofit fontScale="92500" lnSpcReduction="20000"/>
          </a:bodyPr>
          <a:lstStyle/>
          <a:p>
            <a:pPr marL="91440" indent="-91440" eaLnBrk="1" fontAlgn="auto" hangingPunct="1">
              <a:defRPr/>
            </a:pPr>
            <a:endParaRPr lang="en-US" dirty="0">
              <a:solidFill>
                <a:schemeClr val="tx1">
                  <a:lumMod val="75000"/>
                  <a:lumOff val="25000"/>
                </a:schemeClr>
              </a:solidFill>
            </a:endParaRPr>
          </a:p>
          <a:p>
            <a:pPr marL="91440" indent="-91440" eaLnBrk="1" fontAlgn="auto" hangingPunct="1">
              <a:defRPr/>
            </a:pPr>
            <a:r>
              <a:rPr lang="en-US" dirty="0">
                <a:solidFill>
                  <a:schemeClr val="tx1">
                    <a:lumMod val="75000"/>
                    <a:lumOff val="25000"/>
                  </a:schemeClr>
                </a:solidFill>
              </a:rPr>
              <a:t>HARDWARE REQUIREMENTS</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Processor: Intel Core i5</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RAM: 4 GB</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Hard disc: 1TB</a:t>
            </a:r>
          </a:p>
          <a:p>
            <a:pPr marL="0" indent="0" eaLnBrk="1" fontAlgn="auto" hangingPunct="1">
              <a:buFont typeface="Calibri" panose="020F0502020204030204" pitchFamily="34" charset="0"/>
              <a:buNone/>
              <a:defRPr/>
            </a:pPr>
            <a:r>
              <a:rPr lang="en-US" dirty="0">
                <a:solidFill>
                  <a:schemeClr val="tx1">
                    <a:lumMod val="75000"/>
                    <a:lumOff val="25000"/>
                  </a:schemeClr>
                </a:solidFill>
              </a:rPr>
              <a:t>      </a:t>
            </a:r>
          </a:p>
          <a:p>
            <a:pPr marL="91440" indent="-91440" eaLnBrk="1" fontAlgn="auto" hangingPunct="1">
              <a:defRPr/>
            </a:pPr>
            <a:r>
              <a:rPr lang="en-US" dirty="0">
                <a:solidFill>
                  <a:schemeClr val="tx1">
                    <a:lumMod val="75000"/>
                    <a:lumOff val="25000"/>
                  </a:schemeClr>
                </a:solidFill>
              </a:rPr>
              <a:t>SOFTWARE REQUIREMENTS</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Operating system: Windows 7 and above</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Frontend Design: PHP</a:t>
            </a:r>
          </a:p>
          <a:p>
            <a:pPr marL="91440" indent="-91440" eaLnBrk="1" fontAlgn="auto" hangingPunct="1">
              <a:buFont typeface="Wingdings" panose="05000000000000000000" pitchFamily="2" charset="2"/>
              <a:buChar char="Ø"/>
              <a:defRPr/>
            </a:pPr>
            <a:r>
              <a:rPr lang="en-IN" dirty="0">
                <a:solidFill>
                  <a:schemeClr val="tx1">
                    <a:lumMod val="75000"/>
                    <a:lumOff val="25000"/>
                  </a:schemeClr>
                </a:solidFill>
              </a:rPr>
              <a:t>Backend Design: My SQL</a:t>
            </a:r>
          </a:p>
          <a:p>
            <a:pPr marL="91440" indent="-91440" eaLnBrk="1" fontAlgn="auto" hangingPunct="1">
              <a:buFont typeface="Wingdings" panose="05000000000000000000" pitchFamily="2" charset="2"/>
              <a:buChar char="Ø"/>
              <a:defRPr/>
            </a:pPr>
            <a:endParaRPr lang="en-IN" dirty="0">
              <a:solidFill>
                <a:schemeClr val="tx1">
                  <a:lumMod val="75000"/>
                  <a:lumOff val="25000"/>
                </a:schemeClr>
              </a:solidFill>
            </a:endParaRPr>
          </a:p>
          <a:p>
            <a:pPr marL="91440" indent="-91440" eaLnBrk="1" fontAlgn="auto" hangingPunct="1">
              <a:defRPr/>
            </a:pPr>
            <a:endParaRPr lang="en-US"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F718-1E15-5AAB-4083-F3ECDBD77A1A}"/>
              </a:ext>
            </a:extLst>
          </p:cNvPr>
          <p:cNvSpPr>
            <a:spLocks noGrp="1"/>
          </p:cNvSpPr>
          <p:nvPr>
            <p:ph type="title"/>
          </p:nvPr>
        </p:nvSpPr>
        <p:spPr>
          <a:xfrm>
            <a:off x="1096963" y="207963"/>
            <a:ext cx="10058400" cy="1450975"/>
          </a:xfrm>
        </p:spPr>
        <p:txBody>
          <a:bodyPr/>
          <a:lstStyle/>
          <a:p>
            <a:pPr eaLnBrk="1" fontAlgn="auto" hangingPunct="1">
              <a:spcAft>
                <a:spcPts val="0"/>
              </a:spcAft>
              <a:defRPr/>
            </a:pPr>
            <a:r>
              <a:rPr lang="en-US" dirty="0">
                <a:solidFill>
                  <a:schemeClr val="tx1">
                    <a:lumMod val="75000"/>
                    <a:lumOff val="25000"/>
                  </a:schemeClr>
                </a:solidFill>
              </a:rPr>
              <a:t>   </a:t>
            </a:r>
            <a:r>
              <a:rPr lang="en-IN" dirty="0">
                <a:solidFill>
                  <a:schemeClr val="accent2"/>
                </a:solidFill>
                <a:latin typeface="Times New Roman" panose="02020603050405020304" pitchFamily="18" charset="0"/>
                <a:cs typeface="Times New Roman" panose="02020603050405020304" pitchFamily="18" charset="0"/>
              </a:rPr>
              <a:t>ER DIAGRAM</a:t>
            </a:r>
            <a:r>
              <a:rPr lang="en-US" dirty="0">
                <a:solidFill>
                  <a:schemeClr val="tx1">
                    <a:lumMod val="75000"/>
                    <a:lumOff val="25000"/>
                  </a:schemeClr>
                </a:solidFill>
              </a:rPr>
              <a:t> </a:t>
            </a:r>
            <a:endParaRPr lang="en-IN" dirty="0">
              <a:solidFill>
                <a:schemeClr val="tx1">
                  <a:lumMod val="75000"/>
                  <a:lumOff val="25000"/>
                </a:schemeClr>
              </a:solidFill>
            </a:endParaRPr>
          </a:p>
        </p:txBody>
      </p:sp>
      <p:pic>
        <p:nvPicPr>
          <p:cNvPr id="5" name="Content Placeholder 4">
            <a:extLst>
              <a:ext uri="{FF2B5EF4-FFF2-40B4-BE49-F238E27FC236}">
                <a16:creationId xmlns:a16="http://schemas.microsoft.com/office/drawing/2014/main" id="{514D4D4E-D699-24F9-ECE9-6CB9DD2B5633}"/>
              </a:ext>
            </a:extLst>
          </p:cNvPr>
          <p:cNvPicPr>
            <a:picLocks noGrp="1" noChangeAspect="1"/>
          </p:cNvPicPr>
          <p:nvPr>
            <p:ph idx="1"/>
          </p:nvPr>
        </p:nvPicPr>
        <p:blipFill>
          <a:blip r:embed="rId2"/>
          <a:stretch>
            <a:fillRect/>
          </a:stretch>
        </p:blipFill>
        <p:spPr>
          <a:xfrm>
            <a:off x="1096963" y="1884363"/>
            <a:ext cx="6799866" cy="40227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DC6-D874-B570-6D26-89F5DD59796C}"/>
              </a:ext>
            </a:extLst>
          </p:cNvPr>
          <p:cNvSpPr>
            <a:spLocks noGrp="1"/>
          </p:cNvSpPr>
          <p:nvPr>
            <p:ph type="title"/>
          </p:nvPr>
        </p:nvSpPr>
        <p:spPr>
          <a:xfrm>
            <a:off x="1066800" y="146050"/>
            <a:ext cx="10058400" cy="1450975"/>
          </a:xfrm>
        </p:spPr>
        <p:txBody>
          <a:bodyPr/>
          <a:lstStyle/>
          <a:p>
            <a:pPr eaLnBrk="1" fontAlgn="auto" hangingPunct="1">
              <a:spcAft>
                <a:spcPts val="0"/>
              </a:spcAft>
              <a:defRPr/>
            </a:pPr>
            <a:r>
              <a:rPr lang="en-IN" dirty="0">
                <a:solidFill>
                  <a:schemeClr val="accent2"/>
                </a:solidFill>
                <a:latin typeface="Times New Roman" panose="02020603050405020304" pitchFamily="18" charset="0"/>
                <a:cs typeface="Times New Roman" panose="02020603050405020304" pitchFamily="18" charset="0"/>
              </a:rPr>
              <a:t>SCHEMA DIAGRAM</a:t>
            </a:r>
            <a:r>
              <a:rPr lang="en-US" dirty="0">
                <a:solidFill>
                  <a:schemeClr val="tx1">
                    <a:lumMod val="75000"/>
                    <a:lumOff val="25000"/>
                  </a:schemeClr>
                </a:solidFill>
              </a:rPr>
              <a:t> </a:t>
            </a:r>
            <a:endParaRPr lang="en-IN" dirty="0">
              <a:solidFill>
                <a:schemeClr val="tx1">
                  <a:lumMod val="75000"/>
                  <a:lumOff val="25000"/>
                </a:schemeClr>
              </a:solidFill>
            </a:endParaRPr>
          </a:p>
        </p:txBody>
      </p:sp>
      <p:pic>
        <p:nvPicPr>
          <p:cNvPr id="5" name="Content Placeholder 4">
            <a:extLst>
              <a:ext uri="{FF2B5EF4-FFF2-40B4-BE49-F238E27FC236}">
                <a16:creationId xmlns:a16="http://schemas.microsoft.com/office/drawing/2014/main" id="{8C2EDC2F-82B7-6888-13BD-C0610D070B32}"/>
              </a:ext>
            </a:extLst>
          </p:cNvPr>
          <p:cNvPicPr>
            <a:picLocks noGrp="1" noChangeAspect="1"/>
          </p:cNvPicPr>
          <p:nvPr>
            <p:ph idx="1"/>
          </p:nvPr>
        </p:nvPicPr>
        <p:blipFill>
          <a:blip r:embed="rId2"/>
          <a:stretch>
            <a:fillRect/>
          </a:stretch>
        </p:blipFill>
        <p:spPr>
          <a:xfrm>
            <a:off x="1066800" y="1899603"/>
            <a:ext cx="4461802" cy="402272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A539-BB5B-67AD-CF79-9C35AFDEF385}"/>
              </a:ext>
            </a:extLst>
          </p:cNvPr>
          <p:cNvSpPr>
            <a:spLocks noGrp="1"/>
          </p:cNvSpPr>
          <p:nvPr>
            <p:ph type="title"/>
          </p:nvPr>
        </p:nvSpPr>
        <p:spPr/>
        <p:txBody>
          <a:bodyPr/>
          <a:lstStyle/>
          <a:p>
            <a:pPr algn="ctr" eaLnBrk="1" fontAlgn="auto" hangingPunct="1">
              <a:spcAft>
                <a:spcPts val="0"/>
              </a:spcAft>
              <a:defRPr/>
            </a:pPr>
            <a:r>
              <a:rPr lang="en-IN" spc="0" dirty="0">
                <a:solidFill>
                  <a:schemeClr val="accent2"/>
                </a:solidFill>
              </a:rPr>
              <a:t>CONCLUSION</a:t>
            </a:r>
            <a:endParaRPr lang="en-IN" dirty="0">
              <a:solidFill>
                <a:schemeClr val="tx1">
                  <a:lumMod val="75000"/>
                  <a:lumOff val="25000"/>
                </a:schemeClr>
              </a:solidFill>
            </a:endParaRPr>
          </a:p>
        </p:txBody>
      </p:sp>
      <p:sp>
        <p:nvSpPr>
          <p:cNvPr id="16387" name="Content Placeholder 2">
            <a:extLst>
              <a:ext uri="{FF2B5EF4-FFF2-40B4-BE49-F238E27FC236}">
                <a16:creationId xmlns:a16="http://schemas.microsoft.com/office/drawing/2014/main" id="{6C9F6221-EE11-EE10-AD23-6BE801EC3061}"/>
              </a:ext>
            </a:extLst>
          </p:cNvPr>
          <p:cNvSpPr>
            <a:spLocks noGrp="1"/>
          </p:cNvSpPr>
          <p:nvPr>
            <p:ph idx="1"/>
          </p:nvPr>
        </p:nvSpPr>
        <p:spPr>
          <a:xfrm>
            <a:off x="1109663" y="2144713"/>
            <a:ext cx="10058400" cy="4024312"/>
          </a:xfrm>
        </p:spPr>
        <p:txBody>
          <a:bodyPr/>
          <a:lstStyle/>
          <a:p>
            <a:pPr marL="0" indent="0" eaLnBrk="1" hangingPunct="1">
              <a:buFont typeface="Calibri" panose="020F0502020204030204" pitchFamily="34" charset="0"/>
              <a:buNone/>
              <a:defRPr/>
            </a:pPr>
            <a:r>
              <a:rPr lang="en-US" dirty="0"/>
              <a:t>The conclusion for the online fire reporting system project is that it has been effective tool for quickly and efficiently gathering, organizing, and reporting fire-related data. It has allowed for a more comprehensive understanding of fire related activities and trends in an area as well as providing a convenient and efficient way to report fire incidents and potential risks. Additionally, it has enabled more effective collaboration between fire departments, allowing for more comprehensive fire prevention and response.</a:t>
            </a:r>
            <a:endParaRPr lang="en-IN" dirty="0">
              <a:latin typeface="+mj-lt"/>
            </a:endParaRPr>
          </a:p>
        </p:txBody>
      </p:sp>
    </p:spTree>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1119</TotalTime>
  <Words>596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 Light</vt:lpstr>
      <vt:lpstr>Calibri</vt:lpstr>
      <vt:lpstr>Times New Roman</vt:lpstr>
      <vt:lpstr>DejaVu Sans</vt:lpstr>
      <vt:lpstr>Wingdings</vt:lpstr>
      <vt:lpstr>Traditional Arabic</vt:lpstr>
      <vt:lpstr>Wingdings 3</vt:lpstr>
      <vt:lpstr>Algerian</vt:lpstr>
      <vt:lpstr>Retrospect</vt:lpstr>
      <vt:lpstr> 5th Semester DBMS Mini Project ONLINE FIRE REPORTING SYSTEM</vt:lpstr>
      <vt:lpstr>AGENDA</vt:lpstr>
      <vt:lpstr>INTRODUCTION</vt:lpstr>
      <vt:lpstr>       ADVANTAGES</vt:lpstr>
      <vt:lpstr>   DISADVANTAGES</vt:lpstr>
      <vt:lpstr> REQUIREMENT SPECIFICATION</vt:lpstr>
      <vt:lpstr>   ER DIAGRAM </vt:lpstr>
      <vt:lpstr>SCHEMA DIAGRAM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dc:title>
  <dc:creator>Ashika R</dc:creator>
  <cp:lastModifiedBy>darshudarshini03@gmail.com</cp:lastModifiedBy>
  <cp:revision>37</cp:revision>
  <dcterms:created xsi:type="dcterms:W3CDTF">2023-01-26T05:52:14Z</dcterms:created>
  <dcterms:modified xsi:type="dcterms:W3CDTF">2023-01-31T10:37:11Z</dcterms:modified>
</cp:coreProperties>
</file>