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728" r:id="rId2"/>
    <p:sldMasterId id="2147483742" r:id="rId3"/>
  </p:sldMasterIdLst>
  <p:notesMasterIdLst>
    <p:notesMasterId r:id="rId14"/>
  </p:notesMasterIdLst>
  <p:sldIdLst>
    <p:sldId id="267" r:id="rId4"/>
    <p:sldId id="1085" r:id="rId5"/>
    <p:sldId id="257" r:id="rId6"/>
    <p:sldId id="258" r:id="rId7"/>
    <p:sldId id="259" r:id="rId8"/>
    <p:sldId id="260" r:id="rId9"/>
    <p:sldId id="264" r:id="rId10"/>
    <p:sldId id="263" r:id="rId11"/>
    <p:sldId id="265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2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20" Type="http://customschemas.google.com/relationships/presentationmetadata" Target="metadata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22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3D533-57AC-400F-9086-A81B21511EF2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5985-6B5D-449F-9089-FA27082F27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23E65BA-FB28-47C4-A217-44F00343302E}" type="slidenum">
              <a:rPr kumimoji="0" lang="en-US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E1A0-D62C-44FF-A021-3CE83A3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4C949-7DD4-4B59-91D7-37C170FC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2F6E-276B-4669-AAA1-C69AEF2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A4B79-C304-452E-BCF5-63082BAE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A65A6-3E5B-450A-9E83-A06518B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8CDF-85DD-4BCA-B4DE-71D3B0B9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DE9F-84CF-4779-AF30-DB506DC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14B4-C3CA-4DBC-AA9F-E4FA6C0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4BEB-4AF6-488F-8F53-C9D4595A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93E62-66D9-456E-B98B-6E4F6C22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C9F3-6F4E-42F2-9F9F-B5175BD6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B8D0-EE16-4C7C-BA2A-EDAF28A9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43E7A-9DB9-4048-9355-DDEAF96E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191-E4F7-4523-B9C6-467A2AB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1894A-0A70-4563-A6E2-FBB95CC2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6F9D-705E-4DBC-BC98-86ACC03CD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46F6-B841-406D-81F5-32F45E16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6DF82-CC74-42FA-8E72-AFCB0A3D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60D0-BA8A-47D7-B490-EBEAAFB1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FE71-6EE3-47E2-86E9-D1942ACD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0647D-5636-4C53-B4D5-265BA793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9962-4FDC-44A5-A56F-EBC94099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D361-D7B6-4D00-A650-F2CCFA3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E7D0-0320-4DBB-992B-A18F12DD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2553-48FB-4C0A-94E8-902899C1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ED9C7-BB71-453C-9EE3-65080742F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0137-02FD-4D0C-A36A-B397633C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E80F-6276-42ED-9317-4AB7BF6B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66D1-2BFF-40CA-87AD-DC9DE349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1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9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867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39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8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476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491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C1BE-1E66-4241-BDB3-6CCBE983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59ADC-BECA-4A8E-B0DB-7A05ADD52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564C-214E-40EE-9D2E-F954B8F8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B7E8-B3D2-45FE-8750-5D615300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4FFD-C762-4623-ABB2-6344DC7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34A-0636-4AC7-9D76-2BC215A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93CA-B296-498E-8580-A604B98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C3FF-0D46-4534-A9C9-660BA7E7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8EC6-5032-4B62-90A2-8173CFF2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566D-B002-4FB6-AFAF-81C835C4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7DA4-B44C-4137-BA94-A6B4757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659C-9284-4CC0-A7B2-09152362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B1D3-0D31-49A6-94C9-02526CD4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EB43-E328-444D-953A-DC4CFDBB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2FA1-CC44-4E29-9657-BB92945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AF7B-E3C6-4047-B307-B90615F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DED9-182C-4B91-92CB-B339E20CE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3DD7-70BF-4396-8405-E89ACF20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BF36-1554-4AAF-91ED-C6A22B13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B94B-B923-4A99-AC17-D755814F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1CFF-7361-4A10-BD26-5AD12278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7369-0D15-4D7E-BCB8-63493CF0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B213-D752-44F9-8C23-FAE7843C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51D59-7927-472B-BAEB-051B4E4A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7C6EF-325B-4A83-A86C-F7BBA3AFD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AFAB-7B7C-4594-B55B-0B7C59C8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C088E-A7EC-4C4A-A529-7A945C8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C81A5-A3B8-4DF6-9AA5-0A7543D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B0626-50BF-4B6B-A49F-1332CB7A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1FD7B-10DD-411B-9960-E9197008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9F21-D56D-4C95-9764-B4E9CD11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609-94BC-4102-A507-CDBDDDC1A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78EF-D665-41A8-924A-BA702949203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89BB-47AC-4D82-B707-9B378945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4C59-0473-492A-9C87-EED864AB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139F-3C10-4235-86C0-A9141A64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52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oomikaNeerasa/Wind-Power-Generation-Forecasting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ubashirrahim/wind-power-generation-data-forecasti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86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797560" y="3041780"/>
            <a:ext cx="7568780" cy="113877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22225">
                  <a:solidFill>
                    <a:srgbClr val="FFC000">
                      <a:lumMod val="60000"/>
                      <a:lumOff val="40000"/>
                    </a:srgbClr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>
                  <a:glow rad="139700">
                    <a:srgbClr val="ED7D31">
                      <a:satMod val="175000"/>
                      <a:alpha val="40000"/>
                    </a:srgbClr>
                  </a:glo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Wind Power Generation Forecasting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81617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Conclusion:</a:t>
            </a:r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Wind Power Generation Forecasting project successfully demonstrates how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machine learning techniques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effectively used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predict wind energy output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improved accuracy. By analyzing historical weather and power data, the system enables better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energy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grid stability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supports the broader adoption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renewable energy 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approach not only enhances decision-making for power utilities but also contributes to the goal of building a more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sustainable and efficient energy future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With further improvements, the model can be integrated into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real-time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large-scale deployment.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Future Scope: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 real-time weather data for live predictions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 models on cloud platforms for 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hybrid ML/DL models for better accuracy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Extend forecasting to other renewable sources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 with smart grid systems for efficient energy use.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Github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Repositories link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https://github.com/BhoomikaNeerasa/Wind-Power-Generation-Forecasting.git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47153" y="875324"/>
            <a:ext cx="11913856" cy="571044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10420" y="9331"/>
            <a:ext cx="159175" cy="68580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239762" y="1140544"/>
            <a:ext cx="4343402" cy="4526347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solidFill>
              <a:srgbClr val="00B05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7720213" y="1103631"/>
            <a:ext cx="4343401" cy="4600173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12065017" y="0"/>
            <a:ext cx="159175" cy="68580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8787-B135-4AFE-8ACD-0B1B9B999049}"/>
              </a:ext>
            </a:extLst>
          </p:cNvPr>
          <p:cNvSpPr/>
          <p:nvPr/>
        </p:nvSpPr>
        <p:spPr>
          <a:xfrm>
            <a:off x="3204104" y="1714876"/>
            <a:ext cx="6148873" cy="3377682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43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effectLst>
            <a:glow rad="101600">
              <a:schemeClr val="accent6">
                <a:lumMod val="75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Student Name : NEERASA BHOOMIKA SAI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Student ID : STU64f0d3e47f2ee1693504484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College Name : MVGR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75804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 the importance of forecasting in renewable energy     systems, specifically wind power generation.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Analyze historical wind data and power output to identify patterns and influencing factors.</a:t>
            </a:r>
          </a:p>
          <a:p>
            <a:pPr marL="168275" indent="-168275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Apply machine learning algorithms (like Linear Regression, Decision Trees, or LSTM) to predict wind energy output.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performance of different forecasting models using metrics such as MAE, RMSE, or accuracy.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predictive system that helps optimize wind power usage and grid stability.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Enhance decision-making for energy management systems by providing accurate, data-driven wind power forecasts.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691120" y="1409266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29132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20561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Programming Language: </a:t>
            </a:r>
          </a:p>
          <a:p>
            <a:pPr marL="569913" indent="-112713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 Python – widely used for data analysis, modeling, and machine learning.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Libraries &amp; Frameworks:</a:t>
            </a:r>
          </a:p>
          <a:p>
            <a:pPr marL="625475" lvl="2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NumPy / Pandas – for data manipulation and analysis</a:t>
            </a:r>
          </a:p>
          <a:p>
            <a:pPr marL="625475" lvl="2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Matplotlib / Seaborn – for data visualization</a:t>
            </a:r>
          </a:p>
          <a:p>
            <a:pPr marL="625475" lvl="2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Scikit-learn – for machine learning models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Learning Algorithms:</a:t>
            </a:r>
          </a:p>
          <a:p>
            <a:pPr marL="62547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62547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marL="62547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 marL="62547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LSTM</a:t>
            </a:r>
          </a:p>
          <a:p>
            <a:pPr marL="625475" indent="-168275" algn="just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XGBoost</a:t>
            </a:r>
            <a:endParaRPr lang="en-US" sz="195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Sources:</a:t>
            </a:r>
          </a:p>
          <a:p>
            <a:pPr marL="625475" lvl="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 Public wind power datasets</a:t>
            </a:r>
          </a:p>
          <a:p>
            <a:pPr marL="625475" lvl="5" indent="-168275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 Weather data APIs (e.g., </a:t>
            </a:r>
            <a:r>
              <a:rPr lang="en-US" sz="1950" dirty="0" err="1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50" dirty="0" err="1">
                <a:latin typeface="Times New Roman" pitchFamily="18" charset="0"/>
                <a:cs typeface="Times New Roman" pitchFamily="18" charset="0"/>
              </a:rPr>
              <a:t>Meteostat</a:t>
            </a: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Version Control:</a:t>
            </a:r>
          </a:p>
          <a:p>
            <a:pPr marL="690563" indent="-233363" algn="just">
              <a:buFont typeface="Arial" pitchFamily="34" charset="0"/>
              <a:buChar char="•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 Git &amp; GitHub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5"/>
            <a:ext cx="11674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Gather historical wind data (wind speed, direction, temperature) and power output from trusted sources such as government datasets or weather APIs.</a:t>
            </a:r>
          </a:p>
          <a:p>
            <a:pPr algn="just">
              <a:tabLst>
                <a:tab pos="1427163" algn="l"/>
              </a:tabLst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Kaggle Link: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https://www.kaggle.com/datasets/mubashirrahim/wind-power-generation-data-forecasting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tabLst>
                <a:tab pos="1427163" algn="l"/>
              </a:tabLst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Clean the dataset by handling missing values, removing noise, and normalizing the data for consistency.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 feature selection to identify the most influential variables affecting wind power output.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Exploratory Data Analysis (EDA)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visualization tools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to discover patterns, trends, and correlations between features and output power.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Choose suitable machine learning models like Linear Regression, Random Forest, or LSTM for time-series forecasting.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Split the dataset into training and testing sets.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Model Training &amp; Testing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 the selected model(s) on historical data and test them using unseen data to evaluate performance using metrics like RMSE, MAE, and R² score.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Model Evaluation &amp; Comparison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Compare the accuracy of different models and choose the best-performing one for final forecasting.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Forecasting &amp; Visualization</a:t>
            </a:r>
            <a:endParaRPr lang="en-US" sz="1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Predict future wind power output and visualize the results using plots and graphs for better interpretation.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73245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pPr algn="just"/>
            <a:endParaRPr lang="en-US" sz="2000" dirty="0">
              <a:solidFill>
                <a:srgbClr val="213163"/>
              </a:solidFill>
            </a:endParaRP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increasing global demand for clean and renewable energy, wind power has become a major contributor to sustainable energy generation. However, its highly variable and unpredictable nature poses a significant challenge for grid management and energy planning. Inaccurate forecasting of wind power can lead to inefficient energy distribution, power shortages, or system overloads.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7882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  <a:latin typeface="+mj-lt"/>
                <a:cs typeface="Times New Roman" pitchFamily="18" charset="0"/>
              </a:rPr>
              <a:t>Solution:</a:t>
            </a:r>
          </a:p>
          <a:p>
            <a:pPr algn="just"/>
            <a:endParaRPr lang="en-US" sz="2000" b="1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challenges of unpredictable wind power output, this project proposes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machine learning-based forecasting 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accurately predicts future wind energy generation using historical weather and power data.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solution involves: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Collecting and preprocessing wind-related datasets (wind speed, temperature, etc.)</a:t>
            </a:r>
          </a:p>
          <a:p>
            <a:pPr marL="112713" indent="-112713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Applying advanced algorithms such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Linear Regression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Random Forest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LSTM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time-series forecasting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Evaluating model performance using metrics like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RMSE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R² score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Visualizing the forecasted output to assist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efficient energy planning and grid stability</a:t>
            </a: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enables energy providers to make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informed, data-driven decisions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reduce reliance on backup sources, and improve the integration of wind energy into the smart grid.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IN" sz="2000" b="1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36" name="Picture 12" descr="C:\Users\prasa\OneDrive\Desktop\qwertyu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70" y="1502229"/>
            <a:ext cx="11779229" cy="5054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31" name="Picture 7" descr="C:\Users\prasa\OneDrive\Desktop\multipleplots(EDA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76" y="1515611"/>
            <a:ext cx="11638509" cy="3390217"/>
          </a:xfrm>
          <a:prstGeom prst="rect">
            <a:avLst/>
          </a:prstGeom>
          <a:noFill/>
        </p:spPr>
      </p:pic>
      <p:pic>
        <p:nvPicPr>
          <p:cNvPr id="1032" name="Picture 8" descr="C:\Users\prasa\OneDrive\Desktop\Hyperparameter Tun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461" y="4975906"/>
            <a:ext cx="8969375" cy="854075"/>
          </a:xfrm>
          <a:prstGeom prst="rect">
            <a:avLst/>
          </a:prstGeom>
          <a:noFill/>
        </p:spPr>
      </p:pic>
      <p:pic>
        <p:nvPicPr>
          <p:cNvPr id="1033" name="Picture 9" descr="C:\Users\prasa\OneDrive\Desktop\Random Forest Metr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0122" y="5963033"/>
            <a:ext cx="2690813" cy="739775"/>
          </a:xfrm>
          <a:prstGeom prst="rect">
            <a:avLst/>
          </a:prstGeom>
          <a:noFill/>
        </p:spPr>
      </p:pic>
      <p:pic>
        <p:nvPicPr>
          <p:cNvPr id="1034" name="Picture 10" descr="C:\Users\prasa\OneDrive\Desktop\Linear Regression Evaluation Metric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489" y="6081823"/>
            <a:ext cx="3048000" cy="549275"/>
          </a:xfrm>
          <a:prstGeom prst="rect">
            <a:avLst/>
          </a:prstGeom>
          <a:noFill/>
        </p:spPr>
      </p:pic>
      <p:pic>
        <p:nvPicPr>
          <p:cNvPr id="1035" name="Picture 11" descr="C:\Users\prasa\OneDrive\Desktop\XGBoost Metric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7540" y="6011410"/>
            <a:ext cx="2386013" cy="669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343</TotalTime>
  <Words>776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Session 01 Design Thinking &amp; Critical Thinking</vt:lpstr>
      <vt:lpstr>Office Theme</vt:lpstr>
      <vt:lpstr>1_Session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vinod</cp:lastModifiedBy>
  <cp:revision>11</cp:revision>
  <dcterms:created xsi:type="dcterms:W3CDTF">2024-12-31T09:40:01Z</dcterms:created>
  <dcterms:modified xsi:type="dcterms:W3CDTF">2025-04-18T17:44:53Z</dcterms:modified>
</cp:coreProperties>
</file>