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9706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6d3004b7_3_12:notes"/>
          <p:cNvSpPr txBox="1">
            <a:spLocks noGrp="1"/>
          </p:cNvSpPr>
          <p:nvPr>
            <p:ph type="body" idx="1"/>
          </p:nvPr>
        </p:nvSpPr>
        <p:spPr>
          <a:xfrm>
            <a:off x="686590" y="4344025"/>
            <a:ext cx="5486400" cy="4114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4e6d3004b7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455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e6d3004b7_7_89:notes"/>
          <p:cNvSpPr txBox="1">
            <a:spLocks noGrp="1"/>
          </p:cNvSpPr>
          <p:nvPr>
            <p:ph type="body" idx="1"/>
          </p:nvPr>
        </p:nvSpPr>
        <p:spPr>
          <a:xfrm>
            <a:off x="686590" y="4344025"/>
            <a:ext cx="5486400" cy="4114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4e6d3004b7_7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243" y="685065"/>
            <a:ext cx="6639116" cy="342973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086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e6d3004b7_7_95:notes"/>
          <p:cNvSpPr txBox="1">
            <a:spLocks noGrp="1"/>
          </p:cNvSpPr>
          <p:nvPr>
            <p:ph type="body" idx="1"/>
          </p:nvPr>
        </p:nvSpPr>
        <p:spPr>
          <a:xfrm>
            <a:off x="686590" y="4344025"/>
            <a:ext cx="5486400" cy="4114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4e6d3004b7_7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99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6d3004b7_7_0:notes"/>
          <p:cNvSpPr txBox="1">
            <a:spLocks noGrp="1"/>
          </p:cNvSpPr>
          <p:nvPr>
            <p:ph type="body" idx="1"/>
          </p:nvPr>
        </p:nvSpPr>
        <p:spPr>
          <a:xfrm>
            <a:off x="686590" y="4344025"/>
            <a:ext cx="5486400" cy="4114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4e6d3004b7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243" y="685065"/>
            <a:ext cx="6639116" cy="342973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39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e6d3004b7_7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4e6d3004b7_7_32:notes"/>
          <p:cNvSpPr txBox="1">
            <a:spLocks noGrp="1"/>
          </p:cNvSpPr>
          <p:nvPr>
            <p:ph type="body" idx="1"/>
          </p:nvPr>
        </p:nvSpPr>
        <p:spPr>
          <a:xfrm>
            <a:off x="686590" y="4344025"/>
            <a:ext cx="5486400" cy="411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4e6d3004b7_7_32:notes"/>
          <p:cNvSpPr txBox="1">
            <a:spLocks noGrp="1"/>
          </p:cNvSpPr>
          <p:nvPr>
            <p:ph type="sldNum" idx="12"/>
          </p:nvPr>
        </p:nvSpPr>
        <p:spPr>
          <a:xfrm>
            <a:off x="3883827" y="8684926"/>
            <a:ext cx="2972591" cy="45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1000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e6d3004b7_7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243" y="685065"/>
            <a:ext cx="6639116" cy="342973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4e6d3004b7_7_39:notes"/>
          <p:cNvSpPr txBox="1">
            <a:spLocks noGrp="1"/>
          </p:cNvSpPr>
          <p:nvPr>
            <p:ph type="body" idx="1"/>
          </p:nvPr>
        </p:nvSpPr>
        <p:spPr>
          <a:xfrm>
            <a:off x="686590" y="4344025"/>
            <a:ext cx="5486400" cy="411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4e6d3004b7_7_39:notes"/>
          <p:cNvSpPr txBox="1">
            <a:spLocks noGrp="1"/>
          </p:cNvSpPr>
          <p:nvPr>
            <p:ph type="sldNum" idx="12"/>
          </p:nvPr>
        </p:nvSpPr>
        <p:spPr>
          <a:xfrm>
            <a:off x="3883827" y="8684926"/>
            <a:ext cx="2972591" cy="45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1533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e6d3004b7_7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243" y="685065"/>
            <a:ext cx="6639116" cy="342973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4e6d3004b7_7_46:notes"/>
          <p:cNvSpPr txBox="1">
            <a:spLocks noGrp="1"/>
          </p:cNvSpPr>
          <p:nvPr>
            <p:ph type="body" idx="1"/>
          </p:nvPr>
        </p:nvSpPr>
        <p:spPr>
          <a:xfrm>
            <a:off x="686590" y="4344025"/>
            <a:ext cx="5486400" cy="411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4e6d3004b7_7_46:notes"/>
          <p:cNvSpPr txBox="1">
            <a:spLocks noGrp="1"/>
          </p:cNvSpPr>
          <p:nvPr>
            <p:ph type="sldNum" idx="12"/>
          </p:nvPr>
        </p:nvSpPr>
        <p:spPr>
          <a:xfrm>
            <a:off x="3883827" y="8684926"/>
            <a:ext cx="2972591" cy="45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4749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e6d3004b7_7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243" y="685065"/>
            <a:ext cx="6639116" cy="342973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4e6d3004b7_7_53:notes"/>
          <p:cNvSpPr txBox="1">
            <a:spLocks noGrp="1"/>
          </p:cNvSpPr>
          <p:nvPr>
            <p:ph type="body" idx="1"/>
          </p:nvPr>
        </p:nvSpPr>
        <p:spPr>
          <a:xfrm>
            <a:off x="686590" y="4344025"/>
            <a:ext cx="5486400" cy="411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e6d3004b7_7_53:notes"/>
          <p:cNvSpPr txBox="1">
            <a:spLocks noGrp="1"/>
          </p:cNvSpPr>
          <p:nvPr>
            <p:ph type="sldNum" idx="12"/>
          </p:nvPr>
        </p:nvSpPr>
        <p:spPr>
          <a:xfrm>
            <a:off x="3883827" y="8684926"/>
            <a:ext cx="2972591" cy="45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055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6d3004b7_7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4e6d3004b7_7_60:notes"/>
          <p:cNvSpPr txBox="1">
            <a:spLocks noGrp="1"/>
          </p:cNvSpPr>
          <p:nvPr>
            <p:ph type="body" idx="1"/>
          </p:nvPr>
        </p:nvSpPr>
        <p:spPr>
          <a:xfrm>
            <a:off x="686590" y="4344025"/>
            <a:ext cx="5486400" cy="411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4e6d3004b7_7_60:notes"/>
          <p:cNvSpPr txBox="1">
            <a:spLocks noGrp="1"/>
          </p:cNvSpPr>
          <p:nvPr>
            <p:ph type="sldNum" idx="12"/>
          </p:nvPr>
        </p:nvSpPr>
        <p:spPr>
          <a:xfrm>
            <a:off x="3883827" y="8684926"/>
            <a:ext cx="2972591" cy="45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786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e6d3004b7_7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4e6d3004b7_7_74:notes"/>
          <p:cNvSpPr txBox="1">
            <a:spLocks noGrp="1"/>
          </p:cNvSpPr>
          <p:nvPr>
            <p:ph type="body" idx="1"/>
          </p:nvPr>
        </p:nvSpPr>
        <p:spPr>
          <a:xfrm>
            <a:off x="686590" y="4344025"/>
            <a:ext cx="5486400" cy="411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4e6d3004b7_7_74:notes"/>
          <p:cNvSpPr txBox="1">
            <a:spLocks noGrp="1"/>
          </p:cNvSpPr>
          <p:nvPr>
            <p:ph type="sldNum" idx="12"/>
          </p:nvPr>
        </p:nvSpPr>
        <p:spPr>
          <a:xfrm>
            <a:off x="3883827" y="8684926"/>
            <a:ext cx="2972591" cy="45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0847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e6d3004b7_7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243" y="685065"/>
            <a:ext cx="6639116" cy="342973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4e6d3004b7_7_81:notes"/>
          <p:cNvSpPr txBox="1">
            <a:spLocks noGrp="1"/>
          </p:cNvSpPr>
          <p:nvPr>
            <p:ph type="body" idx="1"/>
          </p:nvPr>
        </p:nvSpPr>
        <p:spPr>
          <a:xfrm>
            <a:off x="686590" y="4344025"/>
            <a:ext cx="5486400" cy="411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4e6d3004b7_7_81:notes"/>
          <p:cNvSpPr txBox="1">
            <a:spLocks noGrp="1"/>
          </p:cNvSpPr>
          <p:nvPr>
            <p:ph type="sldNum" idx="12"/>
          </p:nvPr>
        </p:nvSpPr>
        <p:spPr>
          <a:xfrm>
            <a:off x="3883827" y="8684926"/>
            <a:ext cx="2972591" cy="45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08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/>
        </p:nvSpPr>
        <p:spPr>
          <a:xfrm>
            <a:off x="0" y="114300"/>
            <a:ext cx="1447800" cy="9002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4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696" y="104064"/>
            <a:ext cx="651544" cy="729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4"/>
          <p:cNvGrpSpPr/>
          <p:nvPr/>
        </p:nvGrpSpPr>
        <p:grpSpPr>
          <a:xfrm>
            <a:off x="1219200" y="76615"/>
            <a:ext cx="7924800" cy="753742"/>
            <a:chOff x="1219200" y="102154"/>
            <a:chExt cx="7924800" cy="1004990"/>
          </a:xfrm>
        </p:grpSpPr>
        <p:pic>
          <p:nvPicPr>
            <p:cNvPr id="56" name="Google Shape;56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02618" y="103496"/>
              <a:ext cx="1620982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23600" y="106680"/>
              <a:ext cx="1620000" cy="988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23800" y="11714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524000" y="112056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19200" y="10215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" name="Google Shape;61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30152" y="1200150"/>
            <a:ext cx="1200150" cy="3845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26442"/>
            <a:ext cx="6858000" cy="52006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1603612" y="1078174"/>
            <a:ext cx="5398827" cy="11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Approval</a:t>
            </a:r>
            <a:endParaRPr dirty="0"/>
          </a:p>
        </p:txBody>
      </p:sp>
      <p:sp>
        <p:nvSpPr>
          <p:cNvPr id="67" name="Google Shape;67;p15"/>
          <p:cNvSpPr txBox="1"/>
          <p:nvPr/>
        </p:nvSpPr>
        <p:spPr>
          <a:xfrm>
            <a:off x="381000" y="2457450"/>
            <a:ext cx="7676100" cy="20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	:    Detecting Bots on Twitter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	:    Dr. Nagegowda K S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   Bhoomika R Rao (01FB15ECS069)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                 Preetika (01FB15ECS214)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637" y="1607344"/>
            <a:ext cx="5496107" cy="302180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/>
          <p:nvPr/>
        </p:nvSpPr>
        <p:spPr>
          <a:xfrm>
            <a:off x="1524000" y="1185863"/>
            <a:ext cx="7620000" cy="2738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1371600" y="857250"/>
            <a:ext cx="777240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Effort Estimation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>
            <a:off x="2483893" y="2378122"/>
            <a:ext cx="2845558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1524000" y="1185863"/>
            <a:ext cx="7620000" cy="2738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2667000" y="857250"/>
            <a:ext cx="647700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 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762000" y="1301800"/>
            <a:ext cx="72390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detect bots on twitter?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a twitter bot?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6680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a program that produces automated posts, follow twitter users etc.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Bots behave like real users!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Prevent bad bots from polluting social media space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1524000" y="1185863"/>
            <a:ext cx="7620000" cy="2738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371600" y="857250"/>
            <a:ext cx="777240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10350" y="1564850"/>
            <a:ext cx="7696200" cy="2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Bots follow maximum people but have less friends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Non bots have lot of friends and followers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</a:t>
            </a:r>
            <a:r>
              <a:rPr lang="en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</a:t>
            </a:r>
            <a:r>
              <a:rPr lang="en-US" sz="2000" u="sng" dirty="0" err="1" smtClean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Tweepy</a:t>
            </a:r>
            <a:r>
              <a:rPr lang="en-US" sz="2000" u="sng" dirty="0" smtClean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 API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1524000" y="1185863"/>
            <a:ext cx="7620000" cy="2738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33400" y="1371600"/>
            <a:ext cx="75438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psychology behind bot creation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 different machine learning algorithms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Hashing technique to quickly organize the user accounts in clusters of abnormally correlated accounts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Custom classification algorithm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 not consider Attributes like id, status_count, default_profile, image etc. there should be no correlation between them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 attributes like followers,friends, verified account etc.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attributes like name, description, status for feature extraction.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667000" y="857250"/>
            <a:ext cx="647700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Solution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524000" y="1185863"/>
            <a:ext cx="7620000" cy="2738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533400" y="1371600"/>
            <a:ext cx="70104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400"/>
              <a:t>What is custom classification algorithm?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400"/>
              <a:t>	It is building our own classifier based on the feature extraction and engineering which meets our requirements.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400"/>
              <a:t>Here features which we use as our custom features are name, description, status etc. apart from considering things like friends and followers.</a:t>
            </a:r>
            <a:endParaRPr sz="2400"/>
          </a:p>
        </p:txBody>
      </p:sp>
      <p:sp>
        <p:nvSpPr>
          <p:cNvPr id="98" name="Google Shape;98;p19"/>
          <p:cNvSpPr txBox="1"/>
          <p:nvPr/>
        </p:nvSpPr>
        <p:spPr>
          <a:xfrm>
            <a:off x="2667000" y="857250"/>
            <a:ext cx="647700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Solution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1524000" y="1185863"/>
            <a:ext cx="7620000" cy="2738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1371600" y="857250"/>
            <a:ext cx="777240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Why Your Solution is Better?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533400" y="1371600"/>
            <a:ext cx="68580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Existing solutions use naive bayes and decision trees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are planning to implement our own custom algorithm based on few feature extraction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Aiming to get highest accuracy and differentiate between real twitter accounts and bots.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1524000" y="1185863"/>
            <a:ext cx="7620000" cy="2738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1371600" y="857250"/>
            <a:ext cx="777240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Tools Used </a:t>
            </a:r>
            <a:endParaRPr dirty="0"/>
          </a:p>
        </p:txBody>
      </p:sp>
      <p:sp>
        <p:nvSpPr>
          <p:cNvPr id="114" name="Google Shape;114;p21"/>
          <p:cNvSpPr txBox="1"/>
          <p:nvPr/>
        </p:nvSpPr>
        <p:spPr>
          <a:xfrm>
            <a:off x="533400" y="1371600"/>
            <a:ext cx="76200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Numpy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Python3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Pandas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Matplotlib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sklearn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1524000" y="1185863"/>
            <a:ext cx="7620000" cy="2738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1371600" y="857250"/>
            <a:ext cx="777240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Algorithms To Be Implemented </a:t>
            </a:r>
            <a:endParaRPr dirty="0"/>
          </a:p>
        </p:txBody>
      </p:sp>
      <p:sp>
        <p:nvSpPr>
          <p:cNvPr id="122" name="Google Shape;122;p22"/>
          <p:cNvSpPr txBox="1"/>
          <p:nvPr/>
        </p:nvSpPr>
        <p:spPr>
          <a:xfrm>
            <a:off x="76200" y="1371600"/>
            <a:ext cx="80010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Custom Classification Algorithm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Naive Bayes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Decision Trees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Multinomial Naive Bayes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And test for highest accuracy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/>
          <p:nvPr/>
        </p:nvSpPr>
        <p:spPr>
          <a:xfrm>
            <a:off x="1524000" y="1185863"/>
            <a:ext cx="7620000" cy="2738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1371600" y="857250"/>
            <a:ext cx="777240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Timelines &amp; Plan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533400" y="1371600"/>
            <a:ext cx="84582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7913" marR="0" lvl="1" indent="-265113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279925" y="1203500"/>
            <a:ext cx="7620000" cy="4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Week 1 : Idea Generation &amp; Feasibility Study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Week 2 : Dataset and algorithm implementation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Week 3 : 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Discussion on framework/technologies to be used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Test for small dataset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rebuchet MS"/>
              <a:buChar char="▪"/>
            </a:pPr>
            <a:r>
              <a:rPr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Add more feature engineering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High Level Design Documentation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Week 4 to Week 8 :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Tes</a:t>
            </a:r>
            <a:r>
              <a:rPr lang="en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ting of </a:t>
            </a:r>
            <a:r>
              <a:rPr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datset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Improving bits of code to take up </a:t>
            </a:r>
            <a:r>
              <a:rPr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more accuracy</a:t>
            </a:r>
            <a:r>
              <a:rPr lang="en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and less time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Minor Optimizations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rebuchet MS"/>
              <a:buChar char="▪"/>
            </a:pPr>
            <a:r>
              <a:rPr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Test for testing datasets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On-screen Show 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Noto Sans Symbols</vt:lpstr>
      <vt:lpstr>Trebuchet MS</vt:lpstr>
      <vt:lpstr>Simple Light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Rao, Bhoomika</cp:lastModifiedBy>
  <cp:revision>1</cp:revision>
  <dcterms:modified xsi:type="dcterms:W3CDTF">2019-03-13T03:25:48Z</dcterms:modified>
</cp:coreProperties>
</file>