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68" r:id="rId4"/>
    <p:sldId id="266" r:id="rId5"/>
    <p:sldId id="269" r:id="rId6"/>
    <p:sldId id="265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e63f282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4ee63f2824_1_1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ee63f2824_1_15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e63f282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4ee63f2824_1_1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ee63f2824_1_15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696" y="138752"/>
            <a:ext cx="868725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02618" y="10349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3600" y="106680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23800" y="11714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24000" y="112056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19200" y="10215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30152" y="1600200"/>
            <a:ext cx="1600200" cy="512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35256"/>
            <a:ext cx="9144000" cy="693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411400" y="2734744"/>
            <a:ext cx="5899312" cy="113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</a:t>
            </a:r>
            <a:r>
              <a:rPr lang="en-US" sz="36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#4</a:t>
            </a:r>
            <a:endParaRPr sz="36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(Implementation &amp; Testing)</a:t>
            </a:r>
            <a:endParaRPr sz="25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11400" y="42619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</a:t>
            </a:r>
            <a:r>
              <a:rPr lang="en-US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   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              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</a:t>
            </a:r>
            <a:endParaRPr dirty="0">
              <a:solidFill>
                <a:srgbClr val="0033C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and 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also an overview of the scope it entails. </a:t>
            </a:r>
            <a:endParaRPr sz="18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 Strategy</a:t>
            </a:r>
            <a:endParaRPr dirty="0"/>
          </a:p>
        </p:txBody>
      </p:sp>
      <p:sp>
        <p:nvSpPr>
          <p:cNvPr id="33" name="Google Shape;33;p4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 strategy followed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? And Why?</a:t>
            </a: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this approach &amp; are there any drawbacks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 tools used</a:t>
            </a: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Are you using any automated test tools?</a:t>
            </a: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sz="18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Note:</a:t>
            </a:r>
            <a:endParaRPr lang="en-US" sz="18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Appropriate modifications can be done for Research Projects</a:t>
            </a:r>
          </a:p>
          <a:p>
            <a:pPr marL="8001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</a:t>
            </a:r>
            <a:endParaRPr lang="en-US" sz="1800" b="1" dirty="0" smtClean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So far</a:t>
            </a:r>
            <a:endParaRPr dirty="0"/>
          </a:p>
        </p:txBody>
      </p:sp>
      <p:sp>
        <p:nvSpPr>
          <p:cNvPr id="86" name="Google Shape;86;p11"/>
          <p:cNvSpPr txBox="1"/>
          <p:nvPr/>
        </p:nvSpPr>
        <p:spPr>
          <a:xfrm>
            <a:off x="683301" y="2443398"/>
            <a:ext cx="6863700" cy="326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is the project progress so far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Status of documentation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CRS or equivalent for research projects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HLD/LLD or equivalent for research projects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 Strategy / Test Plan documents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 Report Status</a:t>
            </a:r>
            <a:endParaRPr lang="en-US" sz="18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</a:t>
            </a:r>
            <a:endParaRPr dirty="0"/>
          </a:p>
        </p:txBody>
      </p:sp>
      <p:sp>
        <p:nvSpPr>
          <p:cNvPr id="86" name="Google Shape;86;p11"/>
          <p:cNvSpPr txBox="1"/>
          <p:nvPr/>
        </p:nvSpPr>
        <p:spPr>
          <a:xfrm>
            <a:off x="518409" y="1828801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 for a demo of the project:</a:t>
            </a:r>
          </a:p>
          <a:p>
            <a:pPr marL="719138" marR="0" lvl="0" indent="-269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has to be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complete in all respects;</a:t>
            </a:r>
          </a:p>
          <a:p>
            <a:pPr marL="719138" marR="0" lvl="0" indent="-269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Need to show working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of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</a:t>
            </a:r>
          </a:p>
          <a:p>
            <a:pPr marL="719138" marR="0" lvl="0" indent="-269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 creation needs to be demoed wherever applicable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2847483" y="3352800"/>
            <a:ext cx="29240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144</Words>
  <Application>Microsoft Office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R Mallya</dc:creator>
  <cp:lastModifiedBy>Anant R Koppar</cp:lastModifiedBy>
  <cp:revision>20</cp:revision>
  <dcterms:modified xsi:type="dcterms:W3CDTF">2019-04-05T05:25:04Z</dcterms:modified>
</cp:coreProperties>
</file>