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4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9618-7D92-4650-87DC-4496F9DA12E1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C0F92-7E46-4BC2-A9FE-9ED3092A8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168384"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Advantages of online 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Advantages of online marketing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Advantages of online marketing</dc:title>
  <dc:creator>Lenovo</dc:creator>
  <cp:lastModifiedBy>Lenovo</cp:lastModifiedBy>
  <cp:revision>10</cp:revision>
  <dcterms:created xsi:type="dcterms:W3CDTF">2023-09-25T17:42:11Z</dcterms:created>
  <dcterms:modified xsi:type="dcterms:W3CDTF">2023-09-25T19:17:56Z</dcterms:modified>
</cp:coreProperties>
</file>