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>
        <p:scale>
          <a:sx n="75" d="100"/>
          <a:sy n="75" d="100"/>
        </p:scale>
        <p:origin x="-1016" y="1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12A2-E0A6-4D77-9290-8C25FDCE70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0588-202B-4C80-B6B9-C62B487F08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70588-202B-4C80-B6B9-C62B487F085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Advantages of online marketing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543800" cy="2667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3800" dirty="0" smtClean="0">
                <a:solidFill>
                  <a:srgbClr val="002060"/>
                </a:solidFill>
              </a:rPr>
              <a:t>Due to its extensive use, many business sell their products and service online. Online marketing has grown to be highly effective and significantly influences society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314" name="Picture 2" descr="Computer icon, Digital marketing Social media Marketing strategy ...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2000" y="609600"/>
            <a:ext cx="17145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305800" cy="14938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2060"/>
                </a:solidFill>
              </a:rPr>
              <a:t>.</a:t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/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/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/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/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/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 </a:t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/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/>
            </a:r>
            <a:br>
              <a:rPr lang="en-US" sz="3600" dirty="0" smtClean="0">
                <a:solidFill>
                  <a:srgbClr val="002060"/>
                </a:solidFill>
              </a:rPr>
            </a:b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990600"/>
            <a:ext cx="8305800" cy="1570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</a:rPr>
              <a:t>Here are advantages that brands and business would enjoy by marketing online.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Advantages of online marketing</vt:lpstr>
      <vt:lpstr>.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online marketing</dc:title>
  <dc:creator>Lenovo</dc:creator>
  <cp:lastModifiedBy>Lenovo</cp:lastModifiedBy>
  <cp:revision>5</cp:revision>
  <dcterms:created xsi:type="dcterms:W3CDTF">2023-09-25T17:44:10Z</dcterms:created>
  <dcterms:modified xsi:type="dcterms:W3CDTF">2023-09-25T18:20:53Z</dcterms:modified>
</cp:coreProperties>
</file>