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723" autoAdjust="0"/>
  </p:normalViewPr>
  <p:slideViewPr>
    <p:cSldViewPr>
      <p:cViewPr>
        <p:scale>
          <a:sx n="75" d="100"/>
          <a:sy n="75" d="100"/>
        </p:scale>
        <p:origin x="-1016" y="-7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912A2-E0A6-4D77-9290-8C25FDCE70F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70588-202B-4C80-B6B9-C62B487F08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70588-202B-4C80-B6B9-C62B487F085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Advantages of online marketing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81400"/>
            <a:ext cx="7543800" cy="2667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/>
            <a:r>
              <a:rPr lang="en-US" sz="3800" dirty="0" smtClean="0">
                <a:solidFill>
                  <a:srgbClr val="002060"/>
                </a:solidFill>
              </a:rPr>
              <a:t>Due to its extensive use, many business sell their products and service online. Online marketing has grown to be highly effective and significantly influences society</a:t>
            </a:r>
            <a:r>
              <a:rPr lang="en-US" dirty="0" smtClean="0">
                <a:solidFill>
                  <a:srgbClr val="002060"/>
                </a:solidFill>
              </a:rPr>
              <a:t>.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3314" name="Picture 2" descr="Computer icon, Digital marketing Social media Marketing strategy ...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2000" y="609600"/>
            <a:ext cx="1714500" cy="1809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 are advantages that brands and business would enjoy marketing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Online marketing is affordable.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Online marketing has global reach.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24/7 available.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Quick response.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Less expensive  to use.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Online marketing generates higher profit.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By use of online marketing ,we establish and build our </a:t>
            </a:r>
            <a:r>
              <a:rPr lang="en-US" dirty="0" err="1" smtClean="0"/>
              <a:t>relatioships</a:t>
            </a:r>
            <a:r>
              <a:rPr lang="en-US" dirty="0" smtClean="0"/>
              <a:t> more effectively.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mcqs</a:t>
            </a:r>
            <a:r>
              <a:rPr lang="en-US" dirty="0" smtClean="0"/>
              <a:t> based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1.Which of the following is the correct depiction of digital marketing?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A)E-mail marketing.</a:t>
            </a:r>
          </a:p>
          <a:p>
            <a:r>
              <a:rPr lang="en-US" dirty="0" smtClean="0"/>
              <a:t>B)social media marketing.</a:t>
            </a:r>
          </a:p>
          <a:p>
            <a:r>
              <a:rPr lang="en-US" dirty="0" smtClean="0"/>
              <a:t>C)web marketing.</a:t>
            </a:r>
          </a:p>
          <a:p>
            <a:r>
              <a:rPr lang="en-US" dirty="0" smtClean="0"/>
              <a:t>D)all of the above.</a:t>
            </a:r>
            <a:endParaRPr lang="en-US" dirty="0"/>
          </a:p>
          <a:p>
            <a:r>
              <a:rPr lang="en-US" dirty="0" smtClean="0"/>
              <a:t>Answer : d)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2.The full form of FFA page is?</a:t>
            </a:r>
          </a:p>
          <a:p>
            <a:pPr marL="457200" indent="-457200">
              <a:buAutoNum type="alphaLcParenR"/>
            </a:pPr>
            <a:r>
              <a:rPr lang="en-US" dirty="0" smtClean="0"/>
              <a:t>Free for all links.</a:t>
            </a:r>
          </a:p>
          <a:p>
            <a:pPr marL="457200" indent="-457200">
              <a:buAutoNum type="alphaLcParenR"/>
            </a:pPr>
            <a:r>
              <a:rPr lang="en-US" dirty="0" smtClean="0"/>
              <a:t>Free for </a:t>
            </a:r>
            <a:r>
              <a:rPr lang="en-US" dirty="0" err="1" smtClean="0"/>
              <a:t>alexa</a:t>
            </a:r>
            <a:r>
              <a:rPr lang="en-US" dirty="0" smtClean="0"/>
              <a:t>.</a:t>
            </a:r>
          </a:p>
          <a:p>
            <a:pPr marL="457200" indent="-457200">
              <a:buAutoNum type="alphaLcParenR"/>
            </a:pPr>
            <a:r>
              <a:rPr lang="en-US" dirty="0" smtClean="0"/>
              <a:t>Free for alternative links.</a:t>
            </a:r>
          </a:p>
          <a:p>
            <a:pPr marL="457200" indent="-457200">
              <a:buAutoNum type="alphaLcParenR"/>
            </a:pPr>
            <a:r>
              <a:rPr lang="en-US" dirty="0" smtClean="0"/>
              <a:t>Free for all search engines.</a:t>
            </a:r>
          </a:p>
          <a:p>
            <a:pPr marL="457200" indent="-457200">
              <a:buNone/>
            </a:pPr>
            <a:r>
              <a:rPr lang="en-US" dirty="0" smtClean="0"/>
              <a:t>Answer: a)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3.______ doesn’t fall under the category of digital marketing?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41775" cy="39512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A)TV.</a:t>
            </a:r>
          </a:p>
          <a:p>
            <a:r>
              <a:rPr lang="en-US" dirty="0" smtClean="0"/>
              <a:t>B)billboard.</a:t>
            </a:r>
          </a:p>
          <a:p>
            <a:r>
              <a:rPr lang="en-US" dirty="0" smtClean="0"/>
              <a:t>C)radio.</a:t>
            </a:r>
          </a:p>
          <a:p>
            <a:r>
              <a:rPr lang="en-US" dirty="0" smtClean="0"/>
              <a:t>D)all of the above.</a:t>
            </a:r>
            <a:endParaRPr lang="en-US" dirty="0"/>
          </a:p>
          <a:p>
            <a:r>
              <a:rPr lang="en-US" dirty="0" smtClean="0"/>
              <a:t>Answer :d)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 smtClean="0">
                <a:solidFill>
                  <a:srgbClr val="C00000"/>
                </a:solidFill>
              </a:rPr>
              <a:t>. Correct abbreviation of CMS?</a:t>
            </a:r>
          </a:p>
          <a:p>
            <a:pPr>
              <a:buNone/>
            </a:pPr>
            <a:r>
              <a:rPr lang="en-US" dirty="0" smtClean="0"/>
              <a:t>a)Content maintenance site.</a:t>
            </a:r>
          </a:p>
          <a:p>
            <a:pPr>
              <a:buNone/>
            </a:pPr>
            <a:r>
              <a:rPr lang="en-US" dirty="0" smtClean="0"/>
              <a:t>b)Content maintenance system.</a:t>
            </a:r>
          </a:p>
          <a:p>
            <a:pPr>
              <a:buNone/>
            </a:pPr>
            <a:r>
              <a:rPr lang="en-US" dirty="0" smtClean="0"/>
              <a:t>c)Content management system.</a:t>
            </a:r>
          </a:p>
          <a:p>
            <a:pPr>
              <a:buNone/>
            </a:pPr>
            <a:r>
              <a:rPr lang="en-US" dirty="0" smtClean="0"/>
              <a:t>d)Content marketing system.</a:t>
            </a:r>
          </a:p>
          <a:p>
            <a:pPr>
              <a:buNone/>
            </a:pPr>
            <a:r>
              <a:rPr lang="en-US" dirty="0" err="1" smtClean="0"/>
              <a:t>Answer:c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mcqs</a:t>
            </a:r>
            <a:r>
              <a:rPr lang="en-US" dirty="0" smtClean="0"/>
              <a:t> based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5.Which of the following is the most common delivery in terms of mobile marketing?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a)graphic.</a:t>
            </a:r>
          </a:p>
          <a:p>
            <a:pPr>
              <a:buNone/>
            </a:pPr>
            <a:r>
              <a:rPr lang="en-US" dirty="0" smtClean="0"/>
              <a:t>b)text.</a:t>
            </a:r>
          </a:p>
          <a:p>
            <a:pPr>
              <a:buNone/>
            </a:pPr>
            <a:r>
              <a:rPr lang="en-US" dirty="0" smtClean="0"/>
              <a:t>c)Voice call.</a:t>
            </a:r>
          </a:p>
          <a:p>
            <a:pPr>
              <a:buNone/>
            </a:pPr>
            <a:r>
              <a:rPr lang="en-US" dirty="0" smtClean="0"/>
              <a:t>d)</a:t>
            </a:r>
            <a:r>
              <a:rPr lang="en-US" dirty="0" err="1" smtClean="0"/>
              <a:t>Serach</a:t>
            </a:r>
            <a:r>
              <a:rPr lang="en-US" dirty="0" smtClean="0"/>
              <a:t> engine.</a:t>
            </a:r>
          </a:p>
          <a:p>
            <a:pPr>
              <a:buNone/>
            </a:pPr>
            <a:r>
              <a:rPr lang="en-US" dirty="0" smtClean="0"/>
              <a:t>Answer: b)</a:t>
            </a: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6.In mobile marketing , the full form of LBS is _______?</a:t>
            </a:r>
          </a:p>
          <a:p>
            <a:pPr>
              <a:buNone/>
            </a:pPr>
            <a:r>
              <a:rPr lang="en-US" dirty="0" smtClean="0"/>
              <a:t>a)Location-based service.</a:t>
            </a:r>
          </a:p>
          <a:p>
            <a:pPr>
              <a:buNone/>
            </a:pPr>
            <a:r>
              <a:rPr lang="en-US" dirty="0" smtClean="0"/>
              <a:t>b)list-based service.</a:t>
            </a:r>
          </a:p>
          <a:p>
            <a:pPr>
              <a:buNone/>
            </a:pPr>
            <a:r>
              <a:rPr lang="en-US" dirty="0" smtClean="0"/>
              <a:t>c)lead-based service.</a:t>
            </a:r>
          </a:p>
          <a:p>
            <a:pPr>
              <a:buNone/>
            </a:pPr>
            <a:r>
              <a:rPr lang="en-US" dirty="0" smtClean="0"/>
              <a:t>d)None of the above.</a:t>
            </a:r>
          </a:p>
          <a:p>
            <a:pPr>
              <a:buNone/>
            </a:pPr>
            <a:r>
              <a:rPr lang="en-US" dirty="0" err="1" smtClean="0"/>
              <a:t>Answer:a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7.The user session can be identified by the ______?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sz="1800" dirty="0" smtClean="0"/>
              <a:t>a)Authenticate users.</a:t>
            </a:r>
          </a:p>
          <a:p>
            <a:pPr marL="457200" indent="-457200">
              <a:buNone/>
            </a:pPr>
            <a:r>
              <a:rPr lang="en-US" sz="1800" dirty="0" smtClean="0"/>
              <a:t>b)IP address.</a:t>
            </a:r>
          </a:p>
          <a:p>
            <a:pPr marL="457200" indent="-457200">
              <a:buNone/>
            </a:pPr>
            <a:r>
              <a:rPr lang="en-US" sz="1800" dirty="0" smtClean="0"/>
              <a:t>c)User agent.</a:t>
            </a:r>
          </a:p>
          <a:p>
            <a:pPr marL="457200" indent="-457200">
              <a:buNone/>
            </a:pPr>
            <a:r>
              <a:rPr lang="en-US" sz="1800" dirty="0" smtClean="0"/>
              <a:t>d)All of the above.</a:t>
            </a:r>
            <a:endParaRPr lang="en-US" sz="1800" dirty="0"/>
          </a:p>
          <a:p>
            <a:pPr marL="457200" indent="-457200">
              <a:buNone/>
            </a:pPr>
            <a:r>
              <a:rPr lang="en-US" sz="1800" dirty="0" err="1" smtClean="0"/>
              <a:t>Answer:d</a:t>
            </a:r>
            <a:r>
              <a:rPr lang="en-US" sz="1800" dirty="0" smtClean="0"/>
              <a:t>)</a:t>
            </a:r>
          </a:p>
          <a:p>
            <a:pPr marL="457200" indent="-457200"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8.The hyperlink refers to a___?</a:t>
            </a:r>
          </a:p>
          <a:p>
            <a:pPr marL="457200" indent="-457200">
              <a:buNone/>
            </a:pPr>
            <a:r>
              <a:rPr lang="en-US" sz="1800" dirty="0" smtClean="0"/>
              <a:t>a)Inbound link.</a:t>
            </a:r>
          </a:p>
          <a:p>
            <a:pPr marL="457200" indent="-457200">
              <a:buNone/>
            </a:pPr>
            <a:r>
              <a:rPr lang="en-US" sz="1800" dirty="0" smtClean="0"/>
              <a:t>b)Outbound link.</a:t>
            </a:r>
          </a:p>
          <a:p>
            <a:pPr marL="457200" indent="-457200">
              <a:buNone/>
            </a:pPr>
            <a:r>
              <a:rPr lang="en-US" sz="1800" dirty="0" smtClean="0"/>
              <a:t>c)IFTTT link.</a:t>
            </a:r>
          </a:p>
          <a:p>
            <a:pPr marL="457200" indent="-457200">
              <a:buNone/>
            </a:pPr>
            <a:r>
              <a:rPr lang="en-US" sz="1800" dirty="0" smtClean="0"/>
              <a:t>d)KPI link.</a:t>
            </a:r>
          </a:p>
          <a:p>
            <a:pPr marL="457200" indent="-457200">
              <a:buNone/>
            </a:pPr>
            <a:r>
              <a:rPr lang="en-US" sz="1800" dirty="0" err="1" smtClean="0"/>
              <a:t>Answer:a</a:t>
            </a:r>
            <a:r>
              <a:rPr lang="en-US" sz="1800" dirty="0" smtClean="0"/>
              <a:t>)</a:t>
            </a:r>
          </a:p>
          <a:p>
            <a:pPr marL="457200" indent="-457200"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9. Correct abbreviation of SERP?</a:t>
            </a:r>
          </a:p>
          <a:p>
            <a:pPr marL="457200" indent="-457200">
              <a:buNone/>
            </a:pPr>
            <a:r>
              <a:rPr lang="en-US" sz="1800" dirty="0" smtClean="0"/>
              <a:t>a)Search engine result page.</a:t>
            </a:r>
          </a:p>
          <a:p>
            <a:pPr marL="457200" indent="-457200">
              <a:buNone/>
            </a:pPr>
            <a:r>
              <a:rPr lang="en-US" sz="1800" dirty="0" smtClean="0"/>
              <a:t>b)System engine random page.</a:t>
            </a:r>
          </a:p>
          <a:p>
            <a:pPr marL="457200" indent="-457200">
              <a:buNone/>
            </a:pPr>
            <a:r>
              <a:rPr lang="en-US" sz="1800" dirty="0" smtClean="0"/>
              <a:t>c)Search estimate result page.</a:t>
            </a:r>
          </a:p>
          <a:p>
            <a:pPr marL="457200" indent="-457200">
              <a:buNone/>
            </a:pPr>
            <a:r>
              <a:rPr lang="en-US" sz="1800" dirty="0" smtClean="0"/>
              <a:t>d)System estimate random page.</a:t>
            </a:r>
          </a:p>
          <a:p>
            <a:pPr marL="457200" indent="-457200">
              <a:buNone/>
            </a:pPr>
            <a:r>
              <a:rPr lang="en-US" sz="1800" dirty="0" err="1" smtClean="0"/>
              <a:t>Answer:a</a:t>
            </a:r>
            <a:r>
              <a:rPr lang="en-US" sz="1800" dirty="0" smtClean="0"/>
              <a:t>)</a:t>
            </a:r>
          </a:p>
          <a:p>
            <a:pPr marL="457200" indent="-457200">
              <a:buNone/>
            </a:pPr>
            <a:endParaRPr lang="en-US" sz="1800" dirty="0"/>
          </a:p>
          <a:p>
            <a:pPr marL="457200" indent="-457200">
              <a:buNone/>
            </a:pPr>
            <a:endParaRPr lang="en-US" sz="1800" dirty="0" smtClean="0"/>
          </a:p>
          <a:p>
            <a:pPr marL="457200" indent="-457200"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6797"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13800" dirty="0" smtClean="0">
                <a:solidFill>
                  <a:srgbClr val="00B0F0"/>
                </a:solidFill>
              </a:rPr>
              <a:t>Thank you</a:t>
            </a:r>
            <a:endParaRPr lang="en-US" sz="13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341</Words>
  <Application>Microsoft Office PowerPoint</Application>
  <PresentationFormat>On-screen Show (4:3)</PresentationFormat>
  <Paragraphs>71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Advantages of online marketing</vt:lpstr>
      <vt:lpstr>Here are advantages that brands and business would enjoy marketing online</vt:lpstr>
      <vt:lpstr>Some mcqs based questions</vt:lpstr>
      <vt:lpstr>Some mcqs based questions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 of online marketing</dc:title>
  <dc:creator>Lenovo</dc:creator>
  <cp:lastModifiedBy>Lenovo</cp:lastModifiedBy>
  <cp:revision>10</cp:revision>
  <dcterms:created xsi:type="dcterms:W3CDTF">2023-09-25T17:44:10Z</dcterms:created>
  <dcterms:modified xsi:type="dcterms:W3CDTF">2023-09-25T19:10:05Z</dcterms:modified>
</cp:coreProperties>
</file>