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723" autoAdjust="0"/>
  </p:normalViewPr>
  <p:slideViewPr>
    <p:cSldViewPr>
      <p:cViewPr>
        <p:scale>
          <a:sx n="75" d="100"/>
          <a:sy n="75" d="100"/>
        </p:scale>
        <p:origin x="-1016" y="1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12A2-E0A6-4D77-9290-8C25FDCE70F3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70588-202B-4C80-B6B9-C62B487F0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70588-202B-4C80-B6B9-C62B487F08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Advantages of online marketing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7543800" cy="2667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sz="3800" dirty="0" smtClean="0">
                <a:solidFill>
                  <a:srgbClr val="002060"/>
                </a:solidFill>
              </a:rPr>
              <a:t>Due to its extensive use, many business sell their products and service online. Online marketing has grown to be highly effective and significantly influences society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3314" name="Picture 2" descr="Computer icon, Digital marketing Social media Marketing strategy ...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52800" y="152400"/>
            <a:ext cx="1714500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7239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Online marketing has many advantages such as: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8229600" cy="4525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is affordable.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has global reach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24/7 available.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Quick response.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Less expensive  to use.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generates higher profit.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By use of online marketing ,we establish and build our </a:t>
            </a:r>
            <a:r>
              <a:rPr lang="en-US" dirty="0" err="1" smtClean="0"/>
              <a:t>relatioships</a:t>
            </a:r>
            <a:r>
              <a:rPr lang="en-US" dirty="0" smtClean="0"/>
              <a:t> more effectively.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mcqs</a:t>
            </a:r>
            <a:r>
              <a:rPr lang="en-US" dirty="0" smtClean="0"/>
              <a:t> based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1.Which of the following is the correct depiction of digital marketing?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A)E-mail marketing.</a:t>
            </a:r>
          </a:p>
          <a:p>
            <a:pPr>
              <a:buNone/>
            </a:pPr>
            <a:r>
              <a:rPr lang="en-US" dirty="0" smtClean="0"/>
              <a:t>B)social media marketing.</a:t>
            </a:r>
          </a:p>
          <a:p>
            <a:pPr>
              <a:buNone/>
            </a:pPr>
            <a:r>
              <a:rPr lang="en-US" dirty="0" smtClean="0"/>
              <a:t>C)web marketing.</a:t>
            </a:r>
          </a:p>
          <a:p>
            <a:pPr>
              <a:buNone/>
            </a:pPr>
            <a:r>
              <a:rPr lang="en-US" dirty="0" smtClean="0"/>
              <a:t>D)all of the above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2.The full form of FFA page is?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all links.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</a:t>
            </a:r>
            <a:r>
              <a:rPr lang="en-US" dirty="0" err="1" smtClean="0"/>
              <a:t>alexa</a:t>
            </a:r>
            <a:r>
              <a:rPr lang="en-US" dirty="0" smtClean="0"/>
              <a:t>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alternative links.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all search engines.</a:t>
            </a:r>
          </a:p>
          <a:p>
            <a:pPr marL="457200" indent="-45720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219200"/>
            <a:ext cx="3962400" cy="8032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3.______ doesn’t fall under the category of digital marketing?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41775" cy="395128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A)TV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B)billboard.</a:t>
            </a:r>
          </a:p>
          <a:p>
            <a:pPr>
              <a:buNone/>
            </a:pPr>
            <a:r>
              <a:rPr lang="en-US" dirty="0" smtClean="0"/>
              <a:t>C)radio.</a:t>
            </a:r>
          </a:p>
          <a:p>
            <a:pPr>
              <a:buNone/>
            </a:pPr>
            <a:r>
              <a:rPr lang="en-US" dirty="0" smtClean="0"/>
              <a:t>D)all of the above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. Correct abbreviation of CMS?</a:t>
            </a:r>
          </a:p>
          <a:p>
            <a:pPr>
              <a:buNone/>
            </a:pPr>
            <a:r>
              <a:rPr lang="en-US" dirty="0" smtClean="0"/>
              <a:t>a)Content maintenance site.</a:t>
            </a:r>
          </a:p>
          <a:p>
            <a:pPr>
              <a:buNone/>
            </a:pPr>
            <a:r>
              <a:rPr lang="en-US" dirty="0" smtClean="0"/>
              <a:t>b)Content maintenance system.</a:t>
            </a:r>
          </a:p>
          <a:p>
            <a:pPr>
              <a:buNone/>
            </a:pPr>
            <a:r>
              <a:rPr lang="en-US" dirty="0" smtClean="0"/>
              <a:t>c)Content management system.</a:t>
            </a:r>
          </a:p>
          <a:p>
            <a:pPr>
              <a:buNone/>
            </a:pPr>
            <a:r>
              <a:rPr lang="en-US" dirty="0" smtClean="0"/>
              <a:t>d)Content marketing system.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189</Words>
  <Application>Microsoft Office PowerPoint</Application>
  <PresentationFormat>On-screen Show (4:3)</PresentationFormat>
  <Paragraphs>37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Advantages of online marketing</vt:lpstr>
      <vt:lpstr>Online marketing has many advantages such as:</vt:lpstr>
      <vt:lpstr>Some mcqs based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of online marketing</dc:title>
  <dc:creator>Lenovo</dc:creator>
  <cp:lastModifiedBy>Lenovo</cp:lastModifiedBy>
  <cp:revision>22</cp:revision>
  <dcterms:created xsi:type="dcterms:W3CDTF">2023-09-25T17:44:10Z</dcterms:created>
  <dcterms:modified xsi:type="dcterms:W3CDTF">2023-09-26T08:56:43Z</dcterms:modified>
</cp:coreProperties>
</file>