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c5fdd65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c5fdd65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c5fdd651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bc5fdd651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c5fdd65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c5fdd65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c5fdd65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c5fdd65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bc5fdd651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bc5fdd651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c5fdd651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c5fdd651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825" y="1312075"/>
            <a:ext cx="7528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Visual Analys</a:t>
            </a:r>
            <a:r>
              <a:rPr lang="en" sz="2800"/>
              <a:t>e</a:t>
            </a:r>
            <a:r>
              <a:rPr b="1" lang="en" sz="2800"/>
              <a:t>s of Meta-Kaggle Data to Uncover Trends in the Data Science Landscape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825" y="2933854"/>
            <a:ext cx="42426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ENGR-E583: Client Project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Yeon-Soo Chung (Team Leader)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Kabir Chaturvedi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Bhoomika Pathapati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Monisha Patro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Ishika Thakur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3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Competitions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0" y="1530800"/>
            <a:ext cx="38441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29675" y="1454600"/>
            <a:ext cx="35832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quantities are submissions made to competitions during their open dates (before deadlines).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submissions will depend on factors such as when competition occurred, prize money, level of difficulty, and submission limits.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do these numbers vary over time?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3775" y="189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Submissions by Year and by Pre/Post-Deadline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999900" y="3242150"/>
            <a:ext cx="4647300" cy="19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90658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Top left and top right: Submission quantities are broken down into pre- and post-deadline submission. Small decrease in pre-deadline submissions is offset by small increase in post-deadline submissions, resulting in plateau of overall submissions since 2019.</a:t>
            </a:r>
            <a:endParaRPr/>
          </a:p>
          <a:p>
            <a:pPr indent="-190658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Lower plot: the number of new competitions created each year. There is a sharp decrease since 2021, but the trends in the upper plots do not decrease accordingly. This suggests an explosion of interest in Kaggle and data science in recent years.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25" y="1036425"/>
            <a:ext cx="2946276" cy="20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600" y="960050"/>
            <a:ext cx="3160001" cy="22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3899550" y="2017113"/>
            <a:ext cx="1160100" cy="13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920400" y="1504550"/>
            <a:ext cx="1118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 down by pre and post-deadline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850" y="3168000"/>
            <a:ext cx="2905564" cy="1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2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Competitions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99600" y="1240150"/>
            <a:ext cx="21189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96850" lvl="0" marL="1143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Competitions with high post-deadline submissions indicate their pedagogical or learning values.</a:t>
            </a:r>
            <a:endParaRPr/>
          </a:p>
          <a:p>
            <a:pPr indent="-196850" lvl="0" marL="1143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only two competitions with more post-deadline </a:t>
            </a:r>
            <a:r>
              <a:rPr lang="en"/>
              <a:t>submissions, but the imbalance is much greater than competitions with more pre-deadline submissions, which there are more of.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50" y="1118075"/>
            <a:ext cx="68008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6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Competitions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080375" y="567600"/>
            <a:ext cx="49623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only two competitions that are in both plots below. A popular competition pre-deadline does not translate to higher post-deadline submissions.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534050"/>
            <a:ext cx="482917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00" y="1315361"/>
            <a:ext cx="4042025" cy="367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57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Year-by-Year Breakdown of Top 7 Competitions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5345925" y="1575475"/>
            <a:ext cx="3036900" cy="25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1143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line graph plots the yearly post-deadline submissions of the seven competitions with the highest total post-deadline submissions.</a:t>
            </a:r>
            <a:endParaRPr/>
          </a:p>
          <a:p>
            <a:pPr indent="-196850" lvl="0" marL="1143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bike sharing competition was the most popular from 2018-2021 before being overtaken by the skyrocketing popularities of the tabular playground series (Aug 2022) and Microsoft malware competitions.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00" y="1481575"/>
            <a:ext cx="4804950" cy="31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498075"/>
            <a:ext cx="785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of Languages and Deep Learning Libraries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71925" y="3722125"/>
            <a:ext cx="4003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R’s popularity among kernels remains consistent over the years, while Python has </a:t>
            </a:r>
            <a:r>
              <a:rPr lang="en"/>
              <a:t>become far more popular.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8" y="1371500"/>
            <a:ext cx="4188962" cy="22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375" y="985625"/>
            <a:ext cx="4218126" cy="27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831450" y="3722125"/>
            <a:ext cx="41040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Among the three most commonly used deep learning frameworks, PyTorch, the most </a:t>
            </a:r>
            <a:r>
              <a:rPr lang="en"/>
              <a:t>recently</a:t>
            </a:r>
            <a:r>
              <a:rPr lang="en"/>
              <a:t> developed, was mentioned more than the other two in Kaggle forum posts in 2019-2021. </a:t>
            </a:r>
            <a:r>
              <a:rPr lang="en"/>
              <a:t>Nowadays, it seems PyTorch and TensorFlow are in a dead heat for most widely used framework.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