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7" r:id="rId2"/>
    <p:sldId id="261" r:id="rId3"/>
    <p:sldId id="265" r:id="rId4"/>
    <p:sldId id="260" r:id="rId5"/>
    <p:sldId id="264" r:id="rId6"/>
    <p:sldId id="263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8" d="100"/>
          <a:sy n="68" d="100"/>
        </p:scale>
        <p:origin x="-144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54B8-0897-42FB-8EE0-2CA93BFF784A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66993-771E-41A6-9AF1-0AC81C1A8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C4699-A810-4F97-94BD-52CAF1CF727F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A0FB27-389B-4A0D-9256-FD7D4D137A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PLC BASED AUTOMATIC CONTROLLING OF PARAMETERS USING LOGIC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562664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GUIDE:Ranjita.R</a:t>
            </a:r>
            <a:endParaRPr lang="en-US" dirty="0" smtClean="0"/>
          </a:p>
          <a:p>
            <a:pPr algn="just"/>
            <a:r>
              <a:rPr lang="en-US" dirty="0" smtClean="0"/>
              <a:t>                                                                   SUBJECT:PLC </a:t>
            </a:r>
          </a:p>
          <a:p>
            <a:pPr algn="just"/>
            <a:r>
              <a:rPr lang="en-US" dirty="0" smtClean="0"/>
              <a:t>PRESENTED BY: </a:t>
            </a:r>
            <a:r>
              <a:rPr lang="en-US" dirty="0" err="1" smtClean="0"/>
              <a:t>Sonika</a:t>
            </a:r>
            <a:r>
              <a:rPr lang="en-US" dirty="0" smtClean="0"/>
              <a:t>(1cr16ee081)</a:t>
            </a:r>
          </a:p>
          <a:p>
            <a:pPr algn="just"/>
            <a:r>
              <a:rPr lang="en-US" dirty="0" smtClean="0"/>
              <a:t>                              </a:t>
            </a:r>
            <a:r>
              <a:rPr lang="en-US" dirty="0" err="1" smtClean="0"/>
              <a:t>Sayyed</a:t>
            </a:r>
            <a:r>
              <a:rPr lang="en-US" dirty="0" smtClean="0"/>
              <a:t> </a:t>
            </a:r>
            <a:r>
              <a:rPr lang="en-US" dirty="0" err="1" smtClean="0"/>
              <a:t>sanobar</a:t>
            </a:r>
            <a:r>
              <a:rPr lang="en-US" dirty="0" smtClean="0"/>
              <a:t>(1cr16ee071)</a:t>
            </a:r>
          </a:p>
          <a:p>
            <a:pPr algn="just"/>
            <a:r>
              <a:rPr lang="en-US" dirty="0" smtClean="0"/>
              <a:t>                              </a:t>
            </a:r>
            <a:r>
              <a:rPr lang="en-US" dirty="0" err="1" smtClean="0"/>
              <a:t>Shailaja</a:t>
            </a:r>
            <a:r>
              <a:rPr lang="en-US" dirty="0" smtClean="0"/>
              <a:t>(1cr17ee415)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The process of controlling water level of storage tank    is demonstrated in PLC ladder logic program</a:t>
            </a:r>
          </a:p>
          <a:p>
            <a:pPr algn="just">
              <a:buNone/>
            </a:pPr>
            <a:r>
              <a:rPr lang="en-US" dirty="0" smtClean="0"/>
              <a:t>          3 modes of operation are programmed in </a:t>
            </a:r>
          </a:p>
          <a:p>
            <a:pPr algn="just">
              <a:buNone/>
            </a:pPr>
            <a:r>
              <a:rPr lang="en-US" dirty="0" smtClean="0"/>
              <a:t>this example   </a:t>
            </a:r>
          </a:p>
          <a:p>
            <a:pPr algn="just"/>
            <a:r>
              <a:rPr lang="en-US" dirty="0" smtClean="0"/>
              <a:t>Manual mode</a:t>
            </a:r>
          </a:p>
          <a:p>
            <a:pPr algn="just"/>
            <a:r>
              <a:rPr lang="en-US" dirty="0" smtClean="0"/>
              <a:t>Automatic mode</a:t>
            </a:r>
          </a:p>
          <a:p>
            <a:pPr algn="just"/>
            <a:r>
              <a:rPr lang="en-US" dirty="0" smtClean="0"/>
              <a:t>OFF mode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USED: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OUTPUT DEVICES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MANUAL  AND  AUTO SWITCH</a:t>
            </a:r>
          </a:p>
          <a:p>
            <a:r>
              <a:rPr lang="en-US" dirty="0" smtClean="0"/>
              <a:t>LOW LEVEL SENSOR SWITCH</a:t>
            </a:r>
          </a:p>
          <a:p>
            <a:r>
              <a:rPr lang="en-US" dirty="0" smtClean="0"/>
              <a:t>HIGH LEVEL SENSOR  SWITCH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MOTOR</a:t>
            </a:r>
          </a:p>
          <a:p>
            <a:r>
              <a:rPr lang="en-US" dirty="0" smtClean="0"/>
              <a:t>ON AND OFF SWITCH</a:t>
            </a:r>
          </a:p>
          <a:p>
            <a:r>
              <a:rPr lang="en-US" dirty="0" smtClean="0"/>
              <a:t>INDICATOR LAMPS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Vani\Desktop\IMG-20180921-WA0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762000"/>
            <a:ext cx="6800850" cy="512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.slidesharecdn.com/wiringdiagramsandladderlogic-160105004202/95/wiring-diagrams-and-ladder-logic-78-638.jpg?cb=14629931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6294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MANUAL MODE: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dirty="0" smtClean="0"/>
              <a:t>      In manual mode program controls water level by monitoring the low sensor switch input.</a:t>
            </a:r>
          </a:p>
          <a:p>
            <a:pPr algn="just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AUTOMATIC MODE: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The automatic mode of operation is selected by turning the switch to auto. The program will control the discharge pump motor automatically by monitoring  high and low sensor switch input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OFF MODE: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turning the on off switch to the off position in man or auto mode pump operation is disabled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4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PROJECT WE WILL LEARN HOW TO PROGRAM IN PLC BY USING LOGIX PRO SOFTWARE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TO DESIGN AUTOMATIC CONTROL OF ANY PARAMETER USING PLC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</TotalTime>
  <Words>193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PLC BASED AUTOMATIC CONTROLLING OF PARAMETERS USING LOGIC DIAGRAM</vt:lpstr>
      <vt:lpstr>INTRODUCTION</vt:lpstr>
      <vt:lpstr>COMPONENTS USED:</vt:lpstr>
      <vt:lpstr>Slide 4</vt:lpstr>
      <vt:lpstr>Slide 5</vt:lpstr>
      <vt:lpstr>MANUAL MODE: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BASED AUTOMATIC CONTROLLING OF PARAMETERS USING LOGIC DIAGRAM</dc:title>
  <dc:creator>Vani</dc:creator>
  <cp:lastModifiedBy>priyanka</cp:lastModifiedBy>
  <cp:revision>7</cp:revision>
  <dcterms:created xsi:type="dcterms:W3CDTF">2018-09-21T09:56:44Z</dcterms:created>
  <dcterms:modified xsi:type="dcterms:W3CDTF">2018-09-24T17:55:33Z</dcterms:modified>
</cp:coreProperties>
</file>