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77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9144000"/>
  <p:notesSz cx="6858000" cy="9144000"/>
  <p:embeddedFontLst>
    <p:embeddedFont>
      <p:font typeface="Merriweather Sans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MtNNqhEU7OThiMVliQV6Maytm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MerriweatherSans-regular.fntdata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erriweatherSans-italic.fntdata"/><Relationship Id="rId25" Type="http://schemas.openxmlformats.org/officeDocument/2006/relationships/font" Target="fonts/MerriweatherSans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Merriweather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1" name="Google Shape;2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0" name="Google Shape;2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6" name="Google Shape;2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87" name="Google Shape;2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8" name="Google Shape;2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1" name="Google Shape;3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894243" y="3962150"/>
            <a:ext cx="370800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Incident Impact Prediction</a:t>
            </a:r>
            <a:endParaRPr b="1" i="0" sz="3600" u="none" cap="none" strike="noStrike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lang="en-US" sz="24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 - 3</a:t>
            </a: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&lt;DD/MMM/YY&gt;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"/>
          <p:cNvSpPr txBox="1"/>
          <p:nvPr/>
        </p:nvSpPr>
        <p:spPr>
          <a:xfrm>
            <a:off x="2696901" y="5266481"/>
            <a:ext cx="33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0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0"/>
          <p:cNvCxnSpPr/>
          <p:nvPr/>
        </p:nvCxnSpPr>
        <p:spPr>
          <a:xfrm flipH="1" rot="10800000">
            <a:off x="173620" y="3429000"/>
            <a:ext cx="8819909" cy="897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0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6" y="2498877"/>
            <a:ext cx="8773064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1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3632940"/>
            <a:ext cx="897904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-20236" y="1518274"/>
            <a:ext cx="774346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warranty cost and not sure if all the claims are genuine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0" y="2903091"/>
            <a:ext cx="25695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"/>
          <p:cNvSpPr txBox="1"/>
          <p:nvPr/>
        </p:nvSpPr>
        <p:spPr>
          <a:xfrm>
            <a:off x="127323" y="856527"/>
            <a:ext cx="146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5" y="3149341"/>
            <a:ext cx="8875681" cy="168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"/>
          <p:cNvSpPr txBox="1"/>
          <p:nvPr/>
        </p:nvSpPr>
        <p:spPr>
          <a:xfrm>
            <a:off x="0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 txBox="1"/>
          <p:nvPr/>
        </p:nvSpPr>
        <p:spPr>
          <a:xfrm>
            <a:off x="185195" y="937549"/>
            <a:ext cx="5416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"/>
          <p:cNvSpPr txBox="1"/>
          <p:nvPr/>
        </p:nvSpPr>
        <p:spPr>
          <a:xfrm>
            <a:off x="267129" y="511604"/>
            <a:ext cx="2580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