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68A9-40AD-CDA2-C226-46D4FB84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26DB-750E-FC18-B154-333F4BF2E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85FC-ED01-CBF1-0BB0-84A61250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D95A-7F9D-FC2B-4AFF-7B1479AC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CB63-6452-92E4-276A-381BED12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06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646B-3ADA-B5D6-E615-29F7AF50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C52CD-08CF-A692-701F-F2C3AAE6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90E3-C82C-F307-0660-25C5470F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B362-E73C-C735-3C2B-5592AD33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9FE9-BE8A-79FF-8111-AEF3342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7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E0EA2-94C6-BC2E-9902-2EFAE00C9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CED6C-912C-45B0-6538-A7E2956D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8AF0-1890-44A4-2CF0-712442C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0E0A-0776-E52C-8FF9-3F988D09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94DB-9301-30E0-9F11-6AEB5C50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2DE-B7FC-1788-690E-3BD0516B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4ACA-63A4-8617-3AB3-6F23EFC9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92BE-21F0-3942-9EED-975E402B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4401-AFEB-82A6-B251-A47738CD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08A9-328A-DDF2-B6BC-80A5701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8AEA-8B02-25B6-0297-B044EA78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1F87-3807-7211-CB51-92B6F233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BA09-667E-F590-1C22-EC684D9D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708F-FDAC-AF9B-D7F6-D3E3F292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71B17-C084-D0C2-37F5-82102A97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4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D39C-D74E-5540-1FC5-71BDCF46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1BF5-DAE5-6666-CA40-9D1967A5D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E3A4C-72FB-0CE5-BAAF-E727B76F0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B2B22-6E61-A232-FC3A-20E08A90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0FBEE-AF92-2EE1-2C73-BF70B279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5D593-2D71-7610-6AF2-8C93B151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7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71D9-FF8E-FE1F-2027-F17F93A8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B1FD-C130-9AEB-6BCB-BCE44CDC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186C-A6D3-3E81-940E-51967312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04E10-352D-AA62-DAE3-3FD099987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99C9-AD30-ADE6-A0EC-4A6EC031C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6F9E3-1629-9A9E-F721-D81885CF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69008-C1B4-D23E-A608-029BBE12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3A03C-4E90-DAB3-AB12-F19A85FD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1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5CBD-8DB0-FCA7-1544-88A13F98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45FA-EB7A-1C40-C558-7E12FB53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6ACF7-49A7-B6FC-F9C5-B7EA62C6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99FF3-4460-AC6B-B4A4-3B065650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7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CA6B2-4AA1-2FEE-4823-FA9755EE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E6026-EAAA-C741-AD3F-125EB00D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29E8C-605B-D40A-15C1-A0DA0B12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2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C9E-7732-F26F-CD24-F5A5D192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E61A-D7CF-1437-5211-58146498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AA8EF-0D08-C91E-E469-24D6195C7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48DC7-A10F-FDA0-9A00-8E9A956C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09D9-3735-8C01-FB7D-70D72803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C047A-4C86-CAEC-E53E-8CE0052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ABB6-7E13-759B-21D0-B91C7EE8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A50EE-CE97-D566-D65C-609983DAA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AB0BA-1153-36E0-8D4A-6437736F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0C34-EBE8-4DBD-F5C1-39D56D55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92BCB-D5B3-23F8-6930-998C95B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3F83-C292-1DFB-9735-84E92233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7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B4387-2E54-4CDF-AF2D-8A8E269B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726A5-0660-3F11-9839-4E46A003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AEF7-523B-827D-365D-5284709C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1042-CB19-40B1-8C93-EB02C7E1CB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5974-08E7-4EC1-75EE-1D7AF1FC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727C-B41E-F682-3070-E810DDEA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18DF-0FD0-4C46-95F5-E520EE404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3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1D05A-C40D-048E-3196-042C2613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0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Bhooshi Anirudh</dc:creator>
  <cp:lastModifiedBy>Bhooshi Anirudh</cp:lastModifiedBy>
  <cp:revision>1</cp:revision>
  <dcterms:created xsi:type="dcterms:W3CDTF">2025-09-03T12:11:03Z</dcterms:created>
  <dcterms:modified xsi:type="dcterms:W3CDTF">2025-09-03T12:11:23Z</dcterms:modified>
</cp:coreProperties>
</file>