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EE1D-D1DF-4FF7-A6C4-775769B16BF3}" type="datetimeFigureOut">
              <a:rPr lang="en-US" smtClean="0"/>
              <a:pPr/>
              <a:t>10/9/2019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55C3-F648-48FE-B626-DEDA6ABF4A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Numerically solve entropy / Information Gain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Gini</a:t>
            </a:r>
            <a:r>
              <a:rPr lang="en-IN" dirty="0" smtClean="0"/>
              <a:t> is minimum when entropy is maximum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 for entropy</a:t>
            </a:r>
            <a:endParaRPr lang="en-IN" dirty="0"/>
          </a:p>
        </p:txBody>
      </p:sp>
      <p:pic>
        <p:nvPicPr>
          <p:cNvPr id="2050" name="Picture 2" descr="G:\vtricks 2019\python machin elearning\machine learning\decission tree\problem images\dat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8280136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G:\vtricks 2019\python machin elearning\machine learning\decission tree\problem images\entropy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7925" y="2128838"/>
            <a:ext cx="424815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G:\vtricks 2019\python machin elearning\machine learning\decission tree\problem images\entropy 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9052" y="1714489"/>
            <a:ext cx="5361335" cy="38108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G:\vtricks 2019\python machin elearning\machine learning\decission tree\problem images\entropy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85860"/>
            <a:ext cx="6915752" cy="40251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Note : If categorical variable you will do splitting based on measures , But if the case is continuous</a:t>
            </a:r>
          </a:p>
          <a:p>
            <a:pPr>
              <a:buNone/>
            </a:pPr>
            <a:r>
              <a:rPr lang="en-IN" dirty="0" smtClean="0"/>
              <a:t>Solution : R^2</a:t>
            </a:r>
          </a:p>
          <a:p>
            <a:pPr>
              <a:buNone/>
            </a:pPr>
            <a:r>
              <a:rPr lang="en-IN" dirty="0" smtClean="0"/>
              <a:t> So calculate  R^2 before split and after split.</a:t>
            </a:r>
          </a:p>
          <a:p>
            <a:pPr>
              <a:buNone/>
            </a:pPr>
            <a:r>
              <a:rPr lang="en-IN" dirty="0" smtClean="0"/>
              <a:t>Higher the R^2 better the regression 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&amp;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Advantages : </a:t>
            </a:r>
          </a:p>
          <a:p>
            <a:r>
              <a:rPr lang="en-IN" dirty="0" smtClean="0"/>
              <a:t>Predictions made by a decision tree are easily interpretable.</a:t>
            </a:r>
          </a:p>
          <a:p>
            <a:r>
              <a:rPr lang="en-IN" dirty="0" smtClean="0"/>
              <a:t>A decision tree does not assume anything specific about the nature of the attributes in a data set. It can seamlessly handle all kinds of data — numeric, categorical, strings, Boolean, and so on.</a:t>
            </a:r>
          </a:p>
          <a:p>
            <a:r>
              <a:rPr lang="en-IN" dirty="0" smtClean="0"/>
              <a:t>It does not require normalisation since it has to only compare the values within an attribute.</a:t>
            </a:r>
          </a:p>
          <a:p>
            <a:r>
              <a:rPr lang="en-IN" dirty="0" smtClean="0"/>
              <a:t>Decision trees often give us an idea of the relative importance of the explanatory attributes that are used for prediction.</a:t>
            </a:r>
          </a:p>
          <a:p>
            <a:r>
              <a:rPr lang="en-IN" dirty="0" smtClean="0"/>
              <a:t> 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Disadvantages :</a:t>
            </a:r>
          </a:p>
          <a:p>
            <a:pPr>
              <a:buNone/>
            </a:pPr>
            <a:r>
              <a:rPr lang="en-IN" dirty="0" smtClean="0"/>
              <a:t> -&gt; </a:t>
            </a:r>
            <a:r>
              <a:rPr lang="en-IN" dirty="0" err="1" smtClean="0"/>
              <a:t>overfit</a:t>
            </a:r>
            <a:r>
              <a:rPr lang="en-IN" dirty="0" smtClean="0"/>
              <a:t>  the data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the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Truncating : stop the tree while growing</a:t>
            </a:r>
          </a:p>
          <a:p>
            <a:pPr lvl="1"/>
            <a:r>
              <a:rPr lang="en-IN" dirty="0" smtClean="0"/>
              <a:t>Pruning : cut the tree after it is grown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Truncating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Limit the minimum size of partition after split</a:t>
            </a:r>
          </a:p>
          <a:p>
            <a:r>
              <a:rPr lang="en-IN" dirty="0" smtClean="0"/>
              <a:t>Minimise measure of homogeneity</a:t>
            </a:r>
          </a:p>
          <a:p>
            <a:r>
              <a:rPr lang="en-IN" dirty="0" smtClean="0"/>
              <a:t>Limit depth of tree</a:t>
            </a:r>
          </a:p>
          <a:p>
            <a:r>
              <a:rPr lang="en-IN" dirty="0" smtClean="0"/>
              <a:t>Set minimum threshold on number of samples that appear on leaf</a:t>
            </a:r>
          </a:p>
          <a:p>
            <a:r>
              <a:rPr lang="en-IN" dirty="0" smtClean="0"/>
              <a:t>Set limit on maximum leaf in a tree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Just like if else ladder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help(</a:t>
            </a:r>
            <a:r>
              <a:rPr lang="en-IN" dirty="0" err="1" smtClean="0"/>
              <a:t>DecisionTreeClassifier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Reduced error pruning</a:t>
            </a:r>
          </a:p>
          <a:p>
            <a:pPr>
              <a:buNone/>
            </a:pPr>
            <a:r>
              <a:rPr lang="en-IN" dirty="0" smtClean="0"/>
              <a:t>    Take a tree and try pruning on combining individual leaves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Steps to build a Decision Tree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Read the data</a:t>
            </a:r>
          </a:p>
          <a:p>
            <a:r>
              <a:rPr lang="en-IN" dirty="0" smtClean="0"/>
              <a:t>Clean the data</a:t>
            </a:r>
          </a:p>
          <a:p>
            <a:r>
              <a:rPr lang="en-IN" dirty="0" smtClean="0"/>
              <a:t>Type conversion ( dummy / one hot encoding or </a:t>
            </a:r>
            <a:r>
              <a:rPr lang="en-IN" smtClean="0"/>
              <a:t>label encoding)</a:t>
            </a:r>
            <a:endParaRPr lang="en-IN" dirty="0" smtClean="0"/>
          </a:p>
          <a:p>
            <a:r>
              <a:rPr lang="en-IN" dirty="0" smtClean="0"/>
              <a:t>Apply the model</a:t>
            </a:r>
          </a:p>
          <a:p>
            <a:r>
              <a:rPr lang="en-IN" dirty="0" smtClean="0"/>
              <a:t>Validate</a:t>
            </a:r>
          </a:p>
          <a:p>
            <a:r>
              <a:rPr lang="en-IN" dirty="0" smtClean="0"/>
              <a:t>Select hyper parameters </a:t>
            </a:r>
          </a:p>
          <a:p>
            <a:r>
              <a:rPr lang="en-IN" dirty="0" smtClean="0"/>
              <a:t>Tuning or pruning</a:t>
            </a:r>
          </a:p>
          <a:p>
            <a:r>
              <a:rPr lang="en-IN" dirty="0" smtClean="0"/>
              <a:t>Re-build model</a:t>
            </a:r>
          </a:p>
          <a:p>
            <a:r>
              <a:rPr lang="en-IN" dirty="0" smtClean="0"/>
              <a:t>Validate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 Parameters in 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Regression with Decision Trees</a:t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1026" name="Picture 2" descr="G:\vtricks 2019\python machin elearning\machine learning\decission tree\DECISSION TREE REGRESSO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8712" y="1600200"/>
            <a:ext cx="7206576" cy="45259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00100" y="6143644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Leaf contains the model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Homogeneity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/>
              <a:t>completely homogeneous : Since all the data points belong to only one label, the data set is completely homogeneous</a:t>
            </a:r>
          </a:p>
          <a:p>
            <a:r>
              <a:rPr lang="en-IN" i="1" dirty="0" smtClean="0"/>
              <a:t>Homogeneity on particular split is the main concern and homogeneity must be always high in individual levels</a:t>
            </a:r>
          </a:p>
          <a:p>
            <a:r>
              <a:rPr lang="en-IN" i="1" dirty="0" smtClean="0"/>
              <a:t>There are different homogeneity measures</a:t>
            </a:r>
          </a:p>
          <a:p>
            <a:r>
              <a:rPr lang="en-IN" i="1" dirty="0" smtClean="0"/>
              <a:t>Split the data until leaf node has maximum homogeneity</a:t>
            </a:r>
            <a:endParaRPr lang="en-IN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So decision of weather to split further or not depends on homogeneity of leaf node </a:t>
            </a:r>
          </a:p>
          <a:p>
            <a:pPr>
              <a:buNone/>
            </a:pPr>
            <a:r>
              <a:rPr lang="en-IN" i="1" dirty="0" smtClean="0"/>
              <a:t> </a:t>
            </a:r>
            <a:endParaRPr lang="en-IN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Homogeneity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Gini</a:t>
            </a:r>
            <a:r>
              <a:rPr lang="en-IN" dirty="0" smtClean="0"/>
              <a:t> Index</a:t>
            </a:r>
          </a:p>
          <a:p>
            <a:endParaRPr lang="en-IN" dirty="0" smtClean="0"/>
          </a:p>
          <a:p>
            <a:r>
              <a:rPr lang="en-IN" dirty="0" smtClean="0"/>
              <a:t>Entropy </a:t>
            </a:r>
          </a:p>
          <a:p>
            <a:endParaRPr lang="en-IN" dirty="0" smtClean="0"/>
          </a:p>
          <a:p>
            <a:r>
              <a:rPr lang="en-IN" dirty="0" smtClean="0"/>
              <a:t>Information Gain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Numerically solve </a:t>
            </a:r>
            <a:r>
              <a:rPr lang="en-IN" dirty="0" err="1" smtClean="0"/>
              <a:t>Gini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Gini</a:t>
            </a:r>
            <a:r>
              <a:rPr lang="en-IN" dirty="0" smtClean="0"/>
              <a:t> Split / </a:t>
            </a:r>
            <a:r>
              <a:rPr lang="en-IN" dirty="0" err="1" smtClean="0"/>
              <a:t>Gini</a:t>
            </a:r>
            <a:r>
              <a:rPr lang="en-IN" dirty="0" smtClean="0"/>
              <a:t> </a:t>
            </a:r>
            <a:r>
              <a:rPr lang="en-IN" dirty="0" err="1" smtClean="0"/>
              <a:t>IndexFavors</a:t>
            </a:r>
            <a:r>
              <a:rPr lang="en-IN" dirty="0" smtClean="0"/>
              <a:t> larger partitions. Very simple to implement  ----------.CART</a:t>
            </a:r>
          </a:p>
          <a:p>
            <a:endParaRPr lang="en-IN" dirty="0" smtClean="0"/>
          </a:p>
          <a:p>
            <a:r>
              <a:rPr lang="en-IN" dirty="0" smtClean="0"/>
              <a:t>Information Gain / </a:t>
            </a:r>
            <a:r>
              <a:rPr lang="en-IN" dirty="0" err="1" smtClean="0"/>
              <a:t>EntropyFavors</a:t>
            </a:r>
            <a:r>
              <a:rPr lang="en-IN" dirty="0" smtClean="0"/>
              <a:t> partitions that have small counts but many distinct values ------------------ ID3 / C4.5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395</Words>
  <Application>Microsoft Office PowerPoint</Application>
  <PresentationFormat>On-screen Show (4:3)</PresentationFormat>
  <Paragraphs>63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Decision Tree</vt:lpstr>
      <vt:lpstr>Slide 2</vt:lpstr>
      <vt:lpstr>Binary Decision Tree</vt:lpstr>
      <vt:lpstr>Regression with Decision Trees </vt:lpstr>
      <vt:lpstr>Homogeneity</vt:lpstr>
      <vt:lpstr>Slide 6</vt:lpstr>
      <vt:lpstr>Homogeneity measures</vt:lpstr>
      <vt:lpstr>Numerically solve Gini</vt:lpstr>
      <vt:lpstr>Slide 9</vt:lpstr>
      <vt:lpstr>Numerically solve entropy / Information Gain </vt:lpstr>
      <vt:lpstr>Solve for entropy</vt:lpstr>
      <vt:lpstr>Slide 12</vt:lpstr>
      <vt:lpstr>Slide 13</vt:lpstr>
      <vt:lpstr>Slide 14</vt:lpstr>
      <vt:lpstr>Slide 15</vt:lpstr>
      <vt:lpstr>Advantages &amp; Disadvantages</vt:lpstr>
      <vt:lpstr>Slide 17</vt:lpstr>
      <vt:lpstr>Control the tree</vt:lpstr>
      <vt:lpstr>Truncating</vt:lpstr>
      <vt:lpstr>Try</vt:lpstr>
      <vt:lpstr>Pruning</vt:lpstr>
      <vt:lpstr>Steps to build a Decision Tree model</vt:lpstr>
      <vt:lpstr>Hyper Parameters in Decision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Vinay</dc:creator>
  <cp:lastModifiedBy>Vinay</cp:lastModifiedBy>
  <cp:revision>23</cp:revision>
  <dcterms:created xsi:type="dcterms:W3CDTF">2019-10-04T15:53:48Z</dcterms:created>
  <dcterms:modified xsi:type="dcterms:W3CDTF">2019-10-09T04:50:36Z</dcterms:modified>
</cp:coreProperties>
</file>