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1" r:id="rId6"/>
    <p:sldId id="260" r:id="rId7"/>
    <p:sldId id="261" r:id="rId8"/>
    <p:sldId id="262" r:id="rId9"/>
    <p:sldId id="263" r:id="rId10"/>
    <p:sldId id="264" r:id="rId11"/>
    <p:sldId id="274" r:id="rId12"/>
    <p:sldId id="266" r:id="rId13"/>
    <p:sldId id="269" r:id="rId14"/>
    <p:sldId id="265" r:id="rId15"/>
    <p:sldId id="267" r:id="rId16"/>
    <p:sldId id="268" r:id="rId17"/>
    <p:sldId id="270"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snapToGrid="0">
      <p:cViewPr varScale="1">
        <p:scale>
          <a:sx n="68" d="100"/>
          <a:sy n="68" d="100"/>
        </p:scale>
        <p:origin x="7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11-09T14:39:45.2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1811 5209 0,'25'0'125,"-1"0"-125,76 0 31,-51 0-31,125-25 15,24 0 1,50 1 0,-99 24-1,-50-25-15,50 25 16,74-25 0,-24 0 15,-50 25-16,-50-25 1,0 25 0,-24 0-1,-26-24 1,1 24 0,-25 0-1,24 0 1,-24 0-1,0-25 1,0 25 0,-1 0-1,1 0 17</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7-14T15:27:44.6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23961 3820 0,'-24'-50'109,"48"50"-78,1 0 16,-25 25-31,25-25-16,25 0 16,-26 0-1,1 0-15,0 0 16,49 0-1,-24 0 17,0 0-17,-26 0 1,26 0 0,-25 0-1,24 0 1,-24 25-1,25-25 1,-25 0 0,-1 0-1,1 25 1,0-25 0,0 0-1,24 0 1,1 0 15,-25 25-15,0-25-1,24 0 1,-24 0 0,25 0-1,-25 0 1,-1 0-1,1 24 1,25-24 0,-25 0-1,24 0 1,-24 0 0,25 0-1,-1 0 1,-24 0 15,0 0-31,-25 25 16,25-25-1,-1 0 1,1 0 0,0 0-1,0 0 1,0 0-1,-1 0 1,1 0 15,0 0-15,0 0 0,0 0-1,-1 0 48</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7-14T15:27:45.4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24383 3671 0,'25'0'62,"0"0"-30,-1 0-32,1 0 15,25 0-15,24 0 16,25 0 15,-49 0-15,49 0-1,-24 0 1,24 0 0,-49 25-1,-26-25-15,26 0 16,24 0-1,-24 0 1,24 25 0,-49-25-1,50 0 1,-26 0 0,26 0-1,-51 0 1,1 25 15,25-25-15,-25 0-1,-1 0 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7-14T15:27:55.06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27980 3497 0,'-25'0'15,"25"-24"1,-25 24 15,50 0-15,-25 24 31,25-24-47,-1 0 31,1 0-31,0 0 15,0 0 1,25 0 0,-1 0-1,26 0 1,-51 0 0,1 0-1,0 0 1,-25 25 171,0 0-155,0 0-32,0 0 15,0-1 1,0 1-1,0 0 1,0 25 0,0-25-1,0-1 17,-25 1-17,25 0 1,0 0-1,0 0 17,0-1-17,0 1 17,0 0-1,-25-25 94,1 0-94,-1 0-15,0 0-16,0 0 15,0 0-15,-24-25 16,-26 25 0,-24 0-1,-50 0 1,25 0-1,50 0 1,49 0-16,-25 0 16,-49-25-1,25 25 17,-1 0-17</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7-14T15:27:56.7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23937 3547 0,'24'0'16,"1"0"31,0 0-16,0 0-31,0 0 16,-1 0-1,1 0 1,0 0-16,25 0 15,49 0 1,-25 0 0,25-25-1,-24 25 1,24 0 0,0 0-1,0 0 1,-49 25-1,-25-25-15,25 0 16,24 0 0,25 0 15,-24 0-15,-1 0-1,-49 0-15,49 0 16,1 0-1,-1 0 1,0 0 0,-24 0-1,24 0 1,1 0 0,-1 0-1,-24 0 1,0 0-1,24 0 1,0 0 0,1 0 15,-50 0-15,49 0-1,-24 0 1,24 0-1,-24 0 1,-26 0-16,26 0 16,24 0-1,1 0 1,-1-25 0,-24 25-1,24 0 1,25 25-1,-24-25 1,-25 0 0,-1 0 15,26 0-15,-26 0-1,1 0 1,-25 0-1,24 0 1,26 0 0,-26 0-1,1 0 1,-1 0 0,1 0-1,0 0 1,-1 0-1</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7-14T15:29:55.50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12923 7119 0,'0'-25'47,"25"25"15,0 0-46,0 0-1,-1 0 1,26 25 0,24-25-1,-24 0 1,25 0-1,24 0 1,-25 0 0,-24 0-1,-1 0-15,1 0 16,0 0 0,24 0-1,-24 0 1,-1 0 15,1 0-15,-1 0-1,1 0 1,24 0 0,-24 0-1,24 0 1,-24 25-1,24-25 1,-24 0 0,-25 0-1,49-25 1,1 25 0,-1-25-1,-24 25 1,24-25 15,1 25-15,-1 0-1,0 0 1,-24 0 0,24 0-1,-24 25 1,24-25-1,-24 0 1,0 0 0,24 0-1,1 0 1,-26 0 0,1 0-1,24 0 1,-24 0 15,-1 0-15,-24 0-1,0 0 1,0 0 0,0 0-1,-1 0 1,1 0 15,0 25-15,0-25-1,0 0 1,-1 0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7-14T15:29:57.0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16396 7243 0,'25'0'62,"0"0"-46,-1 0-1,1 0 1,25 0 0,-25 25-1,49-25 1,0 0-1,1 0 1,-1 0 0,-24 0-1,24 0 1,25 0 0,-24 0-1,-50 0 16,49 0-15,-24 0 0,-1 0-1,26-25 1,-26 25 0,26 0-1,-1 0 1,1 0-1,-26 0 1,1 0 0,-1 0-1,1 0 1,0 0 0,-26 0-1,1-25 16,25 25-15,-1 0 0,-24 0-1,0 0-15,0-25 16,24 25 0,1 0-1,0 0 1,-26 0-1,26 0 1,0 0 0,24 0-1,-49 0 1,0 0-16,0 0 16,-1 0-1,1 0 16,0 0-15,-25-24 15,25 24-15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7-14T15:29:59.3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20265 7069 0,'-49'0'16,"74"0"31,-1 0-16,1 0-15,0 0-1,0 0-15,-25 25 16,25-25-16,-1 0 15,26 0 1,24 0 0,-49 0-1,50 0 1,24 0 0,-25 25 15,-24-25-16,0 0-15,-1 0 16,26 0 0,-1 0-1,0 0 1,-24 0 0,24 0-1,1 0 1,-26 0-1,1 0 1,-25 0 0,24 0-1,1 0 1,0 0 0,-26 0 15,26 0-31,0 0 31,-1 0-15,26 25-1,-26-25 1,26 0 0,-1 0-1,-24 0 1,-1 0-1,-24 0-15,0 0 16,25 25 0,-26-25-1,1 0 1,0 0 15,0 0 16,0 0 0,-1 0-16,1 0-15,0 0-1,0 0-15,0 0 16,-1 0 0,1 0-1,0 0-15,0 0 16,0 0 0,-1 0 15,1 0-16,0 0 17,0 0-17,25 0 1,-26 0 0,1 0-1,0 0 126,0 0-47</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7-14T15:30:01.0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29443 7119 0,'25'0'235,"0"0"-220,0 0 1,-1 25-16,1-25 15,0 0-15,0 0 16,74 0 0,-25 25-1,-24-25 1,-25 0-16,24 0 16,1 0-1,24 0 1,-24 0-1,-25 0 1,24 0 0,1 24-1,0-24 1,-1 0 15,1 25-15,-25-25-1,24 0 1,-24 0 0,25 0-1,-25 0 1,24 0 0,1 0-1,-25 0 1,-1 0-1,1 0 1,0 0 0,25 0-1,-26 0 17,1 0-1,0 0-16,0 0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5:45:03.327"/>
    </inkml:context>
    <inkml:brush xml:id="br0">
      <inkml:brushProperty name="width" value="0.05" units="cm"/>
      <inkml:brushProperty name="height" value="0.05" units="cm"/>
      <inkml:brushProperty name="color" value="#FF0066"/>
    </inkml:brush>
  </inkml:definitions>
  <inkml:trace contextRef="#ctx0" brushRef="#br0">0 0 24575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5:46:28.531"/>
    </inkml:context>
    <inkml:brush xml:id="br0">
      <inkml:brushProperty name="width" value="0.05" units="cm"/>
      <inkml:brushProperty name="height" value="0.05" units="cm"/>
      <inkml:brushProperty name="color" value="#FF0066"/>
    </inkml:brush>
  </inkml:definitions>
  <inkml:trace contextRef="#ctx0" brushRef="#br0">513 1 24575,'-26'2'0,"1"1"0,0 1 0,-1 2 0,2 0 0,-1 2 0,1 0 0,0 2 0,1 1 0,0 0 0,-37 27 0,46-27 0,1 1 0,0 0 0,1 1 0,1 0 0,0 1 0,0 1 0,-9 18 0,-54 115 0,73-146 0,-4 10 0,0 1 0,1 0 0,0 1 0,1-1 0,0 1 0,1-1 0,1 1 0,0 0 0,1 0 0,1 0 0,0-1 0,0 1 0,2 0 0,-1-1 0,2 1 0,0-1 0,0 0 0,2 0 0,-1-1 0,2 1 0,-1-1 0,16 20 0,-12-19 0,1 0 0,0-1 0,1 0 0,1 0 0,-1-2 0,2 1 0,0-2 0,0 0 0,0 0 0,1-1 0,0-1 0,1-1 0,0 0 0,0-1 0,0 0 0,0-2 0,1 0 0,22 1 0,77-3-1365,-82-2-5461</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11-09T14:39:46.51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1984 5333 0,'-24'0'0,"48"25"94,1-25-78,0 0-1,49 0 1,26 0 0,-26-25-1,-49 25-15,74 0 16,25-25 0,0 0 15,0 25-16,-49-24 1,24 24 0,0 0-1,0 0 1,0 0 0,-49 0-1,24 0 1,1-25-1,-1 25 1,1 0 0,-51 0-1,51 0 1,-25 0 15,-1 0-15,-24 0-1,25 0 1,-26 0 0,1 0-1,0 0 17,0 0-1,0 0-16,-1 0 17</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11-09T14:39:49.7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1786 5011 0,'25'0'16,"0"0"77,-1 0-77,26 24 15,49-24 1,25 25-1,25-25 0,-124-25-31,24 25 16,51 0-1,-26 0 1,0 0 15,-24 0-15,0 0-1,49 0 1,-25-24 0,1 24-1,-50 0 1,24 0 0,26 0-1,-51 0 1,26 0-1,0 0 1,-1 0 0,-24 0-1,0 0 17,0 0-17,-1-25 1,1 25-1,25 0 1,-25 0 0,24 0-1,-24 0 1,25-25 0,-26 25-1,1 0 1,0 0-1,0 0 1,0 0 0,0-25 31,-1 25-16,1 0 0,0 0-15,0 0-1,0 0 1,-1 0 0,1 0-1,0 0 220</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11-09T14:39:51.68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2059 5383 0,'25'0'31,"-1"0"0,1 0-15,74 24 15,-24-24-15,-1 0 0,1-24-1,-26 24 1,26 0-1,-1 0 1,-24 0 0,-25 0-1,-1 0 1,26 0 0,0-25-1,-1 25 1,26 0-1,-51 0 1,51 0 0,-26 0-1,26 0 1,-26 0 0,-24 0-1,0 0 1,25 0-1,-26 0 1,1 0 0,0-25-1,0 25 17,0 0-17,-1 0 1,1 0-1,0 0 1,0 0 0,0 0-1,-1-25 17,1 25-17,0 0 16,0 0-31,0 0 32,0 0-17,-1 0 17,1 0-1,0 0-16,0 0 1,0 0 15,-1 0 1,1 0-17,0 0 1,0 0-1,0 0 1,-50 0 78,50 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3-05-02T15:45:24.309"/>
    </inkml:context>
    <inkml:brush xml:id="br0">
      <inkml:brushProperty name="width" value="0.05292" units="cm"/>
      <inkml:brushProperty name="height" value="0.05292" units="cm"/>
      <inkml:brushProperty name="color" value="#FF0000"/>
    </inkml:brush>
  </inkml:definitions>
  <inkml:trace contextRef="#ctx0" brushRef="#br0">12502 10592 0,'-25'0'31,"25"-25"47,25 25-78,-1 0 16,1 0-16,0-25 16,0 25-16,24 0 15,-24 0-15,74-25 16,-24 25-16,-1-25 16,1 25-16,-1 0 0,298-49 31,-273 49-31,1-25 15,247 25 1,-248-25-16,25 25 0,223-25 31,-223 25-31,-24 0 0,24 0 16,-25 0-16,25 0 16,149 0-1,-174 0-15,-25 0 0,1 0 16,222 0 15,-222 0-15,-50 25-16,-1-25 0,1 0 15,25 25-15</inkml:trace>
  <inkml:trace contextRef="#ctx0" brushRef="#br0" timeOffset="1333.55">17760 10765 0,'-49'25'32,"24"-25"-1,0 0-31,0 0 31,50-25 16,25 25-16,-26 0-31,1-25 0,0 25 16,99-49 0,-74 49-16,-1-25 15,150-25 1,-125 50-16,0-24 0,1-1 15,297-25 17,-273 25-32,0 25 0,1 0 15,24-24-15,273 24 32,-298 0-32,-25 0 0,149 0 31,-148 0-31,-26 0 0,150 49 15</inkml:trace>
  <inkml:trace contextRef="#ctx0" brushRef="#br0" timeOffset="2574.67">25276 10641 0,'0'0'0,"-25"25"32,0-25-1,25-25 16,25 25-32,50-49 17,-51 24-32,125-25 31,-99 25-31,24 1 0,100-26 31,-100 50-31,26-25 0,247-24 31,-248 24-31,0 25 0,224-25 32,-224 25-32,25 0 0,-25-25 15,472 50 17,-472 0-32,0-25 0,0 25 15,224 24 16,-249-49-31,1 25 0,-26-25 16,1 25-16,74 0 31,-99-25-31,-25 24 0,24-24 32</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2-07-14T15:16:51.401"/>
    </inkml:context>
    <inkml:brush xml:id="br0">
      <inkml:brushProperty name="width" value="0.05292" units="cm"/>
      <inkml:brushProperty name="height" value="0.05292" units="cm"/>
      <inkml:brushProperty name="color" value="#FF0000"/>
    </inkml:brush>
  </inkml:definitions>
  <inkml:trace contextRef="#ctx0" brushRef="#br0">19397 10740 0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5:35:31.835"/>
    </inkml:context>
    <inkml:brush xml:id="br0">
      <inkml:brushProperty name="width" value="0.05" units="cm"/>
      <inkml:brushProperty name="height" value="0.05" units="cm"/>
    </inkml:brush>
  </inkml:definitions>
  <inkml:trace contextRef="#ctx0" brushRef="#br0">1 1 24575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5:57:33.909"/>
    </inkml:context>
    <inkml:brush xml:id="br0">
      <inkml:brushProperty name="width" value="0.05" units="cm"/>
      <inkml:brushProperty name="height" value="0.05" units="cm"/>
      <inkml:brushProperty name="color" value="#AB008B"/>
    </inkml:brush>
  </inkml:definitions>
  <inkml:trace contextRef="#ctx0" brushRef="#br0">249 235 24575,'-16'26'0,"-5"22"0,-10 25 0,-3-1 0,-50 78 0,22-25 0,79-173 0,2-7 0,26-55 0,19-8 0,108-220 0,-170 332 0,1 0 0,0 0 0,0 0 0,0 0 0,1 1 0,0 0 0,0 0 0,6-5 0,-10 9 0,1 1 0,-1-1 0,1 1 0,-1-1 0,1 1 0,0 0 0,-1 0 0,1-1 0,0 1 0,-1 0 0,1 0 0,0 0 0,-1-1 0,1 1 0,0 0 0,-1 0 0,1 0 0,0 0 0,0 0 0,-1 1 0,1-1 0,0 0 0,-1 0 0,1 0 0,0 1 0,-1-1 0,1 0 0,1 1 0,0 1 0,-1 0 0,1 0 0,0 0 0,-1 1 0,1-1 0,-1 0 0,1 1 0,-1-1 0,0 1 0,0-1 0,1 6 0,5 28 0,-1-1 0,-1 1 0,-3 0 0,-1 0 0,-5 57 0,1-7 0,4 1 0,-1 1 0,-1-65 0,1-20 0,-1-7 0,-2-7 9,1-1-1,-1 1 1,-1 0-1,0 0 1,0 1 0,-1-1-1,-1 1 1,0 0-1,0 0 1,-1 1-1,0 0 1,0 0-1,-13-11 1,10 11-144,-1 0 0,0 0 0,0 1 0,-1 1 0,0 0 0,0 1 0,-1 0 0,0 0 0,0 2 0,-25-7 0,9 7-6691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9T15:57:34.581"/>
    </inkml:context>
    <inkml:brush xml:id="br0">
      <inkml:brushProperty name="width" value="0.05" units="cm"/>
      <inkml:brushProperty name="height" value="0.05" units="cm"/>
      <inkml:brushProperty name="color" value="#AB008B"/>
    </inkml:brush>
  </inkml:definitions>
  <inkml:trace contextRef="#ctx0" brushRef="#br0">1 409 24575,'0'0'0,"0"0"0,0 0 0,0 1 0,0-1 0,0 0 0,0 0 0,0 1 0,0-1 0,0 0 0,0 0 0,0 0 0,0 1 0,0-1 0,0 0 0,0 0 0,1 1 0,-1-1 0,0 0 0,0 0 0,0 0 0,0 0 0,0 1 0,1-1 0,-1 0 0,0 0 0,0 0 0,0 0 0,1 0 0,-1 1 0,0-1 0,0 0 0,0 0 0,1 0 0,-1 0 0,0 0 0,0 0 0,0 0 0,1 0 0,-1 0 0,0 0 0,0 0 0,1 0 0,-1 0 0,0 0 0,0 0 0,1 0 0,-1 0 0,0 0 0,0 0 0,0 0 0,1-1 0,-1 1 0,0 0 0,19-12 0,15-18 0,-15 10 0,-1-2 0,-1 0 0,0 0 0,-2-2 0,-1 0 0,-1 0 0,-1-1 0,-1-1 0,-1 0 0,7-30 0,-16 48 0,0 0 0,0 0 0,-1 1 0,0-1 0,-1-10 0,1 17 0,-1-1 0,1 1 0,0 0 0,0-1 0,-1 1 0,1 0 0,-1-1 0,1 1 0,-1 0 0,0-1 0,1 1 0,-1 0 0,0 0 0,0 0 0,-2-2 0,3 3 0,-1-1 0,0 1 0,0 0 0,0 0 0,0 0 0,0 0 0,0 0 0,0 0 0,1 0 0,-1 0 0,0 0 0,0 0 0,0 0 0,0 1 0,0-1 0,0 0 0,1 1 0,-1-1 0,0 0 0,0 1 0,0-1 0,1 1 0,-1 0 0,0-1 0,1 1 0,-1-1 0,0 1 0,0 1 0,-2 1 0,0 0 0,0 1 0,0 0 0,0 0 0,1 0 0,-1 0 0,1 0 0,0 0 0,0 0 0,1 1 0,-1-1 0,1 1 0,0-1 0,0 1 0,1 0 0,-1-1 0,1 1 0,0 0 0,0-1 0,1 1 0,-1 0 0,1-1 0,2 8 0,0-1 0,1-1 0,-1 0 0,2 0 0,-1 0 0,1 0 0,1-1 0,0 0 0,0 0 0,9 9 0,-9-9 0,1-1 0,-1 1 0,-1 0 0,0 1 0,0-1 0,-1 1 0,0 0 0,-1 0 0,0 0 0,-1 1 0,0-1 0,0 1 0,-1-1 0,-1 12 0,3 1 0,-3-20-80,0 0 0,1 0-1,-1 0 1,1 0 0,0 0-1,-1 0 1,1 0 0,0 0-1,1-1 1,-1 1 0,1 0 0,-1-1-1,1 1 1,0-1 0,0 0-1,2 3 1,12 4-6746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FE5F-F45D-34E5-8FFA-38EB3338A3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C1CEDD-C08A-ECF7-A78E-19D0A12BBD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995467-1D1B-4E56-E481-DFEFB6D5A1F6}"/>
              </a:ext>
            </a:extLst>
          </p:cNvPr>
          <p:cNvSpPr>
            <a:spLocks noGrp="1"/>
          </p:cNvSpPr>
          <p:nvPr>
            <p:ph type="dt" sz="half" idx="10"/>
          </p:nvPr>
        </p:nvSpPr>
        <p:spPr/>
        <p:txBody>
          <a:bodyPr/>
          <a:lstStyle/>
          <a:p>
            <a:fld id="{7E262FF8-2F82-4A43-ABEF-4BD2C845F55A}" type="datetimeFigureOut">
              <a:rPr lang="en-US" smtClean="0"/>
              <a:t>2/10/2024</a:t>
            </a:fld>
            <a:endParaRPr lang="en-US"/>
          </a:p>
        </p:txBody>
      </p:sp>
      <p:sp>
        <p:nvSpPr>
          <p:cNvPr id="5" name="Footer Placeholder 4">
            <a:extLst>
              <a:ext uri="{FF2B5EF4-FFF2-40B4-BE49-F238E27FC236}">
                <a16:creationId xmlns:a16="http://schemas.microsoft.com/office/drawing/2014/main" id="{0F597461-B610-9AAC-2201-8BC343FA0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C6CA72-EEE8-771B-484E-C537D09B47AB}"/>
              </a:ext>
            </a:extLst>
          </p:cNvPr>
          <p:cNvSpPr>
            <a:spLocks noGrp="1"/>
          </p:cNvSpPr>
          <p:nvPr>
            <p:ph type="sldNum" sz="quarter" idx="12"/>
          </p:nvPr>
        </p:nvSpPr>
        <p:spPr/>
        <p:txBody>
          <a:bodyPr/>
          <a:lstStyle/>
          <a:p>
            <a:fld id="{7FDDD261-F38E-4412-A637-A0B002457FC4}" type="slidenum">
              <a:rPr lang="en-US" smtClean="0"/>
              <a:t>‹#›</a:t>
            </a:fld>
            <a:endParaRPr lang="en-US"/>
          </a:p>
        </p:txBody>
      </p:sp>
    </p:spTree>
    <p:extLst>
      <p:ext uri="{BB962C8B-B14F-4D97-AF65-F5344CB8AC3E}">
        <p14:creationId xmlns:p14="http://schemas.microsoft.com/office/powerpoint/2010/main" val="364221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566F-162F-9FE7-515A-DF270BAB1E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1DBD8A-C814-8050-82F8-277AF9664D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AB208-82C1-18CD-DDA0-4DA773C74B1D}"/>
              </a:ext>
            </a:extLst>
          </p:cNvPr>
          <p:cNvSpPr>
            <a:spLocks noGrp="1"/>
          </p:cNvSpPr>
          <p:nvPr>
            <p:ph type="dt" sz="half" idx="10"/>
          </p:nvPr>
        </p:nvSpPr>
        <p:spPr/>
        <p:txBody>
          <a:bodyPr/>
          <a:lstStyle/>
          <a:p>
            <a:fld id="{7E262FF8-2F82-4A43-ABEF-4BD2C845F55A}" type="datetimeFigureOut">
              <a:rPr lang="en-US" smtClean="0"/>
              <a:t>2/10/2024</a:t>
            </a:fld>
            <a:endParaRPr lang="en-US"/>
          </a:p>
        </p:txBody>
      </p:sp>
      <p:sp>
        <p:nvSpPr>
          <p:cNvPr id="5" name="Footer Placeholder 4">
            <a:extLst>
              <a:ext uri="{FF2B5EF4-FFF2-40B4-BE49-F238E27FC236}">
                <a16:creationId xmlns:a16="http://schemas.microsoft.com/office/drawing/2014/main" id="{BF2BC031-9433-EF9B-D334-0BE4A571E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A7E83-0905-2659-0ED4-4EA9FB40B820}"/>
              </a:ext>
            </a:extLst>
          </p:cNvPr>
          <p:cNvSpPr>
            <a:spLocks noGrp="1"/>
          </p:cNvSpPr>
          <p:nvPr>
            <p:ph type="sldNum" sz="quarter" idx="12"/>
          </p:nvPr>
        </p:nvSpPr>
        <p:spPr/>
        <p:txBody>
          <a:bodyPr/>
          <a:lstStyle/>
          <a:p>
            <a:fld id="{7FDDD261-F38E-4412-A637-A0B002457FC4}" type="slidenum">
              <a:rPr lang="en-US" smtClean="0"/>
              <a:t>‹#›</a:t>
            </a:fld>
            <a:endParaRPr lang="en-US"/>
          </a:p>
        </p:txBody>
      </p:sp>
    </p:spTree>
    <p:extLst>
      <p:ext uri="{BB962C8B-B14F-4D97-AF65-F5344CB8AC3E}">
        <p14:creationId xmlns:p14="http://schemas.microsoft.com/office/powerpoint/2010/main" val="213125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AC1A5F-203A-209F-15C6-FC566915D4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C2923E-8719-7CC3-CC05-B939FBF6E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A9817-2E41-4F1E-7EBB-EBBAF97FF814}"/>
              </a:ext>
            </a:extLst>
          </p:cNvPr>
          <p:cNvSpPr>
            <a:spLocks noGrp="1"/>
          </p:cNvSpPr>
          <p:nvPr>
            <p:ph type="dt" sz="half" idx="10"/>
          </p:nvPr>
        </p:nvSpPr>
        <p:spPr/>
        <p:txBody>
          <a:bodyPr/>
          <a:lstStyle/>
          <a:p>
            <a:fld id="{7E262FF8-2F82-4A43-ABEF-4BD2C845F55A}" type="datetimeFigureOut">
              <a:rPr lang="en-US" smtClean="0"/>
              <a:t>2/10/2024</a:t>
            </a:fld>
            <a:endParaRPr lang="en-US"/>
          </a:p>
        </p:txBody>
      </p:sp>
      <p:sp>
        <p:nvSpPr>
          <p:cNvPr id="5" name="Footer Placeholder 4">
            <a:extLst>
              <a:ext uri="{FF2B5EF4-FFF2-40B4-BE49-F238E27FC236}">
                <a16:creationId xmlns:a16="http://schemas.microsoft.com/office/drawing/2014/main" id="{9565B723-4426-3BCD-1CC0-D0EBC948E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8AE05-2462-82D3-79B1-766E704E12EE}"/>
              </a:ext>
            </a:extLst>
          </p:cNvPr>
          <p:cNvSpPr>
            <a:spLocks noGrp="1"/>
          </p:cNvSpPr>
          <p:nvPr>
            <p:ph type="sldNum" sz="quarter" idx="12"/>
          </p:nvPr>
        </p:nvSpPr>
        <p:spPr/>
        <p:txBody>
          <a:bodyPr/>
          <a:lstStyle/>
          <a:p>
            <a:fld id="{7FDDD261-F38E-4412-A637-A0B002457FC4}" type="slidenum">
              <a:rPr lang="en-US" smtClean="0"/>
              <a:t>‹#›</a:t>
            </a:fld>
            <a:endParaRPr lang="en-US"/>
          </a:p>
        </p:txBody>
      </p:sp>
    </p:spTree>
    <p:extLst>
      <p:ext uri="{BB962C8B-B14F-4D97-AF65-F5344CB8AC3E}">
        <p14:creationId xmlns:p14="http://schemas.microsoft.com/office/powerpoint/2010/main" val="224884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8DCE-8F13-86FF-EB2E-AF4A4F215A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B8D4ED-16B6-7221-435B-0EE4953C74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CAB1D-3A7A-2BF3-0780-A671F100E6B1}"/>
              </a:ext>
            </a:extLst>
          </p:cNvPr>
          <p:cNvSpPr>
            <a:spLocks noGrp="1"/>
          </p:cNvSpPr>
          <p:nvPr>
            <p:ph type="dt" sz="half" idx="10"/>
          </p:nvPr>
        </p:nvSpPr>
        <p:spPr/>
        <p:txBody>
          <a:bodyPr/>
          <a:lstStyle/>
          <a:p>
            <a:fld id="{7E262FF8-2F82-4A43-ABEF-4BD2C845F55A}" type="datetimeFigureOut">
              <a:rPr lang="en-US" smtClean="0"/>
              <a:t>2/10/2024</a:t>
            </a:fld>
            <a:endParaRPr lang="en-US"/>
          </a:p>
        </p:txBody>
      </p:sp>
      <p:sp>
        <p:nvSpPr>
          <p:cNvPr id="5" name="Footer Placeholder 4">
            <a:extLst>
              <a:ext uri="{FF2B5EF4-FFF2-40B4-BE49-F238E27FC236}">
                <a16:creationId xmlns:a16="http://schemas.microsoft.com/office/drawing/2014/main" id="{000C6621-E623-CAA3-36B4-7EFBA56A6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F2D69-F50D-1BE5-2E13-AB41E9708A39}"/>
              </a:ext>
            </a:extLst>
          </p:cNvPr>
          <p:cNvSpPr>
            <a:spLocks noGrp="1"/>
          </p:cNvSpPr>
          <p:nvPr>
            <p:ph type="sldNum" sz="quarter" idx="12"/>
          </p:nvPr>
        </p:nvSpPr>
        <p:spPr/>
        <p:txBody>
          <a:bodyPr/>
          <a:lstStyle/>
          <a:p>
            <a:fld id="{7FDDD261-F38E-4412-A637-A0B002457FC4}" type="slidenum">
              <a:rPr lang="en-US" smtClean="0"/>
              <a:t>‹#›</a:t>
            </a:fld>
            <a:endParaRPr lang="en-US"/>
          </a:p>
        </p:txBody>
      </p:sp>
    </p:spTree>
    <p:extLst>
      <p:ext uri="{BB962C8B-B14F-4D97-AF65-F5344CB8AC3E}">
        <p14:creationId xmlns:p14="http://schemas.microsoft.com/office/powerpoint/2010/main" val="3768563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5963-4EB7-10BF-AB5F-71F9245C76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5D176A-F63B-371A-8327-FC7D75F287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4141A6-FD99-4548-1F04-A149D570513E}"/>
              </a:ext>
            </a:extLst>
          </p:cNvPr>
          <p:cNvSpPr>
            <a:spLocks noGrp="1"/>
          </p:cNvSpPr>
          <p:nvPr>
            <p:ph type="dt" sz="half" idx="10"/>
          </p:nvPr>
        </p:nvSpPr>
        <p:spPr/>
        <p:txBody>
          <a:bodyPr/>
          <a:lstStyle/>
          <a:p>
            <a:fld id="{7E262FF8-2F82-4A43-ABEF-4BD2C845F55A}" type="datetimeFigureOut">
              <a:rPr lang="en-US" smtClean="0"/>
              <a:t>2/10/2024</a:t>
            </a:fld>
            <a:endParaRPr lang="en-US"/>
          </a:p>
        </p:txBody>
      </p:sp>
      <p:sp>
        <p:nvSpPr>
          <p:cNvPr id="5" name="Footer Placeholder 4">
            <a:extLst>
              <a:ext uri="{FF2B5EF4-FFF2-40B4-BE49-F238E27FC236}">
                <a16:creationId xmlns:a16="http://schemas.microsoft.com/office/drawing/2014/main" id="{F97CE3C3-1998-A2A8-C97D-53CA5DA34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5043B-6403-97C0-1FB5-2FAA593F9B6C}"/>
              </a:ext>
            </a:extLst>
          </p:cNvPr>
          <p:cNvSpPr>
            <a:spLocks noGrp="1"/>
          </p:cNvSpPr>
          <p:nvPr>
            <p:ph type="sldNum" sz="quarter" idx="12"/>
          </p:nvPr>
        </p:nvSpPr>
        <p:spPr/>
        <p:txBody>
          <a:bodyPr/>
          <a:lstStyle/>
          <a:p>
            <a:fld id="{7FDDD261-F38E-4412-A637-A0B002457FC4}" type="slidenum">
              <a:rPr lang="en-US" smtClean="0"/>
              <a:t>‹#›</a:t>
            </a:fld>
            <a:endParaRPr lang="en-US"/>
          </a:p>
        </p:txBody>
      </p:sp>
    </p:spTree>
    <p:extLst>
      <p:ext uri="{BB962C8B-B14F-4D97-AF65-F5344CB8AC3E}">
        <p14:creationId xmlns:p14="http://schemas.microsoft.com/office/powerpoint/2010/main" val="3331572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FB5ED-399E-747F-62C8-6955B7CF8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4EF5B-F01E-2205-0CA7-87CCBA4EF9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110277-04FB-8194-575D-8CFC74415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C5A0D0-8D86-0A1E-1DAB-C4F0D702F427}"/>
              </a:ext>
            </a:extLst>
          </p:cNvPr>
          <p:cNvSpPr>
            <a:spLocks noGrp="1"/>
          </p:cNvSpPr>
          <p:nvPr>
            <p:ph type="dt" sz="half" idx="10"/>
          </p:nvPr>
        </p:nvSpPr>
        <p:spPr/>
        <p:txBody>
          <a:bodyPr/>
          <a:lstStyle/>
          <a:p>
            <a:fld id="{7E262FF8-2F82-4A43-ABEF-4BD2C845F55A}" type="datetimeFigureOut">
              <a:rPr lang="en-US" smtClean="0"/>
              <a:t>2/10/2024</a:t>
            </a:fld>
            <a:endParaRPr lang="en-US"/>
          </a:p>
        </p:txBody>
      </p:sp>
      <p:sp>
        <p:nvSpPr>
          <p:cNvPr id="6" name="Footer Placeholder 5">
            <a:extLst>
              <a:ext uri="{FF2B5EF4-FFF2-40B4-BE49-F238E27FC236}">
                <a16:creationId xmlns:a16="http://schemas.microsoft.com/office/drawing/2014/main" id="{8452C366-605A-2E43-B538-6070FE64E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A103F1-B7EF-6438-7CE8-06E8CDC30D57}"/>
              </a:ext>
            </a:extLst>
          </p:cNvPr>
          <p:cNvSpPr>
            <a:spLocks noGrp="1"/>
          </p:cNvSpPr>
          <p:nvPr>
            <p:ph type="sldNum" sz="quarter" idx="12"/>
          </p:nvPr>
        </p:nvSpPr>
        <p:spPr/>
        <p:txBody>
          <a:bodyPr/>
          <a:lstStyle/>
          <a:p>
            <a:fld id="{7FDDD261-F38E-4412-A637-A0B002457FC4}" type="slidenum">
              <a:rPr lang="en-US" smtClean="0"/>
              <a:t>‹#›</a:t>
            </a:fld>
            <a:endParaRPr lang="en-US"/>
          </a:p>
        </p:txBody>
      </p:sp>
    </p:spTree>
    <p:extLst>
      <p:ext uri="{BB962C8B-B14F-4D97-AF65-F5344CB8AC3E}">
        <p14:creationId xmlns:p14="http://schemas.microsoft.com/office/powerpoint/2010/main" val="3538131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AFAAF-D7DA-E6E2-5B1D-CF26AB6030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05A335-B2E7-1D9D-432A-7863D17F53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C32EB3-1FF3-A713-8177-70A4E1029B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E95B76-9E11-07A7-5738-08DB8C229B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6F0A38-34F3-4970-A67E-2E6F44A4D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757EF2-FE55-D703-9F65-D55483355E9E}"/>
              </a:ext>
            </a:extLst>
          </p:cNvPr>
          <p:cNvSpPr>
            <a:spLocks noGrp="1"/>
          </p:cNvSpPr>
          <p:nvPr>
            <p:ph type="dt" sz="half" idx="10"/>
          </p:nvPr>
        </p:nvSpPr>
        <p:spPr/>
        <p:txBody>
          <a:bodyPr/>
          <a:lstStyle/>
          <a:p>
            <a:fld id="{7E262FF8-2F82-4A43-ABEF-4BD2C845F55A}" type="datetimeFigureOut">
              <a:rPr lang="en-US" smtClean="0"/>
              <a:t>2/10/2024</a:t>
            </a:fld>
            <a:endParaRPr lang="en-US"/>
          </a:p>
        </p:txBody>
      </p:sp>
      <p:sp>
        <p:nvSpPr>
          <p:cNvPr id="8" name="Footer Placeholder 7">
            <a:extLst>
              <a:ext uri="{FF2B5EF4-FFF2-40B4-BE49-F238E27FC236}">
                <a16:creationId xmlns:a16="http://schemas.microsoft.com/office/drawing/2014/main" id="{50B12570-9596-20F9-32FF-DD028F1C02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5BAE9C-5A18-6224-B65A-B2172232AFAB}"/>
              </a:ext>
            </a:extLst>
          </p:cNvPr>
          <p:cNvSpPr>
            <a:spLocks noGrp="1"/>
          </p:cNvSpPr>
          <p:nvPr>
            <p:ph type="sldNum" sz="quarter" idx="12"/>
          </p:nvPr>
        </p:nvSpPr>
        <p:spPr/>
        <p:txBody>
          <a:bodyPr/>
          <a:lstStyle/>
          <a:p>
            <a:fld id="{7FDDD261-F38E-4412-A637-A0B002457FC4}" type="slidenum">
              <a:rPr lang="en-US" smtClean="0"/>
              <a:t>‹#›</a:t>
            </a:fld>
            <a:endParaRPr lang="en-US"/>
          </a:p>
        </p:txBody>
      </p:sp>
    </p:spTree>
    <p:extLst>
      <p:ext uri="{BB962C8B-B14F-4D97-AF65-F5344CB8AC3E}">
        <p14:creationId xmlns:p14="http://schemas.microsoft.com/office/powerpoint/2010/main" val="282368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E229-C358-C697-3162-8EBD4B1ED7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04C0B3-6CC4-1119-321E-54449856F62B}"/>
              </a:ext>
            </a:extLst>
          </p:cNvPr>
          <p:cNvSpPr>
            <a:spLocks noGrp="1"/>
          </p:cNvSpPr>
          <p:nvPr>
            <p:ph type="dt" sz="half" idx="10"/>
          </p:nvPr>
        </p:nvSpPr>
        <p:spPr/>
        <p:txBody>
          <a:bodyPr/>
          <a:lstStyle/>
          <a:p>
            <a:fld id="{7E262FF8-2F82-4A43-ABEF-4BD2C845F55A}" type="datetimeFigureOut">
              <a:rPr lang="en-US" smtClean="0"/>
              <a:t>2/10/2024</a:t>
            </a:fld>
            <a:endParaRPr lang="en-US"/>
          </a:p>
        </p:txBody>
      </p:sp>
      <p:sp>
        <p:nvSpPr>
          <p:cNvPr id="4" name="Footer Placeholder 3">
            <a:extLst>
              <a:ext uri="{FF2B5EF4-FFF2-40B4-BE49-F238E27FC236}">
                <a16:creationId xmlns:a16="http://schemas.microsoft.com/office/drawing/2014/main" id="{3189B541-FF60-F004-D915-B0A2324EED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EACACD-1F9E-9222-149F-85B3C041A97D}"/>
              </a:ext>
            </a:extLst>
          </p:cNvPr>
          <p:cNvSpPr>
            <a:spLocks noGrp="1"/>
          </p:cNvSpPr>
          <p:nvPr>
            <p:ph type="sldNum" sz="quarter" idx="12"/>
          </p:nvPr>
        </p:nvSpPr>
        <p:spPr/>
        <p:txBody>
          <a:bodyPr/>
          <a:lstStyle/>
          <a:p>
            <a:fld id="{7FDDD261-F38E-4412-A637-A0B002457FC4}" type="slidenum">
              <a:rPr lang="en-US" smtClean="0"/>
              <a:t>‹#›</a:t>
            </a:fld>
            <a:endParaRPr lang="en-US"/>
          </a:p>
        </p:txBody>
      </p:sp>
    </p:spTree>
    <p:extLst>
      <p:ext uri="{BB962C8B-B14F-4D97-AF65-F5344CB8AC3E}">
        <p14:creationId xmlns:p14="http://schemas.microsoft.com/office/powerpoint/2010/main" val="1270885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5B1FC4-B53C-5B68-77B6-A215FA9F6A17}"/>
              </a:ext>
            </a:extLst>
          </p:cNvPr>
          <p:cNvSpPr>
            <a:spLocks noGrp="1"/>
          </p:cNvSpPr>
          <p:nvPr>
            <p:ph type="dt" sz="half" idx="10"/>
          </p:nvPr>
        </p:nvSpPr>
        <p:spPr/>
        <p:txBody>
          <a:bodyPr/>
          <a:lstStyle/>
          <a:p>
            <a:fld id="{7E262FF8-2F82-4A43-ABEF-4BD2C845F55A}" type="datetimeFigureOut">
              <a:rPr lang="en-US" smtClean="0"/>
              <a:t>2/10/2024</a:t>
            </a:fld>
            <a:endParaRPr lang="en-US"/>
          </a:p>
        </p:txBody>
      </p:sp>
      <p:sp>
        <p:nvSpPr>
          <p:cNvPr id="3" name="Footer Placeholder 2">
            <a:extLst>
              <a:ext uri="{FF2B5EF4-FFF2-40B4-BE49-F238E27FC236}">
                <a16:creationId xmlns:a16="http://schemas.microsoft.com/office/drawing/2014/main" id="{85C4712B-5D1D-3A95-2F16-F7C44370A8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2E15DF-3147-93E5-EFDC-504291014F73}"/>
              </a:ext>
            </a:extLst>
          </p:cNvPr>
          <p:cNvSpPr>
            <a:spLocks noGrp="1"/>
          </p:cNvSpPr>
          <p:nvPr>
            <p:ph type="sldNum" sz="quarter" idx="12"/>
          </p:nvPr>
        </p:nvSpPr>
        <p:spPr/>
        <p:txBody>
          <a:bodyPr/>
          <a:lstStyle/>
          <a:p>
            <a:fld id="{7FDDD261-F38E-4412-A637-A0B002457FC4}" type="slidenum">
              <a:rPr lang="en-US" smtClean="0"/>
              <a:t>‹#›</a:t>
            </a:fld>
            <a:endParaRPr lang="en-US"/>
          </a:p>
        </p:txBody>
      </p:sp>
    </p:spTree>
    <p:extLst>
      <p:ext uri="{BB962C8B-B14F-4D97-AF65-F5344CB8AC3E}">
        <p14:creationId xmlns:p14="http://schemas.microsoft.com/office/powerpoint/2010/main" val="3842736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2E34-723B-8CFA-0947-2A51956FD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2995BF-35DC-6214-680E-6ADC697FCF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BEB503-61EC-AAFE-E3D8-0F200AE968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39193-A2FC-7139-49A5-1F5E49550BF6}"/>
              </a:ext>
            </a:extLst>
          </p:cNvPr>
          <p:cNvSpPr>
            <a:spLocks noGrp="1"/>
          </p:cNvSpPr>
          <p:nvPr>
            <p:ph type="dt" sz="half" idx="10"/>
          </p:nvPr>
        </p:nvSpPr>
        <p:spPr/>
        <p:txBody>
          <a:bodyPr/>
          <a:lstStyle/>
          <a:p>
            <a:fld id="{7E262FF8-2F82-4A43-ABEF-4BD2C845F55A}" type="datetimeFigureOut">
              <a:rPr lang="en-US" smtClean="0"/>
              <a:t>2/10/2024</a:t>
            </a:fld>
            <a:endParaRPr lang="en-US"/>
          </a:p>
        </p:txBody>
      </p:sp>
      <p:sp>
        <p:nvSpPr>
          <p:cNvPr id="6" name="Footer Placeholder 5">
            <a:extLst>
              <a:ext uri="{FF2B5EF4-FFF2-40B4-BE49-F238E27FC236}">
                <a16:creationId xmlns:a16="http://schemas.microsoft.com/office/drawing/2014/main" id="{99893693-FD22-A25D-02A3-A7CE40723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D1D08E-B0D1-A1A1-DE5B-955EE2D54BDB}"/>
              </a:ext>
            </a:extLst>
          </p:cNvPr>
          <p:cNvSpPr>
            <a:spLocks noGrp="1"/>
          </p:cNvSpPr>
          <p:nvPr>
            <p:ph type="sldNum" sz="quarter" idx="12"/>
          </p:nvPr>
        </p:nvSpPr>
        <p:spPr/>
        <p:txBody>
          <a:bodyPr/>
          <a:lstStyle/>
          <a:p>
            <a:fld id="{7FDDD261-F38E-4412-A637-A0B002457FC4}" type="slidenum">
              <a:rPr lang="en-US" smtClean="0"/>
              <a:t>‹#›</a:t>
            </a:fld>
            <a:endParaRPr lang="en-US"/>
          </a:p>
        </p:txBody>
      </p:sp>
    </p:spTree>
    <p:extLst>
      <p:ext uri="{BB962C8B-B14F-4D97-AF65-F5344CB8AC3E}">
        <p14:creationId xmlns:p14="http://schemas.microsoft.com/office/powerpoint/2010/main" val="2440195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3F5B-662B-CD5F-1BF4-E27F9E2CBB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E4BA5F-88DD-F1D0-6DC8-FC0F69B7D1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79B5BE-D9D2-8E51-F0DC-1AF3191A6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951DA4-ECE3-4899-DA1E-DFBEF49A6CFF}"/>
              </a:ext>
            </a:extLst>
          </p:cNvPr>
          <p:cNvSpPr>
            <a:spLocks noGrp="1"/>
          </p:cNvSpPr>
          <p:nvPr>
            <p:ph type="dt" sz="half" idx="10"/>
          </p:nvPr>
        </p:nvSpPr>
        <p:spPr/>
        <p:txBody>
          <a:bodyPr/>
          <a:lstStyle/>
          <a:p>
            <a:fld id="{7E262FF8-2F82-4A43-ABEF-4BD2C845F55A}" type="datetimeFigureOut">
              <a:rPr lang="en-US" smtClean="0"/>
              <a:t>2/10/2024</a:t>
            </a:fld>
            <a:endParaRPr lang="en-US"/>
          </a:p>
        </p:txBody>
      </p:sp>
      <p:sp>
        <p:nvSpPr>
          <p:cNvPr id="6" name="Footer Placeholder 5">
            <a:extLst>
              <a:ext uri="{FF2B5EF4-FFF2-40B4-BE49-F238E27FC236}">
                <a16:creationId xmlns:a16="http://schemas.microsoft.com/office/drawing/2014/main" id="{B11922FB-80E7-887C-6509-3A2F5A3292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94EC1A-E4E7-2805-043C-9D2DC1D8D379}"/>
              </a:ext>
            </a:extLst>
          </p:cNvPr>
          <p:cNvSpPr>
            <a:spLocks noGrp="1"/>
          </p:cNvSpPr>
          <p:nvPr>
            <p:ph type="sldNum" sz="quarter" idx="12"/>
          </p:nvPr>
        </p:nvSpPr>
        <p:spPr/>
        <p:txBody>
          <a:bodyPr/>
          <a:lstStyle/>
          <a:p>
            <a:fld id="{7FDDD261-F38E-4412-A637-A0B002457FC4}" type="slidenum">
              <a:rPr lang="en-US" smtClean="0"/>
              <a:t>‹#›</a:t>
            </a:fld>
            <a:endParaRPr lang="en-US"/>
          </a:p>
        </p:txBody>
      </p:sp>
    </p:spTree>
    <p:extLst>
      <p:ext uri="{BB962C8B-B14F-4D97-AF65-F5344CB8AC3E}">
        <p14:creationId xmlns:p14="http://schemas.microsoft.com/office/powerpoint/2010/main" val="1131302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43B0D-8EE8-1230-19E5-C72620B695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F6CA74-B4F0-2E29-B86E-429F550A8B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890B0A-CA9A-B969-7540-7E0D8327ED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262FF8-2F82-4A43-ABEF-4BD2C845F55A}" type="datetimeFigureOut">
              <a:rPr lang="en-US" smtClean="0"/>
              <a:t>2/10/2024</a:t>
            </a:fld>
            <a:endParaRPr lang="en-US"/>
          </a:p>
        </p:txBody>
      </p:sp>
      <p:sp>
        <p:nvSpPr>
          <p:cNvPr id="5" name="Footer Placeholder 4">
            <a:extLst>
              <a:ext uri="{FF2B5EF4-FFF2-40B4-BE49-F238E27FC236}">
                <a16:creationId xmlns:a16="http://schemas.microsoft.com/office/drawing/2014/main" id="{5FA64CFA-AC3D-FE79-4024-99CBB5BA9A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A6FF51-567B-6369-006F-BDE61E0997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DD261-F38E-4412-A637-A0B002457FC4}" type="slidenum">
              <a:rPr lang="en-US" smtClean="0"/>
              <a:t>‹#›</a:t>
            </a:fld>
            <a:endParaRPr lang="en-US"/>
          </a:p>
        </p:txBody>
      </p:sp>
    </p:spTree>
    <p:extLst>
      <p:ext uri="{BB962C8B-B14F-4D97-AF65-F5344CB8AC3E}">
        <p14:creationId xmlns:p14="http://schemas.microsoft.com/office/powerpoint/2010/main" val="316488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0.jpeg"/><Relationship Id="rId62" Type="http://schemas.openxmlformats.org/officeDocument/2006/relationships/image" Target="../media/image64.png"/><Relationship Id="rId1" Type="http://schemas.openxmlformats.org/officeDocument/2006/relationships/slideLayout" Target="../slideLayouts/slideLayout3.xml"/><Relationship Id="rId61" Type="http://schemas.openxmlformats.org/officeDocument/2006/relationships/customXml" Target="../ink/ink9.xml"/><Relationship Id="rId60" Type="http://schemas.openxmlformats.org/officeDocument/2006/relationships/image" Target="../media/image63.png"/></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0.png"/><Relationship Id="rId21" Type="http://schemas.openxmlformats.org/officeDocument/2006/relationships/image" Target="../media/image220.png"/><Relationship Id="rId12" Type="http://schemas.openxmlformats.org/officeDocument/2006/relationships/customXml" Target="../ink/ink14.xml"/><Relationship Id="rId25" Type="http://schemas.openxmlformats.org/officeDocument/2006/relationships/image" Target="../media/image240.png"/><Relationship Id="rId2" Type="http://schemas.openxmlformats.org/officeDocument/2006/relationships/customXml" Target="../ink/ink10.xml"/><Relationship Id="rId20" Type="http://schemas.openxmlformats.org/officeDocument/2006/relationships/customXml" Target="../ink/ink15.xml"/><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image" Target="../media/image170.png"/><Relationship Id="rId24" Type="http://schemas.openxmlformats.org/officeDocument/2006/relationships/customXml" Target="../ink/ink17.xml"/><Relationship Id="rId5" Type="http://schemas.openxmlformats.org/officeDocument/2006/relationships/image" Target="../media/image1410.png"/><Relationship Id="rId23" Type="http://schemas.openxmlformats.org/officeDocument/2006/relationships/image" Target="../media/image230.png"/><Relationship Id="rId10" Type="http://schemas.openxmlformats.org/officeDocument/2006/relationships/customXml" Target="../ink/ink13.xml"/><Relationship Id="rId19" Type="http://schemas.openxmlformats.org/officeDocument/2006/relationships/image" Target="../media/image210.png"/><Relationship Id="rId4" Type="http://schemas.openxmlformats.org/officeDocument/2006/relationships/customXml" Target="../ink/ink11.xml"/><Relationship Id="rId9" Type="http://schemas.openxmlformats.org/officeDocument/2006/relationships/image" Target="../media/image164.png"/><Relationship Id="rId22" Type="http://schemas.openxmlformats.org/officeDocument/2006/relationships/customXml" Target="../ink/ink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4.jpeg"/><Relationship Id="rId1" Type="http://schemas.openxmlformats.org/officeDocument/2006/relationships/slideLayout" Target="../slideLayouts/slideLayout3.xml"/><Relationship Id="rId5" Type="http://schemas.openxmlformats.org/officeDocument/2006/relationships/customXml" Target="../ink/ink19.xml"/><Relationship Id="rId78" Type="http://schemas.openxmlformats.org/officeDocument/2006/relationships/image" Target="../media/image152.png"/><Relationship Id="rId4" Type="http://schemas.openxmlformats.org/officeDocument/2006/relationships/image" Target="../media/image115.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3.sv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customXml" Target="../ink/ink2.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10.png"/><Relationship Id="rId2" Type="http://schemas.openxmlformats.org/officeDocument/2006/relationships/customXml" Target="../ink/ink6.xml"/><Relationship Id="rId1" Type="http://schemas.openxmlformats.org/officeDocument/2006/relationships/slideLayout" Target="../slideLayouts/slideLayout3.xml"/><Relationship Id="rId5" Type="http://schemas.openxmlformats.org/officeDocument/2006/relationships/image" Target="../media/image180.png"/><Relationship Id="rId4" Type="http://schemas.openxmlformats.org/officeDocument/2006/relationships/customXml" Target="../ink/ink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9699AA-D774-7DCC-304B-D9C469C2D5B0}"/>
              </a:ext>
            </a:extLst>
          </p:cNvPr>
          <p:cNvSpPr>
            <a:spLocks noGrp="1"/>
          </p:cNvSpPr>
          <p:nvPr>
            <p:ph type="title"/>
          </p:nvPr>
        </p:nvSpPr>
        <p:spPr>
          <a:xfrm>
            <a:off x="838200" y="1490291"/>
            <a:ext cx="10515600" cy="1325563"/>
          </a:xfrm>
        </p:spPr>
        <p:txBody>
          <a:bodyPr/>
          <a:lstStyle/>
          <a:p>
            <a:pPr algn="ctr"/>
            <a:r>
              <a:rPr lang="en-US" dirty="0">
                <a:solidFill>
                  <a:schemeClr val="accent5">
                    <a:lumMod val="75000"/>
                  </a:schemeClr>
                </a:solidFill>
                <a:latin typeface="Aharoni" panose="02010803020104030203" pitchFamily="2" charset="-79"/>
                <a:cs typeface="Aharoni" panose="02010803020104030203" pitchFamily="2" charset="-79"/>
              </a:rPr>
              <a:t>Working Of Java Program</a:t>
            </a:r>
          </a:p>
        </p:txBody>
      </p:sp>
      <p:sp>
        <p:nvSpPr>
          <p:cNvPr id="5" name="Title 3">
            <a:extLst>
              <a:ext uri="{FF2B5EF4-FFF2-40B4-BE49-F238E27FC236}">
                <a16:creationId xmlns:a16="http://schemas.microsoft.com/office/drawing/2014/main" id="{E9D75DAC-4460-8D06-C5C0-4DC1BD37F81B}"/>
              </a:ext>
            </a:extLst>
          </p:cNvPr>
          <p:cNvSpPr txBox="1">
            <a:spLocks/>
          </p:cNvSpPr>
          <p:nvPr/>
        </p:nvSpPr>
        <p:spPr>
          <a:xfrm>
            <a:off x="838200" y="26576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5">
                    <a:lumMod val="75000"/>
                  </a:schemeClr>
                </a:solidFill>
                <a:latin typeface="Aharoni" panose="02010803020104030203" pitchFamily="2" charset="-79"/>
                <a:cs typeface="Aharoni" panose="02010803020104030203" pitchFamily="2" charset="-79"/>
              </a:rPr>
              <a:t>What is JVM,JRE and JDK</a:t>
            </a:r>
          </a:p>
        </p:txBody>
      </p:sp>
      <p:sp>
        <p:nvSpPr>
          <p:cNvPr id="6" name="Title 3">
            <a:extLst>
              <a:ext uri="{FF2B5EF4-FFF2-40B4-BE49-F238E27FC236}">
                <a16:creationId xmlns:a16="http://schemas.microsoft.com/office/drawing/2014/main" id="{05BA56F8-46E9-08D6-7BFB-B013F04BE379}"/>
              </a:ext>
            </a:extLst>
          </p:cNvPr>
          <p:cNvSpPr txBox="1">
            <a:spLocks/>
          </p:cNvSpPr>
          <p:nvPr/>
        </p:nvSpPr>
        <p:spPr>
          <a:xfrm>
            <a:off x="838200" y="382492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5">
                    <a:lumMod val="75000"/>
                  </a:schemeClr>
                </a:solidFill>
                <a:latin typeface="Aharoni" panose="02010803020104030203" pitchFamily="2" charset="-79"/>
                <a:cs typeface="Aharoni" panose="02010803020104030203" pitchFamily="2" charset="-79"/>
              </a:rPr>
              <a:t>Architecture of JVM</a:t>
            </a:r>
          </a:p>
        </p:txBody>
      </p:sp>
      <p:sp>
        <p:nvSpPr>
          <p:cNvPr id="7" name="Title 3">
            <a:extLst>
              <a:ext uri="{FF2B5EF4-FFF2-40B4-BE49-F238E27FC236}">
                <a16:creationId xmlns:a16="http://schemas.microsoft.com/office/drawing/2014/main" id="{026EE105-66A9-D640-C218-AAFCCC502F37}"/>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5">
                    <a:lumMod val="75000"/>
                  </a:schemeClr>
                </a:solidFill>
                <a:latin typeface="Aharoni" panose="02010803020104030203" pitchFamily="2" charset="-79"/>
                <a:cs typeface="Aharoni" panose="02010803020104030203" pitchFamily="2" charset="-79"/>
              </a:rPr>
              <a:t>Topics</a:t>
            </a:r>
          </a:p>
        </p:txBody>
      </p:sp>
    </p:spTree>
    <p:extLst>
      <p:ext uri="{BB962C8B-B14F-4D97-AF65-F5344CB8AC3E}">
        <p14:creationId xmlns:p14="http://schemas.microsoft.com/office/powerpoint/2010/main" val="142243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B524E1-33B6-82C9-B4AB-545D9CC408AB}"/>
              </a:ext>
            </a:extLst>
          </p:cNvPr>
          <p:cNvSpPr>
            <a:spLocks noGrp="1"/>
          </p:cNvSpPr>
          <p:nvPr>
            <p:ph type="title"/>
          </p:nvPr>
        </p:nvSpPr>
        <p:spPr>
          <a:xfrm>
            <a:off x="721467" y="242452"/>
            <a:ext cx="10515599" cy="932688"/>
          </a:xfrm>
        </p:spPr>
        <p:txBody>
          <a:bodyPr vert="horz" lIns="91440" tIns="45720" rIns="91440" bIns="45720" rtlCol="0" anchor="b">
            <a:normAutofit/>
          </a:bodyPr>
          <a:lstStyle/>
          <a:p>
            <a:pPr algn="ctr"/>
            <a:r>
              <a:rPr lang="en-US" sz="5400" dirty="0"/>
              <a:t>Internal Working of JVM</a:t>
            </a:r>
            <a:endParaRPr lang="en-US" sz="5400" kern="1200" dirty="0">
              <a:solidFill>
                <a:schemeClr val="tx1"/>
              </a:solidFill>
              <a:latin typeface="+mj-lt"/>
              <a:ea typeface="+mj-ea"/>
              <a:cs typeface="+mj-cs"/>
            </a:endParaRPr>
          </a:p>
        </p:txBody>
      </p:sp>
      <p:pic>
        <p:nvPicPr>
          <p:cNvPr id="5" name="Picture 4" descr="Diagram&#10;&#10;Description automatically generated">
            <a:extLst>
              <a:ext uri="{FF2B5EF4-FFF2-40B4-BE49-F238E27FC236}">
                <a16:creationId xmlns:a16="http://schemas.microsoft.com/office/drawing/2014/main" id="{36EC3530-EC51-47EA-A76F-CCCE102550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3166" y="1175140"/>
            <a:ext cx="6172200" cy="4733925"/>
          </a:xfrm>
          <a:prstGeom prst="rect">
            <a:avLst/>
          </a:prstGeom>
        </p:spPr>
      </p:pic>
      <p:grpSp>
        <p:nvGrpSpPr>
          <p:cNvPr id="40" name="Group 39">
            <a:extLst>
              <a:ext uri="{FF2B5EF4-FFF2-40B4-BE49-F238E27FC236}">
                <a16:creationId xmlns:a16="http://schemas.microsoft.com/office/drawing/2014/main" id="{37D2D061-93BD-9232-8B15-2B1C40BB857E}"/>
              </a:ext>
            </a:extLst>
          </p:cNvPr>
          <p:cNvGrpSpPr/>
          <p:nvPr/>
        </p:nvGrpSpPr>
        <p:grpSpPr>
          <a:xfrm>
            <a:off x="289745" y="182548"/>
            <a:ext cx="287640" cy="262800"/>
            <a:chOff x="289745" y="182548"/>
            <a:chExt cx="287640" cy="262800"/>
          </a:xfrm>
        </p:grpSpPr>
        <mc:AlternateContent xmlns:mc="http://schemas.openxmlformats.org/markup-compatibility/2006" xmlns:p14="http://schemas.microsoft.com/office/powerpoint/2010/main">
          <mc:Choice Requires="p14">
            <p:contentPart p14:bwMode="auto" r:id="rId3">
              <p14:nvContentPartPr>
                <p14:cNvPr id="38" name="Ink 37">
                  <a:extLst>
                    <a:ext uri="{FF2B5EF4-FFF2-40B4-BE49-F238E27FC236}">
                      <a16:creationId xmlns:a16="http://schemas.microsoft.com/office/drawing/2014/main" id="{9CBA6B4F-CCA6-D5B1-DA37-00D8AFEEEC99}"/>
                    </a:ext>
                  </a:extLst>
                </p14:cNvPr>
                <p14:cNvContentPartPr/>
                <p14:nvPr/>
              </p14:nvContentPartPr>
              <p14:xfrm>
                <a:off x="289745" y="182548"/>
                <a:ext cx="148680" cy="262800"/>
              </p14:xfrm>
            </p:contentPart>
          </mc:Choice>
          <mc:Fallback xmlns="">
            <p:pic>
              <p:nvPicPr>
                <p:cNvPr id="38" name="Ink 37">
                  <a:extLst>
                    <a:ext uri="{FF2B5EF4-FFF2-40B4-BE49-F238E27FC236}">
                      <a16:creationId xmlns:a16="http://schemas.microsoft.com/office/drawing/2014/main" id="{9CBA6B4F-CCA6-D5B1-DA37-00D8AFEEEC99}"/>
                    </a:ext>
                  </a:extLst>
                </p:cNvPr>
                <p:cNvPicPr/>
                <p:nvPr/>
              </p:nvPicPr>
              <p:blipFill>
                <a:blip r:embed="rId60"/>
                <a:stretch>
                  <a:fillRect/>
                </a:stretch>
              </p:blipFill>
              <p:spPr>
                <a:xfrm>
                  <a:off x="281105" y="173548"/>
                  <a:ext cx="16632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9" name="Ink 38">
                  <a:extLst>
                    <a:ext uri="{FF2B5EF4-FFF2-40B4-BE49-F238E27FC236}">
                      <a16:creationId xmlns:a16="http://schemas.microsoft.com/office/drawing/2014/main" id="{65291DA9-E6B4-55A8-A827-A1B4F90B3264}"/>
                    </a:ext>
                  </a:extLst>
                </p14:cNvPr>
                <p14:cNvContentPartPr/>
                <p14:nvPr/>
              </p14:nvContentPartPr>
              <p14:xfrm>
                <a:off x="463625" y="232228"/>
                <a:ext cx="113760" cy="167400"/>
              </p14:xfrm>
            </p:contentPart>
          </mc:Choice>
          <mc:Fallback xmlns="">
            <p:pic>
              <p:nvPicPr>
                <p:cNvPr id="39" name="Ink 38">
                  <a:extLst>
                    <a:ext uri="{FF2B5EF4-FFF2-40B4-BE49-F238E27FC236}">
                      <a16:creationId xmlns:a16="http://schemas.microsoft.com/office/drawing/2014/main" id="{65291DA9-E6B4-55A8-A827-A1B4F90B3264}"/>
                    </a:ext>
                  </a:extLst>
                </p:cNvPr>
                <p:cNvPicPr/>
                <p:nvPr/>
              </p:nvPicPr>
              <p:blipFill>
                <a:blip r:embed="rId62"/>
                <a:stretch>
                  <a:fillRect/>
                </a:stretch>
              </p:blipFill>
              <p:spPr>
                <a:xfrm>
                  <a:off x="454985" y="223588"/>
                  <a:ext cx="131400" cy="185040"/>
                </a:xfrm>
                <a:prstGeom prst="rect">
                  <a:avLst/>
                </a:prstGeom>
              </p:spPr>
            </p:pic>
          </mc:Fallback>
        </mc:AlternateContent>
      </p:grpSp>
    </p:spTree>
    <p:extLst>
      <p:ext uri="{BB962C8B-B14F-4D97-AF65-F5344CB8AC3E}">
        <p14:creationId xmlns:p14="http://schemas.microsoft.com/office/powerpoint/2010/main" val="1401785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15BE59-91C1-FB6C-DA18-F57B139A8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072"/>
            <a:ext cx="12192000" cy="6811855"/>
          </a:xfrm>
          <a:prstGeom prst="rect">
            <a:avLst/>
          </a:prstGeom>
        </p:spPr>
      </p:pic>
    </p:spTree>
    <p:extLst>
      <p:ext uri="{BB962C8B-B14F-4D97-AF65-F5344CB8AC3E}">
        <p14:creationId xmlns:p14="http://schemas.microsoft.com/office/powerpoint/2010/main" val="3942641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B524E1-33B6-82C9-B4AB-545D9CC408AB}"/>
              </a:ext>
            </a:extLst>
          </p:cNvPr>
          <p:cNvSpPr>
            <a:spLocks noGrp="1"/>
          </p:cNvSpPr>
          <p:nvPr>
            <p:ph type="title"/>
          </p:nvPr>
        </p:nvSpPr>
        <p:spPr>
          <a:xfrm>
            <a:off x="1256490" y="88225"/>
            <a:ext cx="9298021" cy="403360"/>
          </a:xfrm>
        </p:spPr>
        <p:txBody>
          <a:bodyPr vert="horz" lIns="91440" tIns="45720" rIns="91440" bIns="45720" rtlCol="0" anchor="b">
            <a:normAutofit fontScale="90000"/>
          </a:bodyPr>
          <a:lstStyle/>
          <a:p>
            <a:pPr algn="ctr"/>
            <a:r>
              <a:rPr lang="en-US" sz="3200" dirty="0"/>
              <a:t>Internal Working of JVM</a:t>
            </a:r>
            <a:endParaRPr lang="en-US" sz="3200" kern="1200" dirty="0">
              <a:solidFill>
                <a:schemeClr val="tx1"/>
              </a:solidFill>
              <a:latin typeface="+mj-lt"/>
              <a:ea typeface="+mj-ea"/>
              <a:cs typeface="+mj-cs"/>
            </a:endParaRPr>
          </a:p>
        </p:txBody>
      </p:sp>
      <p:sp>
        <p:nvSpPr>
          <p:cNvPr id="2" name="Content Placeholder 1">
            <a:extLst>
              <a:ext uri="{FF2B5EF4-FFF2-40B4-BE49-F238E27FC236}">
                <a16:creationId xmlns:a16="http://schemas.microsoft.com/office/drawing/2014/main" id="{2880F33E-B041-11C3-7108-B742EEABC3E5}"/>
              </a:ext>
            </a:extLst>
          </p:cNvPr>
          <p:cNvSpPr>
            <a:spLocks noGrp="1"/>
          </p:cNvSpPr>
          <p:nvPr>
            <p:ph idx="1"/>
          </p:nvPr>
        </p:nvSpPr>
        <p:spPr>
          <a:xfrm>
            <a:off x="503407" y="491585"/>
            <a:ext cx="11185186" cy="5393649"/>
          </a:xfrm>
        </p:spPr>
        <p:txBody>
          <a:bodyPr>
            <a:noAutofit/>
          </a:bodyPr>
          <a:lstStyle/>
          <a:p>
            <a:pPr marL="0" indent="0">
              <a:buNone/>
            </a:pPr>
            <a:r>
              <a:rPr lang="en-US" sz="2000" dirty="0"/>
              <a:t>1.Class loader : When ever we run a program it is first loaded by class loader into memory. It is used to load the class files.</a:t>
            </a:r>
          </a:p>
          <a:p>
            <a:pPr marL="0" indent="0">
              <a:buNone/>
            </a:pPr>
            <a:r>
              <a:rPr lang="en-US" sz="2000" dirty="0"/>
              <a:t>-The first class to be loaded into memory is usually the class that contains the main() method.</a:t>
            </a:r>
          </a:p>
          <a:p>
            <a:pPr marL="0" indent="0">
              <a:buNone/>
            </a:pPr>
            <a:endParaRPr lang="en-US" sz="2000" dirty="0"/>
          </a:p>
          <a:p>
            <a:pPr marL="0" indent="0">
              <a:buNone/>
            </a:pPr>
            <a:r>
              <a:rPr lang="en-US" sz="2000" dirty="0"/>
              <a:t>2.Class area : It is also called as method area.</a:t>
            </a:r>
          </a:p>
          <a:p>
            <a:pPr marL="0" indent="0">
              <a:buNone/>
            </a:pPr>
            <a:r>
              <a:rPr lang="en-US" sz="2000" dirty="0"/>
              <a:t>-It stores all class level information like class name ,methods and variables information including static variables.</a:t>
            </a:r>
          </a:p>
          <a:p>
            <a:pPr marL="0" indent="0">
              <a:buNone/>
            </a:pPr>
            <a:endParaRPr lang="en-US" sz="2000" dirty="0"/>
          </a:p>
          <a:p>
            <a:pPr marL="0" indent="0">
              <a:buNone/>
            </a:pPr>
            <a:r>
              <a:rPr lang="en-US" sz="2000" dirty="0"/>
              <a:t>3.Heap area : It is a runtime area.</a:t>
            </a:r>
          </a:p>
          <a:p>
            <a:pPr marL="0" indent="0">
              <a:buNone/>
            </a:pPr>
            <a:r>
              <a:rPr lang="en-US" sz="2000" dirty="0"/>
              <a:t>-It stores all the objects and their corresponding instance/global variables </a:t>
            </a:r>
          </a:p>
          <a:p>
            <a:pPr marL="0" indent="0">
              <a:buNone/>
            </a:pPr>
            <a:endParaRPr lang="en-US" sz="2000" dirty="0"/>
          </a:p>
          <a:p>
            <a:pPr marL="0" indent="0">
              <a:buNone/>
            </a:pPr>
            <a:r>
              <a:rPr lang="en-US" sz="2000" dirty="0"/>
              <a:t>4.Stack area : All local variables of a method are stored here.</a:t>
            </a:r>
          </a:p>
          <a:p>
            <a:pPr marL="0" indent="0">
              <a:buNone/>
            </a:pPr>
            <a:r>
              <a:rPr lang="en-US" sz="2000" dirty="0"/>
              <a:t>5.PC register: It includes address of java virtual machine (JVM) instructions to be currently executed.</a:t>
            </a:r>
          </a:p>
          <a:p>
            <a:pPr marL="0" indent="0">
              <a:buNone/>
            </a:pPr>
            <a:endParaRPr lang="en-US" sz="2000" dirty="0"/>
          </a:p>
          <a:p>
            <a:pPr marL="0" indent="0">
              <a:buNone/>
            </a:pPr>
            <a:r>
              <a:rPr lang="en-US" sz="2000" dirty="0"/>
              <a:t>6.Native method stack : It contains all the native methods used in the application. These methods are written in a language other than the Java, such as C and C++.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E5C4D147-9AFF-EB67-C0E2-E156C47F578E}"/>
                  </a:ext>
                </a:extLst>
              </p14:cNvPr>
              <p14:cNvContentPartPr/>
              <p14:nvPr/>
            </p14:nvContentPartPr>
            <p14:xfrm>
              <a:off x="8617320" y="1357200"/>
              <a:ext cx="598320" cy="54000"/>
            </p14:xfrm>
          </p:contentPart>
        </mc:Choice>
        <mc:Fallback xmlns="">
          <p:pic>
            <p:nvPicPr>
              <p:cNvPr id="3" name="Ink 2">
                <a:extLst>
                  <a:ext uri="{FF2B5EF4-FFF2-40B4-BE49-F238E27FC236}">
                    <a16:creationId xmlns:a16="http://schemas.microsoft.com/office/drawing/2014/main" id="{E5C4D147-9AFF-EB67-C0E2-E156C47F578E}"/>
                  </a:ext>
                </a:extLst>
              </p:cNvPr>
              <p:cNvPicPr/>
              <p:nvPr/>
            </p:nvPicPr>
            <p:blipFill>
              <a:blip r:embed="rId3"/>
              <a:stretch>
                <a:fillRect/>
              </a:stretch>
            </p:blipFill>
            <p:spPr>
              <a:xfrm>
                <a:off x="8601480" y="1293840"/>
                <a:ext cx="62964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2467074F-E128-1C20-8342-CC3336149CAA}"/>
                  </a:ext>
                </a:extLst>
              </p14:cNvPr>
              <p14:cNvContentPartPr/>
              <p14:nvPr/>
            </p14:nvContentPartPr>
            <p14:xfrm>
              <a:off x="8777880" y="1321560"/>
              <a:ext cx="482400" cy="27360"/>
            </p14:xfrm>
          </p:contentPart>
        </mc:Choice>
        <mc:Fallback xmlns="">
          <p:pic>
            <p:nvPicPr>
              <p:cNvPr id="4" name="Ink 3">
                <a:extLst>
                  <a:ext uri="{FF2B5EF4-FFF2-40B4-BE49-F238E27FC236}">
                    <a16:creationId xmlns:a16="http://schemas.microsoft.com/office/drawing/2014/main" id="{2467074F-E128-1C20-8342-CC3336149CAA}"/>
                  </a:ext>
                </a:extLst>
              </p:cNvPr>
              <p:cNvPicPr/>
              <p:nvPr/>
            </p:nvPicPr>
            <p:blipFill>
              <a:blip r:embed="rId5"/>
              <a:stretch>
                <a:fillRect/>
              </a:stretch>
            </p:blipFill>
            <p:spPr>
              <a:xfrm>
                <a:off x="8762040" y="1258200"/>
                <a:ext cx="5137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1C57B67-0D3F-2AAC-8BA7-26E27CCDF239}"/>
                  </a:ext>
                </a:extLst>
              </p14:cNvPr>
              <p14:cNvContentPartPr/>
              <p14:nvPr/>
            </p14:nvContentPartPr>
            <p14:xfrm>
              <a:off x="9813600" y="1250280"/>
              <a:ext cx="384480" cy="169920"/>
            </p14:xfrm>
          </p:contentPart>
        </mc:Choice>
        <mc:Fallback xmlns="">
          <p:pic>
            <p:nvPicPr>
              <p:cNvPr id="6" name="Ink 5">
                <a:extLst>
                  <a:ext uri="{FF2B5EF4-FFF2-40B4-BE49-F238E27FC236}">
                    <a16:creationId xmlns:a16="http://schemas.microsoft.com/office/drawing/2014/main" id="{81C57B67-0D3F-2AAC-8BA7-26E27CCDF239}"/>
                  </a:ext>
                </a:extLst>
              </p:cNvPr>
              <p:cNvPicPr/>
              <p:nvPr/>
            </p:nvPicPr>
            <p:blipFill>
              <a:blip r:embed="rId9"/>
              <a:stretch>
                <a:fillRect/>
              </a:stretch>
            </p:blipFill>
            <p:spPr>
              <a:xfrm>
                <a:off x="9797760" y="1186920"/>
                <a:ext cx="41580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E02EF334-65F3-4928-9674-B7769F9ECE6C}"/>
                  </a:ext>
                </a:extLst>
              </p14:cNvPr>
              <p14:cNvContentPartPr/>
              <p14:nvPr/>
            </p14:nvContentPartPr>
            <p14:xfrm>
              <a:off x="8617320" y="1267920"/>
              <a:ext cx="1384200" cy="9360"/>
            </p14:xfrm>
          </p:contentPart>
        </mc:Choice>
        <mc:Fallback xmlns="">
          <p:pic>
            <p:nvPicPr>
              <p:cNvPr id="7" name="Ink 6">
                <a:extLst>
                  <a:ext uri="{FF2B5EF4-FFF2-40B4-BE49-F238E27FC236}">
                    <a16:creationId xmlns:a16="http://schemas.microsoft.com/office/drawing/2014/main" id="{E02EF334-65F3-4928-9674-B7769F9ECE6C}"/>
                  </a:ext>
                </a:extLst>
              </p:cNvPr>
              <p:cNvPicPr/>
              <p:nvPr/>
            </p:nvPicPr>
            <p:blipFill>
              <a:blip r:embed="rId11"/>
              <a:stretch>
                <a:fillRect/>
              </a:stretch>
            </p:blipFill>
            <p:spPr>
              <a:xfrm>
                <a:off x="8601480" y="1204560"/>
                <a:ext cx="141552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79D36866-3D55-2BA5-5884-AD004B0AD58C}"/>
                  </a:ext>
                </a:extLst>
              </p14:cNvPr>
              <p14:cNvContentPartPr/>
              <p14:nvPr/>
            </p14:nvContentPartPr>
            <p14:xfrm>
              <a:off x="4652280" y="2544840"/>
              <a:ext cx="1089720" cy="27360"/>
            </p14:xfrm>
          </p:contentPart>
        </mc:Choice>
        <mc:Fallback xmlns="">
          <p:pic>
            <p:nvPicPr>
              <p:cNvPr id="12" name="Ink 11">
                <a:extLst>
                  <a:ext uri="{FF2B5EF4-FFF2-40B4-BE49-F238E27FC236}">
                    <a16:creationId xmlns:a16="http://schemas.microsoft.com/office/drawing/2014/main" id="{79D36866-3D55-2BA5-5884-AD004B0AD58C}"/>
                  </a:ext>
                </a:extLst>
              </p:cNvPr>
              <p:cNvPicPr/>
              <p:nvPr/>
            </p:nvPicPr>
            <p:blipFill>
              <a:blip r:embed="rId19"/>
              <a:stretch>
                <a:fillRect/>
              </a:stretch>
            </p:blipFill>
            <p:spPr>
              <a:xfrm>
                <a:off x="4636440" y="2481480"/>
                <a:ext cx="112104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1FF88F76-378F-83F2-D5EF-EA61989A8A1C}"/>
                  </a:ext>
                </a:extLst>
              </p14:cNvPr>
              <p14:cNvContentPartPr/>
              <p14:nvPr/>
            </p14:nvContentPartPr>
            <p14:xfrm>
              <a:off x="5902560" y="2580840"/>
              <a:ext cx="830880" cy="36000"/>
            </p14:xfrm>
          </p:contentPart>
        </mc:Choice>
        <mc:Fallback xmlns="">
          <p:pic>
            <p:nvPicPr>
              <p:cNvPr id="13" name="Ink 12">
                <a:extLst>
                  <a:ext uri="{FF2B5EF4-FFF2-40B4-BE49-F238E27FC236}">
                    <a16:creationId xmlns:a16="http://schemas.microsoft.com/office/drawing/2014/main" id="{1FF88F76-378F-83F2-D5EF-EA61989A8A1C}"/>
                  </a:ext>
                </a:extLst>
              </p:cNvPr>
              <p:cNvPicPr/>
              <p:nvPr/>
            </p:nvPicPr>
            <p:blipFill>
              <a:blip r:embed="rId21"/>
              <a:stretch>
                <a:fillRect/>
              </a:stretch>
            </p:blipFill>
            <p:spPr>
              <a:xfrm>
                <a:off x="5886720" y="2517480"/>
                <a:ext cx="86220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5FC918AB-53EC-4123-C8A4-09C537C60DFF}"/>
                  </a:ext>
                </a:extLst>
              </p14:cNvPr>
              <p14:cNvContentPartPr/>
              <p14:nvPr/>
            </p14:nvContentPartPr>
            <p14:xfrm>
              <a:off x="7277760" y="2544840"/>
              <a:ext cx="964800" cy="36360"/>
            </p14:xfrm>
          </p:contentPart>
        </mc:Choice>
        <mc:Fallback xmlns="">
          <p:pic>
            <p:nvPicPr>
              <p:cNvPr id="14" name="Ink 13">
                <a:extLst>
                  <a:ext uri="{FF2B5EF4-FFF2-40B4-BE49-F238E27FC236}">
                    <a16:creationId xmlns:a16="http://schemas.microsoft.com/office/drawing/2014/main" id="{5FC918AB-53EC-4123-C8A4-09C537C60DFF}"/>
                  </a:ext>
                </a:extLst>
              </p:cNvPr>
              <p:cNvPicPr/>
              <p:nvPr/>
            </p:nvPicPr>
            <p:blipFill>
              <a:blip r:embed="rId23"/>
              <a:stretch>
                <a:fillRect/>
              </a:stretch>
            </p:blipFill>
            <p:spPr>
              <a:xfrm>
                <a:off x="7261920" y="2481480"/>
                <a:ext cx="99612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BD1ADA34-27F3-AD1E-4461-D3CCAB3B3133}"/>
                  </a:ext>
                </a:extLst>
              </p14:cNvPr>
              <p14:cNvContentPartPr/>
              <p14:nvPr/>
            </p14:nvContentPartPr>
            <p14:xfrm>
              <a:off x="10599480" y="2562840"/>
              <a:ext cx="518400" cy="36000"/>
            </p14:xfrm>
          </p:contentPart>
        </mc:Choice>
        <mc:Fallback xmlns="">
          <p:pic>
            <p:nvPicPr>
              <p:cNvPr id="15" name="Ink 14">
                <a:extLst>
                  <a:ext uri="{FF2B5EF4-FFF2-40B4-BE49-F238E27FC236}">
                    <a16:creationId xmlns:a16="http://schemas.microsoft.com/office/drawing/2014/main" id="{BD1ADA34-27F3-AD1E-4461-D3CCAB3B3133}"/>
                  </a:ext>
                </a:extLst>
              </p:cNvPr>
              <p:cNvPicPr/>
              <p:nvPr/>
            </p:nvPicPr>
            <p:blipFill>
              <a:blip r:embed="rId25"/>
              <a:stretch>
                <a:fillRect/>
              </a:stretch>
            </p:blipFill>
            <p:spPr>
              <a:xfrm>
                <a:off x="10583640" y="2499480"/>
                <a:ext cx="549720" cy="162720"/>
              </a:xfrm>
              <a:prstGeom prst="rect">
                <a:avLst/>
              </a:prstGeom>
            </p:spPr>
          </p:pic>
        </mc:Fallback>
      </mc:AlternateContent>
    </p:spTree>
    <p:extLst>
      <p:ext uri="{BB962C8B-B14F-4D97-AF65-F5344CB8AC3E}">
        <p14:creationId xmlns:p14="http://schemas.microsoft.com/office/powerpoint/2010/main" val="5416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B524E1-33B6-82C9-B4AB-545D9CC408AB}"/>
              </a:ext>
            </a:extLst>
          </p:cNvPr>
          <p:cNvSpPr>
            <a:spLocks noGrp="1"/>
          </p:cNvSpPr>
          <p:nvPr>
            <p:ph type="title"/>
          </p:nvPr>
        </p:nvSpPr>
        <p:spPr>
          <a:xfrm>
            <a:off x="1295400" y="209684"/>
            <a:ext cx="9298021" cy="403360"/>
          </a:xfrm>
        </p:spPr>
        <p:txBody>
          <a:bodyPr vert="horz" lIns="91440" tIns="45720" rIns="91440" bIns="45720" rtlCol="0" anchor="b">
            <a:normAutofit fontScale="90000"/>
          </a:bodyPr>
          <a:lstStyle/>
          <a:p>
            <a:pPr algn="ctr"/>
            <a:r>
              <a:rPr lang="en-US" sz="3200" dirty="0"/>
              <a:t>Internal Working of JVM</a:t>
            </a:r>
            <a:endParaRPr lang="en-US" sz="3200" kern="1200" dirty="0">
              <a:solidFill>
                <a:schemeClr val="tx1"/>
              </a:solidFill>
              <a:latin typeface="+mj-lt"/>
              <a:ea typeface="+mj-ea"/>
              <a:cs typeface="+mj-cs"/>
            </a:endParaRPr>
          </a:p>
        </p:txBody>
      </p:sp>
      <p:sp>
        <p:nvSpPr>
          <p:cNvPr id="2" name="Content Placeholder 1">
            <a:extLst>
              <a:ext uri="{FF2B5EF4-FFF2-40B4-BE49-F238E27FC236}">
                <a16:creationId xmlns:a16="http://schemas.microsoft.com/office/drawing/2014/main" id="{2880F33E-B041-11C3-7108-B742EEABC3E5}"/>
              </a:ext>
            </a:extLst>
          </p:cNvPr>
          <p:cNvSpPr>
            <a:spLocks noGrp="1"/>
          </p:cNvSpPr>
          <p:nvPr>
            <p:ph idx="1"/>
          </p:nvPr>
        </p:nvSpPr>
        <p:spPr>
          <a:xfrm>
            <a:off x="201849" y="894945"/>
            <a:ext cx="11788302" cy="5603132"/>
          </a:xfrm>
        </p:spPr>
        <p:txBody>
          <a:bodyPr>
            <a:normAutofit lnSpcReduction="10000"/>
          </a:bodyPr>
          <a:lstStyle/>
          <a:p>
            <a:pPr marL="0" indent="0">
              <a:buNone/>
            </a:pPr>
            <a:r>
              <a:rPr lang="en-US" dirty="0"/>
              <a:t>7.Execution Engine : It contains Interpreter , JIT compiler and garbage collector </a:t>
            </a:r>
          </a:p>
          <a:p>
            <a:pPr marL="0" indent="0">
              <a:buNone/>
            </a:pPr>
            <a:r>
              <a:rPr lang="en-US" dirty="0"/>
              <a:t>-Interpreter: It interprets the bytecode line by line and then executes.</a:t>
            </a:r>
          </a:p>
          <a:p>
            <a:pPr marL="0" indent="0">
              <a:buNone/>
            </a:pPr>
            <a:r>
              <a:rPr lang="en-US" dirty="0"/>
              <a:t>-Just-In-Time Compiler(JIT) : It is used to increase the efficiency of an interpreter. It compiles the entire bytecode and changes it to native code </a:t>
            </a:r>
          </a:p>
          <a:p>
            <a:pPr marL="0" indent="0">
              <a:buNone/>
            </a:pPr>
            <a:r>
              <a:rPr lang="en-US" dirty="0"/>
              <a:t>-Garbage Collector: It destroys un-referenced objects. </a:t>
            </a:r>
          </a:p>
          <a:p>
            <a:pPr marL="0" indent="0">
              <a:buNone/>
            </a:pPr>
            <a:endParaRPr lang="en-US" dirty="0"/>
          </a:p>
          <a:p>
            <a:pPr marL="0" indent="0">
              <a:buNone/>
            </a:pPr>
            <a:r>
              <a:rPr lang="en-US" dirty="0"/>
              <a:t>8.Native method interface: It is an interface that interacts with the Native Method Libraries and provides the native libraries(C, C++) required for the execution</a:t>
            </a:r>
          </a:p>
          <a:p>
            <a:pPr marL="0" indent="0">
              <a:buNone/>
            </a:pPr>
            <a:endParaRPr lang="en-US" dirty="0"/>
          </a:p>
          <a:p>
            <a:pPr marL="0" indent="0">
              <a:buNone/>
            </a:pPr>
            <a:r>
              <a:rPr lang="en-US" dirty="0"/>
              <a:t>9.Java Native libraires :  Native Method Libraries are libraries that are written in other programming languages, such as C, C++, and assembly. These native libraries can be loaded through JNI (Native method interface).</a:t>
            </a:r>
          </a:p>
        </p:txBody>
      </p:sp>
    </p:spTree>
    <p:extLst>
      <p:ext uri="{BB962C8B-B14F-4D97-AF65-F5344CB8AC3E}">
        <p14:creationId xmlns:p14="http://schemas.microsoft.com/office/powerpoint/2010/main" val="161579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B524E1-33B6-82C9-B4AB-545D9CC408AB}"/>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dirty="0"/>
              <a:t>Internal Working of JVM</a:t>
            </a:r>
            <a:endParaRPr lang="en-US" sz="5400" kern="1200" dirty="0">
              <a:solidFill>
                <a:schemeClr val="tx1"/>
              </a:solidFill>
              <a:latin typeface="+mj-lt"/>
              <a:ea typeface="+mj-ea"/>
              <a:cs typeface="+mj-cs"/>
            </a:endParaRPr>
          </a:p>
        </p:txBody>
      </p:sp>
      <p:pic>
        <p:nvPicPr>
          <p:cNvPr id="2" name="Picture 1">
            <a:extLst>
              <a:ext uri="{FF2B5EF4-FFF2-40B4-BE49-F238E27FC236}">
                <a16:creationId xmlns:a16="http://schemas.microsoft.com/office/drawing/2014/main" id="{38BB481D-5114-6632-5991-8726F17A03F2}"/>
              </a:ext>
            </a:extLst>
          </p:cNvPr>
          <p:cNvPicPr>
            <a:picLocks noChangeAspect="1"/>
          </p:cNvPicPr>
          <p:nvPr/>
        </p:nvPicPr>
        <p:blipFill>
          <a:blip r:embed="rId2"/>
          <a:stretch>
            <a:fillRect/>
          </a:stretch>
        </p:blipFill>
        <p:spPr>
          <a:xfrm>
            <a:off x="1156780" y="1081166"/>
            <a:ext cx="9878440" cy="5708443"/>
          </a:xfrm>
          <a:prstGeom prst="rect">
            <a:avLst/>
          </a:prstGeom>
        </p:spPr>
      </p:pic>
    </p:spTree>
    <p:extLst>
      <p:ext uri="{BB962C8B-B14F-4D97-AF65-F5344CB8AC3E}">
        <p14:creationId xmlns:p14="http://schemas.microsoft.com/office/powerpoint/2010/main" val="336867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B524E1-33B6-82C9-B4AB-545D9CC408AB}"/>
              </a:ext>
            </a:extLst>
          </p:cNvPr>
          <p:cNvSpPr>
            <a:spLocks noGrp="1"/>
          </p:cNvSpPr>
          <p:nvPr>
            <p:ph type="ctrTitle"/>
          </p:nvPr>
        </p:nvSpPr>
        <p:spPr>
          <a:xfrm>
            <a:off x="1580744" y="0"/>
            <a:ext cx="9030511" cy="823169"/>
          </a:xfrm>
        </p:spPr>
        <p:txBody>
          <a:bodyPr vert="horz" lIns="91440" tIns="45720" rIns="91440" bIns="45720" rtlCol="0" anchor="b">
            <a:normAutofit fontScale="90000"/>
          </a:bodyPr>
          <a:lstStyle/>
          <a:p>
            <a:pPr algn="ctr"/>
            <a:r>
              <a:rPr lang="en-US" sz="5400" dirty="0"/>
              <a:t>JRE</a:t>
            </a:r>
            <a:endParaRPr lang="en-US" sz="5400" kern="1200" dirty="0">
              <a:solidFill>
                <a:schemeClr val="tx1"/>
              </a:solidFill>
              <a:latin typeface="+mj-lt"/>
              <a:ea typeface="+mj-ea"/>
              <a:cs typeface="+mj-cs"/>
            </a:endParaRPr>
          </a:p>
        </p:txBody>
      </p:sp>
      <p:sp>
        <p:nvSpPr>
          <p:cNvPr id="2" name="Subtitle 1">
            <a:extLst>
              <a:ext uri="{FF2B5EF4-FFF2-40B4-BE49-F238E27FC236}">
                <a16:creationId xmlns:a16="http://schemas.microsoft.com/office/drawing/2014/main" id="{45146CE2-0BDF-C3D6-DFF2-C6485AC25AE3}"/>
              </a:ext>
            </a:extLst>
          </p:cNvPr>
          <p:cNvSpPr>
            <a:spLocks noGrp="1"/>
          </p:cNvSpPr>
          <p:nvPr>
            <p:ph type="subTitle" idx="1"/>
          </p:nvPr>
        </p:nvSpPr>
        <p:spPr>
          <a:xfrm>
            <a:off x="230221" y="970704"/>
            <a:ext cx="11160867" cy="2735533"/>
          </a:xfrm>
        </p:spPr>
        <p:txBody>
          <a:bodyPr>
            <a:normAutofit fontScale="92500" lnSpcReduction="20000"/>
          </a:bodyPr>
          <a:lstStyle/>
          <a:p>
            <a:pPr marL="342900" indent="-342900" algn="l">
              <a:buFont typeface="Arial" panose="020B0604020202020204" pitchFamily="34" charset="0"/>
              <a:buChar char="•"/>
            </a:pPr>
            <a:r>
              <a:rPr lang="en-US" dirty="0">
                <a:highlight>
                  <a:srgbClr val="FFFF00"/>
                </a:highlight>
              </a:rPr>
              <a:t>JRE : Java Runtime Environment</a:t>
            </a:r>
          </a:p>
          <a:p>
            <a:pPr marL="342900" indent="-342900" algn="l">
              <a:buFont typeface="Arial" panose="020B0604020202020204" pitchFamily="34" charset="0"/>
              <a:buChar char="•"/>
            </a:pPr>
            <a:r>
              <a:rPr lang="en-US" dirty="0"/>
              <a:t>It includes set of libraries ,other files and rt.jar files that JVM requires at run time.</a:t>
            </a:r>
          </a:p>
          <a:p>
            <a:pPr marL="342900" indent="-342900" algn="l">
              <a:buFont typeface="Arial" panose="020B0604020202020204" pitchFamily="34" charset="0"/>
              <a:buChar char="•"/>
            </a:pPr>
            <a:r>
              <a:rPr lang="en-US" dirty="0"/>
              <a:t>If you want to only run a program, then JRE is sufficient.</a:t>
            </a:r>
          </a:p>
          <a:p>
            <a:pPr marL="342900" indent="-342900" algn="l">
              <a:buFont typeface="Arial" panose="020B0604020202020204" pitchFamily="34" charset="0"/>
              <a:buChar char="•"/>
            </a:pPr>
            <a:r>
              <a:rPr lang="en-US" dirty="0"/>
              <a:t>It is Platform Dependent.</a:t>
            </a:r>
          </a:p>
          <a:p>
            <a:pPr marL="342900" indent="-342900" algn="l">
              <a:buFont typeface="Arial" panose="020B0604020202020204" pitchFamily="34" charset="0"/>
              <a:buChar char="•"/>
            </a:pPr>
            <a:r>
              <a:rPr lang="en-US" dirty="0"/>
              <a:t>It is Physically present.</a:t>
            </a:r>
          </a:p>
          <a:p>
            <a:pPr marL="342900" indent="-342900" algn="l">
              <a:buFont typeface="Arial" panose="020B0604020202020204" pitchFamily="34" charset="0"/>
              <a:buChar char="•"/>
            </a:pPr>
            <a:endParaRPr lang="en-US" dirty="0"/>
          </a:p>
          <a:p>
            <a:pPr algn="l"/>
            <a:r>
              <a:rPr lang="en-US" dirty="0"/>
              <a:t> </a:t>
            </a:r>
          </a:p>
        </p:txBody>
      </p:sp>
      <p:pic>
        <p:nvPicPr>
          <p:cNvPr id="7" name="Picture 6" descr="Chart, bubble chart&#10;&#10;Description automatically generated">
            <a:extLst>
              <a:ext uri="{FF2B5EF4-FFF2-40B4-BE49-F238E27FC236}">
                <a16:creationId xmlns:a16="http://schemas.microsoft.com/office/drawing/2014/main" id="{BCBD3BCC-0BFC-4432-74E4-45B3DF876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140" y="3076054"/>
            <a:ext cx="5111582" cy="3205905"/>
          </a:xfrm>
          <a:prstGeom prst="rect">
            <a:avLst/>
          </a:prstGeom>
        </p:spPr>
      </p:pic>
    </p:spTree>
    <p:extLst>
      <p:ext uri="{BB962C8B-B14F-4D97-AF65-F5344CB8AC3E}">
        <p14:creationId xmlns:p14="http://schemas.microsoft.com/office/powerpoint/2010/main" val="375754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B524E1-33B6-82C9-B4AB-545D9CC408AB}"/>
              </a:ext>
            </a:extLst>
          </p:cNvPr>
          <p:cNvSpPr>
            <a:spLocks noGrp="1"/>
          </p:cNvSpPr>
          <p:nvPr>
            <p:ph type="title"/>
          </p:nvPr>
        </p:nvSpPr>
        <p:spPr>
          <a:xfrm>
            <a:off x="838200" y="-89701"/>
            <a:ext cx="10515599" cy="932688"/>
          </a:xfrm>
        </p:spPr>
        <p:txBody>
          <a:bodyPr vert="horz" lIns="91440" tIns="45720" rIns="91440" bIns="45720" rtlCol="0" anchor="b">
            <a:normAutofit/>
          </a:bodyPr>
          <a:lstStyle/>
          <a:p>
            <a:pPr algn="ctr"/>
            <a:r>
              <a:rPr lang="en-US" sz="5400" dirty="0"/>
              <a:t>JDK</a:t>
            </a:r>
            <a:endParaRPr lang="en-US" sz="5400" kern="1200" dirty="0">
              <a:solidFill>
                <a:schemeClr val="tx1"/>
              </a:solidFill>
              <a:latin typeface="+mj-lt"/>
              <a:ea typeface="+mj-ea"/>
              <a:cs typeface="+mj-cs"/>
            </a:endParaRPr>
          </a:p>
        </p:txBody>
      </p:sp>
      <p:sp>
        <p:nvSpPr>
          <p:cNvPr id="3" name="Subtitle 1">
            <a:extLst>
              <a:ext uri="{FF2B5EF4-FFF2-40B4-BE49-F238E27FC236}">
                <a16:creationId xmlns:a16="http://schemas.microsoft.com/office/drawing/2014/main" id="{D17B2706-8CC7-EA2C-0BB0-508E1D9DC8DB}"/>
              </a:ext>
            </a:extLst>
          </p:cNvPr>
          <p:cNvSpPr txBox="1">
            <a:spLocks/>
          </p:cNvSpPr>
          <p:nvPr/>
        </p:nvSpPr>
        <p:spPr>
          <a:xfrm>
            <a:off x="533399" y="663025"/>
            <a:ext cx="10820400" cy="2765975"/>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dirty="0">
                <a:solidFill>
                  <a:schemeClr val="tx1"/>
                </a:solidFill>
                <a:highlight>
                  <a:srgbClr val="FFFF00"/>
                </a:highlight>
              </a:rPr>
              <a:t>JDK : Java Development Kit</a:t>
            </a:r>
          </a:p>
          <a:p>
            <a:pPr marL="342900" indent="-342900">
              <a:buFont typeface="Arial" panose="020B0604020202020204" pitchFamily="34" charset="0"/>
              <a:buChar char="•"/>
            </a:pPr>
            <a:r>
              <a:rPr lang="en-US" dirty="0">
                <a:solidFill>
                  <a:schemeClr val="tx1"/>
                </a:solidFill>
              </a:rPr>
              <a:t>It is a software development environment which is used to develop java applications</a:t>
            </a:r>
          </a:p>
          <a:p>
            <a:pPr marL="342900" indent="-342900">
              <a:buFont typeface="Arial" panose="020B0604020202020204" pitchFamily="34" charset="0"/>
              <a:buChar char="•"/>
            </a:pPr>
            <a:r>
              <a:rPr lang="en-US" dirty="0">
                <a:solidFill>
                  <a:schemeClr val="tx1"/>
                </a:solidFill>
              </a:rPr>
              <a:t>JDK contains all the tools required to compile, debug and run a program.</a:t>
            </a:r>
          </a:p>
          <a:p>
            <a:pPr marL="342900" indent="-342900">
              <a:buFont typeface="Arial" panose="020B0604020202020204" pitchFamily="34" charset="0"/>
              <a:buChar char="•"/>
            </a:pPr>
            <a:r>
              <a:rPr lang="en-US" dirty="0">
                <a:solidFill>
                  <a:schemeClr val="tx1"/>
                </a:solidFill>
              </a:rPr>
              <a:t>It includes JRE + Development tools such as javac , Java, Javadoc …etc.</a:t>
            </a:r>
          </a:p>
          <a:p>
            <a:pPr marL="342900" indent="-342900">
              <a:buFont typeface="Arial" panose="020B0604020202020204" pitchFamily="34" charset="0"/>
              <a:buChar char="•"/>
            </a:pPr>
            <a:r>
              <a:rPr lang="en-US" dirty="0">
                <a:solidFill>
                  <a:schemeClr val="tx1"/>
                </a:solidFill>
              </a:rPr>
              <a:t>If you want to create and run the program, then JDK is required.</a:t>
            </a:r>
          </a:p>
          <a:p>
            <a:pPr marL="342900" indent="-342900">
              <a:buFont typeface="Arial" panose="020B0604020202020204" pitchFamily="34" charset="0"/>
              <a:buChar char="•"/>
            </a:pPr>
            <a:r>
              <a:rPr lang="en-US" dirty="0">
                <a:solidFill>
                  <a:schemeClr val="tx1"/>
                </a:solidFill>
              </a:rPr>
              <a:t>It is platform dependent</a:t>
            </a:r>
          </a:p>
          <a:p>
            <a:pPr marL="342900" indent="-342900">
              <a:buFont typeface="Arial" panose="020B0604020202020204" pitchFamily="34" charset="0"/>
              <a:buChar char="•"/>
            </a:pPr>
            <a:r>
              <a:rPr lang="en-US" dirty="0">
                <a:solidFill>
                  <a:schemeClr val="tx1"/>
                </a:solidFill>
              </a:rPr>
              <a:t>It is physically present  </a:t>
            </a:r>
          </a:p>
        </p:txBody>
      </p:sp>
      <p:pic>
        <p:nvPicPr>
          <p:cNvPr id="4" name="Picture 3" descr="Chart&#10;&#10;Description automatically generated with medium confidence">
            <a:extLst>
              <a:ext uri="{FF2B5EF4-FFF2-40B4-BE49-F238E27FC236}">
                <a16:creationId xmlns:a16="http://schemas.microsoft.com/office/drawing/2014/main" id="{BAAB05EB-B840-BABA-E5BB-AB38B121E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367" y="2727898"/>
            <a:ext cx="6829425" cy="404812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3F59514-6C5B-FABB-FF14-6E75AB5B152C}"/>
                  </a:ext>
                </a:extLst>
              </p14:cNvPr>
              <p14:cNvContentPartPr/>
              <p14:nvPr/>
            </p14:nvContentPartPr>
            <p14:xfrm>
              <a:off x="3994865" y="576637"/>
              <a:ext cx="360" cy="360"/>
            </p14:xfrm>
          </p:contentPart>
        </mc:Choice>
        <mc:Fallback xmlns="">
          <p:pic>
            <p:nvPicPr>
              <p:cNvPr id="2" name="Ink 1">
                <a:extLst>
                  <a:ext uri="{FF2B5EF4-FFF2-40B4-BE49-F238E27FC236}">
                    <a16:creationId xmlns:a16="http://schemas.microsoft.com/office/drawing/2014/main" id="{03F59514-6C5B-FABB-FF14-6E75AB5B152C}"/>
                  </a:ext>
                </a:extLst>
              </p:cNvPr>
              <p:cNvPicPr/>
              <p:nvPr/>
            </p:nvPicPr>
            <p:blipFill>
              <a:blip r:embed="rId4"/>
              <a:stretch>
                <a:fillRect/>
              </a:stretch>
            </p:blipFill>
            <p:spPr>
              <a:xfrm>
                <a:off x="3985865" y="5676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8" name="Ink 47">
                <a:extLst>
                  <a:ext uri="{FF2B5EF4-FFF2-40B4-BE49-F238E27FC236}">
                    <a16:creationId xmlns:a16="http://schemas.microsoft.com/office/drawing/2014/main" id="{8920357E-88D7-A296-5956-D0E2F229B239}"/>
                  </a:ext>
                </a:extLst>
              </p14:cNvPr>
              <p14:cNvContentPartPr/>
              <p14:nvPr/>
            </p14:nvContentPartPr>
            <p14:xfrm>
              <a:off x="9057545" y="4318477"/>
              <a:ext cx="185040" cy="310680"/>
            </p14:xfrm>
          </p:contentPart>
        </mc:Choice>
        <mc:Fallback xmlns="">
          <p:pic>
            <p:nvPicPr>
              <p:cNvPr id="48" name="Ink 47">
                <a:extLst>
                  <a:ext uri="{FF2B5EF4-FFF2-40B4-BE49-F238E27FC236}">
                    <a16:creationId xmlns:a16="http://schemas.microsoft.com/office/drawing/2014/main" id="{8920357E-88D7-A296-5956-D0E2F229B239}"/>
                  </a:ext>
                </a:extLst>
              </p:cNvPr>
              <p:cNvPicPr/>
              <p:nvPr/>
            </p:nvPicPr>
            <p:blipFill>
              <a:blip r:embed="rId78"/>
              <a:stretch>
                <a:fillRect/>
              </a:stretch>
            </p:blipFill>
            <p:spPr>
              <a:xfrm>
                <a:off x="9048545" y="4309837"/>
                <a:ext cx="202680" cy="328320"/>
              </a:xfrm>
              <a:prstGeom prst="rect">
                <a:avLst/>
              </a:prstGeom>
            </p:spPr>
          </p:pic>
        </mc:Fallback>
      </mc:AlternateContent>
    </p:spTree>
    <p:extLst>
      <p:ext uri="{BB962C8B-B14F-4D97-AF65-F5344CB8AC3E}">
        <p14:creationId xmlns:p14="http://schemas.microsoft.com/office/powerpoint/2010/main" val="257232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ppt_x"/>
                                          </p:val>
                                        </p:tav>
                                        <p:tav tm="100000">
                                          <p:val>
                                            <p:strVal val="#ppt_x"/>
                                          </p:val>
                                        </p:tav>
                                      </p:tavLst>
                                    </p:anim>
                                    <p:anim calcmode="lin" valueType="num">
                                      <p:cBhvr additive="base">
                                        <p:cTn id="3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B524E1-33B6-82C9-B4AB-545D9CC408AB}"/>
              </a:ext>
            </a:extLst>
          </p:cNvPr>
          <p:cNvSpPr>
            <a:spLocks noGrp="1"/>
          </p:cNvSpPr>
          <p:nvPr>
            <p:ph type="title"/>
          </p:nvPr>
        </p:nvSpPr>
        <p:spPr/>
        <p:txBody>
          <a:bodyPr vert="horz" lIns="91440" tIns="45720" rIns="91440" bIns="45720" rtlCol="0" anchor="b">
            <a:normAutofit fontScale="90000"/>
          </a:bodyPr>
          <a:lstStyle/>
          <a:p>
            <a:pPr algn="ctr"/>
            <a:r>
              <a:rPr lang="en-US" sz="5400" kern="1200" dirty="0">
                <a:solidFill>
                  <a:schemeClr val="tx1"/>
                </a:solidFill>
                <a:latin typeface="+mj-lt"/>
                <a:ea typeface="+mj-ea"/>
                <a:cs typeface="+mj-cs"/>
              </a:rPr>
              <a:t>Why Java is called a</a:t>
            </a:r>
            <a:r>
              <a:rPr lang="en-US" sz="5400" dirty="0"/>
              <a:t>s platform independent</a:t>
            </a:r>
            <a:endParaRPr lang="en-US" sz="5400" kern="1200" dirty="0">
              <a:solidFill>
                <a:schemeClr val="tx1"/>
              </a:solidFill>
              <a:latin typeface="+mj-lt"/>
              <a:ea typeface="+mj-ea"/>
              <a:cs typeface="+mj-cs"/>
            </a:endParaRPr>
          </a:p>
        </p:txBody>
      </p:sp>
      <p:sp>
        <p:nvSpPr>
          <p:cNvPr id="5" name="Content Placeholder 4">
            <a:extLst>
              <a:ext uri="{FF2B5EF4-FFF2-40B4-BE49-F238E27FC236}">
                <a16:creationId xmlns:a16="http://schemas.microsoft.com/office/drawing/2014/main" id="{8B019653-BE05-5E74-C7D3-D437D807A0CE}"/>
              </a:ext>
            </a:extLst>
          </p:cNvPr>
          <p:cNvSpPr>
            <a:spLocks noGrp="1"/>
          </p:cNvSpPr>
          <p:nvPr>
            <p:ph idx="1"/>
          </p:nvPr>
        </p:nvSpPr>
        <p:spPr/>
        <p:txBody>
          <a:bodyPr/>
          <a:lstStyle/>
          <a:p>
            <a:r>
              <a:rPr lang="en-US" dirty="0"/>
              <a:t>Java is platform independent because the bytecode which is generated from source code can run on any platform (machine) directedly. It means that bytecode is platform independent which eventually makes the  JAVA as platform independent</a:t>
            </a:r>
          </a:p>
        </p:txBody>
      </p:sp>
      <p:sp>
        <p:nvSpPr>
          <p:cNvPr id="3" name="Subtitle 1">
            <a:extLst>
              <a:ext uri="{FF2B5EF4-FFF2-40B4-BE49-F238E27FC236}">
                <a16:creationId xmlns:a16="http://schemas.microsoft.com/office/drawing/2014/main" id="{D17B2706-8CC7-EA2C-0BB0-508E1D9DC8DB}"/>
              </a:ext>
            </a:extLst>
          </p:cNvPr>
          <p:cNvSpPr txBox="1">
            <a:spLocks/>
          </p:cNvSpPr>
          <p:nvPr/>
        </p:nvSpPr>
        <p:spPr>
          <a:xfrm>
            <a:off x="838200" y="2046012"/>
            <a:ext cx="10820400" cy="27659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endParaRPr lang="en-US" dirty="0">
              <a:solidFill>
                <a:schemeClr val="tx1"/>
              </a:solidFill>
            </a:endParaRPr>
          </a:p>
        </p:txBody>
      </p:sp>
      <p:pic>
        <p:nvPicPr>
          <p:cNvPr id="2" name="Picture 1">
            <a:extLst>
              <a:ext uri="{FF2B5EF4-FFF2-40B4-BE49-F238E27FC236}">
                <a16:creationId xmlns:a16="http://schemas.microsoft.com/office/drawing/2014/main" id="{5F8A934F-770D-AA3E-65EF-769020267358}"/>
              </a:ext>
            </a:extLst>
          </p:cNvPr>
          <p:cNvPicPr>
            <a:picLocks noChangeAspect="1"/>
          </p:cNvPicPr>
          <p:nvPr/>
        </p:nvPicPr>
        <p:blipFill>
          <a:blip r:embed="rId2"/>
          <a:stretch>
            <a:fillRect/>
          </a:stretch>
        </p:blipFill>
        <p:spPr>
          <a:xfrm>
            <a:off x="2853199" y="3673636"/>
            <a:ext cx="6790401" cy="2503327"/>
          </a:xfrm>
          <a:prstGeom prst="rect">
            <a:avLst/>
          </a:prstGeom>
        </p:spPr>
      </p:pic>
    </p:spTree>
    <p:extLst>
      <p:ext uri="{BB962C8B-B14F-4D97-AF65-F5344CB8AC3E}">
        <p14:creationId xmlns:p14="http://schemas.microsoft.com/office/powerpoint/2010/main" val="407937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1">
            <a:extLst>
              <a:ext uri="{FF2B5EF4-FFF2-40B4-BE49-F238E27FC236}">
                <a16:creationId xmlns:a16="http://schemas.microsoft.com/office/drawing/2014/main" id="{D17B2706-8CC7-EA2C-0BB0-508E1D9DC8DB}"/>
              </a:ext>
            </a:extLst>
          </p:cNvPr>
          <p:cNvSpPr txBox="1">
            <a:spLocks/>
          </p:cNvSpPr>
          <p:nvPr/>
        </p:nvSpPr>
        <p:spPr>
          <a:xfrm>
            <a:off x="838200" y="2046012"/>
            <a:ext cx="10820400" cy="27659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endParaRPr lang="en-US" dirty="0">
              <a:solidFill>
                <a:schemeClr val="tx1"/>
              </a:solidFill>
            </a:endParaRPr>
          </a:p>
        </p:txBody>
      </p:sp>
      <p:pic>
        <p:nvPicPr>
          <p:cNvPr id="4" name="Content Placeholder 3">
            <a:extLst>
              <a:ext uri="{FF2B5EF4-FFF2-40B4-BE49-F238E27FC236}">
                <a16:creationId xmlns:a16="http://schemas.microsoft.com/office/drawing/2014/main" id="{6542AD0C-D052-1E6C-2BE8-FB83FE1E35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429" y="189082"/>
            <a:ext cx="10717141" cy="6479835"/>
          </a:xfrm>
        </p:spPr>
      </p:pic>
    </p:spTree>
    <p:extLst>
      <p:ext uri="{BB962C8B-B14F-4D97-AF65-F5344CB8AC3E}">
        <p14:creationId xmlns:p14="http://schemas.microsoft.com/office/powerpoint/2010/main" val="998166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1">
            <a:extLst>
              <a:ext uri="{FF2B5EF4-FFF2-40B4-BE49-F238E27FC236}">
                <a16:creationId xmlns:a16="http://schemas.microsoft.com/office/drawing/2014/main" id="{D17B2706-8CC7-EA2C-0BB0-508E1D9DC8DB}"/>
              </a:ext>
            </a:extLst>
          </p:cNvPr>
          <p:cNvSpPr txBox="1">
            <a:spLocks/>
          </p:cNvSpPr>
          <p:nvPr/>
        </p:nvSpPr>
        <p:spPr>
          <a:xfrm>
            <a:off x="838200" y="2046012"/>
            <a:ext cx="10820400" cy="27659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endParaRPr lang="en-US" dirty="0">
              <a:solidFill>
                <a:schemeClr val="tx1"/>
              </a:solidFill>
            </a:endParaRPr>
          </a:p>
        </p:txBody>
      </p:sp>
      <p:sp>
        <p:nvSpPr>
          <p:cNvPr id="8" name="Title 7">
            <a:extLst>
              <a:ext uri="{FF2B5EF4-FFF2-40B4-BE49-F238E27FC236}">
                <a16:creationId xmlns:a16="http://schemas.microsoft.com/office/drawing/2014/main" id="{4B38DD91-0356-5582-8BC2-492A25B31321}"/>
              </a:ext>
            </a:extLst>
          </p:cNvPr>
          <p:cNvSpPr>
            <a:spLocks noGrp="1"/>
          </p:cNvSpPr>
          <p:nvPr>
            <p:ph type="title"/>
          </p:nvPr>
        </p:nvSpPr>
        <p:spPr/>
        <p:txBody>
          <a:bodyPr>
            <a:normAutofit/>
          </a:bodyPr>
          <a:lstStyle/>
          <a:p>
            <a:pPr algn="ctr"/>
            <a:r>
              <a:rPr lang="en-US" sz="7200" b="1" dirty="0">
                <a:latin typeface="Arial Black" panose="020B0A04020102020204" pitchFamily="34" charset="0"/>
              </a:rPr>
              <a:t>Any Questions</a:t>
            </a:r>
          </a:p>
        </p:txBody>
      </p:sp>
      <p:pic>
        <p:nvPicPr>
          <p:cNvPr id="7" name="Content Placeholder 6" descr="Questions">
            <a:extLst>
              <a:ext uri="{FF2B5EF4-FFF2-40B4-BE49-F238E27FC236}">
                <a16:creationId xmlns:a16="http://schemas.microsoft.com/office/drawing/2014/main" id="{2A9EF571-F33C-DEC0-1479-9BFEF6BCF16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4909" y="2609114"/>
            <a:ext cx="2548597" cy="2548597"/>
          </a:xfrm>
        </p:spPr>
      </p:pic>
    </p:spTree>
    <p:extLst>
      <p:ext uri="{BB962C8B-B14F-4D97-AF65-F5344CB8AC3E}">
        <p14:creationId xmlns:p14="http://schemas.microsoft.com/office/powerpoint/2010/main" val="3474438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riting on a notepad">
            <a:extLst>
              <a:ext uri="{FF2B5EF4-FFF2-40B4-BE49-F238E27FC236}">
                <a16:creationId xmlns:a16="http://schemas.microsoft.com/office/drawing/2014/main" id="{29D99832-E627-D4DA-C97A-2CF7FB84FC02}"/>
              </a:ext>
            </a:extLst>
          </p:cNvPr>
          <p:cNvPicPr>
            <a:picLocks noChangeAspect="1"/>
          </p:cNvPicPr>
          <p:nvPr/>
        </p:nvPicPr>
        <p:blipFill rotWithShape="1">
          <a:blip r:embed="rId2"/>
          <a:srcRect t="172" r="-1" b="-1"/>
          <a:stretch/>
        </p:blipFill>
        <p:spPr>
          <a:xfrm>
            <a:off x="3523485"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D4D3BD-BB80-A48E-3AF0-BF06340F8A49}"/>
              </a:ext>
            </a:extLst>
          </p:cNvPr>
          <p:cNvSpPr>
            <a:spLocks noGrp="1"/>
          </p:cNvSpPr>
          <p:nvPr>
            <p:ph type="title"/>
          </p:nvPr>
        </p:nvSpPr>
        <p:spPr>
          <a:xfrm>
            <a:off x="477980" y="1122363"/>
            <a:ext cx="5134879" cy="3204134"/>
          </a:xfrm>
        </p:spPr>
        <p:txBody>
          <a:bodyPr vert="horz" lIns="91440" tIns="45720" rIns="91440" bIns="45720" rtlCol="0" anchor="b">
            <a:normAutofit/>
          </a:bodyPr>
          <a:lstStyle/>
          <a:p>
            <a:pPr algn="ctr"/>
            <a:r>
              <a:rPr lang="en-US" sz="4800" dirty="0"/>
              <a:t>How Java Program Works ?</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85607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D97D2149-BBD9-7366-763B-4B9566734D28}"/>
              </a:ext>
            </a:extLst>
          </p:cNvPr>
          <p:cNvGrpSpPr/>
          <p:nvPr/>
        </p:nvGrpSpPr>
        <p:grpSpPr>
          <a:xfrm>
            <a:off x="306421" y="1174439"/>
            <a:ext cx="11579158" cy="1038431"/>
            <a:chOff x="408561" y="2901270"/>
            <a:chExt cx="11579158" cy="1038431"/>
          </a:xfrm>
        </p:grpSpPr>
        <p:sp>
          <p:nvSpPr>
            <p:cNvPr id="5" name="Rectangle 4">
              <a:extLst>
                <a:ext uri="{FF2B5EF4-FFF2-40B4-BE49-F238E27FC236}">
                  <a16:creationId xmlns:a16="http://schemas.microsoft.com/office/drawing/2014/main" id="{F9A4D248-5625-F5A5-5244-A6626191A62C}"/>
                </a:ext>
              </a:extLst>
            </p:cNvPr>
            <p:cNvSpPr/>
            <p:nvPr/>
          </p:nvSpPr>
          <p:spPr>
            <a:xfrm>
              <a:off x="408561" y="2937752"/>
              <a:ext cx="1760706" cy="10019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2B095C2-E383-28CA-DC68-2DF37097C62C}"/>
                </a:ext>
              </a:extLst>
            </p:cNvPr>
            <p:cNvSpPr/>
            <p:nvPr/>
          </p:nvSpPr>
          <p:spPr>
            <a:xfrm>
              <a:off x="3985907" y="2928024"/>
              <a:ext cx="1760706" cy="10019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5F0C26E-DBF5-1285-C6FC-A4DD2F0DB579}"/>
                </a:ext>
              </a:extLst>
            </p:cNvPr>
            <p:cNvSpPr/>
            <p:nvPr/>
          </p:nvSpPr>
          <p:spPr>
            <a:xfrm>
              <a:off x="7563254" y="2928024"/>
              <a:ext cx="1760706" cy="10019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1432556-3A47-7CEB-4FC1-252F3BCBC581}"/>
                </a:ext>
              </a:extLst>
            </p:cNvPr>
            <p:cNvSpPr/>
            <p:nvPr/>
          </p:nvSpPr>
          <p:spPr>
            <a:xfrm>
              <a:off x="10227013" y="2901270"/>
              <a:ext cx="1760706" cy="100194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80B6F3F-2B78-BE07-228F-24AC61ED1140}"/>
                </a:ext>
              </a:extLst>
            </p:cNvPr>
            <p:cNvCxnSpPr>
              <a:stCxn id="5" idx="3"/>
              <a:endCxn id="8" idx="1"/>
            </p:cNvCxnSpPr>
            <p:nvPr/>
          </p:nvCxnSpPr>
          <p:spPr>
            <a:xfrm flipV="1">
              <a:off x="2169267" y="3428999"/>
              <a:ext cx="1816640" cy="97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3BF16DC-7B13-D85A-572A-838C4E00ED08}"/>
                </a:ext>
              </a:extLst>
            </p:cNvPr>
            <p:cNvCxnSpPr/>
            <p:nvPr/>
          </p:nvCxnSpPr>
          <p:spPr>
            <a:xfrm flipV="1">
              <a:off x="5741346" y="3402245"/>
              <a:ext cx="1816640" cy="97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CAA779B-4705-7F16-C4F8-D8752A5EC42C}"/>
                </a:ext>
              </a:extLst>
            </p:cNvPr>
            <p:cNvCxnSpPr>
              <a:cxnSpLocks/>
              <a:endCxn id="10" idx="1"/>
            </p:cNvCxnSpPr>
            <p:nvPr/>
          </p:nvCxnSpPr>
          <p:spPr>
            <a:xfrm flipV="1">
              <a:off x="9313425" y="3402245"/>
              <a:ext cx="913588" cy="48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AE70978-0A3B-0122-46A1-9FBBCA85C475}"/>
                </a:ext>
              </a:extLst>
            </p:cNvPr>
            <p:cNvSpPr txBox="1"/>
            <p:nvPr/>
          </p:nvSpPr>
          <p:spPr>
            <a:xfrm>
              <a:off x="618667" y="3113399"/>
              <a:ext cx="1359475" cy="646331"/>
            </a:xfrm>
            <a:prstGeom prst="rect">
              <a:avLst/>
            </a:prstGeom>
            <a:noFill/>
          </p:spPr>
          <p:txBody>
            <a:bodyPr wrap="none" rtlCol="0">
              <a:spAutoFit/>
            </a:bodyPr>
            <a:lstStyle/>
            <a:p>
              <a:r>
                <a:rPr lang="en-US" dirty="0"/>
                <a:t>Source Code</a:t>
              </a:r>
            </a:p>
            <a:p>
              <a:r>
                <a:rPr lang="en-US" dirty="0"/>
                <a:t>(.java file)</a:t>
              </a:r>
            </a:p>
          </p:txBody>
        </p:sp>
        <p:sp>
          <p:nvSpPr>
            <p:cNvPr id="19" name="TextBox 18">
              <a:extLst>
                <a:ext uri="{FF2B5EF4-FFF2-40B4-BE49-F238E27FC236}">
                  <a16:creationId xmlns:a16="http://schemas.microsoft.com/office/drawing/2014/main" id="{5FEB9252-84CB-C7EC-1B9C-CBD20B4BAC42}"/>
                </a:ext>
              </a:extLst>
            </p:cNvPr>
            <p:cNvSpPr txBox="1"/>
            <p:nvPr/>
          </p:nvSpPr>
          <p:spPr>
            <a:xfrm>
              <a:off x="4190187" y="3088807"/>
              <a:ext cx="1168910" cy="646331"/>
            </a:xfrm>
            <a:prstGeom prst="rect">
              <a:avLst/>
            </a:prstGeom>
            <a:noFill/>
          </p:spPr>
          <p:txBody>
            <a:bodyPr wrap="none" rtlCol="0">
              <a:spAutoFit/>
            </a:bodyPr>
            <a:lstStyle/>
            <a:p>
              <a:r>
                <a:rPr lang="en-US" dirty="0"/>
                <a:t>Byte Code</a:t>
              </a:r>
            </a:p>
            <a:p>
              <a:r>
                <a:rPr lang="en-US" dirty="0"/>
                <a:t>(.class file)</a:t>
              </a:r>
            </a:p>
          </p:txBody>
        </p:sp>
        <p:sp>
          <p:nvSpPr>
            <p:cNvPr id="20" name="TextBox 19">
              <a:extLst>
                <a:ext uri="{FF2B5EF4-FFF2-40B4-BE49-F238E27FC236}">
                  <a16:creationId xmlns:a16="http://schemas.microsoft.com/office/drawing/2014/main" id="{4A945C9F-9A73-48A3-D1F3-39BC223658D6}"/>
                </a:ext>
              </a:extLst>
            </p:cNvPr>
            <p:cNvSpPr txBox="1"/>
            <p:nvPr/>
          </p:nvSpPr>
          <p:spPr>
            <a:xfrm>
              <a:off x="7609654" y="3079078"/>
              <a:ext cx="1608133" cy="646331"/>
            </a:xfrm>
            <a:prstGeom prst="rect">
              <a:avLst/>
            </a:prstGeom>
            <a:noFill/>
          </p:spPr>
          <p:txBody>
            <a:bodyPr wrap="none" rtlCol="0">
              <a:spAutoFit/>
            </a:bodyPr>
            <a:lstStyle/>
            <a:p>
              <a:r>
                <a:rPr lang="en-US" dirty="0"/>
                <a:t>Native Code/</a:t>
              </a:r>
            </a:p>
            <a:p>
              <a:r>
                <a:rPr lang="en-US" dirty="0"/>
                <a:t>(Machine Code</a:t>
              </a:r>
            </a:p>
          </p:txBody>
        </p:sp>
        <p:sp>
          <p:nvSpPr>
            <p:cNvPr id="21" name="TextBox 20">
              <a:extLst>
                <a:ext uri="{FF2B5EF4-FFF2-40B4-BE49-F238E27FC236}">
                  <a16:creationId xmlns:a16="http://schemas.microsoft.com/office/drawing/2014/main" id="{3E1CB524-6CF2-A436-EF69-C9412DD8231E}"/>
                </a:ext>
              </a:extLst>
            </p:cNvPr>
            <p:cNvSpPr txBox="1"/>
            <p:nvPr/>
          </p:nvSpPr>
          <p:spPr>
            <a:xfrm>
              <a:off x="10637332" y="3227307"/>
              <a:ext cx="906017" cy="369332"/>
            </a:xfrm>
            <a:prstGeom prst="rect">
              <a:avLst/>
            </a:prstGeom>
            <a:noFill/>
          </p:spPr>
          <p:txBody>
            <a:bodyPr wrap="none" rtlCol="0">
              <a:spAutoFit/>
            </a:bodyPr>
            <a:lstStyle/>
            <a:p>
              <a:r>
                <a:rPr lang="en-US" dirty="0"/>
                <a:t>Out Put</a:t>
              </a:r>
            </a:p>
          </p:txBody>
        </p:sp>
        <p:sp>
          <p:nvSpPr>
            <p:cNvPr id="22" name="TextBox 21">
              <a:extLst>
                <a:ext uri="{FF2B5EF4-FFF2-40B4-BE49-F238E27FC236}">
                  <a16:creationId xmlns:a16="http://schemas.microsoft.com/office/drawing/2014/main" id="{C1E0B571-E68A-26CA-5F15-E967FB120A40}"/>
                </a:ext>
              </a:extLst>
            </p:cNvPr>
            <p:cNvSpPr txBox="1"/>
            <p:nvPr/>
          </p:nvSpPr>
          <p:spPr>
            <a:xfrm>
              <a:off x="2356921" y="2992396"/>
              <a:ext cx="1482265" cy="369332"/>
            </a:xfrm>
            <a:prstGeom prst="rect">
              <a:avLst/>
            </a:prstGeom>
            <a:noFill/>
          </p:spPr>
          <p:txBody>
            <a:bodyPr wrap="none" rtlCol="0">
              <a:spAutoFit/>
            </a:bodyPr>
            <a:lstStyle/>
            <a:p>
              <a:r>
                <a:rPr lang="en-US" dirty="0">
                  <a:solidFill>
                    <a:srgbClr val="FF0000"/>
                  </a:solidFill>
                  <a:highlight>
                    <a:srgbClr val="FFFF00"/>
                  </a:highlight>
                </a:rPr>
                <a:t>Java Compiler</a:t>
              </a:r>
            </a:p>
          </p:txBody>
        </p:sp>
        <p:sp>
          <p:nvSpPr>
            <p:cNvPr id="23" name="TextBox 22">
              <a:extLst>
                <a:ext uri="{FF2B5EF4-FFF2-40B4-BE49-F238E27FC236}">
                  <a16:creationId xmlns:a16="http://schemas.microsoft.com/office/drawing/2014/main" id="{33713084-4500-A851-C950-C0434BDDE73F}"/>
                </a:ext>
              </a:extLst>
            </p:cNvPr>
            <p:cNvSpPr txBox="1"/>
            <p:nvPr/>
          </p:nvSpPr>
          <p:spPr>
            <a:xfrm>
              <a:off x="5843411" y="3017243"/>
              <a:ext cx="1660070" cy="369332"/>
            </a:xfrm>
            <a:prstGeom prst="rect">
              <a:avLst/>
            </a:prstGeom>
            <a:noFill/>
          </p:spPr>
          <p:txBody>
            <a:bodyPr wrap="none" rtlCol="0">
              <a:spAutoFit/>
            </a:bodyPr>
            <a:lstStyle/>
            <a:p>
              <a:r>
                <a:rPr lang="en-US" dirty="0">
                  <a:solidFill>
                    <a:srgbClr val="FF0000"/>
                  </a:solidFill>
                  <a:highlight>
                    <a:srgbClr val="FFFF00"/>
                  </a:highlight>
                </a:rPr>
                <a:t>Java Interpreter</a:t>
              </a:r>
            </a:p>
          </p:txBody>
        </p:sp>
      </p:grpSp>
      <p:sp>
        <p:nvSpPr>
          <p:cNvPr id="26" name="Text Placeholder 25">
            <a:extLst>
              <a:ext uri="{FF2B5EF4-FFF2-40B4-BE49-F238E27FC236}">
                <a16:creationId xmlns:a16="http://schemas.microsoft.com/office/drawing/2014/main" id="{03FF8AD0-7D07-4BD0-77B9-DA22587BF9C1}"/>
              </a:ext>
            </a:extLst>
          </p:cNvPr>
          <p:cNvSpPr>
            <a:spLocks noGrp="1"/>
          </p:cNvSpPr>
          <p:nvPr>
            <p:ph type="body" idx="1"/>
          </p:nvPr>
        </p:nvSpPr>
        <p:spPr>
          <a:xfrm>
            <a:off x="838200" y="4328485"/>
            <a:ext cx="10515600" cy="1500187"/>
          </a:xfrm>
        </p:spPr>
        <p:txBody>
          <a:bodyPr/>
          <a:lstStyle/>
          <a:p>
            <a:pPr marL="342900" indent="-342900">
              <a:buFont typeface="Arial" panose="020B0604020202020204" pitchFamily="34" charset="0"/>
              <a:buChar char="•"/>
            </a:pPr>
            <a:r>
              <a:rPr lang="en-US" dirty="0">
                <a:solidFill>
                  <a:schemeClr val="tx1"/>
                </a:solidFill>
              </a:rPr>
              <a:t>Java Compiler will check the syntax error.</a:t>
            </a:r>
          </a:p>
          <a:p>
            <a:pPr marL="342900" indent="-342900">
              <a:buFont typeface="Arial" panose="020B0604020202020204" pitchFamily="34" charset="0"/>
              <a:buChar char="•"/>
            </a:pPr>
            <a:r>
              <a:rPr lang="en-US" dirty="0">
                <a:solidFill>
                  <a:schemeClr val="tx1"/>
                </a:solidFill>
              </a:rPr>
              <a:t>Java interpreter will convert the bytecode into native code .</a:t>
            </a:r>
          </a:p>
          <a:p>
            <a:pPr marL="342900" indent="-342900">
              <a:buFont typeface="Arial" panose="020B0604020202020204" pitchFamily="34" charset="0"/>
              <a:buChar char="•"/>
            </a:pPr>
            <a:r>
              <a:rPr lang="en-US" dirty="0">
                <a:solidFill>
                  <a:schemeClr val="tx1"/>
                </a:solidFill>
              </a:rPr>
              <a:t>After converting it to native code , we can see the out put on console.</a:t>
            </a:r>
          </a:p>
        </p:txBody>
      </p:sp>
      <p:pic>
        <p:nvPicPr>
          <p:cNvPr id="28" name="Graphic 27" descr="Binary with solid fill">
            <a:extLst>
              <a:ext uri="{FF2B5EF4-FFF2-40B4-BE49-F238E27FC236}">
                <a16:creationId xmlns:a16="http://schemas.microsoft.com/office/drawing/2014/main" id="{A677D86E-AE16-B8BF-F4B0-4E1A719B46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45798" y="1031205"/>
            <a:ext cx="609063" cy="609063"/>
          </a:xfrm>
          <a:prstGeom prst="rect">
            <a:avLst/>
          </a:prstGeom>
        </p:spPr>
      </p:pic>
      <p:sp>
        <p:nvSpPr>
          <p:cNvPr id="2" name="TextBox 1">
            <a:extLst>
              <a:ext uri="{FF2B5EF4-FFF2-40B4-BE49-F238E27FC236}">
                <a16:creationId xmlns:a16="http://schemas.microsoft.com/office/drawing/2014/main" id="{4E193A35-7901-5480-608E-8DEFAC43EAA4}"/>
              </a:ext>
            </a:extLst>
          </p:cNvPr>
          <p:cNvSpPr txBox="1"/>
          <p:nvPr/>
        </p:nvSpPr>
        <p:spPr>
          <a:xfrm>
            <a:off x="4438286" y="182454"/>
            <a:ext cx="2963055" cy="369332"/>
          </a:xfrm>
          <a:prstGeom prst="rect">
            <a:avLst/>
          </a:prstGeom>
          <a:noFill/>
        </p:spPr>
        <p:txBody>
          <a:bodyPr wrap="none" rtlCol="0">
            <a:spAutoFit/>
          </a:bodyPr>
          <a:lstStyle/>
          <a:p>
            <a:r>
              <a:rPr lang="en-US" dirty="0"/>
              <a:t>Java Internal Working Process</a:t>
            </a: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9A5F718-62F7-D872-E328-BAF066C67388}"/>
                  </a:ext>
                </a:extLst>
              </p14:cNvPr>
              <p14:cNvContentPartPr/>
              <p14:nvPr/>
            </p14:nvContentPartPr>
            <p14:xfrm>
              <a:off x="651960" y="1794960"/>
              <a:ext cx="848520" cy="80640"/>
            </p14:xfrm>
          </p:contentPart>
        </mc:Choice>
        <mc:Fallback xmlns="">
          <p:pic>
            <p:nvPicPr>
              <p:cNvPr id="3" name="Ink 2">
                <a:extLst>
                  <a:ext uri="{FF2B5EF4-FFF2-40B4-BE49-F238E27FC236}">
                    <a16:creationId xmlns:a16="http://schemas.microsoft.com/office/drawing/2014/main" id="{19A5F718-62F7-D872-E328-BAF066C67388}"/>
                  </a:ext>
                </a:extLst>
              </p:cNvPr>
              <p:cNvPicPr/>
              <p:nvPr/>
            </p:nvPicPr>
            <p:blipFill>
              <a:blip r:embed="rId5"/>
              <a:stretch>
                <a:fillRect/>
              </a:stretch>
            </p:blipFill>
            <p:spPr>
              <a:xfrm>
                <a:off x="636120" y="1731600"/>
                <a:ext cx="87984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a:extLst>
                  <a:ext uri="{FF2B5EF4-FFF2-40B4-BE49-F238E27FC236}">
                    <a16:creationId xmlns:a16="http://schemas.microsoft.com/office/drawing/2014/main" id="{903B1D25-524A-1C29-1430-9A472876A914}"/>
                  </a:ext>
                </a:extLst>
              </p14:cNvPr>
              <p14:cNvContentPartPr/>
              <p14:nvPr/>
            </p14:nvContentPartPr>
            <p14:xfrm>
              <a:off x="705600" y="1884240"/>
              <a:ext cx="741240" cy="45000"/>
            </p14:xfrm>
          </p:contentPart>
        </mc:Choice>
        <mc:Fallback xmlns="">
          <p:pic>
            <p:nvPicPr>
              <p:cNvPr id="4" name="Ink 3">
                <a:extLst>
                  <a:ext uri="{FF2B5EF4-FFF2-40B4-BE49-F238E27FC236}">
                    <a16:creationId xmlns:a16="http://schemas.microsoft.com/office/drawing/2014/main" id="{903B1D25-524A-1C29-1430-9A472876A914}"/>
                  </a:ext>
                </a:extLst>
              </p:cNvPr>
              <p:cNvPicPr/>
              <p:nvPr/>
            </p:nvPicPr>
            <p:blipFill>
              <a:blip r:embed="rId7"/>
              <a:stretch>
                <a:fillRect/>
              </a:stretch>
            </p:blipFill>
            <p:spPr>
              <a:xfrm>
                <a:off x="689760" y="1820880"/>
                <a:ext cx="7725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2126B46B-E008-9396-E258-E3935CB39021}"/>
                  </a:ext>
                </a:extLst>
              </p14:cNvPr>
              <p14:cNvContentPartPr/>
              <p14:nvPr/>
            </p14:nvContentPartPr>
            <p14:xfrm>
              <a:off x="642960" y="1776960"/>
              <a:ext cx="777240" cy="45000"/>
            </p14:xfrm>
          </p:contentPart>
        </mc:Choice>
        <mc:Fallback xmlns="">
          <p:pic>
            <p:nvPicPr>
              <p:cNvPr id="6" name="Ink 5">
                <a:extLst>
                  <a:ext uri="{FF2B5EF4-FFF2-40B4-BE49-F238E27FC236}">
                    <a16:creationId xmlns:a16="http://schemas.microsoft.com/office/drawing/2014/main" id="{2126B46B-E008-9396-E258-E3935CB39021}"/>
                  </a:ext>
                </a:extLst>
              </p:cNvPr>
              <p:cNvPicPr/>
              <p:nvPr/>
            </p:nvPicPr>
            <p:blipFill>
              <a:blip r:embed="rId9"/>
              <a:stretch>
                <a:fillRect/>
              </a:stretch>
            </p:blipFill>
            <p:spPr>
              <a:xfrm>
                <a:off x="627120" y="1713600"/>
                <a:ext cx="8085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9AEC9465-31D6-F1A2-B83C-9CDE69F7626D}"/>
                  </a:ext>
                </a:extLst>
              </p14:cNvPr>
              <p14:cNvContentPartPr/>
              <p14:nvPr/>
            </p14:nvContentPartPr>
            <p14:xfrm>
              <a:off x="741240" y="1910880"/>
              <a:ext cx="696960" cy="36000"/>
            </p14:xfrm>
          </p:contentPart>
        </mc:Choice>
        <mc:Fallback xmlns="">
          <p:pic>
            <p:nvPicPr>
              <p:cNvPr id="7" name="Ink 6">
                <a:extLst>
                  <a:ext uri="{FF2B5EF4-FFF2-40B4-BE49-F238E27FC236}">
                    <a16:creationId xmlns:a16="http://schemas.microsoft.com/office/drawing/2014/main" id="{9AEC9465-31D6-F1A2-B83C-9CDE69F7626D}"/>
                  </a:ext>
                </a:extLst>
              </p:cNvPr>
              <p:cNvPicPr/>
              <p:nvPr/>
            </p:nvPicPr>
            <p:blipFill>
              <a:blip r:embed="rId11"/>
              <a:stretch>
                <a:fillRect/>
              </a:stretch>
            </p:blipFill>
            <p:spPr>
              <a:xfrm>
                <a:off x="725400" y="1847520"/>
                <a:ext cx="728280" cy="162720"/>
              </a:xfrm>
              <a:prstGeom prst="rect">
                <a:avLst/>
              </a:prstGeom>
            </p:spPr>
          </p:pic>
        </mc:Fallback>
      </mc:AlternateContent>
    </p:spTree>
    <p:extLst>
      <p:ext uri="{BB962C8B-B14F-4D97-AF65-F5344CB8AC3E}">
        <p14:creationId xmlns:p14="http://schemas.microsoft.com/office/powerpoint/2010/main" val="2201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B524E1-33B6-82C9-B4AB-545D9CC408AB}"/>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dirty="0">
                <a:solidFill>
                  <a:schemeClr val="tx1"/>
                </a:solidFill>
                <a:latin typeface="+mj-lt"/>
                <a:ea typeface="+mj-ea"/>
                <a:cs typeface="+mj-cs"/>
              </a:rPr>
              <a:t>Java Compiler</a:t>
            </a:r>
          </a:p>
        </p:txBody>
      </p:sp>
      <p:sp>
        <p:nvSpPr>
          <p:cNvPr id="14" name="Text Placeholder 13">
            <a:extLst>
              <a:ext uri="{FF2B5EF4-FFF2-40B4-BE49-F238E27FC236}">
                <a16:creationId xmlns:a16="http://schemas.microsoft.com/office/drawing/2014/main" id="{0235328D-174D-C91F-DCF9-5E7EAA398E8D}"/>
              </a:ext>
            </a:extLst>
          </p:cNvPr>
          <p:cNvSpPr>
            <a:spLocks noGrp="1"/>
          </p:cNvSpPr>
          <p:nvPr>
            <p:ph type="body" idx="1"/>
          </p:nvPr>
        </p:nvSpPr>
        <p:spPr>
          <a:xfrm>
            <a:off x="711739" y="3784060"/>
            <a:ext cx="10515599" cy="2524834"/>
          </a:xfrm>
        </p:spPr>
        <p:txBody>
          <a:bodyPr vert="horz" lIns="91440" tIns="45720" rIns="91440" bIns="45720" rtlCol="0">
            <a:normAutofit/>
          </a:bodyPr>
          <a:lstStyle/>
          <a:p>
            <a:pPr marL="342900" indent="-342900">
              <a:buFont typeface="Arial" panose="020B0604020202020204" pitchFamily="34" charset="0"/>
              <a:buChar char="•"/>
            </a:pPr>
            <a:r>
              <a:rPr lang="en-US" sz="2400" kern="1200" dirty="0">
                <a:solidFill>
                  <a:schemeClr val="tx1"/>
                </a:solidFill>
                <a:latin typeface="+mn-lt"/>
                <a:ea typeface="+mn-ea"/>
                <a:cs typeface="+mn-cs"/>
              </a:rPr>
              <a:t>The Process of converting entire source code into byte code with the help of JVM is known as java compiler.</a:t>
            </a:r>
          </a:p>
          <a:p>
            <a:pPr marL="342900" indent="-342900">
              <a:buFont typeface="Arial" panose="020B0604020202020204" pitchFamily="34" charset="0"/>
              <a:buChar char="•"/>
            </a:pPr>
            <a:r>
              <a:rPr lang="en-US" dirty="0">
                <a:solidFill>
                  <a:schemeClr val="tx1"/>
                </a:solidFill>
              </a:rPr>
              <a:t>It is the program that contains set of instructions which is implemented in C/C++ programming language.</a:t>
            </a:r>
          </a:p>
          <a:p>
            <a:pPr marL="342900" indent="-342900">
              <a:buFont typeface="Arial" panose="020B0604020202020204" pitchFamily="34" charset="0"/>
              <a:buChar char="•"/>
            </a:pPr>
            <a:r>
              <a:rPr lang="en-US" sz="2400" u="sng" kern="1200" dirty="0">
                <a:solidFill>
                  <a:schemeClr val="tx1"/>
                </a:solidFill>
                <a:highlight>
                  <a:srgbClr val="FFFF00"/>
                </a:highlight>
                <a:latin typeface="+mn-lt"/>
                <a:ea typeface="+mn-ea"/>
                <a:cs typeface="+mn-cs"/>
              </a:rPr>
              <a:t>Purpose</a:t>
            </a:r>
            <a:r>
              <a:rPr lang="en-US" sz="2400" kern="1200" dirty="0">
                <a:solidFill>
                  <a:schemeClr val="tx1"/>
                </a:solidFill>
                <a:latin typeface="+mn-lt"/>
                <a:ea typeface="+mn-ea"/>
                <a:cs typeface="+mn-cs"/>
              </a:rPr>
              <a:t> : It will check the sy</a:t>
            </a:r>
            <a:r>
              <a:rPr lang="en-US" dirty="0">
                <a:solidFill>
                  <a:schemeClr val="tx1"/>
                </a:solidFill>
              </a:rPr>
              <a:t>ntax error or grammatical mistakes.</a:t>
            </a:r>
            <a:endParaRPr lang="en-US" sz="2400" kern="1200" dirty="0">
              <a:solidFill>
                <a:schemeClr val="tx1"/>
              </a:solidFill>
              <a:latin typeface="+mn-lt"/>
              <a:ea typeface="+mn-ea"/>
              <a:cs typeface="+mn-cs"/>
            </a:endParaRPr>
          </a:p>
          <a:p>
            <a:endParaRPr lang="en-US" sz="2400" kern="1200" dirty="0">
              <a:solidFill>
                <a:schemeClr val="tx1"/>
              </a:solidFill>
              <a:latin typeface="+mn-lt"/>
              <a:ea typeface="+mn-ea"/>
              <a:cs typeface="+mn-cs"/>
            </a:endParaRPr>
          </a:p>
        </p:txBody>
      </p:sp>
      <p:pic>
        <p:nvPicPr>
          <p:cNvPr id="13" name="Content Placeholder 12">
            <a:extLst>
              <a:ext uri="{FF2B5EF4-FFF2-40B4-BE49-F238E27FC236}">
                <a16:creationId xmlns:a16="http://schemas.microsoft.com/office/drawing/2014/main" id="{E503E9C7-FD09-EA5D-89F3-FCE606E1E5B8}"/>
              </a:ext>
            </a:extLst>
          </p:cNvPr>
          <p:cNvPicPr>
            <a:picLocks noGrp="1" noChangeAspect="1"/>
          </p:cNvPicPr>
          <p:nvPr>
            <p:ph idx="4294967295"/>
          </p:nvPr>
        </p:nvPicPr>
        <p:blipFill>
          <a:blip r:embed="rId2"/>
          <a:stretch>
            <a:fillRect/>
          </a:stretch>
        </p:blipFill>
        <p:spPr>
          <a:xfrm>
            <a:off x="2531621" y="1225171"/>
            <a:ext cx="7407834" cy="2203829"/>
          </a:xfrm>
          <a:prstGeom prst="rect">
            <a:avLst/>
          </a:prstGeom>
        </p:spPr>
      </p:pic>
    </p:spTree>
    <p:extLst>
      <p:ext uri="{BB962C8B-B14F-4D97-AF65-F5344CB8AC3E}">
        <p14:creationId xmlns:p14="http://schemas.microsoft.com/office/powerpoint/2010/main" val="2367284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 calcmode="lin" valueType="num">
                                      <p:cBhvr additive="base">
                                        <p:cTn id="14"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anim calcmode="lin" valueType="num">
                                      <p:cBhvr additive="base">
                                        <p:cTn id="20"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anim calcmode="lin" valueType="num">
                                      <p:cBhvr additive="base">
                                        <p:cTn id="26"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B524E1-33B6-82C9-B4AB-545D9CC408AB}"/>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dirty="0">
                <a:solidFill>
                  <a:schemeClr val="tx1"/>
                </a:solidFill>
                <a:latin typeface="+mj-lt"/>
                <a:ea typeface="+mj-ea"/>
                <a:cs typeface="+mj-cs"/>
              </a:rPr>
              <a:t>Java Compiler</a:t>
            </a:r>
          </a:p>
        </p:txBody>
      </p:sp>
      <p:pic>
        <p:nvPicPr>
          <p:cNvPr id="3" name="Picture 2">
            <a:extLst>
              <a:ext uri="{FF2B5EF4-FFF2-40B4-BE49-F238E27FC236}">
                <a16:creationId xmlns:a16="http://schemas.microsoft.com/office/drawing/2014/main" id="{EAA14A29-31DD-A12A-DD47-67EBCB9791E1}"/>
              </a:ext>
            </a:extLst>
          </p:cNvPr>
          <p:cNvPicPr>
            <a:picLocks noChangeAspect="1"/>
          </p:cNvPicPr>
          <p:nvPr/>
        </p:nvPicPr>
        <p:blipFill rotWithShape="1">
          <a:blip r:embed="rId2">
            <a:extLst>
              <a:ext uri="{28A0092B-C50C-407E-A947-70E740481C1C}">
                <a14:useLocalDpi xmlns:a14="http://schemas.microsoft.com/office/drawing/2010/main" val="0"/>
              </a:ext>
            </a:extLst>
          </a:blip>
          <a:srcRect r="23323" b="53687"/>
          <a:stretch/>
        </p:blipFill>
        <p:spPr>
          <a:xfrm>
            <a:off x="185017" y="1567528"/>
            <a:ext cx="4353468" cy="2505977"/>
          </a:xfrm>
          <a:prstGeom prst="rect">
            <a:avLst/>
          </a:prstGeom>
          <a:ln w="28575">
            <a:solidFill>
              <a:schemeClr val="tx1"/>
            </a:solidFill>
          </a:ln>
        </p:spPr>
      </p:pic>
      <p:pic>
        <p:nvPicPr>
          <p:cNvPr id="5" name="Picture 4">
            <a:extLst>
              <a:ext uri="{FF2B5EF4-FFF2-40B4-BE49-F238E27FC236}">
                <a16:creationId xmlns:a16="http://schemas.microsoft.com/office/drawing/2014/main" id="{82B1A2DF-88DD-2D5C-8683-859203BEE593}"/>
              </a:ext>
            </a:extLst>
          </p:cNvPr>
          <p:cNvPicPr>
            <a:picLocks noChangeAspect="1"/>
          </p:cNvPicPr>
          <p:nvPr/>
        </p:nvPicPr>
        <p:blipFill rotWithShape="1">
          <a:blip r:embed="rId3">
            <a:extLst>
              <a:ext uri="{28A0092B-C50C-407E-A947-70E740481C1C}">
                <a14:useLocalDpi xmlns:a14="http://schemas.microsoft.com/office/drawing/2010/main" val="0"/>
              </a:ext>
            </a:extLst>
          </a:blip>
          <a:srcRect r="42956" b="41527"/>
          <a:stretch/>
        </p:blipFill>
        <p:spPr>
          <a:xfrm>
            <a:off x="8036788" y="1567527"/>
            <a:ext cx="3841736" cy="2505977"/>
          </a:xfrm>
          <a:prstGeom prst="rect">
            <a:avLst/>
          </a:prstGeom>
          <a:ln w="38100">
            <a:solidFill>
              <a:schemeClr val="tx1"/>
            </a:solidFill>
          </a:ln>
        </p:spPr>
      </p:pic>
      <p:sp>
        <p:nvSpPr>
          <p:cNvPr id="6" name="TextBox 5">
            <a:extLst>
              <a:ext uri="{FF2B5EF4-FFF2-40B4-BE49-F238E27FC236}">
                <a16:creationId xmlns:a16="http://schemas.microsoft.com/office/drawing/2014/main" id="{33FC2D1A-4DD3-865E-5A36-497053EEF02B}"/>
              </a:ext>
            </a:extLst>
          </p:cNvPr>
          <p:cNvSpPr txBox="1"/>
          <p:nvPr/>
        </p:nvSpPr>
        <p:spPr>
          <a:xfrm>
            <a:off x="1406769" y="4417255"/>
            <a:ext cx="1412374" cy="646331"/>
          </a:xfrm>
          <a:prstGeom prst="rect">
            <a:avLst/>
          </a:prstGeom>
          <a:noFill/>
        </p:spPr>
        <p:txBody>
          <a:bodyPr wrap="none" rtlCol="0">
            <a:spAutoFit/>
          </a:bodyPr>
          <a:lstStyle/>
          <a:p>
            <a:r>
              <a:rPr lang="en-US" dirty="0"/>
              <a:t>Source Code </a:t>
            </a:r>
          </a:p>
          <a:p>
            <a:r>
              <a:rPr lang="en-US" dirty="0" err="1"/>
              <a:t>Sample.Java</a:t>
            </a:r>
            <a:endParaRPr lang="en-US" dirty="0"/>
          </a:p>
        </p:txBody>
      </p:sp>
      <p:sp>
        <p:nvSpPr>
          <p:cNvPr id="7" name="TextBox 6">
            <a:extLst>
              <a:ext uri="{FF2B5EF4-FFF2-40B4-BE49-F238E27FC236}">
                <a16:creationId xmlns:a16="http://schemas.microsoft.com/office/drawing/2014/main" id="{6F8C392B-0E7E-EF1C-469D-C8D7FC886EE8}"/>
              </a:ext>
            </a:extLst>
          </p:cNvPr>
          <p:cNvSpPr txBox="1"/>
          <p:nvPr/>
        </p:nvSpPr>
        <p:spPr>
          <a:xfrm>
            <a:off x="9270609" y="4515729"/>
            <a:ext cx="1374094" cy="646331"/>
          </a:xfrm>
          <a:prstGeom prst="rect">
            <a:avLst/>
          </a:prstGeom>
          <a:noFill/>
        </p:spPr>
        <p:txBody>
          <a:bodyPr wrap="none" rtlCol="0">
            <a:spAutoFit/>
          </a:bodyPr>
          <a:lstStyle/>
          <a:p>
            <a:r>
              <a:rPr lang="en-US" dirty="0" err="1"/>
              <a:t>ByteCode</a:t>
            </a:r>
            <a:endParaRPr lang="en-US" dirty="0"/>
          </a:p>
          <a:p>
            <a:r>
              <a:rPr lang="en-US" dirty="0" err="1"/>
              <a:t>Sample.class</a:t>
            </a:r>
            <a:endParaRPr lang="en-US" dirty="0"/>
          </a:p>
        </p:txBody>
      </p:sp>
      <p:sp>
        <p:nvSpPr>
          <p:cNvPr id="8" name="Oval 7">
            <a:extLst>
              <a:ext uri="{FF2B5EF4-FFF2-40B4-BE49-F238E27FC236}">
                <a16:creationId xmlns:a16="http://schemas.microsoft.com/office/drawing/2014/main" id="{5AC08960-1C95-DCB4-FB47-90F9F2F01538}"/>
              </a:ext>
            </a:extLst>
          </p:cNvPr>
          <p:cNvSpPr/>
          <p:nvPr/>
        </p:nvSpPr>
        <p:spPr>
          <a:xfrm>
            <a:off x="5461987" y="2419641"/>
            <a:ext cx="1645920" cy="139270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Java Compiler</a:t>
            </a:r>
          </a:p>
        </p:txBody>
      </p:sp>
      <p:sp>
        <p:nvSpPr>
          <p:cNvPr id="13" name="Arrow: Right 12">
            <a:extLst>
              <a:ext uri="{FF2B5EF4-FFF2-40B4-BE49-F238E27FC236}">
                <a16:creationId xmlns:a16="http://schemas.microsoft.com/office/drawing/2014/main" id="{01706D63-DD1D-C037-EB65-F397DF6D8C73}"/>
              </a:ext>
            </a:extLst>
          </p:cNvPr>
          <p:cNvSpPr/>
          <p:nvPr/>
        </p:nvSpPr>
        <p:spPr>
          <a:xfrm>
            <a:off x="4538485" y="2811751"/>
            <a:ext cx="900333" cy="608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B6D7E88C-3A24-EA27-E1F7-A0D0DE5EEB13}"/>
              </a:ext>
            </a:extLst>
          </p:cNvPr>
          <p:cNvSpPr/>
          <p:nvPr/>
        </p:nvSpPr>
        <p:spPr>
          <a:xfrm>
            <a:off x="7190659" y="2811750"/>
            <a:ext cx="900333" cy="6084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100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B524E1-33B6-82C9-B4AB-545D9CC408AB}"/>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dirty="0">
                <a:solidFill>
                  <a:schemeClr val="tx1"/>
                </a:solidFill>
                <a:latin typeface="+mj-lt"/>
                <a:ea typeface="+mj-ea"/>
                <a:cs typeface="+mj-cs"/>
              </a:rPr>
              <a:t>Java </a:t>
            </a:r>
            <a:r>
              <a:rPr lang="en-US" sz="5400" dirty="0"/>
              <a:t>Interpreter</a:t>
            </a:r>
            <a:endParaRPr lang="en-US" sz="5400" kern="1200" dirty="0">
              <a:solidFill>
                <a:schemeClr val="tx1"/>
              </a:solidFill>
              <a:latin typeface="+mj-lt"/>
              <a:ea typeface="+mj-ea"/>
              <a:cs typeface="+mj-cs"/>
            </a:endParaRPr>
          </a:p>
        </p:txBody>
      </p:sp>
      <p:sp>
        <p:nvSpPr>
          <p:cNvPr id="14" name="Text Placeholder 13">
            <a:extLst>
              <a:ext uri="{FF2B5EF4-FFF2-40B4-BE49-F238E27FC236}">
                <a16:creationId xmlns:a16="http://schemas.microsoft.com/office/drawing/2014/main" id="{0235328D-174D-C91F-DCF9-5E7EAA398E8D}"/>
              </a:ext>
            </a:extLst>
          </p:cNvPr>
          <p:cNvSpPr>
            <a:spLocks noGrp="1"/>
          </p:cNvSpPr>
          <p:nvPr>
            <p:ph type="body" idx="1"/>
          </p:nvPr>
        </p:nvSpPr>
        <p:spPr>
          <a:xfrm>
            <a:off x="711739" y="3784060"/>
            <a:ext cx="10515599" cy="2524834"/>
          </a:xfrm>
        </p:spPr>
        <p:txBody>
          <a:bodyPr vert="horz" lIns="91440" tIns="45720" rIns="91440" bIns="45720" rtlCol="0">
            <a:normAutofit/>
          </a:bodyPr>
          <a:lstStyle/>
          <a:p>
            <a:pPr marL="342900" indent="-342900">
              <a:buFont typeface="Arial" panose="020B0604020202020204" pitchFamily="34" charset="0"/>
              <a:buChar char="•"/>
            </a:pPr>
            <a:r>
              <a:rPr lang="en-US" sz="2400" kern="1200" dirty="0">
                <a:solidFill>
                  <a:schemeClr val="tx1"/>
                </a:solidFill>
                <a:latin typeface="+mn-lt"/>
                <a:ea typeface="+mn-ea"/>
                <a:cs typeface="+mn-cs"/>
              </a:rPr>
              <a:t>The process of converting entire byte code into native code is called as java interpreter.</a:t>
            </a:r>
          </a:p>
          <a:p>
            <a:pPr marL="342900" indent="-342900">
              <a:buFont typeface="Arial" panose="020B0604020202020204" pitchFamily="34" charset="0"/>
              <a:buChar char="•"/>
            </a:pPr>
            <a:r>
              <a:rPr lang="en-US" dirty="0">
                <a:solidFill>
                  <a:schemeClr val="tx1"/>
                </a:solidFill>
              </a:rPr>
              <a:t>It is nothing but .exe file which is implemented in C/C++ language.</a:t>
            </a:r>
          </a:p>
          <a:p>
            <a:pPr marL="342900" indent="-342900">
              <a:buFont typeface="Arial" panose="020B0604020202020204" pitchFamily="34" charset="0"/>
              <a:buChar char="•"/>
            </a:pPr>
            <a:r>
              <a:rPr lang="en-US" dirty="0">
                <a:solidFill>
                  <a:schemeClr val="tx1"/>
                </a:solidFill>
                <a:highlight>
                  <a:srgbClr val="FFFF00"/>
                </a:highlight>
              </a:rPr>
              <a:t>Purpose</a:t>
            </a:r>
            <a:r>
              <a:rPr lang="en-US" dirty="0">
                <a:solidFill>
                  <a:schemeClr val="tx1"/>
                </a:solidFill>
              </a:rPr>
              <a:t> :It converts the high-level program into machine language</a:t>
            </a:r>
          </a:p>
          <a:p>
            <a:pPr marL="342900" indent="-342900">
              <a:buFont typeface="Arial" panose="020B0604020202020204" pitchFamily="34" charset="0"/>
              <a:buChar char="•"/>
            </a:pPr>
            <a:endParaRPr lang="en-US" sz="2400" kern="1200" dirty="0">
              <a:solidFill>
                <a:schemeClr val="tx1"/>
              </a:solidFill>
              <a:latin typeface="+mn-lt"/>
              <a:ea typeface="+mn-ea"/>
              <a:cs typeface="+mn-cs"/>
            </a:endParaRPr>
          </a:p>
        </p:txBody>
      </p:sp>
      <p:pic>
        <p:nvPicPr>
          <p:cNvPr id="3" name="Picture 2" descr="Diagram, bubble chart&#10;&#10;Description automatically generated">
            <a:extLst>
              <a:ext uri="{FF2B5EF4-FFF2-40B4-BE49-F238E27FC236}">
                <a16:creationId xmlns:a16="http://schemas.microsoft.com/office/drawing/2014/main" id="{948A2C3E-1620-49A7-0299-BE68004B6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177" y="1391562"/>
            <a:ext cx="6301193" cy="2129220"/>
          </a:xfrm>
          <a:prstGeom prst="rect">
            <a:avLst/>
          </a:prstGeom>
        </p:spPr>
      </p:pic>
    </p:spTree>
    <p:extLst>
      <p:ext uri="{BB962C8B-B14F-4D97-AF65-F5344CB8AC3E}">
        <p14:creationId xmlns:p14="http://schemas.microsoft.com/office/powerpoint/2010/main" val="42660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 calcmode="lin" valueType="num">
                                      <p:cBhvr additive="base">
                                        <p:cTn id="14"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anim calcmode="lin" valueType="num">
                                      <p:cBhvr additive="base">
                                        <p:cTn id="20"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anim calcmode="lin" valueType="num">
                                      <p:cBhvr additive="base">
                                        <p:cTn id="26"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825AC39-5F85-4CAA-8A81-A1287086B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95DA4D23-37FC-4B90-8188-F0377C5F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417162" cy="6858000"/>
          </a:xfrm>
          <a:custGeom>
            <a:avLst/>
            <a:gdLst>
              <a:gd name="connsiteX0" fmla="*/ 0 w 4417162"/>
              <a:gd name="connsiteY0" fmla="*/ 0 h 6858000"/>
              <a:gd name="connsiteX1" fmla="*/ 144378 w 4417162"/>
              <a:gd name="connsiteY1" fmla="*/ 0 h 6858000"/>
              <a:gd name="connsiteX2" fmla="*/ 2310062 w 4417162"/>
              <a:gd name="connsiteY2" fmla="*/ 0 h 6858000"/>
              <a:gd name="connsiteX3" fmla="*/ 4227367 w 4417162"/>
              <a:gd name="connsiteY3" fmla="*/ 0 h 6858000"/>
              <a:gd name="connsiteX4" fmla="*/ 4232407 w 4417162"/>
              <a:gd name="connsiteY4" fmla="*/ 66675 h 6858000"/>
              <a:gd name="connsiteX5" fmla="*/ 4240804 w 4417162"/>
              <a:gd name="connsiteY5" fmla="*/ 122237 h 6858000"/>
              <a:gd name="connsiteX6" fmla="*/ 4250882 w 4417162"/>
              <a:gd name="connsiteY6" fmla="*/ 174625 h 6858000"/>
              <a:gd name="connsiteX7" fmla="*/ 4267678 w 4417162"/>
              <a:gd name="connsiteY7" fmla="*/ 217487 h 6858000"/>
              <a:gd name="connsiteX8" fmla="*/ 4284474 w 4417162"/>
              <a:gd name="connsiteY8" fmla="*/ 260350 h 6858000"/>
              <a:gd name="connsiteX9" fmla="*/ 4304629 w 4417162"/>
              <a:gd name="connsiteY9" fmla="*/ 296862 h 6858000"/>
              <a:gd name="connsiteX10" fmla="*/ 4324784 w 4417162"/>
              <a:gd name="connsiteY10" fmla="*/ 334962 h 6858000"/>
              <a:gd name="connsiteX11" fmla="*/ 4343260 w 4417162"/>
              <a:gd name="connsiteY11" fmla="*/ 369887 h 6858000"/>
              <a:gd name="connsiteX12" fmla="*/ 4361735 w 4417162"/>
              <a:gd name="connsiteY12" fmla="*/ 409575 h 6858000"/>
              <a:gd name="connsiteX13" fmla="*/ 4378531 w 4417162"/>
              <a:gd name="connsiteY13" fmla="*/ 450850 h 6858000"/>
              <a:gd name="connsiteX14" fmla="*/ 4393648 w 4417162"/>
              <a:gd name="connsiteY14" fmla="*/ 496887 h 6858000"/>
              <a:gd name="connsiteX15" fmla="*/ 4405405 w 4417162"/>
              <a:gd name="connsiteY15" fmla="*/ 546100 h 6858000"/>
              <a:gd name="connsiteX16" fmla="*/ 4413803 w 4417162"/>
              <a:gd name="connsiteY16" fmla="*/ 606425 h 6858000"/>
              <a:gd name="connsiteX17" fmla="*/ 4417162 w 4417162"/>
              <a:gd name="connsiteY17" fmla="*/ 673100 h 6858000"/>
              <a:gd name="connsiteX18" fmla="*/ 4413803 w 4417162"/>
              <a:gd name="connsiteY18" fmla="*/ 744537 h 6858000"/>
              <a:gd name="connsiteX19" fmla="*/ 4405405 w 4417162"/>
              <a:gd name="connsiteY19" fmla="*/ 801687 h 6858000"/>
              <a:gd name="connsiteX20" fmla="*/ 4393648 w 4417162"/>
              <a:gd name="connsiteY20" fmla="*/ 854075 h 6858000"/>
              <a:gd name="connsiteX21" fmla="*/ 4378531 w 4417162"/>
              <a:gd name="connsiteY21" fmla="*/ 901700 h 6858000"/>
              <a:gd name="connsiteX22" fmla="*/ 4361735 w 4417162"/>
              <a:gd name="connsiteY22" fmla="*/ 942975 h 6858000"/>
              <a:gd name="connsiteX23" fmla="*/ 4341580 w 4417162"/>
              <a:gd name="connsiteY23" fmla="*/ 981075 h 6858000"/>
              <a:gd name="connsiteX24" fmla="*/ 4321425 w 4417162"/>
              <a:gd name="connsiteY24" fmla="*/ 1017587 h 6858000"/>
              <a:gd name="connsiteX25" fmla="*/ 4301270 w 4417162"/>
              <a:gd name="connsiteY25" fmla="*/ 1055687 h 6858000"/>
              <a:gd name="connsiteX26" fmla="*/ 4282794 w 4417162"/>
              <a:gd name="connsiteY26" fmla="*/ 1095375 h 6858000"/>
              <a:gd name="connsiteX27" fmla="*/ 4264318 w 4417162"/>
              <a:gd name="connsiteY27" fmla="*/ 1136650 h 6858000"/>
              <a:gd name="connsiteX28" fmla="*/ 4249203 w 4417162"/>
              <a:gd name="connsiteY28" fmla="*/ 1182687 h 6858000"/>
              <a:gd name="connsiteX29" fmla="*/ 4239125 w 4417162"/>
              <a:gd name="connsiteY29" fmla="*/ 1235075 h 6858000"/>
              <a:gd name="connsiteX30" fmla="*/ 4229047 w 4417162"/>
              <a:gd name="connsiteY30" fmla="*/ 1295400 h 6858000"/>
              <a:gd name="connsiteX31" fmla="*/ 4227367 w 4417162"/>
              <a:gd name="connsiteY31" fmla="*/ 1363662 h 6858000"/>
              <a:gd name="connsiteX32" fmla="*/ 4229047 w 4417162"/>
              <a:gd name="connsiteY32" fmla="*/ 1431925 h 6858000"/>
              <a:gd name="connsiteX33" fmla="*/ 4239125 w 4417162"/>
              <a:gd name="connsiteY33" fmla="*/ 1492250 h 6858000"/>
              <a:gd name="connsiteX34" fmla="*/ 4249203 w 4417162"/>
              <a:gd name="connsiteY34" fmla="*/ 1544637 h 6858000"/>
              <a:gd name="connsiteX35" fmla="*/ 4264318 w 4417162"/>
              <a:gd name="connsiteY35" fmla="*/ 1589087 h 6858000"/>
              <a:gd name="connsiteX36" fmla="*/ 4282794 w 4417162"/>
              <a:gd name="connsiteY36" fmla="*/ 1631950 h 6858000"/>
              <a:gd name="connsiteX37" fmla="*/ 4301270 w 4417162"/>
              <a:gd name="connsiteY37" fmla="*/ 1671637 h 6858000"/>
              <a:gd name="connsiteX38" fmla="*/ 4321425 w 4417162"/>
              <a:gd name="connsiteY38" fmla="*/ 1708150 h 6858000"/>
              <a:gd name="connsiteX39" fmla="*/ 4341580 w 4417162"/>
              <a:gd name="connsiteY39" fmla="*/ 1743075 h 6858000"/>
              <a:gd name="connsiteX40" fmla="*/ 4361735 w 4417162"/>
              <a:gd name="connsiteY40" fmla="*/ 1782762 h 6858000"/>
              <a:gd name="connsiteX41" fmla="*/ 4378531 w 4417162"/>
              <a:gd name="connsiteY41" fmla="*/ 1824037 h 6858000"/>
              <a:gd name="connsiteX42" fmla="*/ 4393648 w 4417162"/>
              <a:gd name="connsiteY42" fmla="*/ 1870075 h 6858000"/>
              <a:gd name="connsiteX43" fmla="*/ 4405405 w 4417162"/>
              <a:gd name="connsiteY43" fmla="*/ 1922462 h 6858000"/>
              <a:gd name="connsiteX44" fmla="*/ 4413803 w 4417162"/>
              <a:gd name="connsiteY44" fmla="*/ 1982787 h 6858000"/>
              <a:gd name="connsiteX45" fmla="*/ 4417162 w 4417162"/>
              <a:gd name="connsiteY45" fmla="*/ 2051050 h 6858000"/>
              <a:gd name="connsiteX46" fmla="*/ 4413803 w 4417162"/>
              <a:gd name="connsiteY46" fmla="*/ 2119312 h 6858000"/>
              <a:gd name="connsiteX47" fmla="*/ 4405405 w 4417162"/>
              <a:gd name="connsiteY47" fmla="*/ 2179637 h 6858000"/>
              <a:gd name="connsiteX48" fmla="*/ 4393648 w 4417162"/>
              <a:gd name="connsiteY48" fmla="*/ 2232025 h 6858000"/>
              <a:gd name="connsiteX49" fmla="*/ 4378531 w 4417162"/>
              <a:gd name="connsiteY49" fmla="*/ 2278062 h 6858000"/>
              <a:gd name="connsiteX50" fmla="*/ 4361735 w 4417162"/>
              <a:gd name="connsiteY50" fmla="*/ 2319337 h 6858000"/>
              <a:gd name="connsiteX51" fmla="*/ 4341580 w 4417162"/>
              <a:gd name="connsiteY51" fmla="*/ 2359025 h 6858000"/>
              <a:gd name="connsiteX52" fmla="*/ 4321425 w 4417162"/>
              <a:gd name="connsiteY52" fmla="*/ 2395537 h 6858000"/>
              <a:gd name="connsiteX53" fmla="*/ 4301270 w 4417162"/>
              <a:gd name="connsiteY53" fmla="*/ 2433637 h 6858000"/>
              <a:gd name="connsiteX54" fmla="*/ 4282794 w 4417162"/>
              <a:gd name="connsiteY54" fmla="*/ 2471737 h 6858000"/>
              <a:gd name="connsiteX55" fmla="*/ 4264318 w 4417162"/>
              <a:gd name="connsiteY55" fmla="*/ 2513012 h 6858000"/>
              <a:gd name="connsiteX56" fmla="*/ 4249203 w 4417162"/>
              <a:gd name="connsiteY56" fmla="*/ 2560637 h 6858000"/>
              <a:gd name="connsiteX57" fmla="*/ 4239125 w 4417162"/>
              <a:gd name="connsiteY57" fmla="*/ 2613025 h 6858000"/>
              <a:gd name="connsiteX58" fmla="*/ 4229047 w 4417162"/>
              <a:gd name="connsiteY58" fmla="*/ 2671762 h 6858000"/>
              <a:gd name="connsiteX59" fmla="*/ 4227367 w 4417162"/>
              <a:gd name="connsiteY59" fmla="*/ 2741612 h 6858000"/>
              <a:gd name="connsiteX60" fmla="*/ 4229047 w 4417162"/>
              <a:gd name="connsiteY60" fmla="*/ 2809875 h 6858000"/>
              <a:gd name="connsiteX61" fmla="*/ 4239125 w 4417162"/>
              <a:gd name="connsiteY61" fmla="*/ 2868612 h 6858000"/>
              <a:gd name="connsiteX62" fmla="*/ 4249203 w 4417162"/>
              <a:gd name="connsiteY62" fmla="*/ 2922587 h 6858000"/>
              <a:gd name="connsiteX63" fmla="*/ 4264318 w 4417162"/>
              <a:gd name="connsiteY63" fmla="*/ 2967037 h 6858000"/>
              <a:gd name="connsiteX64" fmla="*/ 4282794 w 4417162"/>
              <a:gd name="connsiteY64" fmla="*/ 3009900 h 6858000"/>
              <a:gd name="connsiteX65" fmla="*/ 4301270 w 4417162"/>
              <a:gd name="connsiteY65" fmla="*/ 3046412 h 6858000"/>
              <a:gd name="connsiteX66" fmla="*/ 4321425 w 4417162"/>
              <a:gd name="connsiteY66" fmla="*/ 3084512 h 6858000"/>
              <a:gd name="connsiteX67" fmla="*/ 4341580 w 4417162"/>
              <a:gd name="connsiteY67" fmla="*/ 3121025 h 6858000"/>
              <a:gd name="connsiteX68" fmla="*/ 4361735 w 4417162"/>
              <a:gd name="connsiteY68" fmla="*/ 3160712 h 6858000"/>
              <a:gd name="connsiteX69" fmla="*/ 4378531 w 4417162"/>
              <a:gd name="connsiteY69" fmla="*/ 3201987 h 6858000"/>
              <a:gd name="connsiteX70" fmla="*/ 4393648 w 4417162"/>
              <a:gd name="connsiteY70" fmla="*/ 3248025 h 6858000"/>
              <a:gd name="connsiteX71" fmla="*/ 4405405 w 4417162"/>
              <a:gd name="connsiteY71" fmla="*/ 3300412 h 6858000"/>
              <a:gd name="connsiteX72" fmla="*/ 4413803 w 4417162"/>
              <a:gd name="connsiteY72" fmla="*/ 3360737 h 6858000"/>
              <a:gd name="connsiteX73" fmla="*/ 4417162 w 4417162"/>
              <a:gd name="connsiteY73" fmla="*/ 3427412 h 6858000"/>
              <a:gd name="connsiteX74" fmla="*/ 4413803 w 4417162"/>
              <a:gd name="connsiteY74" fmla="*/ 3497262 h 6858000"/>
              <a:gd name="connsiteX75" fmla="*/ 4405405 w 4417162"/>
              <a:gd name="connsiteY75" fmla="*/ 3557587 h 6858000"/>
              <a:gd name="connsiteX76" fmla="*/ 4393648 w 4417162"/>
              <a:gd name="connsiteY76" fmla="*/ 3609975 h 6858000"/>
              <a:gd name="connsiteX77" fmla="*/ 4378531 w 4417162"/>
              <a:gd name="connsiteY77" fmla="*/ 3656012 h 6858000"/>
              <a:gd name="connsiteX78" fmla="*/ 4361735 w 4417162"/>
              <a:gd name="connsiteY78" fmla="*/ 3697287 h 6858000"/>
              <a:gd name="connsiteX79" fmla="*/ 4341580 w 4417162"/>
              <a:gd name="connsiteY79" fmla="*/ 3736975 h 6858000"/>
              <a:gd name="connsiteX80" fmla="*/ 4301270 w 4417162"/>
              <a:gd name="connsiteY80" fmla="*/ 3811587 h 6858000"/>
              <a:gd name="connsiteX81" fmla="*/ 4282794 w 4417162"/>
              <a:gd name="connsiteY81" fmla="*/ 3848100 h 6858000"/>
              <a:gd name="connsiteX82" fmla="*/ 4264318 w 4417162"/>
              <a:gd name="connsiteY82" fmla="*/ 3890962 h 6858000"/>
              <a:gd name="connsiteX83" fmla="*/ 4249203 w 4417162"/>
              <a:gd name="connsiteY83" fmla="*/ 3935412 h 6858000"/>
              <a:gd name="connsiteX84" fmla="*/ 4239125 w 4417162"/>
              <a:gd name="connsiteY84" fmla="*/ 3987800 h 6858000"/>
              <a:gd name="connsiteX85" fmla="*/ 4229047 w 4417162"/>
              <a:gd name="connsiteY85" fmla="*/ 4048125 h 6858000"/>
              <a:gd name="connsiteX86" fmla="*/ 4227367 w 4417162"/>
              <a:gd name="connsiteY86" fmla="*/ 4116387 h 6858000"/>
              <a:gd name="connsiteX87" fmla="*/ 4229047 w 4417162"/>
              <a:gd name="connsiteY87" fmla="*/ 4186237 h 6858000"/>
              <a:gd name="connsiteX88" fmla="*/ 4239125 w 4417162"/>
              <a:gd name="connsiteY88" fmla="*/ 4244975 h 6858000"/>
              <a:gd name="connsiteX89" fmla="*/ 4249203 w 4417162"/>
              <a:gd name="connsiteY89" fmla="*/ 4297362 h 6858000"/>
              <a:gd name="connsiteX90" fmla="*/ 4264318 w 4417162"/>
              <a:gd name="connsiteY90" fmla="*/ 4343400 h 6858000"/>
              <a:gd name="connsiteX91" fmla="*/ 4282794 w 4417162"/>
              <a:gd name="connsiteY91" fmla="*/ 4386262 h 6858000"/>
              <a:gd name="connsiteX92" fmla="*/ 4301270 w 4417162"/>
              <a:gd name="connsiteY92" fmla="*/ 4424362 h 6858000"/>
              <a:gd name="connsiteX93" fmla="*/ 4341580 w 4417162"/>
              <a:gd name="connsiteY93" fmla="*/ 4498975 h 6858000"/>
              <a:gd name="connsiteX94" fmla="*/ 4361735 w 4417162"/>
              <a:gd name="connsiteY94" fmla="*/ 4537075 h 6858000"/>
              <a:gd name="connsiteX95" fmla="*/ 4378531 w 4417162"/>
              <a:gd name="connsiteY95" fmla="*/ 4579937 h 6858000"/>
              <a:gd name="connsiteX96" fmla="*/ 4393648 w 4417162"/>
              <a:gd name="connsiteY96" fmla="*/ 4625975 h 6858000"/>
              <a:gd name="connsiteX97" fmla="*/ 4405405 w 4417162"/>
              <a:gd name="connsiteY97" fmla="*/ 4678362 h 6858000"/>
              <a:gd name="connsiteX98" fmla="*/ 4413803 w 4417162"/>
              <a:gd name="connsiteY98" fmla="*/ 4738687 h 6858000"/>
              <a:gd name="connsiteX99" fmla="*/ 4417162 w 4417162"/>
              <a:gd name="connsiteY99" fmla="*/ 4806950 h 6858000"/>
              <a:gd name="connsiteX100" fmla="*/ 4413803 w 4417162"/>
              <a:gd name="connsiteY100" fmla="*/ 4875212 h 6858000"/>
              <a:gd name="connsiteX101" fmla="*/ 4405405 w 4417162"/>
              <a:gd name="connsiteY101" fmla="*/ 4935537 h 6858000"/>
              <a:gd name="connsiteX102" fmla="*/ 4393648 w 4417162"/>
              <a:gd name="connsiteY102" fmla="*/ 4987925 h 6858000"/>
              <a:gd name="connsiteX103" fmla="*/ 4378531 w 4417162"/>
              <a:gd name="connsiteY103" fmla="*/ 5033962 h 6858000"/>
              <a:gd name="connsiteX104" fmla="*/ 4361735 w 4417162"/>
              <a:gd name="connsiteY104" fmla="*/ 5075237 h 6858000"/>
              <a:gd name="connsiteX105" fmla="*/ 4341580 w 4417162"/>
              <a:gd name="connsiteY105" fmla="*/ 5114925 h 6858000"/>
              <a:gd name="connsiteX106" fmla="*/ 4321425 w 4417162"/>
              <a:gd name="connsiteY106" fmla="*/ 5149850 h 6858000"/>
              <a:gd name="connsiteX107" fmla="*/ 4301270 w 4417162"/>
              <a:gd name="connsiteY107" fmla="*/ 5186362 h 6858000"/>
              <a:gd name="connsiteX108" fmla="*/ 4282794 w 4417162"/>
              <a:gd name="connsiteY108" fmla="*/ 5226050 h 6858000"/>
              <a:gd name="connsiteX109" fmla="*/ 4264318 w 4417162"/>
              <a:gd name="connsiteY109" fmla="*/ 5268912 h 6858000"/>
              <a:gd name="connsiteX110" fmla="*/ 4249203 w 4417162"/>
              <a:gd name="connsiteY110" fmla="*/ 5313362 h 6858000"/>
              <a:gd name="connsiteX111" fmla="*/ 4239125 w 4417162"/>
              <a:gd name="connsiteY111" fmla="*/ 5365750 h 6858000"/>
              <a:gd name="connsiteX112" fmla="*/ 4229047 w 4417162"/>
              <a:gd name="connsiteY112" fmla="*/ 5426075 h 6858000"/>
              <a:gd name="connsiteX113" fmla="*/ 4227367 w 4417162"/>
              <a:gd name="connsiteY113" fmla="*/ 5494337 h 6858000"/>
              <a:gd name="connsiteX114" fmla="*/ 4229047 w 4417162"/>
              <a:gd name="connsiteY114" fmla="*/ 5562600 h 6858000"/>
              <a:gd name="connsiteX115" fmla="*/ 4239125 w 4417162"/>
              <a:gd name="connsiteY115" fmla="*/ 5622925 h 6858000"/>
              <a:gd name="connsiteX116" fmla="*/ 4249203 w 4417162"/>
              <a:gd name="connsiteY116" fmla="*/ 5675312 h 6858000"/>
              <a:gd name="connsiteX117" fmla="*/ 4264318 w 4417162"/>
              <a:gd name="connsiteY117" fmla="*/ 5721350 h 6858000"/>
              <a:gd name="connsiteX118" fmla="*/ 4282794 w 4417162"/>
              <a:gd name="connsiteY118" fmla="*/ 5762625 h 6858000"/>
              <a:gd name="connsiteX119" fmla="*/ 4301270 w 4417162"/>
              <a:gd name="connsiteY119" fmla="*/ 5802312 h 6858000"/>
              <a:gd name="connsiteX120" fmla="*/ 4321425 w 4417162"/>
              <a:gd name="connsiteY120" fmla="*/ 5840412 h 6858000"/>
              <a:gd name="connsiteX121" fmla="*/ 4341580 w 4417162"/>
              <a:gd name="connsiteY121" fmla="*/ 5876925 h 6858000"/>
              <a:gd name="connsiteX122" fmla="*/ 4361735 w 4417162"/>
              <a:gd name="connsiteY122" fmla="*/ 5915025 h 6858000"/>
              <a:gd name="connsiteX123" fmla="*/ 4378531 w 4417162"/>
              <a:gd name="connsiteY123" fmla="*/ 5956300 h 6858000"/>
              <a:gd name="connsiteX124" fmla="*/ 4393648 w 4417162"/>
              <a:gd name="connsiteY124" fmla="*/ 6003925 h 6858000"/>
              <a:gd name="connsiteX125" fmla="*/ 4405405 w 4417162"/>
              <a:gd name="connsiteY125" fmla="*/ 6056312 h 6858000"/>
              <a:gd name="connsiteX126" fmla="*/ 4413803 w 4417162"/>
              <a:gd name="connsiteY126" fmla="*/ 6113462 h 6858000"/>
              <a:gd name="connsiteX127" fmla="*/ 4417162 w 4417162"/>
              <a:gd name="connsiteY127" fmla="*/ 6183312 h 6858000"/>
              <a:gd name="connsiteX128" fmla="*/ 4413803 w 4417162"/>
              <a:gd name="connsiteY128" fmla="*/ 6251575 h 6858000"/>
              <a:gd name="connsiteX129" fmla="*/ 4405405 w 4417162"/>
              <a:gd name="connsiteY129" fmla="*/ 6311900 h 6858000"/>
              <a:gd name="connsiteX130" fmla="*/ 4393648 w 4417162"/>
              <a:gd name="connsiteY130" fmla="*/ 6361112 h 6858000"/>
              <a:gd name="connsiteX131" fmla="*/ 4378531 w 4417162"/>
              <a:gd name="connsiteY131" fmla="*/ 6407150 h 6858000"/>
              <a:gd name="connsiteX132" fmla="*/ 4361735 w 4417162"/>
              <a:gd name="connsiteY132" fmla="*/ 6448425 h 6858000"/>
              <a:gd name="connsiteX133" fmla="*/ 4343260 w 4417162"/>
              <a:gd name="connsiteY133" fmla="*/ 6488112 h 6858000"/>
              <a:gd name="connsiteX134" fmla="*/ 4324784 w 4417162"/>
              <a:gd name="connsiteY134" fmla="*/ 6523037 h 6858000"/>
              <a:gd name="connsiteX135" fmla="*/ 4304629 w 4417162"/>
              <a:gd name="connsiteY135" fmla="*/ 6561137 h 6858000"/>
              <a:gd name="connsiteX136" fmla="*/ 4284474 w 4417162"/>
              <a:gd name="connsiteY136" fmla="*/ 6597650 h 6858000"/>
              <a:gd name="connsiteX137" fmla="*/ 4267678 w 4417162"/>
              <a:gd name="connsiteY137" fmla="*/ 6640512 h 6858000"/>
              <a:gd name="connsiteX138" fmla="*/ 4250882 w 4417162"/>
              <a:gd name="connsiteY138" fmla="*/ 6683375 h 6858000"/>
              <a:gd name="connsiteX139" fmla="*/ 4240804 w 4417162"/>
              <a:gd name="connsiteY139" fmla="*/ 6735762 h 6858000"/>
              <a:gd name="connsiteX140" fmla="*/ 4232407 w 4417162"/>
              <a:gd name="connsiteY140" fmla="*/ 6791325 h 6858000"/>
              <a:gd name="connsiteX141" fmla="*/ 4227367 w 4417162"/>
              <a:gd name="connsiteY141" fmla="*/ 6858000 h 6858000"/>
              <a:gd name="connsiteX142" fmla="*/ 2310062 w 4417162"/>
              <a:gd name="connsiteY142" fmla="*/ 6858000 h 6858000"/>
              <a:gd name="connsiteX143" fmla="*/ 144378 w 4417162"/>
              <a:gd name="connsiteY143" fmla="*/ 6858000 h 6858000"/>
              <a:gd name="connsiteX144" fmla="*/ 0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0" y="0"/>
                </a:moveTo>
                <a:lnTo>
                  <a:pt x="144378" y="0"/>
                </a:lnTo>
                <a:lnTo>
                  <a:pt x="2310062" y="0"/>
                </a:lnTo>
                <a:lnTo>
                  <a:pt x="4227367" y="0"/>
                </a:lnTo>
                <a:lnTo>
                  <a:pt x="4232407" y="66675"/>
                </a:lnTo>
                <a:lnTo>
                  <a:pt x="4240804" y="122237"/>
                </a:lnTo>
                <a:lnTo>
                  <a:pt x="4250882" y="174625"/>
                </a:lnTo>
                <a:lnTo>
                  <a:pt x="4267678" y="217487"/>
                </a:lnTo>
                <a:lnTo>
                  <a:pt x="4284474" y="260350"/>
                </a:lnTo>
                <a:lnTo>
                  <a:pt x="4304629" y="296862"/>
                </a:lnTo>
                <a:lnTo>
                  <a:pt x="4324784" y="334962"/>
                </a:lnTo>
                <a:lnTo>
                  <a:pt x="4343260" y="369887"/>
                </a:lnTo>
                <a:lnTo>
                  <a:pt x="4361735" y="409575"/>
                </a:lnTo>
                <a:lnTo>
                  <a:pt x="4378531" y="450850"/>
                </a:lnTo>
                <a:lnTo>
                  <a:pt x="4393648" y="496887"/>
                </a:lnTo>
                <a:lnTo>
                  <a:pt x="4405405" y="546100"/>
                </a:lnTo>
                <a:lnTo>
                  <a:pt x="4413803" y="606425"/>
                </a:lnTo>
                <a:lnTo>
                  <a:pt x="4417162" y="673100"/>
                </a:lnTo>
                <a:lnTo>
                  <a:pt x="4413803" y="744537"/>
                </a:lnTo>
                <a:lnTo>
                  <a:pt x="4405405" y="801687"/>
                </a:lnTo>
                <a:lnTo>
                  <a:pt x="4393648" y="854075"/>
                </a:lnTo>
                <a:lnTo>
                  <a:pt x="4378531" y="901700"/>
                </a:lnTo>
                <a:lnTo>
                  <a:pt x="4361735" y="942975"/>
                </a:lnTo>
                <a:lnTo>
                  <a:pt x="4341580" y="981075"/>
                </a:lnTo>
                <a:lnTo>
                  <a:pt x="4321425" y="1017587"/>
                </a:lnTo>
                <a:lnTo>
                  <a:pt x="4301270" y="1055687"/>
                </a:lnTo>
                <a:lnTo>
                  <a:pt x="4282794" y="1095375"/>
                </a:lnTo>
                <a:lnTo>
                  <a:pt x="4264318" y="1136650"/>
                </a:lnTo>
                <a:lnTo>
                  <a:pt x="4249203" y="1182687"/>
                </a:lnTo>
                <a:lnTo>
                  <a:pt x="4239125" y="1235075"/>
                </a:lnTo>
                <a:lnTo>
                  <a:pt x="4229047" y="1295400"/>
                </a:lnTo>
                <a:lnTo>
                  <a:pt x="4227367" y="1363662"/>
                </a:lnTo>
                <a:lnTo>
                  <a:pt x="4229047" y="1431925"/>
                </a:lnTo>
                <a:lnTo>
                  <a:pt x="4239125" y="1492250"/>
                </a:lnTo>
                <a:lnTo>
                  <a:pt x="4249203" y="1544637"/>
                </a:lnTo>
                <a:lnTo>
                  <a:pt x="4264318" y="1589087"/>
                </a:lnTo>
                <a:lnTo>
                  <a:pt x="4282794" y="1631950"/>
                </a:lnTo>
                <a:lnTo>
                  <a:pt x="4301270" y="1671637"/>
                </a:lnTo>
                <a:lnTo>
                  <a:pt x="4321425" y="1708150"/>
                </a:lnTo>
                <a:lnTo>
                  <a:pt x="4341580" y="1743075"/>
                </a:lnTo>
                <a:lnTo>
                  <a:pt x="4361735" y="1782762"/>
                </a:lnTo>
                <a:lnTo>
                  <a:pt x="4378531" y="1824037"/>
                </a:lnTo>
                <a:lnTo>
                  <a:pt x="4393648" y="1870075"/>
                </a:lnTo>
                <a:lnTo>
                  <a:pt x="4405405" y="1922462"/>
                </a:lnTo>
                <a:lnTo>
                  <a:pt x="4413803" y="1982787"/>
                </a:lnTo>
                <a:lnTo>
                  <a:pt x="4417162" y="2051050"/>
                </a:lnTo>
                <a:lnTo>
                  <a:pt x="4413803" y="2119312"/>
                </a:lnTo>
                <a:lnTo>
                  <a:pt x="4405405" y="2179637"/>
                </a:lnTo>
                <a:lnTo>
                  <a:pt x="4393648" y="2232025"/>
                </a:lnTo>
                <a:lnTo>
                  <a:pt x="4378531" y="2278062"/>
                </a:lnTo>
                <a:lnTo>
                  <a:pt x="4361735" y="2319337"/>
                </a:lnTo>
                <a:lnTo>
                  <a:pt x="4341580" y="2359025"/>
                </a:lnTo>
                <a:lnTo>
                  <a:pt x="4321425" y="2395537"/>
                </a:lnTo>
                <a:lnTo>
                  <a:pt x="4301270" y="2433637"/>
                </a:lnTo>
                <a:lnTo>
                  <a:pt x="4282794" y="2471737"/>
                </a:lnTo>
                <a:lnTo>
                  <a:pt x="4264318" y="2513012"/>
                </a:lnTo>
                <a:lnTo>
                  <a:pt x="4249203" y="2560637"/>
                </a:lnTo>
                <a:lnTo>
                  <a:pt x="4239125" y="2613025"/>
                </a:lnTo>
                <a:lnTo>
                  <a:pt x="4229047" y="2671762"/>
                </a:lnTo>
                <a:lnTo>
                  <a:pt x="4227367" y="2741612"/>
                </a:lnTo>
                <a:lnTo>
                  <a:pt x="4229047" y="2809875"/>
                </a:lnTo>
                <a:lnTo>
                  <a:pt x="4239125" y="2868612"/>
                </a:lnTo>
                <a:lnTo>
                  <a:pt x="4249203" y="2922587"/>
                </a:lnTo>
                <a:lnTo>
                  <a:pt x="4264318" y="2967037"/>
                </a:lnTo>
                <a:lnTo>
                  <a:pt x="4282794" y="3009900"/>
                </a:lnTo>
                <a:lnTo>
                  <a:pt x="4301270" y="3046412"/>
                </a:lnTo>
                <a:lnTo>
                  <a:pt x="4321425" y="3084512"/>
                </a:lnTo>
                <a:lnTo>
                  <a:pt x="4341580" y="3121025"/>
                </a:lnTo>
                <a:lnTo>
                  <a:pt x="4361735" y="3160712"/>
                </a:lnTo>
                <a:lnTo>
                  <a:pt x="4378531" y="3201987"/>
                </a:lnTo>
                <a:lnTo>
                  <a:pt x="4393648" y="3248025"/>
                </a:lnTo>
                <a:lnTo>
                  <a:pt x="4405405" y="3300412"/>
                </a:lnTo>
                <a:lnTo>
                  <a:pt x="4413803" y="3360737"/>
                </a:lnTo>
                <a:lnTo>
                  <a:pt x="4417162" y="3427412"/>
                </a:lnTo>
                <a:lnTo>
                  <a:pt x="4413803" y="3497262"/>
                </a:lnTo>
                <a:lnTo>
                  <a:pt x="4405405" y="3557587"/>
                </a:lnTo>
                <a:lnTo>
                  <a:pt x="4393648" y="3609975"/>
                </a:lnTo>
                <a:lnTo>
                  <a:pt x="4378531" y="3656012"/>
                </a:lnTo>
                <a:lnTo>
                  <a:pt x="4361735" y="3697287"/>
                </a:lnTo>
                <a:lnTo>
                  <a:pt x="4341580" y="3736975"/>
                </a:lnTo>
                <a:lnTo>
                  <a:pt x="4301270" y="3811587"/>
                </a:lnTo>
                <a:lnTo>
                  <a:pt x="4282794" y="3848100"/>
                </a:lnTo>
                <a:lnTo>
                  <a:pt x="4264318" y="3890962"/>
                </a:lnTo>
                <a:lnTo>
                  <a:pt x="4249203" y="3935412"/>
                </a:lnTo>
                <a:lnTo>
                  <a:pt x="4239125" y="3987800"/>
                </a:lnTo>
                <a:lnTo>
                  <a:pt x="4229047" y="4048125"/>
                </a:lnTo>
                <a:lnTo>
                  <a:pt x="4227367" y="4116387"/>
                </a:lnTo>
                <a:lnTo>
                  <a:pt x="4229047" y="4186237"/>
                </a:lnTo>
                <a:lnTo>
                  <a:pt x="4239125" y="4244975"/>
                </a:lnTo>
                <a:lnTo>
                  <a:pt x="4249203" y="4297362"/>
                </a:lnTo>
                <a:lnTo>
                  <a:pt x="4264318" y="4343400"/>
                </a:lnTo>
                <a:lnTo>
                  <a:pt x="4282794" y="4386262"/>
                </a:lnTo>
                <a:lnTo>
                  <a:pt x="4301270" y="4424362"/>
                </a:lnTo>
                <a:lnTo>
                  <a:pt x="4341580" y="4498975"/>
                </a:lnTo>
                <a:lnTo>
                  <a:pt x="4361735" y="4537075"/>
                </a:lnTo>
                <a:lnTo>
                  <a:pt x="4378531" y="4579937"/>
                </a:lnTo>
                <a:lnTo>
                  <a:pt x="4393648" y="4625975"/>
                </a:lnTo>
                <a:lnTo>
                  <a:pt x="4405405" y="4678362"/>
                </a:lnTo>
                <a:lnTo>
                  <a:pt x="4413803" y="4738687"/>
                </a:lnTo>
                <a:lnTo>
                  <a:pt x="4417162" y="4806950"/>
                </a:lnTo>
                <a:lnTo>
                  <a:pt x="4413803" y="4875212"/>
                </a:lnTo>
                <a:lnTo>
                  <a:pt x="4405405" y="4935537"/>
                </a:lnTo>
                <a:lnTo>
                  <a:pt x="4393648" y="4987925"/>
                </a:lnTo>
                <a:lnTo>
                  <a:pt x="4378531" y="5033962"/>
                </a:lnTo>
                <a:lnTo>
                  <a:pt x="4361735" y="5075237"/>
                </a:lnTo>
                <a:lnTo>
                  <a:pt x="4341580" y="5114925"/>
                </a:lnTo>
                <a:lnTo>
                  <a:pt x="4321425" y="5149850"/>
                </a:lnTo>
                <a:lnTo>
                  <a:pt x="4301270" y="5186362"/>
                </a:lnTo>
                <a:lnTo>
                  <a:pt x="4282794" y="5226050"/>
                </a:lnTo>
                <a:lnTo>
                  <a:pt x="4264318" y="5268912"/>
                </a:lnTo>
                <a:lnTo>
                  <a:pt x="4249203" y="5313362"/>
                </a:lnTo>
                <a:lnTo>
                  <a:pt x="4239125" y="5365750"/>
                </a:lnTo>
                <a:lnTo>
                  <a:pt x="4229047" y="5426075"/>
                </a:lnTo>
                <a:lnTo>
                  <a:pt x="4227367" y="5494337"/>
                </a:lnTo>
                <a:lnTo>
                  <a:pt x="4229047" y="5562600"/>
                </a:lnTo>
                <a:lnTo>
                  <a:pt x="4239125" y="5622925"/>
                </a:lnTo>
                <a:lnTo>
                  <a:pt x="4249203" y="5675312"/>
                </a:lnTo>
                <a:lnTo>
                  <a:pt x="4264318" y="5721350"/>
                </a:lnTo>
                <a:lnTo>
                  <a:pt x="4282794" y="5762625"/>
                </a:lnTo>
                <a:lnTo>
                  <a:pt x="4301270" y="5802312"/>
                </a:lnTo>
                <a:lnTo>
                  <a:pt x="4321425" y="5840412"/>
                </a:lnTo>
                <a:lnTo>
                  <a:pt x="4341580" y="5876925"/>
                </a:lnTo>
                <a:lnTo>
                  <a:pt x="4361735" y="5915025"/>
                </a:lnTo>
                <a:lnTo>
                  <a:pt x="4378531" y="5956300"/>
                </a:lnTo>
                <a:lnTo>
                  <a:pt x="4393648" y="6003925"/>
                </a:lnTo>
                <a:lnTo>
                  <a:pt x="4405405" y="6056312"/>
                </a:lnTo>
                <a:lnTo>
                  <a:pt x="4413803" y="6113462"/>
                </a:lnTo>
                <a:lnTo>
                  <a:pt x="4417162" y="6183312"/>
                </a:lnTo>
                <a:lnTo>
                  <a:pt x="4413803" y="6251575"/>
                </a:lnTo>
                <a:lnTo>
                  <a:pt x="4405405" y="6311900"/>
                </a:lnTo>
                <a:lnTo>
                  <a:pt x="4393648" y="6361112"/>
                </a:lnTo>
                <a:lnTo>
                  <a:pt x="4378531" y="6407150"/>
                </a:lnTo>
                <a:lnTo>
                  <a:pt x="4361735" y="6448425"/>
                </a:lnTo>
                <a:lnTo>
                  <a:pt x="4343260" y="6488112"/>
                </a:lnTo>
                <a:lnTo>
                  <a:pt x="4324784" y="6523037"/>
                </a:lnTo>
                <a:lnTo>
                  <a:pt x="4304629" y="6561137"/>
                </a:lnTo>
                <a:lnTo>
                  <a:pt x="4284474" y="6597650"/>
                </a:lnTo>
                <a:lnTo>
                  <a:pt x="4267678" y="6640512"/>
                </a:lnTo>
                <a:lnTo>
                  <a:pt x="4250882" y="6683375"/>
                </a:lnTo>
                <a:lnTo>
                  <a:pt x="4240804" y="6735762"/>
                </a:lnTo>
                <a:lnTo>
                  <a:pt x="4232407" y="6791325"/>
                </a:lnTo>
                <a:lnTo>
                  <a:pt x="4227367" y="6858000"/>
                </a:lnTo>
                <a:lnTo>
                  <a:pt x="2310062" y="6858000"/>
                </a:lnTo>
                <a:lnTo>
                  <a:pt x="144378" y="6858000"/>
                </a:lnTo>
                <a:lnTo>
                  <a:pt x="0" y="6858000"/>
                </a:lnTo>
                <a:close/>
              </a:path>
            </a:pathLst>
          </a:custGeom>
          <a:solidFill>
            <a:srgbClr val="FFFFFF"/>
          </a:solidFill>
          <a:ln w="0">
            <a:noFill/>
            <a:prstDash val="solid"/>
            <a:round/>
            <a:headEnd/>
            <a:tailEnd/>
          </a:ln>
        </p:spPr>
      </p:sp>
      <p:sp useBgFill="1">
        <p:nvSpPr>
          <p:cNvPr id="30" name="Freeform: Shape 29">
            <a:extLst>
              <a:ext uri="{FF2B5EF4-FFF2-40B4-BE49-F238E27FC236}">
                <a16:creationId xmlns:a16="http://schemas.microsoft.com/office/drawing/2014/main" id="{A7A4B465-FBCC-4CD4-89A1-82992A7B4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4272784" cy="6858000"/>
          </a:xfrm>
          <a:custGeom>
            <a:avLst/>
            <a:gdLst>
              <a:gd name="connsiteX0" fmla="*/ 0 w 4272784"/>
              <a:gd name="connsiteY0" fmla="*/ 0 h 6858000"/>
              <a:gd name="connsiteX1" fmla="*/ 4082989 w 4272784"/>
              <a:gd name="connsiteY1" fmla="*/ 0 h 6858000"/>
              <a:gd name="connsiteX2" fmla="*/ 4088029 w 4272784"/>
              <a:gd name="connsiteY2" fmla="*/ 66675 h 6858000"/>
              <a:gd name="connsiteX3" fmla="*/ 4096426 w 4272784"/>
              <a:gd name="connsiteY3" fmla="*/ 122237 h 6858000"/>
              <a:gd name="connsiteX4" fmla="*/ 4106504 w 4272784"/>
              <a:gd name="connsiteY4" fmla="*/ 174625 h 6858000"/>
              <a:gd name="connsiteX5" fmla="*/ 4123300 w 4272784"/>
              <a:gd name="connsiteY5" fmla="*/ 217487 h 6858000"/>
              <a:gd name="connsiteX6" fmla="*/ 4140096 w 4272784"/>
              <a:gd name="connsiteY6" fmla="*/ 260350 h 6858000"/>
              <a:gd name="connsiteX7" fmla="*/ 4160251 w 4272784"/>
              <a:gd name="connsiteY7" fmla="*/ 296862 h 6858000"/>
              <a:gd name="connsiteX8" fmla="*/ 4180406 w 4272784"/>
              <a:gd name="connsiteY8" fmla="*/ 334962 h 6858000"/>
              <a:gd name="connsiteX9" fmla="*/ 4198882 w 4272784"/>
              <a:gd name="connsiteY9" fmla="*/ 369887 h 6858000"/>
              <a:gd name="connsiteX10" fmla="*/ 4217357 w 4272784"/>
              <a:gd name="connsiteY10" fmla="*/ 409575 h 6858000"/>
              <a:gd name="connsiteX11" fmla="*/ 4234153 w 4272784"/>
              <a:gd name="connsiteY11" fmla="*/ 450850 h 6858000"/>
              <a:gd name="connsiteX12" fmla="*/ 4249270 w 4272784"/>
              <a:gd name="connsiteY12" fmla="*/ 496887 h 6858000"/>
              <a:gd name="connsiteX13" fmla="*/ 4261027 w 4272784"/>
              <a:gd name="connsiteY13" fmla="*/ 546100 h 6858000"/>
              <a:gd name="connsiteX14" fmla="*/ 4269425 w 4272784"/>
              <a:gd name="connsiteY14" fmla="*/ 606425 h 6858000"/>
              <a:gd name="connsiteX15" fmla="*/ 4272784 w 4272784"/>
              <a:gd name="connsiteY15" fmla="*/ 673100 h 6858000"/>
              <a:gd name="connsiteX16" fmla="*/ 4269425 w 4272784"/>
              <a:gd name="connsiteY16" fmla="*/ 744537 h 6858000"/>
              <a:gd name="connsiteX17" fmla="*/ 4261027 w 4272784"/>
              <a:gd name="connsiteY17" fmla="*/ 801687 h 6858000"/>
              <a:gd name="connsiteX18" fmla="*/ 4249270 w 4272784"/>
              <a:gd name="connsiteY18" fmla="*/ 854075 h 6858000"/>
              <a:gd name="connsiteX19" fmla="*/ 4234153 w 4272784"/>
              <a:gd name="connsiteY19" fmla="*/ 901700 h 6858000"/>
              <a:gd name="connsiteX20" fmla="*/ 4217357 w 4272784"/>
              <a:gd name="connsiteY20" fmla="*/ 942975 h 6858000"/>
              <a:gd name="connsiteX21" fmla="*/ 4197202 w 4272784"/>
              <a:gd name="connsiteY21" fmla="*/ 981075 h 6858000"/>
              <a:gd name="connsiteX22" fmla="*/ 4177047 w 4272784"/>
              <a:gd name="connsiteY22" fmla="*/ 1017587 h 6858000"/>
              <a:gd name="connsiteX23" fmla="*/ 4156892 w 4272784"/>
              <a:gd name="connsiteY23" fmla="*/ 1055687 h 6858000"/>
              <a:gd name="connsiteX24" fmla="*/ 4138416 w 4272784"/>
              <a:gd name="connsiteY24" fmla="*/ 1095375 h 6858000"/>
              <a:gd name="connsiteX25" fmla="*/ 4119940 w 4272784"/>
              <a:gd name="connsiteY25" fmla="*/ 1136650 h 6858000"/>
              <a:gd name="connsiteX26" fmla="*/ 4104825 w 4272784"/>
              <a:gd name="connsiteY26" fmla="*/ 1182687 h 6858000"/>
              <a:gd name="connsiteX27" fmla="*/ 4094747 w 4272784"/>
              <a:gd name="connsiteY27" fmla="*/ 1235075 h 6858000"/>
              <a:gd name="connsiteX28" fmla="*/ 4084669 w 4272784"/>
              <a:gd name="connsiteY28" fmla="*/ 1295400 h 6858000"/>
              <a:gd name="connsiteX29" fmla="*/ 4082989 w 4272784"/>
              <a:gd name="connsiteY29" fmla="*/ 1363662 h 6858000"/>
              <a:gd name="connsiteX30" fmla="*/ 4084669 w 4272784"/>
              <a:gd name="connsiteY30" fmla="*/ 1431925 h 6858000"/>
              <a:gd name="connsiteX31" fmla="*/ 4094747 w 4272784"/>
              <a:gd name="connsiteY31" fmla="*/ 1492250 h 6858000"/>
              <a:gd name="connsiteX32" fmla="*/ 4104825 w 4272784"/>
              <a:gd name="connsiteY32" fmla="*/ 1544637 h 6858000"/>
              <a:gd name="connsiteX33" fmla="*/ 4119940 w 4272784"/>
              <a:gd name="connsiteY33" fmla="*/ 1589087 h 6858000"/>
              <a:gd name="connsiteX34" fmla="*/ 4138416 w 4272784"/>
              <a:gd name="connsiteY34" fmla="*/ 1631950 h 6858000"/>
              <a:gd name="connsiteX35" fmla="*/ 4156892 w 4272784"/>
              <a:gd name="connsiteY35" fmla="*/ 1671637 h 6858000"/>
              <a:gd name="connsiteX36" fmla="*/ 4177047 w 4272784"/>
              <a:gd name="connsiteY36" fmla="*/ 1708150 h 6858000"/>
              <a:gd name="connsiteX37" fmla="*/ 4197202 w 4272784"/>
              <a:gd name="connsiteY37" fmla="*/ 1743075 h 6858000"/>
              <a:gd name="connsiteX38" fmla="*/ 4217357 w 4272784"/>
              <a:gd name="connsiteY38" fmla="*/ 1782762 h 6858000"/>
              <a:gd name="connsiteX39" fmla="*/ 4234153 w 4272784"/>
              <a:gd name="connsiteY39" fmla="*/ 1824037 h 6858000"/>
              <a:gd name="connsiteX40" fmla="*/ 4249270 w 4272784"/>
              <a:gd name="connsiteY40" fmla="*/ 1870075 h 6858000"/>
              <a:gd name="connsiteX41" fmla="*/ 4261027 w 4272784"/>
              <a:gd name="connsiteY41" fmla="*/ 1922462 h 6858000"/>
              <a:gd name="connsiteX42" fmla="*/ 4269425 w 4272784"/>
              <a:gd name="connsiteY42" fmla="*/ 1982787 h 6858000"/>
              <a:gd name="connsiteX43" fmla="*/ 4272784 w 4272784"/>
              <a:gd name="connsiteY43" fmla="*/ 2051050 h 6858000"/>
              <a:gd name="connsiteX44" fmla="*/ 4269425 w 4272784"/>
              <a:gd name="connsiteY44" fmla="*/ 2119312 h 6858000"/>
              <a:gd name="connsiteX45" fmla="*/ 4261027 w 4272784"/>
              <a:gd name="connsiteY45" fmla="*/ 2179637 h 6858000"/>
              <a:gd name="connsiteX46" fmla="*/ 4249270 w 4272784"/>
              <a:gd name="connsiteY46" fmla="*/ 2232025 h 6858000"/>
              <a:gd name="connsiteX47" fmla="*/ 4234153 w 4272784"/>
              <a:gd name="connsiteY47" fmla="*/ 2278062 h 6858000"/>
              <a:gd name="connsiteX48" fmla="*/ 4217357 w 4272784"/>
              <a:gd name="connsiteY48" fmla="*/ 2319337 h 6858000"/>
              <a:gd name="connsiteX49" fmla="*/ 4197202 w 4272784"/>
              <a:gd name="connsiteY49" fmla="*/ 2359025 h 6858000"/>
              <a:gd name="connsiteX50" fmla="*/ 4177047 w 4272784"/>
              <a:gd name="connsiteY50" fmla="*/ 2395537 h 6858000"/>
              <a:gd name="connsiteX51" fmla="*/ 4156892 w 4272784"/>
              <a:gd name="connsiteY51" fmla="*/ 2433637 h 6858000"/>
              <a:gd name="connsiteX52" fmla="*/ 4138416 w 4272784"/>
              <a:gd name="connsiteY52" fmla="*/ 2471737 h 6858000"/>
              <a:gd name="connsiteX53" fmla="*/ 4119940 w 4272784"/>
              <a:gd name="connsiteY53" fmla="*/ 2513012 h 6858000"/>
              <a:gd name="connsiteX54" fmla="*/ 4104825 w 4272784"/>
              <a:gd name="connsiteY54" fmla="*/ 2560637 h 6858000"/>
              <a:gd name="connsiteX55" fmla="*/ 4094747 w 4272784"/>
              <a:gd name="connsiteY55" fmla="*/ 2613025 h 6858000"/>
              <a:gd name="connsiteX56" fmla="*/ 4084669 w 4272784"/>
              <a:gd name="connsiteY56" fmla="*/ 2671762 h 6858000"/>
              <a:gd name="connsiteX57" fmla="*/ 4082989 w 4272784"/>
              <a:gd name="connsiteY57" fmla="*/ 2741612 h 6858000"/>
              <a:gd name="connsiteX58" fmla="*/ 4084669 w 4272784"/>
              <a:gd name="connsiteY58" fmla="*/ 2809875 h 6858000"/>
              <a:gd name="connsiteX59" fmla="*/ 4094747 w 4272784"/>
              <a:gd name="connsiteY59" fmla="*/ 2868612 h 6858000"/>
              <a:gd name="connsiteX60" fmla="*/ 4104825 w 4272784"/>
              <a:gd name="connsiteY60" fmla="*/ 2922587 h 6858000"/>
              <a:gd name="connsiteX61" fmla="*/ 4119940 w 4272784"/>
              <a:gd name="connsiteY61" fmla="*/ 2967037 h 6858000"/>
              <a:gd name="connsiteX62" fmla="*/ 4138416 w 4272784"/>
              <a:gd name="connsiteY62" fmla="*/ 3009900 h 6858000"/>
              <a:gd name="connsiteX63" fmla="*/ 4156892 w 4272784"/>
              <a:gd name="connsiteY63" fmla="*/ 3046412 h 6858000"/>
              <a:gd name="connsiteX64" fmla="*/ 4177047 w 4272784"/>
              <a:gd name="connsiteY64" fmla="*/ 3084512 h 6858000"/>
              <a:gd name="connsiteX65" fmla="*/ 4197202 w 4272784"/>
              <a:gd name="connsiteY65" fmla="*/ 3121025 h 6858000"/>
              <a:gd name="connsiteX66" fmla="*/ 4217357 w 4272784"/>
              <a:gd name="connsiteY66" fmla="*/ 3160712 h 6858000"/>
              <a:gd name="connsiteX67" fmla="*/ 4234153 w 4272784"/>
              <a:gd name="connsiteY67" fmla="*/ 3201987 h 6858000"/>
              <a:gd name="connsiteX68" fmla="*/ 4249270 w 4272784"/>
              <a:gd name="connsiteY68" fmla="*/ 3248025 h 6858000"/>
              <a:gd name="connsiteX69" fmla="*/ 4261027 w 4272784"/>
              <a:gd name="connsiteY69" fmla="*/ 3300412 h 6858000"/>
              <a:gd name="connsiteX70" fmla="*/ 4269425 w 4272784"/>
              <a:gd name="connsiteY70" fmla="*/ 3360737 h 6858000"/>
              <a:gd name="connsiteX71" fmla="*/ 4272784 w 4272784"/>
              <a:gd name="connsiteY71" fmla="*/ 3427412 h 6858000"/>
              <a:gd name="connsiteX72" fmla="*/ 4269425 w 4272784"/>
              <a:gd name="connsiteY72" fmla="*/ 3497262 h 6858000"/>
              <a:gd name="connsiteX73" fmla="*/ 4261027 w 4272784"/>
              <a:gd name="connsiteY73" fmla="*/ 3557587 h 6858000"/>
              <a:gd name="connsiteX74" fmla="*/ 4249270 w 4272784"/>
              <a:gd name="connsiteY74" fmla="*/ 3609975 h 6858000"/>
              <a:gd name="connsiteX75" fmla="*/ 4234153 w 4272784"/>
              <a:gd name="connsiteY75" fmla="*/ 3656012 h 6858000"/>
              <a:gd name="connsiteX76" fmla="*/ 4217357 w 4272784"/>
              <a:gd name="connsiteY76" fmla="*/ 3697287 h 6858000"/>
              <a:gd name="connsiteX77" fmla="*/ 4197202 w 4272784"/>
              <a:gd name="connsiteY77" fmla="*/ 3736975 h 6858000"/>
              <a:gd name="connsiteX78" fmla="*/ 4156892 w 4272784"/>
              <a:gd name="connsiteY78" fmla="*/ 3811587 h 6858000"/>
              <a:gd name="connsiteX79" fmla="*/ 4138416 w 4272784"/>
              <a:gd name="connsiteY79" fmla="*/ 3848100 h 6858000"/>
              <a:gd name="connsiteX80" fmla="*/ 4119940 w 4272784"/>
              <a:gd name="connsiteY80" fmla="*/ 3890962 h 6858000"/>
              <a:gd name="connsiteX81" fmla="*/ 4104825 w 4272784"/>
              <a:gd name="connsiteY81" fmla="*/ 3935412 h 6858000"/>
              <a:gd name="connsiteX82" fmla="*/ 4094747 w 4272784"/>
              <a:gd name="connsiteY82" fmla="*/ 3987800 h 6858000"/>
              <a:gd name="connsiteX83" fmla="*/ 4084669 w 4272784"/>
              <a:gd name="connsiteY83" fmla="*/ 4048125 h 6858000"/>
              <a:gd name="connsiteX84" fmla="*/ 4082989 w 4272784"/>
              <a:gd name="connsiteY84" fmla="*/ 4116387 h 6858000"/>
              <a:gd name="connsiteX85" fmla="*/ 4084669 w 4272784"/>
              <a:gd name="connsiteY85" fmla="*/ 4186237 h 6858000"/>
              <a:gd name="connsiteX86" fmla="*/ 4094747 w 4272784"/>
              <a:gd name="connsiteY86" fmla="*/ 4244975 h 6858000"/>
              <a:gd name="connsiteX87" fmla="*/ 4104825 w 4272784"/>
              <a:gd name="connsiteY87" fmla="*/ 4297362 h 6858000"/>
              <a:gd name="connsiteX88" fmla="*/ 4119940 w 4272784"/>
              <a:gd name="connsiteY88" fmla="*/ 4343400 h 6858000"/>
              <a:gd name="connsiteX89" fmla="*/ 4138416 w 4272784"/>
              <a:gd name="connsiteY89" fmla="*/ 4386262 h 6858000"/>
              <a:gd name="connsiteX90" fmla="*/ 4156892 w 4272784"/>
              <a:gd name="connsiteY90" fmla="*/ 4424362 h 6858000"/>
              <a:gd name="connsiteX91" fmla="*/ 4197202 w 4272784"/>
              <a:gd name="connsiteY91" fmla="*/ 4498975 h 6858000"/>
              <a:gd name="connsiteX92" fmla="*/ 4217357 w 4272784"/>
              <a:gd name="connsiteY92" fmla="*/ 4537075 h 6858000"/>
              <a:gd name="connsiteX93" fmla="*/ 4234153 w 4272784"/>
              <a:gd name="connsiteY93" fmla="*/ 4579937 h 6858000"/>
              <a:gd name="connsiteX94" fmla="*/ 4249270 w 4272784"/>
              <a:gd name="connsiteY94" fmla="*/ 4625975 h 6858000"/>
              <a:gd name="connsiteX95" fmla="*/ 4261027 w 4272784"/>
              <a:gd name="connsiteY95" fmla="*/ 4678362 h 6858000"/>
              <a:gd name="connsiteX96" fmla="*/ 4269425 w 4272784"/>
              <a:gd name="connsiteY96" fmla="*/ 4738687 h 6858000"/>
              <a:gd name="connsiteX97" fmla="*/ 4272784 w 4272784"/>
              <a:gd name="connsiteY97" fmla="*/ 4806950 h 6858000"/>
              <a:gd name="connsiteX98" fmla="*/ 4269425 w 4272784"/>
              <a:gd name="connsiteY98" fmla="*/ 4875212 h 6858000"/>
              <a:gd name="connsiteX99" fmla="*/ 4261027 w 4272784"/>
              <a:gd name="connsiteY99" fmla="*/ 4935537 h 6858000"/>
              <a:gd name="connsiteX100" fmla="*/ 4249270 w 4272784"/>
              <a:gd name="connsiteY100" fmla="*/ 4987925 h 6858000"/>
              <a:gd name="connsiteX101" fmla="*/ 4234153 w 4272784"/>
              <a:gd name="connsiteY101" fmla="*/ 5033962 h 6858000"/>
              <a:gd name="connsiteX102" fmla="*/ 4217357 w 4272784"/>
              <a:gd name="connsiteY102" fmla="*/ 5075237 h 6858000"/>
              <a:gd name="connsiteX103" fmla="*/ 4197202 w 4272784"/>
              <a:gd name="connsiteY103" fmla="*/ 5114925 h 6858000"/>
              <a:gd name="connsiteX104" fmla="*/ 4177047 w 4272784"/>
              <a:gd name="connsiteY104" fmla="*/ 5149850 h 6858000"/>
              <a:gd name="connsiteX105" fmla="*/ 4156892 w 4272784"/>
              <a:gd name="connsiteY105" fmla="*/ 5186362 h 6858000"/>
              <a:gd name="connsiteX106" fmla="*/ 4138416 w 4272784"/>
              <a:gd name="connsiteY106" fmla="*/ 5226050 h 6858000"/>
              <a:gd name="connsiteX107" fmla="*/ 4119940 w 4272784"/>
              <a:gd name="connsiteY107" fmla="*/ 5268912 h 6858000"/>
              <a:gd name="connsiteX108" fmla="*/ 4104825 w 4272784"/>
              <a:gd name="connsiteY108" fmla="*/ 5313362 h 6858000"/>
              <a:gd name="connsiteX109" fmla="*/ 4094747 w 4272784"/>
              <a:gd name="connsiteY109" fmla="*/ 5365750 h 6858000"/>
              <a:gd name="connsiteX110" fmla="*/ 4084669 w 4272784"/>
              <a:gd name="connsiteY110" fmla="*/ 5426075 h 6858000"/>
              <a:gd name="connsiteX111" fmla="*/ 4082989 w 4272784"/>
              <a:gd name="connsiteY111" fmla="*/ 5494337 h 6858000"/>
              <a:gd name="connsiteX112" fmla="*/ 4084669 w 4272784"/>
              <a:gd name="connsiteY112" fmla="*/ 5562600 h 6858000"/>
              <a:gd name="connsiteX113" fmla="*/ 4094747 w 4272784"/>
              <a:gd name="connsiteY113" fmla="*/ 5622925 h 6858000"/>
              <a:gd name="connsiteX114" fmla="*/ 4104825 w 4272784"/>
              <a:gd name="connsiteY114" fmla="*/ 5675312 h 6858000"/>
              <a:gd name="connsiteX115" fmla="*/ 4119940 w 4272784"/>
              <a:gd name="connsiteY115" fmla="*/ 5721350 h 6858000"/>
              <a:gd name="connsiteX116" fmla="*/ 4138416 w 4272784"/>
              <a:gd name="connsiteY116" fmla="*/ 5762625 h 6858000"/>
              <a:gd name="connsiteX117" fmla="*/ 4156892 w 4272784"/>
              <a:gd name="connsiteY117" fmla="*/ 5802312 h 6858000"/>
              <a:gd name="connsiteX118" fmla="*/ 4177047 w 4272784"/>
              <a:gd name="connsiteY118" fmla="*/ 5840412 h 6858000"/>
              <a:gd name="connsiteX119" fmla="*/ 4197202 w 4272784"/>
              <a:gd name="connsiteY119" fmla="*/ 5876925 h 6858000"/>
              <a:gd name="connsiteX120" fmla="*/ 4217357 w 4272784"/>
              <a:gd name="connsiteY120" fmla="*/ 5915025 h 6858000"/>
              <a:gd name="connsiteX121" fmla="*/ 4234153 w 4272784"/>
              <a:gd name="connsiteY121" fmla="*/ 5956300 h 6858000"/>
              <a:gd name="connsiteX122" fmla="*/ 4249270 w 4272784"/>
              <a:gd name="connsiteY122" fmla="*/ 6003925 h 6858000"/>
              <a:gd name="connsiteX123" fmla="*/ 4261027 w 4272784"/>
              <a:gd name="connsiteY123" fmla="*/ 6056312 h 6858000"/>
              <a:gd name="connsiteX124" fmla="*/ 4269425 w 4272784"/>
              <a:gd name="connsiteY124" fmla="*/ 6113462 h 6858000"/>
              <a:gd name="connsiteX125" fmla="*/ 4272784 w 4272784"/>
              <a:gd name="connsiteY125" fmla="*/ 6183312 h 6858000"/>
              <a:gd name="connsiteX126" fmla="*/ 4269425 w 4272784"/>
              <a:gd name="connsiteY126" fmla="*/ 6251575 h 6858000"/>
              <a:gd name="connsiteX127" fmla="*/ 4261027 w 4272784"/>
              <a:gd name="connsiteY127" fmla="*/ 6311900 h 6858000"/>
              <a:gd name="connsiteX128" fmla="*/ 4249270 w 4272784"/>
              <a:gd name="connsiteY128" fmla="*/ 6361112 h 6858000"/>
              <a:gd name="connsiteX129" fmla="*/ 4234153 w 4272784"/>
              <a:gd name="connsiteY129" fmla="*/ 6407150 h 6858000"/>
              <a:gd name="connsiteX130" fmla="*/ 4217357 w 4272784"/>
              <a:gd name="connsiteY130" fmla="*/ 6448425 h 6858000"/>
              <a:gd name="connsiteX131" fmla="*/ 4198882 w 4272784"/>
              <a:gd name="connsiteY131" fmla="*/ 6488112 h 6858000"/>
              <a:gd name="connsiteX132" fmla="*/ 4180406 w 4272784"/>
              <a:gd name="connsiteY132" fmla="*/ 6523037 h 6858000"/>
              <a:gd name="connsiteX133" fmla="*/ 4160251 w 4272784"/>
              <a:gd name="connsiteY133" fmla="*/ 6561137 h 6858000"/>
              <a:gd name="connsiteX134" fmla="*/ 4140096 w 4272784"/>
              <a:gd name="connsiteY134" fmla="*/ 6597650 h 6858000"/>
              <a:gd name="connsiteX135" fmla="*/ 4123300 w 4272784"/>
              <a:gd name="connsiteY135" fmla="*/ 6640512 h 6858000"/>
              <a:gd name="connsiteX136" fmla="*/ 4106504 w 4272784"/>
              <a:gd name="connsiteY136" fmla="*/ 6683375 h 6858000"/>
              <a:gd name="connsiteX137" fmla="*/ 4096426 w 4272784"/>
              <a:gd name="connsiteY137" fmla="*/ 6735762 h 6858000"/>
              <a:gd name="connsiteX138" fmla="*/ 4088029 w 4272784"/>
              <a:gd name="connsiteY138" fmla="*/ 6791325 h 6858000"/>
              <a:gd name="connsiteX139" fmla="*/ 4082989 w 4272784"/>
              <a:gd name="connsiteY139" fmla="*/ 6858000 h 6858000"/>
              <a:gd name="connsiteX140" fmla="*/ 0 w 4272784"/>
              <a:gd name="connsiteY14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Lst>
            <a:rect l="l" t="t" r="r" b="b"/>
            <a:pathLst>
              <a:path w="4272784" h="6858000">
                <a:moveTo>
                  <a:pt x="0" y="0"/>
                </a:moveTo>
                <a:lnTo>
                  <a:pt x="4082989" y="0"/>
                </a:lnTo>
                <a:lnTo>
                  <a:pt x="4088029" y="66675"/>
                </a:lnTo>
                <a:lnTo>
                  <a:pt x="4096426" y="122237"/>
                </a:lnTo>
                <a:lnTo>
                  <a:pt x="4106504" y="174625"/>
                </a:lnTo>
                <a:lnTo>
                  <a:pt x="4123300" y="217487"/>
                </a:lnTo>
                <a:lnTo>
                  <a:pt x="4140096" y="260350"/>
                </a:lnTo>
                <a:lnTo>
                  <a:pt x="4160251" y="296862"/>
                </a:lnTo>
                <a:lnTo>
                  <a:pt x="4180406" y="334962"/>
                </a:lnTo>
                <a:lnTo>
                  <a:pt x="4198882" y="369887"/>
                </a:lnTo>
                <a:lnTo>
                  <a:pt x="4217357" y="409575"/>
                </a:lnTo>
                <a:lnTo>
                  <a:pt x="4234153" y="450850"/>
                </a:lnTo>
                <a:lnTo>
                  <a:pt x="4249270" y="496887"/>
                </a:lnTo>
                <a:lnTo>
                  <a:pt x="4261027" y="546100"/>
                </a:lnTo>
                <a:lnTo>
                  <a:pt x="4269425" y="606425"/>
                </a:lnTo>
                <a:lnTo>
                  <a:pt x="4272784" y="673100"/>
                </a:lnTo>
                <a:lnTo>
                  <a:pt x="4269425" y="744537"/>
                </a:lnTo>
                <a:lnTo>
                  <a:pt x="4261027" y="801687"/>
                </a:lnTo>
                <a:lnTo>
                  <a:pt x="4249270" y="854075"/>
                </a:lnTo>
                <a:lnTo>
                  <a:pt x="4234153" y="901700"/>
                </a:lnTo>
                <a:lnTo>
                  <a:pt x="4217357" y="942975"/>
                </a:lnTo>
                <a:lnTo>
                  <a:pt x="4197202" y="981075"/>
                </a:lnTo>
                <a:lnTo>
                  <a:pt x="4177047" y="1017587"/>
                </a:lnTo>
                <a:lnTo>
                  <a:pt x="4156892" y="1055687"/>
                </a:lnTo>
                <a:lnTo>
                  <a:pt x="4138416" y="1095375"/>
                </a:lnTo>
                <a:lnTo>
                  <a:pt x="4119940" y="1136650"/>
                </a:lnTo>
                <a:lnTo>
                  <a:pt x="4104825" y="1182687"/>
                </a:lnTo>
                <a:lnTo>
                  <a:pt x="4094747" y="1235075"/>
                </a:lnTo>
                <a:lnTo>
                  <a:pt x="4084669" y="1295400"/>
                </a:lnTo>
                <a:lnTo>
                  <a:pt x="4082989" y="1363662"/>
                </a:lnTo>
                <a:lnTo>
                  <a:pt x="4084669" y="1431925"/>
                </a:lnTo>
                <a:lnTo>
                  <a:pt x="4094747" y="1492250"/>
                </a:lnTo>
                <a:lnTo>
                  <a:pt x="4104825" y="1544637"/>
                </a:lnTo>
                <a:lnTo>
                  <a:pt x="4119940" y="1589087"/>
                </a:lnTo>
                <a:lnTo>
                  <a:pt x="4138416" y="1631950"/>
                </a:lnTo>
                <a:lnTo>
                  <a:pt x="4156892" y="1671637"/>
                </a:lnTo>
                <a:lnTo>
                  <a:pt x="4177047" y="1708150"/>
                </a:lnTo>
                <a:lnTo>
                  <a:pt x="4197202" y="1743075"/>
                </a:lnTo>
                <a:lnTo>
                  <a:pt x="4217357" y="1782762"/>
                </a:lnTo>
                <a:lnTo>
                  <a:pt x="4234153" y="1824037"/>
                </a:lnTo>
                <a:lnTo>
                  <a:pt x="4249270" y="1870075"/>
                </a:lnTo>
                <a:lnTo>
                  <a:pt x="4261027" y="1922462"/>
                </a:lnTo>
                <a:lnTo>
                  <a:pt x="4269425" y="1982787"/>
                </a:lnTo>
                <a:lnTo>
                  <a:pt x="4272784" y="2051050"/>
                </a:lnTo>
                <a:lnTo>
                  <a:pt x="4269425" y="2119312"/>
                </a:lnTo>
                <a:lnTo>
                  <a:pt x="4261027" y="2179637"/>
                </a:lnTo>
                <a:lnTo>
                  <a:pt x="4249270" y="2232025"/>
                </a:lnTo>
                <a:lnTo>
                  <a:pt x="4234153" y="2278062"/>
                </a:lnTo>
                <a:lnTo>
                  <a:pt x="4217357" y="2319337"/>
                </a:lnTo>
                <a:lnTo>
                  <a:pt x="4197202" y="2359025"/>
                </a:lnTo>
                <a:lnTo>
                  <a:pt x="4177047" y="2395537"/>
                </a:lnTo>
                <a:lnTo>
                  <a:pt x="4156892" y="2433637"/>
                </a:lnTo>
                <a:lnTo>
                  <a:pt x="4138416" y="2471737"/>
                </a:lnTo>
                <a:lnTo>
                  <a:pt x="4119940" y="2513012"/>
                </a:lnTo>
                <a:lnTo>
                  <a:pt x="4104825" y="2560637"/>
                </a:lnTo>
                <a:lnTo>
                  <a:pt x="4094747" y="2613025"/>
                </a:lnTo>
                <a:lnTo>
                  <a:pt x="4084669" y="2671762"/>
                </a:lnTo>
                <a:lnTo>
                  <a:pt x="4082989" y="2741612"/>
                </a:lnTo>
                <a:lnTo>
                  <a:pt x="4084669" y="2809875"/>
                </a:lnTo>
                <a:lnTo>
                  <a:pt x="4094747" y="2868612"/>
                </a:lnTo>
                <a:lnTo>
                  <a:pt x="4104825" y="2922587"/>
                </a:lnTo>
                <a:lnTo>
                  <a:pt x="4119940" y="2967037"/>
                </a:lnTo>
                <a:lnTo>
                  <a:pt x="4138416" y="3009900"/>
                </a:lnTo>
                <a:lnTo>
                  <a:pt x="4156892" y="3046412"/>
                </a:lnTo>
                <a:lnTo>
                  <a:pt x="4177047" y="3084512"/>
                </a:lnTo>
                <a:lnTo>
                  <a:pt x="4197202" y="3121025"/>
                </a:lnTo>
                <a:lnTo>
                  <a:pt x="4217357" y="3160712"/>
                </a:lnTo>
                <a:lnTo>
                  <a:pt x="4234153" y="3201987"/>
                </a:lnTo>
                <a:lnTo>
                  <a:pt x="4249270" y="3248025"/>
                </a:lnTo>
                <a:lnTo>
                  <a:pt x="4261027" y="3300412"/>
                </a:lnTo>
                <a:lnTo>
                  <a:pt x="4269425" y="3360737"/>
                </a:lnTo>
                <a:lnTo>
                  <a:pt x="4272784" y="3427412"/>
                </a:lnTo>
                <a:lnTo>
                  <a:pt x="4269425" y="3497262"/>
                </a:lnTo>
                <a:lnTo>
                  <a:pt x="4261027" y="3557587"/>
                </a:lnTo>
                <a:lnTo>
                  <a:pt x="4249270" y="3609975"/>
                </a:lnTo>
                <a:lnTo>
                  <a:pt x="4234153" y="3656012"/>
                </a:lnTo>
                <a:lnTo>
                  <a:pt x="4217357" y="3697287"/>
                </a:lnTo>
                <a:lnTo>
                  <a:pt x="4197202" y="3736975"/>
                </a:lnTo>
                <a:lnTo>
                  <a:pt x="4156892" y="3811587"/>
                </a:lnTo>
                <a:lnTo>
                  <a:pt x="4138416" y="3848100"/>
                </a:lnTo>
                <a:lnTo>
                  <a:pt x="4119940" y="3890962"/>
                </a:lnTo>
                <a:lnTo>
                  <a:pt x="4104825" y="3935412"/>
                </a:lnTo>
                <a:lnTo>
                  <a:pt x="4094747" y="3987800"/>
                </a:lnTo>
                <a:lnTo>
                  <a:pt x="4084669" y="4048125"/>
                </a:lnTo>
                <a:lnTo>
                  <a:pt x="4082989" y="4116387"/>
                </a:lnTo>
                <a:lnTo>
                  <a:pt x="4084669" y="4186237"/>
                </a:lnTo>
                <a:lnTo>
                  <a:pt x="4094747" y="4244975"/>
                </a:lnTo>
                <a:lnTo>
                  <a:pt x="4104825" y="4297362"/>
                </a:lnTo>
                <a:lnTo>
                  <a:pt x="4119940" y="4343400"/>
                </a:lnTo>
                <a:lnTo>
                  <a:pt x="4138416" y="4386262"/>
                </a:lnTo>
                <a:lnTo>
                  <a:pt x="4156892" y="4424362"/>
                </a:lnTo>
                <a:lnTo>
                  <a:pt x="4197202" y="4498975"/>
                </a:lnTo>
                <a:lnTo>
                  <a:pt x="4217357" y="4537075"/>
                </a:lnTo>
                <a:lnTo>
                  <a:pt x="4234153" y="4579937"/>
                </a:lnTo>
                <a:lnTo>
                  <a:pt x="4249270" y="4625975"/>
                </a:lnTo>
                <a:lnTo>
                  <a:pt x="4261027" y="4678362"/>
                </a:lnTo>
                <a:lnTo>
                  <a:pt x="4269425" y="4738687"/>
                </a:lnTo>
                <a:lnTo>
                  <a:pt x="4272784" y="4806950"/>
                </a:lnTo>
                <a:lnTo>
                  <a:pt x="4269425" y="4875212"/>
                </a:lnTo>
                <a:lnTo>
                  <a:pt x="4261027" y="4935537"/>
                </a:lnTo>
                <a:lnTo>
                  <a:pt x="4249270" y="4987925"/>
                </a:lnTo>
                <a:lnTo>
                  <a:pt x="4234153" y="5033962"/>
                </a:lnTo>
                <a:lnTo>
                  <a:pt x="4217357" y="5075237"/>
                </a:lnTo>
                <a:lnTo>
                  <a:pt x="4197202" y="5114925"/>
                </a:lnTo>
                <a:lnTo>
                  <a:pt x="4177047" y="5149850"/>
                </a:lnTo>
                <a:lnTo>
                  <a:pt x="4156892" y="5186362"/>
                </a:lnTo>
                <a:lnTo>
                  <a:pt x="4138416" y="5226050"/>
                </a:lnTo>
                <a:lnTo>
                  <a:pt x="4119940" y="5268912"/>
                </a:lnTo>
                <a:lnTo>
                  <a:pt x="4104825" y="5313362"/>
                </a:lnTo>
                <a:lnTo>
                  <a:pt x="4094747" y="5365750"/>
                </a:lnTo>
                <a:lnTo>
                  <a:pt x="4084669" y="5426075"/>
                </a:lnTo>
                <a:lnTo>
                  <a:pt x="4082989" y="5494337"/>
                </a:lnTo>
                <a:lnTo>
                  <a:pt x="4084669" y="5562600"/>
                </a:lnTo>
                <a:lnTo>
                  <a:pt x="4094747" y="5622925"/>
                </a:lnTo>
                <a:lnTo>
                  <a:pt x="4104825" y="5675312"/>
                </a:lnTo>
                <a:lnTo>
                  <a:pt x="4119940" y="5721350"/>
                </a:lnTo>
                <a:lnTo>
                  <a:pt x="4138416" y="5762625"/>
                </a:lnTo>
                <a:lnTo>
                  <a:pt x="4156892" y="5802312"/>
                </a:lnTo>
                <a:lnTo>
                  <a:pt x="4177047" y="5840412"/>
                </a:lnTo>
                <a:lnTo>
                  <a:pt x="4197202" y="5876925"/>
                </a:lnTo>
                <a:lnTo>
                  <a:pt x="4217357" y="5915025"/>
                </a:lnTo>
                <a:lnTo>
                  <a:pt x="4234153" y="5956300"/>
                </a:lnTo>
                <a:lnTo>
                  <a:pt x="4249270" y="6003925"/>
                </a:lnTo>
                <a:lnTo>
                  <a:pt x="4261027" y="6056312"/>
                </a:lnTo>
                <a:lnTo>
                  <a:pt x="4269425" y="6113462"/>
                </a:lnTo>
                <a:lnTo>
                  <a:pt x="4272784" y="6183312"/>
                </a:lnTo>
                <a:lnTo>
                  <a:pt x="4269425" y="6251575"/>
                </a:lnTo>
                <a:lnTo>
                  <a:pt x="4261027" y="6311900"/>
                </a:lnTo>
                <a:lnTo>
                  <a:pt x="4249270" y="6361112"/>
                </a:lnTo>
                <a:lnTo>
                  <a:pt x="4234153" y="6407150"/>
                </a:lnTo>
                <a:lnTo>
                  <a:pt x="4217357" y="6448425"/>
                </a:lnTo>
                <a:lnTo>
                  <a:pt x="4198882" y="6488112"/>
                </a:lnTo>
                <a:lnTo>
                  <a:pt x="4180406" y="6523037"/>
                </a:lnTo>
                <a:lnTo>
                  <a:pt x="4160251" y="6561137"/>
                </a:lnTo>
                <a:lnTo>
                  <a:pt x="4140096" y="6597650"/>
                </a:lnTo>
                <a:lnTo>
                  <a:pt x="4123300" y="6640512"/>
                </a:lnTo>
                <a:lnTo>
                  <a:pt x="4106504" y="6683375"/>
                </a:lnTo>
                <a:lnTo>
                  <a:pt x="4096426" y="6735762"/>
                </a:lnTo>
                <a:lnTo>
                  <a:pt x="4088029" y="6791325"/>
                </a:lnTo>
                <a:lnTo>
                  <a:pt x="4082989" y="6858000"/>
                </a:lnTo>
                <a:lnTo>
                  <a:pt x="0" y="6858000"/>
                </a:lnTo>
                <a:close/>
              </a:path>
            </a:pathLst>
          </a:custGeom>
          <a:ln w="0">
            <a:noFill/>
            <a:prstDash val="solid"/>
            <a:round/>
            <a:headEnd/>
            <a:tailEnd/>
          </a:ln>
        </p:spPr>
        <p:txBody>
          <a:bodyPr/>
          <a:lstStyle/>
          <a:p>
            <a:endParaRPr lang="en-US" dirty="0"/>
          </a:p>
        </p:txBody>
      </p:sp>
      <p:sp>
        <p:nvSpPr>
          <p:cNvPr id="32" name="Freeform: Shape 31">
            <a:extLst>
              <a:ext uri="{FF2B5EF4-FFF2-40B4-BE49-F238E27FC236}">
                <a16:creationId xmlns:a16="http://schemas.microsoft.com/office/drawing/2014/main" id="{909E572F-9CDC-4214-9D42-FF00176495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17162" cy="6858000"/>
          </a:xfrm>
          <a:custGeom>
            <a:avLst/>
            <a:gdLst>
              <a:gd name="connsiteX0" fmla="*/ 4417162 w 4417162"/>
              <a:gd name="connsiteY0" fmla="*/ 0 h 6858000"/>
              <a:gd name="connsiteX1" fmla="*/ 334174 w 4417162"/>
              <a:gd name="connsiteY1" fmla="*/ 0 h 6858000"/>
              <a:gd name="connsiteX2" fmla="*/ 334173 w 4417162"/>
              <a:gd name="connsiteY2" fmla="*/ 0 h 6858000"/>
              <a:gd name="connsiteX3" fmla="*/ 189795 w 4417162"/>
              <a:gd name="connsiteY3" fmla="*/ 0 h 6858000"/>
              <a:gd name="connsiteX4" fmla="*/ 184756 w 4417162"/>
              <a:gd name="connsiteY4" fmla="*/ 66675 h 6858000"/>
              <a:gd name="connsiteX5" fmla="*/ 176358 w 4417162"/>
              <a:gd name="connsiteY5" fmla="*/ 122237 h 6858000"/>
              <a:gd name="connsiteX6" fmla="*/ 166281 w 4417162"/>
              <a:gd name="connsiteY6" fmla="*/ 174625 h 6858000"/>
              <a:gd name="connsiteX7" fmla="*/ 149485 w 4417162"/>
              <a:gd name="connsiteY7" fmla="*/ 217487 h 6858000"/>
              <a:gd name="connsiteX8" fmla="*/ 132689 w 4417162"/>
              <a:gd name="connsiteY8" fmla="*/ 260350 h 6858000"/>
              <a:gd name="connsiteX9" fmla="*/ 112534 w 4417162"/>
              <a:gd name="connsiteY9" fmla="*/ 296862 h 6858000"/>
              <a:gd name="connsiteX10" fmla="*/ 92379 w 4417162"/>
              <a:gd name="connsiteY10" fmla="*/ 334962 h 6858000"/>
              <a:gd name="connsiteX11" fmla="*/ 73903 w 4417162"/>
              <a:gd name="connsiteY11" fmla="*/ 369887 h 6858000"/>
              <a:gd name="connsiteX12" fmla="*/ 55427 w 4417162"/>
              <a:gd name="connsiteY12" fmla="*/ 409575 h 6858000"/>
              <a:gd name="connsiteX13" fmla="*/ 38632 w 4417162"/>
              <a:gd name="connsiteY13" fmla="*/ 450850 h 6858000"/>
              <a:gd name="connsiteX14" fmla="*/ 23515 w 4417162"/>
              <a:gd name="connsiteY14" fmla="*/ 496887 h 6858000"/>
              <a:gd name="connsiteX15" fmla="*/ 11758 w 4417162"/>
              <a:gd name="connsiteY15" fmla="*/ 546100 h 6858000"/>
              <a:gd name="connsiteX16" fmla="*/ 3359 w 4417162"/>
              <a:gd name="connsiteY16" fmla="*/ 606425 h 6858000"/>
              <a:gd name="connsiteX17" fmla="*/ 0 w 4417162"/>
              <a:gd name="connsiteY17" fmla="*/ 673100 h 6858000"/>
              <a:gd name="connsiteX18" fmla="*/ 3359 w 4417162"/>
              <a:gd name="connsiteY18" fmla="*/ 744537 h 6858000"/>
              <a:gd name="connsiteX19" fmla="*/ 11758 w 4417162"/>
              <a:gd name="connsiteY19" fmla="*/ 801687 h 6858000"/>
              <a:gd name="connsiteX20" fmla="*/ 23515 w 4417162"/>
              <a:gd name="connsiteY20" fmla="*/ 854075 h 6858000"/>
              <a:gd name="connsiteX21" fmla="*/ 38632 w 4417162"/>
              <a:gd name="connsiteY21" fmla="*/ 901700 h 6858000"/>
              <a:gd name="connsiteX22" fmla="*/ 55427 w 4417162"/>
              <a:gd name="connsiteY22" fmla="*/ 942975 h 6858000"/>
              <a:gd name="connsiteX23" fmla="*/ 75583 w 4417162"/>
              <a:gd name="connsiteY23" fmla="*/ 981075 h 6858000"/>
              <a:gd name="connsiteX24" fmla="*/ 95738 w 4417162"/>
              <a:gd name="connsiteY24" fmla="*/ 1017587 h 6858000"/>
              <a:gd name="connsiteX25" fmla="*/ 115893 w 4417162"/>
              <a:gd name="connsiteY25" fmla="*/ 1055687 h 6858000"/>
              <a:gd name="connsiteX26" fmla="*/ 134368 w 4417162"/>
              <a:gd name="connsiteY26" fmla="*/ 1095375 h 6858000"/>
              <a:gd name="connsiteX27" fmla="*/ 152844 w 4417162"/>
              <a:gd name="connsiteY27" fmla="*/ 1136650 h 6858000"/>
              <a:gd name="connsiteX28" fmla="*/ 167960 w 4417162"/>
              <a:gd name="connsiteY28" fmla="*/ 1182687 h 6858000"/>
              <a:gd name="connsiteX29" fmla="*/ 178038 w 4417162"/>
              <a:gd name="connsiteY29" fmla="*/ 1235075 h 6858000"/>
              <a:gd name="connsiteX30" fmla="*/ 188115 w 4417162"/>
              <a:gd name="connsiteY30" fmla="*/ 1295400 h 6858000"/>
              <a:gd name="connsiteX31" fmla="*/ 189795 w 4417162"/>
              <a:gd name="connsiteY31" fmla="*/ 1363662 h 6858000"/>
              <a:gd name="connsiteX32" fmla="*/ 188115 w 4417162"/>
              <a:gd name="connsiteY32" fmla="*/ 1431925 h 6858000"/>
              <a:gd name="connsiteX33" fmla="*/ 178038 w 4417162"/>
              <a:gd name="connsiteY33" fmla="*/ 1492250 h 6858000"/>
              <a:gd name="connsiteX34" fmla="*/ 167960 w 4417162"/>
              <a:gd name="connsiteY34" fmla="*/ 1544637 h 6858000"/>
              <a:gd name="connsiteX35" fmla="*/ 152844 w 4417162"/>
              <a:gd name="connsiteY35" fmla="*/ 1589087 h 6858000"/>
              <a:gd name="connsiteX36" fmla="*/ 134368 w 4417162"/>
              <a:gd name="connsiteY36" fmla="*/ 1631950 h 6858000"/>
              <a:gd name="connsiteX37" fmla="*/ 115893 w 4417162"/>
              <a:gd name="connsiteY37" fmla="*/ 1671637 h 6858000"/>
              <a:gd name="connsiteX38" fmla="*/ 95738 w 4417162"/>
              <a:gd name="connsiteY38" fmla="*/ 1708150 h 6858000"/>
              <a:gd name="connsiteX39" fmla="*/ 75583 w 4417162"/>
              <a:gd name="connsiteY39" fmla="*/ 1743075 h 6858000"/>
              <a:gd name="connsiteX40" fmla="*/ 55427 w 4417162"/>
              <a:gd name="connsiteY40" fmla="*/ 1782762 h 6858000"/>
              <a:gd name="connsiteX41" fmla="*/ 38632 w 4417162"/>
              <a:gd name="connsiteY41" fmla="*/ 1824037 h 6858000"/>
              <a:gd name="connsiteX42" fmla="*/ 23515 w 4417162"/>
              <a:gd name="connsiteY42" fmla="*/ 1870075 h 6858000"/>
              <a:gd name="connsiteX43" fmla="*/ 11758 w 4417162"/>
              <a:gd name="connsiteY43" fmla="*/ 1922462 h 6858000"/>
              <a:gd name="connsiteX44" fmla="*/ 3359 w 4417162"/>
              <a:gd name="connsiteY44" fmla="*/ 1982787 h 6858000"/>
              <a:gd name="connsiteX45" fmla="*/ 0 w 4417162"/>
              <a:gd name="connsiteY45" fmla="*/ 2051050 h 6858000"/>
              <a:gd name="connsiteX46" fmla="*/ 3359 w 4417162"/>
              <a:gd name="connsiteY46" fmla="*/ 2119312 h 6858000"/>
              <a:gd name="connsiteX47" fmla="*/ 11758 w 4417162"/>
              <a:gd name="connsiteY47" fmla="*/ 2179637 h 6858000"/>
              <a:gd name="connsiteX48" fmla="*/ 23515 w 4417162"/>
              <a:gd name="connsiteY48" fmla="*/ 2232025 h 6858000"/>
              <a:gd name="connsiteX49" fmla="*/ 38632 w 4417162"/>
              <a:gd name="connsiteY49" fmla="*/ 2278062 h 6858000"/>
              <a:gd name="connsiteX50" fmla="*/ 55427 w 4417162"/>
              <a:gd name="connsiteY50" fmla="*/ 2319337 h 6858000"/>
              <a:gd name="connsiteX51" fmla="*/ 75583 w 4417162"/>
              <a:gd name="connsiteY51" fmla="*/ 2359025 h 6858000"/>
              <a:gd name="connsiteX52" fmla="*/ 95738 w 4417162"/>
              <a:gd name="connsiteY52" fmla="*/ 2395537 h 6858000"/>
              <a:gd name="connsiteX53" fmla="*/ 115893 w 4417162"/>
              <a:gd name="connsiteY53" fmla="*/ 2433637 h 6858000"/>
              <a:gd name="connsiteX54" fmla="*/ 134368 w 4417162"/>
              <a:gd name="connsiteY54" fmla="*/ 2471737 h 6858000"/>
              <a:gd name="connsiteX55" fmla="*/ 152844 w 4417162"/>
              <a:gd name="connsiteY55" fmla="*/ 2513012 h 6858000"/>
              <a:gd name="connsiteX56" fmla="*/ 167960 w 4417162"/>
              <a:gd name="connsiteY56" fmla="*/ 2560637 h 6858000"/>
              <a:gd name="connsiteX57" fmla="*/ 178038 w 4417162"/>
              <a:gd name="connsiteY57" fmla="*/ 2613025 h 6858000"/>
              <a:gd name="connsiteX58" fmla="*/ 188115 w 4417162"/>
              <a:gd name="connsiteY58" fmla="*/ 2671762 h 6858000"/>
              <a:gd name="connsiteX59" fmla="*/ 189795 w 4417162"/>
              <a:gd name="connsiteY59" fmla="*/ 2741612 h 6858000"/>
              <a:gd name="connsiteX60" fmla="*/ 188115 w 4417162"/>
              <a:gd name="connsiteY60" fmla="*/ 2809875 h 6858000"/>
              <a:gd name="connsiteX61" fmla="*/ 178038 w 4417162"/>
              <a:gd name="connsiteY61" fmla="*/ 2868612 h 6858000"/>
              <a:gd name="connsiteX62" fmla="*/ 167960 w 4417162"/>
              <a:gd name="connsiteY62" fmla="*/ 2922587 h 6858000"/>
              <a:gd name="connsiteX63" fmla="*/ 152844 w 4417162"/>
              <a:gd name="connsiteY63" fmla="*/ 2967037 h 6858000"/>
              <a:gd name="connsiteX64" fmla="*/ 134368 w 4417162"/>
              <a:gd name="connsiteY64" fmla="*/ 3009900 h 6858000"/>
              <a:gd name="connsiteX65" fmla="*/ 115893 w 4417162"/>
              <a:gd name="connsiteY65" fmla="*/ 3046412 h 6858000"/>
              <a:gd name="connsiteX66" fmla="*/ 95738 w 4417162"/>
              <a:gd name="connsiteY66" fmla="*/ 3084512 h 6858000"/>
              <a:gd name="connsiteX67" fmla="*/ 75583 w 4417162"/>
              <a:gd name="connsiteY67" fmla="*/ 3121025 h 6858000"/>
              <a:gd name="connsiteX68" fmla="*/ 55427 w 4417162"/>
              <a:gd name="connsiteY68" fmla="*/ 3160712 h 6858000"/>
              <a:gd name="connsiteX69" fmla="*/ 38632 w 4417162"/>
              <a:gd name="connsiteY69" fmla="*/ 3201987 h 6858000"/>
              <a:gd name="connsiteX70" fmla="*/ 23515 w 4417162"/>
              <a:gd name="connsiteY70" fmla="*/ 3248025 h 6858000"/>
              <a:gd name="connsiteX71" fmla="*/ 11758 w 4417162"/>
              <a:gd name="connsiteY71" fmla="*/ 3300412 h 6858000"/>
              <a:gd name="connsiteX72" fmla="*/ 3359 w 4417162"/>
              <a:gd name="connsiteY72" fmla="*/ 3360737 h 6858000"/>
              <a:gd name="connsiteX73" fmla="*/ 0 w 4417162"/>
              <a:gd name="connsiteY73" fmla="*/ 3427412 h 6858000"/>
              <a:gd name="connsiteX74" fmla="*/ 3359 w 4417162"/>
              <a:gd name="connsiteY74" fmla="*/ 3497262 h 6858000"/>
              <a:gd name="connsiteX75" fmla="*/ 11758 w 4417162"/>
              <a:gd name="connsiteY75" fmla="*/ 3557587 h 6858000"/>
              <a:gd name="connsiteX76" fmla="*/ 23515 w 4417162"/>
              <a:gd name="connsiteY76" fmla="*/ 3609975 h 6858000"/>
              <a:gd name="connsiteX77" fmla="*/ 38632 w 4417162"/>
              <a:gd name="connsiteY77" fmla="*/ 3656012 h 6858000"/>
              <a:gd name="connsiteX78" fmla="*/ 55427 w 4417162"/>
              <a:gd name="connsiteY78" fmla="*/ 3697287 h 6858000"/>
              <a:gd name="connsiteX79" fmla="*/ 75583 w 4417162"/>
              <a:gd name="connsiteY79" fmla="*/ 3736975 h 6858000"/>
              <a:gd name="connsiteX80" fmla="*/ 115893 w 4417162"/>
              <a:gd name="connsiteY80" fmla="*/ 3811587 h 6858000"/>
              <a:gd name="connsiteX81" fmla="*/ 134368 w 4417162"/>
              <a:gd name="connsiteY81" fmla="*/ 3848100 h 6858000"/>
              <a:gd name="connsiteX82" fmla="*/ 152844 w 4417162"/>
              <a:gd name="connsiteY82" fmla="*/ 3890962 h 6858000"/>
              <a:gd name="connsiteX83" fmla="*/ 167960 w 4417162"/>
              <a:gd name="connsiteY83" fmla="*/ 3935412 h 6858000"/>
              <a:gd name="connsiteX84" fmla="*/ 178038 w 4417162"/>
              <a:gd name="connsiteY84" fmla="*/ 3987800 h 6858000"/>
              <a:gd name="connsiteX85" fmla="*/ 188115 w 4417162"/>
              <a:gd name="connsiteY85" fmla="*/ 4048125 h 6858000"/>
              <a:gd name="connsiteX86" fmla="*/ 189795 w 4417162"/>
              <a:gd name="connsiteY86" fmla="*/ 4116387 h 6858000"/>
              <a:gd name="connsiteX87" fmla="*/ 188115 w 4417162"/>
              <a:gd name="connsiteY87" fmla="*/ 4186237 h 6858000"/>
              <a:gd name="connsiteX88" fmla="*/ 178038 w 4417162"/>
              <a:gd name="connsiteY88" fmla="*/ 4244975 h 6858000"/>
              <a:gd name="connsiteX89" fmla="*/ 167960 w 4417162"/>
              <a:gd name="connsiteY89" fmla="*/ 4297362 h 6858000"/>
              <a:gd name="connsiteX90" fmla="*/ 152844 w 4417162"/>
              <a:gd name="connsiteY90" fmla="*/ 4343400 h 6858000"/>
              <a:gd name="connsiteX91" fmla="*/ 134368 w 4417162"/>
              <a:gd name="connsiteY91" fmla="*/ 4386262 h 6858000"/>
              <a:gd name="connsiteX92" fmla="*/ 115893 w 4417162"/>
              <a:gd name="connsiteY92" fmla="*/ 4424362 h 6858000"/>
              <a:gd name="connsiteX93" fmla="*/ 75583 w 4417162"/>
              <a:gd name="connsiteY93" fmla="*/ 4498975 h 6858000"/>
              <a:gd name="connsiteX94" fmla="*/ 55427 w 4417162"/>
              <a:gd name="connsiteY94" fmla="*/ 4537075 h 6858000"/>
              <a:gd name="connsiteX95" fmla="*/ 38632 w 4417162"/>
              <a:gd name="connsiteY95" fmla="*/ 4579937 h 6858000"/>
              <a:gd name="connsiteX96" fmla="*/ 23515 w 4417162"/>
              <a:gd name="connsiteY96" fmla="*/ 4625975 h 6858000"/>
              <a:gd name="connsiteX97" fmla="*/ 11758 w 4417162"/>
              <a:gd name="connsiteY97" fmla="*/ 4678362 h 6858000"/>
              <a:gd name="connsiteX98" fmla="*/ 3359 w 4417162"/>
              <a:gd name="connsiteY98" fmla="*/ 4738687 h 6858000"/>
              <a:gd name="connsiteX99" fmla="*/ 0 w 4417162"/>
              <a:gd name="connsiteY99" fmla="*/ 4806950 h 6858000"/>
              <a:gd name="connsiteX100" fmla="*/ 3359 w 4417162"/>
              <a:gd name="connsiteY100" fmla="*/ 4875212 h 6858000"/>
              <a:gd name="connsiteX101" fmla="*/ 11758 w 4417162"/>
              <a:gd name="connsiteY101" fmla="*/ 4935537 h 6858000"/>
              <a:gd name="connsiteX102" fmla="*/ 23515 w 4417162"/>
              <a:gd name="connsiteY102" fmla="*/ 4987925 h 6858000"/>
              <a:gd name="connsiteX103" fmla="*/ 38632 w 4417162"/>
              <a:gd name="connsiteY103" fmla="*/ 5033962 h 6858000"/>
              <a:gd name="connsiteX104" fmla="*/ 55427 w 4417162"/>
              <a:gd name="connsiteY104" fmla="*/ 5075237 h 6858000"/>
              <a:gd name="connsiteX105" fmla="*/ 75583 w 4417162"/>
              <a:gd name="connsiteY105" fmla="*/ 5114925 h 6858000"/>
              <a:gd name="connsiteX106" fmla="*/ 95738 w 4417162"/>
              <a:gd name="connsiteY106" fmla="*/ 5149850 h 6858000"/>
              <a:gd name="connsiteX107" fmla="*/ 115893 w 4417162"/>
              <a:gd name="connsiteY107" fmla="*/ 5186362 h 6858000"/>
              <a:gd name="connsiteX108" fmla="*/ 134368 w 4417162"/>
              <a:gd name="connsiteY108" fmla="*/ 5226050 h 6858000"/>
              <a:gd name="connsiteX109" fmla="*/ 152844 w 4417162"/>
              <a:gd name="connsiteY109" fmla="*/ 5268912 h 6858000"/>
              <a:gd name="connsiteX110" fmla="*/ 167960 w 4417162"/>
              <a:gd name="connsiteY110" fmla="*/ 5313362 h 6858000"/>
              <a:gd name="connsiteX111" fmla="*/ 178038 w 4417162"/>
              <a:gd name="connsiteY111" fmla="*/ 5365750 h 6858000"/>
              <a:gd name="connsiteX112" fmla="*/ 188115 w 4417162"/>
              <a:gd name="connsiteY112" fmla="*/ 5426075 h 6858000"/>
              <a:gd name="connsiteX113" fmla="*/ 189795 w 4417162"/>
              <a:gd name="connsiteY113" fmla="*/ 5494337 h 6858000"/>
              <a:gd name="connsiteX114" fmla="*/ 188115 w 4417162"/>
              <a:gd name="connsiteY114" fmla="*/ 5562600 h 6858000"/>
              <a:gd name="connsiteX115" fmla="*/ 178038 w 4417162"/>
              <a:gd name="connsiteY115" fmla="*/ 5622925 h 6858000"/>
              <a:gd name="connsiteX116" fmla="*/ 167960 w 4417162"/>
              <a:gd name="connsiteY116" fmla="*/ 5675312 h 6858000"/>
              <a:gd name="connsiteX117" fmla="*/ 152844 w 4417162"/>
              <a:gd name="connsiteY117" fmla="*/ 5721350 h 6858000"/>
              <a:gd name="connsiteX118" fmla="*/ 134368 w 4417162"/>
              <a:gd name="connsiteY118" fmla="*/ 5762625 h 6858000"/>
              <a:gd name="connsiteX119" fmla="*/ 115893 w 4417162"/>
              <a:gd name="connsiteY119" fmla="*/ 5802312 h 6858000"/>
              <a:gd name="connsiteX120" fmla="*/ 95738 w 4417162"/>
              <a:gd name="connsiteY120" fmla="*/ 5840412 h 6858000"/>
              <a:gd name="connsiteX121" fmla="*/ 75583 w 4417162"/>
              <a:gd name="connsiteY121" fmla="*/ 5876925 h 6858000"/>
              <a:gd name="connsiteX122" fmla="*/ 55427 w 4417162"/>
              <a:gd name="connsiteY122" fmla="*/ 5915025 h 6858000"/>
              <a:gd name="connsiteX123" fmla="*/ 38632 w 4417162"/>
              <a:gd name="connsiteY123" fmla="*/ 5956300 h 6858000"/>
              <a:gd name="connsiteX124" fmla="*/ 23515 w 4417162"/>
              <a:gd name="connsiteY124" fmla="*/ 6003925 h 6858000"/>
              <a:gd name="connsiteX125" fmla="*/ 11758 w 4417162"/>
              <a:gd name="connsiteY125" fmla="*/ 6056312 h 6858000"/>
              <a:gd name="connsiteX126" fmla="*/ 3359 w 4417162"/>
              <a:gd name="connsiteY126" fmla="*/ 6113462 h 6858000"/>
              <a:gd name="connsiteX127" fmla="*/ 0 w 4417162"/>
              <a:gd name="connsiteY127" fmla="*/ 6183312 h 6858000"/>
              <a:gd name="connsiteX128" fmla="*/ 3359 w 4417162"/>
              <a:gd name="connsiteY128" fmla="*/ 6251575 h 6858000"/>
              <a:gd name="connsiteX129" fmla="*/ 11758 w 4417162"/>
              <a:gd name="connsiteY129" fmla="*/ 6311900 h 6858000"/>
              <a:gd name="connsiteX130" fmla="*/ 23515 w 4417162"/>
              <a:gd name="connsiteY130" fmla="*/ 6361112 h 6858000"/>
              <a:gd name="connsiteX131" fmla="*/ 38632 w 4417162"/>
              <a:gd name="connsiteY131" fmla="*/ 6407150 h 6858000"/>
              <a:gd name="connsiteX132" fmla="*/ 55427 w 4417162"/>
              <a:gd name="connsiteY132" fmla="*/ 6448425 h 6858000"/>
              <a:gd name="connsiteX133" fmla="*/ 73903 w 4417162"/>
              <a:gd name="connsiteY133" fmla="*/ 6488112 h 6858000"/>
              <a:gd name="connsiteX134" fmla="*/ 92379 w 4417162"/>
              <a:gd name="connsiteY134" fmla="*/ 6523037 h 6858000"/>
              <a:gd name="connsiteX135" fmla="*/ 112534 w 4417162"/>
              <a:gd name="connsiteY135" fmla="*/ 6561137 h 6858000"/>
              <a:gd name="connsiteX136" fmla="*/ 132689 w 4417162"/>
              <a:gd name="connsiteY136" fmla="*/ 6597650 h 6858000"/>
              <a:gd name="connsiteX137" fmla="*/ 149485 w 4417162"/>
              <a:gd name="connsiteY137" fmla="*/ 6640512 h 6858000"/>
              <a:gd name="connsiteX138" fmla="*/ 166281 w 4417162"/>
              <a:gd name="connsiteY138" fmla="*/ 6683375 h 6858000"/>
              <a:gd name="connsiteX139" fmla="*/ 176358 w 4417162"/>
              <a:gd name="connsiteY139" fmla="*/ 6735762 h 6858000"/>
              <a:gd name="connsiteX140" fmla="*/ 184756 w 4417162"/>
              <a:gd name="connsiteY140" fmla="*/ 6791325 h 6858000"/>
              <a:gd name="connsiteX141" fmla="*/ 189795 w 4417162"/>
              <a:gd name="connsiteY141" fmla="*/ 6858000 h 6858000"/>
              <a:gd name="connsiteX142" fmla="*/ 334173 w 4417162"/>
              <a:gd name="connsiteY142" fmla="*/ 6858000 h 6858000"/>
              <a:gd name="connsiteX143" fmla="*/ 334174 w 4417162"/>
              <a:gd name="connsiteY143" fmla="*/ 6858000 h 6858000"/>
              <a:gd name="connsiteX144" fmla="*/ 4417162 w 4417162"/>
              <a:gd name="connsiteY1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4417162" h="6858000">
                <a:moveTo>
                  <a:pt x="4417162" y="0"/>
                </a:moveTo>
                <a:lnTo>
                  <a:pt x="334174" y="0"/>
                </a:lnTo>
                <a:lnTo>
                  <a:pt x="334173" y="0"/>
                </a:lnTo>
                <a:lnTo>
                  <a:pt x="189795" y="0"/>
                </a:lnTo>
                <a:lnTo>
                  <a:pt x="184756" y="66675"/>
                </a:lnTo>
                <a:lnTo>
                  <a:pt x="176358" y="122237"/>
                </a:lnTo>
                <a:lnTo>
                  <a:pt x="166281" y="174625"/>
                </a:lnTo>
                <a:lnTo>
                  <a:pt x="149485" y="217487"/>
                </a:lnTo>
                <a:lnTo>
                  <a:pt x="132689" y="260350"/>
                </a:lnTo>
                <a:lnTo>
                  <a:pt x="112534" y="296862"/>
                </a:lnTo>
                <a:lnTo>
                  <a:pt x="92379" y="334962"/>
                </a:lnTo>
                <a:lnTo>
                  <a:pt x="73903" y="369887"/>
                </a:lnTo>
                <a:lnTo>
                  <a:pt x="55427" y="409575"/>
                </a:lnTo>
                <a:lnTo>
                  <a:pt x="38632" y="450850"/>
                </a:lnTo>
                <a:lnTo>
                  <a:pt x="23515" y="496887"/>
                </a:lnTo>
                <a:lnTo>
                  <a:pt x="11758" y="546100"/>
                </a:lnTo>
                <a:lnTo>
                  <a:pt x="3359" y="606425"/>
                </a:lnTo>
                <a:lnTo>
                  <a:pt x="0" y="673100"/>
                </a:lnTo>
                <a:lnTo>
                  <a:pt x="3359" y="744537"/>
                </a:lnTo>
                <a:lnTo>
                  <a:pt x="11758" y="801687"/>
                </a:lnTo>
                <a:lnTo>
                  <a:pt x="23515" y="854075"/>
                </a:lnTo>
                <a:lnTo>
                  <a:pt x="38632" y="901700"/>
                </a:lnTo>
                <a:lnTo>
                  <a:pt x="55427" y="942975"/>
                </a:lnTo>
                <a:lnTo>
                  <a:pt x="75583" y="981075"/>
                </a:lnTo>
                <a:lnTo>
                  <a:pt x="95738" y="1017587"/>
                </a:lnTo>
                <a:lnTo>
                  <a:pt x="115893" y="1055687"/>
                </a:lnTo>
                <a:lnTo>
                  <a:pt x="134368" y="1095375"/>
                </a:lnTo>
                <a:lnTo>
                  <a:pt x="152844" y="1136650"/>
                </a:lnTo>
                <a:lnTo>
                  <a:pt x="167960" y="1182687"/>
                </a:lnTo>
                <a:lnTo>
                  <a:pt x="178038" y="1235075"/>
                </a:lnTo>
                <a:lnTo>
                  <a:pt x="188115" y="1295400"/>
                </a:lnTo>
                <a:lnTo>
                  <a:pt x="189795" y="1363662"/>
                </a:lnTo>
                <a:lnTo>
                  <a:pt x="188115" y="1431925"/>
                </a:lnTo>
                <a:lnTo>
                  <a:pt x="178038" y="1492250"/>
                </a:lnTo>
                <a:lnTo>
                  <a:pt x="167960" y="1544637"/>
                </a:lnTo>
                <a:lnTo>
                  <a:pt x="152844" y="1589087"/>
                </a:lnTo>
                <a:lnTo>
                  <a:pt x="134368" y="1631950"/>
                </a:lnTo>
                <a:lnTo>
                  <a:pt x="115893" y="1671637"/>
                </a:lnTo>
                <a:lnTo>
                  <a:pt x="95738" y="1708150"/>
                </a:lnTo>
                <a:lnTo>
                  <a:pt x="75583" y="1743075"/>
                </a:lnTo>
                <a:lnTo>
                  <a:pt x="55427" y="1782762"/>
                </a:lnTo>
                <a:lnTo>
                  <a:pt x="38632" y="1824037"/>
                </a:lnTo>
                <a:lnTo>
                  <a:pt x="23515" y="1870075"/>
                </a:lnTo>
                <a:lnTo>
                  <a:pt x="11758" y="1922462"/>
                </a:lnTo>
                <a:lnTo>
                  <a:pt x="3359" y="1982787"/>
                </a:lnTo>
                <a:lnTo>
                  <a:pt x="0" y="2051050"/>
                </a:lnTo>
                <a:lnTo>
                  <a:pt x="3359" y="2119312"/>
                </a:lnTo>
                <a:lnTo>
                  <a:pt x="11758" y="2179637"/>
                </a:lnTo>
                <a:lnTo>
                  <a:pt x="23515" y="2232025"/>
                </a:lnTo>
                <a:lnTo>
                  <a:pt x="38632" y="2278062"/>
                </a:lnTo>
                <a:lnTo>
                  <a:pt x="55427" y="2319337"/>
                </a:lnTo>
                <a:lnTo>
                  <a:pt x="75583" y="2359025"/>
                </a:lnTo>
                <a:lnTo>
                  <a:pt x="95738" y="2395537"/>
                </a:lnTo>
                <a:lnTo>
                  <a:pt x="115893" y="2433637"/>
                </a:lnTo>
                <a:lnTo>
                  <a:pt x="134368" y="2471737"/>
                </a:lnTo>
                <a:lnTo>
                  <a:pt x="152844" y="2513012"/>
                </a:lnTo>
                <a:lnTo>
                  <a:pt x="167960" y="2560637"/>
                </a:lnTo>
                <a:lnTo>
                  <a:pt x="178038" y="2613025"/>
                </a:lnTo>
                <a:lnTo>
                  <a:pt x="188115" y="2671762"/>
                </a:lnTo>
                <a:lnTo>
                  <a:pt x="189795" y="2741612"/>
                </a:lnTo>
                <a:lnTo>
                  <a:pt x="188115" y="2809875"/>
                </a:lnTo>
                <a:lnTo>
                  <a:pt x="178038" y="2868612"/>
                </a:lnTo>
                <a:lnTo>
                  <a:pt x="167960" y="2922587"/>
                </a:lnTo>
                <a:lnTo>
                  <a:pt x="152844" y="2967037"/>
                </a:lnTo>
                <a:lnTo>
                  <a:pt x="134368" y="3009900"/>
                </a:lnTo>
                <a:lnTo>
                  <a:pt x="115893" y="3046412"/>
                </a:lnTo>
                <a:lnTo>
                  <a:pt x="95738" y="3084512"/>
                </a:lnTo>
                <a:lnTo>
                  <a:pt x="75583" y="3121025"/>
                </a:lnTo>
                <a:lnTo>
                  <a:pt x="55427" y="3160712"/>
                </a:lnTo>
                <a:lnTo>
                  <a:pt x="38632" y="3201987"/>
                </a:lnTo>
                <a:lnTo>
                  <a:pt x="23515" y="3248025"/>
                </a:lnTo>
                <a:lnTo>
                  <a:pt x="11758" y="3300412"/>
                </a:lnTo>
                <a:lnTo>
                  <a:pt x="3359" y="3360737"/>
                </a:lnTo>
                <a:lnTo>
                  <a:pt x="0" y="3427412"/>
                </a:lnTo>
                <a:lnTo>
                  <a:pt x="3359" y="3497262"/>
                </a:lnTo>
                <a:lnTo>
                  <a:pt x="11758" y="3557587"/>
                </a:lnTo>
                <a:lnTo>
                  <a:pt x="23515" y="3609975"/>
                </a:lnTo>
                <a:lnTo>
                  <a:pt x="38632" y="3656012"/>
                </a:lnTo>
                <a:lnTo>
                  <a:pt x="55427" y="3697287"/>
                </a:lnTo>
                <a:lnTo>
                  <a:pt x="75583" y="3736975"/>
                </a:lnTo>
                <a:lnTo>
                  <a:pt x="115893" y="3811587"/>
                </a:lnTo>
                <a:lnTo>
                  <a:pt x="134368" y="3848100"/>
                </a:lnTo>
                <a:lnTo>
                  <a:pt x="152844" y="3890962"/>
                </a:lnTo>
                <a:lnTo>
                  <a:pt x="167960" y="3935412"/>
                </a:lnTo>
                <a:lnTo>
                  <a:pt x="178038" y="3987800"/>
                </a:lnTo>
                <a:lnTo>
                  <a:pt x="188115" y="4048125"/>
                </a:lnTo>
                <a:lnTo>
                  <a:pt x="189795" y="4116387"/>
                </a:lnTo>
                <a:lnTo>
                  <a:pt x="188115" y="4186237"/>
                </a:lnTo>
                <a:lnTo>
                  <a:pt x="178038" y="4244975"/>
                </a:lnTo>
                <a:lnTo>
                  <a:pt x="167960" y="4297362"/>
                </a:lnTo>
                <a:lnTo>
                  <a:pt x="152844" y="4343400"/>
                </a:lnTo>
                <a:lnTo>
                  <a:pt x="134368" y="4386262"/>
                </a:lnTo>
                <a:lnTo>
                  <a:pt x="115893" y="4424362"/>
                </a:lnTo>
                <a:lnTo>
                  <a:pt x="75583" y="4498975"/>
                </a:lnTo>
                <a:lnTo>
                  <a:pt x="55427" y="4537075"/>
                </a:lnTo>
                <a:lnTo>
                  <a:pt x="38632" y="4579937"/>
                </a:lnTo>
                <a:lnTo>
                  <a:pt x="23515" y="4625975"/>
                </a:lnTo>
                <a:lnTo>
                  <a:pt x="11758" y="4678362"/>
                </a:lnTo>
                <a:lnTo>
                  <a:pt x="3359" y="4738687"/>
                </a:lnTo>
                <a:lnTo>
                  <a:pt x="0" y="4806950"/>
                </a:lnTo>
                <a:lnTo>
                  <a:pt x="3359" y="4875212"/>
                </a:lnTo>
                <a:lnTo>
                  <a:pt x="11758" y="4935537"/>
                </a:lnTo>
                <a:lnTo>
                  <a:pt x="23515" y="4987925"/>
                </a:lnTo>
                <a:lnTo>
                  <a:pt x="38632" y="5033962"/>
                </a:lnTo>
                <a:lnTo>
                  <a:pt x="55427" y="5075237"/>
                </a:lnTo>
                <a:lnTo>
                  <a:pt x="75583" y="5114925"/>
                </a:lnTo>
                <a:lnTo>
                  <a:pt x="95738" y="5149850"/>
                </a:lnTo>
                <a:lnTo>
                  <a:pt x="115893" y="5186362"/>
                </a:lnTo>
                <a:lnTo>
                  <a:pt x="134368" y="5226050"/>
                </a:lnTo>
                <a:lnTo>
                  <a:pt x="152844" y="5268912"/>
                </a:lnTo>
                <a:lnTo>
                  <a:pt x="167960" y="5313362"/>
                </a:lnTo>
                <a:lnTo>
                  <a:pt x="178038" y="5365750"/>
                </a:lnTo>
                <a:lnTo>
                  <a:pt x="188115" y="5426075"/>
                </a:lnTo>
                <a:lnTo>
                  <a:pt x="189795" y="5494337"/>
                </a:lnTo>
                <a:lnTo>
                  <a:pt x="188115" y="5562600"/>
                </a:lnTo>
                <a:lnTo>
                  <a:pt x="178038" y="5622925"/>
                </a:lnTo>
                <a:lnTo>
                  <a:pt x="167960" y="5675312"/>
                </a:lnTo>
                <a:lnTo>
                  <a:pt x="152844" y="5721350"/>
                </a:lnTo>
                <a:lnTo>
                  <a:pt x="134368" y="5762625"/>
                </a:lnTo>
                <a:lnTo>
                  <a:pt x="115893" y="5802312"/>
                </a:lnTo>
                <a:lnTo>
                  <a:pt x="95738" y="5840412"/>
                </a:lnTo>
                <a:lnTo>
                  <a:pt x="75583" y="5876925"/>
                </a:lnTo>
                <a:lnTo>
                  <a:pt x="55427" y="5915025"/>
                </a:lnTo>
                <a:lnTo>
                  <a:pt x="38632" y="5956300"/>
                </a:lnTo>
                <a:lnTo>
                  <a:pt x="23515" y="6003925"/>
                </a:lnTo>
                <a:lnTo>
                  <a:pt x="11758" y="6056312"/>
                </a:lnTo>
                <a:lnTo>
                  <a:pt x="3359" y="6113462"/>
                </a:lnTo>
                <a:lnTo>
                  <a:pt x="0" y="6183312"/>
                </a:lnTo>
                <a:lnTo>
                  <a:pt x="3359" y="6251575"/>
                </a:lnTo>
                <a:lnTo>
                  <a:pt x="11758" y="6311900"/>
                </a:lnTo>
                <a:lnTo>
                  <a:pt x="23515" y="6361112"/>
                </a:lnTo>
                <a:lnTo>
                  <a:pt x="38632" y="6407150"/>
                </a:lnTo>
                <a:lnTo>
                  <a:pt x="55427" y="6448425"/>
                </a:lnTo>
                <a:lnTo>
                  <a:pt x="73903" y="6488112"/>
                </a:lnTo>
                <a:lnTo>
                  <a:pt x="92379" y="6523037"/>
                </a:lnTo>
                <a:lnTo>
                  <a:pt x="112534" y="6561137"/>
                </a:lnTo>
                <a:lnTo>
                  <a:pt x="132689" y="6597650"/>
                </a:lnTo>
                <a:lnTo>
                  <a:pt x="149485" y="6640512"/>
                </a:lnTo>
                <a:lnTo>
                  <a:pt x="166281" y="6683375"/>
                </a:lnTo>
                <a:lnTo>
                  <a:pt x="176358" y="6735762"/>
                </a:lnTo>
                <a:lnTo>
                  <a:pt x="184756" y="6791325"/>
                </a:lnTo>
                <a:lnTo>
                  <a:pt x="189795" y="6858000"/>
                </a:lnTo>
                <a:lnTo>
                  <a:pt x="334173" y="6858000"/>
                </a:lnTo>
                <a:lnTo>
                  <a:pt x="334174" y="6858000"/>
                </a:lnTo>
                <a:lnTo>
                  <a:pt x="4417162" y="6858000"/>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4EB524E1-33B6-82C9-B4AB-545D9CC408AB}"/>
              </a:ext>
            </a:extLst>
          </p:cNvPr>
          <p:cNvSpPr>
            <a:spLocks noGrp="1"/>
          </p:cNvSpPr>
          <p:nvPr>
            <p:ph type="title"/>
          </p:nvPr>
        </p:nvSpPr>
        <p:spPr>
          <a:xfrm>
            <a:off x="0" y="158865"/>
            <a:ext cx="3814642" cy="969207"/>
          </a:xfrm>
        </p:spPr>
        <p:txBody>
          <a:bodyPr vert="horz" lIns="91440" tIns="45720" rIns="91440" bIns="45720" rtlCol="0" anchor="b">
            <a:normAutofit fontScale="90000"/>
          </a:bodyPr>
          <a:lstStyle/>
          <a:p>
            <a:pPr algn="ctr"/>
            <a:r>
              <a:rPr lang="en-US" sz="4000" kern="1200" dirty="0">
                <a:solidFill>
                  <a:schemeClr val="tx1"/>
                </a:solidFill>
                <a:latin typeface="+mj-lt"/>
                <a:ea typeface="+mj-ea"/>
                <a:cs typeface="+mj-cs"/>
              </a:rPr>
              <a:t>JIT (Just in time ) Compiler</a:t>
            </a:r>
          </a:p>
        </p:txBody>
      </p:sp>
      <p:sp>
        <p:nvSpPr>
          <p:cNvPr id="14" name="Text Placeholder 13">
            <a:extLst>
              <a:ext uri="{FF2B5EF4-FFF2-40B4-BE49-F238E27FC236}">
                <a16:creationId xmlns:a16="http://schemas.microsoft.com/office/drawing/2014/main" id="{0235328D-174D-C91F-DCF9-5E7EAA398E8D}"/>
              </a:ext>
            </a:extLst>
          </p:cNvPr>
          <p:cNvSpPr>
            <a:spLocks noGrp="1"/>
          </p:cNvSpPr>
          <p:nvPr>
            <p:ph type="body" idx="1"/>
          </p:nvPr>
        </p:nvSpPr>
        <p:spPr>
          <a:xfrm>
            <a:off x="0" y="2081719"/>
            <a:ext cx="4931923" cy="3628417"/>
          </a:xfrm>
        </p:spPr>
        <p:txBody>
          <a:bodyPr vert="horz" lIns="91440" tIns="45720" rIns="91440" bIns="45720" rtlCol="0" anchor="t">
            <a:normAutofit/>
          </a:bodyPr>
          <a:lstStyle/>
          <a:p>
            <a:pPr marL="342900" indent="-342900">
              <a:buFont typeface="Arial" panose="020B0604020202020204" pitchFamily="34" charset="0"/>
              <a:buChar char="•"/>
            </a:pPr>
            <a:r>
              <a:rPr lang="en-US" sz="2000" kern="1200" dirty="0">
                <a:solidFill>
                  <a:schemeClr val="tx1">
                    <a:alpha val="60000"/>
                  </a:schemeClr>
                </a:solidFill>
                <a:latin typeface="+mn-lt"/>
                <a:ea typeface="+mn-ea"/>
                <a:cs typeface="+mn-cs"/>
              </a:rPr>
              <a:t>The process of converting byte code into machine code only once is known as JIT compiler </a:t>
            </a:r>
          </a:p>
          <a:p>
            <a:pPr marL="342900" indent="-342900">
              <a:buFont typeface="Arial" panose="020B0604020202020204" pitchFamily="34" charset="0"/>
              <a:buChar char="•"/>
            </a:pPr>
            <a:r>
              <a:rPr lang="en-US" sz="2000" dirty="0">
                <a:solidFill>
                  <a:schemeClr val="tx1">
                    <a:alpha val="60000"/>
                  </a:schemeClr>
                </a:solidFill>
              </a:rPr>
              <a:t>JIT is a component of java runtime environment that improves the performance of java application at runtime .</a:t>
            </a:r>
          </a:p>
          <a:p>
            <a:pPr marL="342900" indent="-342900">
              <a:buFont typeface="Arial" panose="020B0604020202020204" pitchFamily="34" charset="0"/>
              <a:buChar char="•"/>
            </a:pPr>
            <a:r>
              <a:rPr lang="en-US" sz="2000" dirty="0">
                <a:solidFill>
                  <a:schemeClr val="tx1">
                    <a:alpha val="60000"/>
                  </a:schemeClr>
                </a:solidFill>
              </a:rPr>
              <a:t>It has more information like which class has been loaded , which code is executed frequently.</a:t>
            </a:r>
            <a:r>
              <a:rPr lang="en-US" sz="2000" kern="1200" dirty="0">
                <a:solidFill>
                  <a:schemeClr val="tx1">
                    <a:alpha val="60000"/>
                  </a:schemeClr>
                </a:solidFill>
                <a:latin typeface="+mn-lt"/>
                <a:ea typeface="+mn-ea"/>
                <a:cs typeface="+mn-cs"/>
              </a:rPr>
              <a:t> </a:t>
            </a:r>
          </a:p>
        </p:txBody>
      </p:sp>
      <p:pic>
        <p:nvPicPr>
          <p:cNvPr id="2" name="Picture 1">
            <a:extLst>
              <a:ext uri="{FF2B5EF4-FFF2-40B4-BE49-F238E27FC236}">
                <a16:creationId xmlns:a16="http://schemas.microsoft.com/office/drawing/2014/main" id="{B590D4FF-22AF-61ED-27A3-AF32C2F344C4}"/>
              </a:ext>
            </a:extLst>
          </p:cNvPr>
          <p:cNvPicPr>
            <a:picLocks noChangeAspect="1"/>
          </p:cNvPicPr>
          <p:nvPr/>
        </p:nvPicPr>
        <p:blipFill>
          <a:blip r:embed="rId2"/>
          <a:stretch>
            <a:fillRect/>
          </a:stretch>
        </p:blipFill>
        <p:spPr>
          <a:xfrm>
            <a:off x="5717980" y="643469"/>
            <a:ext cx="5027883" cy="5571062"/>
          </a:xfrm>
          <a:prstGeom prst="rect">
            <a:avLst/>
          </a:prstGeom>
        </p:spPr>
      </p:pic>
    </p:spTree>
    <p:extLst>
      <p:ext uri="{BB962C8B-B14F-4D97-AF65-F5344CB8AC3E}">
        <p14:creationId xmlns:p14="http://schemas.microsoft.com/office/powerpoint/2010/main" val="326056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14">
                                            <p:txEl>
                                              <p:pRg st="0" end="0"/>
                                            </p:txEl>
                                          </p:spTgt>
                                        </p:tgtEl>
                                        <p:attrNameLst>
                                          <p:attrName>style.visibility</p:attrName>
                                        </p:attrNameLst>
                                      </p:cBhvr>
                                      <p:to>
                                        <p:strVal val="visible"/>
                                      </p:to>
                                    </p:set>
                                    <p:anim calcmode="lin" valueType="num">
                                      <p:cBhvr additive="base">
                                        <p:cTn id="14"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anim calcmode="lin" valueType="num">
                                      <p:cBhvr additive="base">
                                        <p:cTn id="20"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14">
                                            <p:txEl>
                                              <p:pRg st="2" end="2"/>
                                            </p:txEl>
                                          </p:spTgt>
                                        </p:tgtEl>
                                        <p:attrNameLst>
                                          <p:attrName>style.visibility</p:attrName>
                                        </p:attrNameLst>
                                      </p:cBhvr>
                                      <p:to>
                                        <p:strVal val="visible"/>
                                      </p:to>
                                    </p:set>
                                    <p:anim calcmode="lin" valueType="num">
                                      <p:cBhvr additive="base">
                                        <p:cTn id="26"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3EDD119B-6BFA-4C3F-90CE-97DAFD604E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1DF0725A-4E90-7DC9-D041-310DFA1F3168}"/>
              </a:ext>
            </a:extLst>
          </p:cNvPr>
          <p:cNvSpPr>
            <a:spLocks noGrp="1"/>
          </p:cNvSpPr>
          <p:nvPr>
            <p:ph type="title"/>
          </p:nvPr>
        </p:nvSpPr>
        <p:spPr>
          <a:xfrm>
            <a:off x="4380588" y="965199"/>
            <a:ext cx="6766078" cy="4927601"/>
          </a:xfrm>
        </p:spPr>
        <p:txBody>
          <a:bodyPr vert="horz" lIns="91440" tIns="45720" rIns="91440" bIns="45720" rtlCol="0" anchor="ctr">
            <a:normAutofit/>
          </a:bodyPr>
          <a:lstStyle/>
          <a:p>
            <a:r>
              <a:rPr lang="en-US" sz="6600" kern="1200" dirty="0">
                <a:solidFill>
                  <a:schemeClr val="bg1"/>
                </a:solidFill>
                <a:latin typeface="+mj-lt"/>
                <a:ea typeface="+mj-ea"/>
                <a:cs typeface="+mj-cs"/>
              </a:rPr>
              <a:t>JVM, JRE and JDK</a:t>
            </a:r>
          </a:p>
        </p:txBody>
      </p:sp>
      <p:cxnSp>
        <p:nvCxnSpPr>
          <p:cNvPr id="19" name="Straight Connector 11">
            <a:extLst>
              <a:ext uri="{FF2B5EF4-FFF2-40B4-BE49-F238E27FC236}">
                <a16:creationId xmlns:a16="http://schemas.microsoft.com/office/drawing/2014/main" id="{DC1572D0-F0FD-4D84-8F82-DC59140EB9B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0D6AAAE-BCCE-E9BC-D8DB-3EC12D9D0014}"/>
                  </a:ext>
                </a:extLst>
              </p14:cNvPr>
              <p14:cNvContentPartPr/>
              <p14:nvPr/>
            </p14:nvContentPartPr>
            <p14:xfrm>
              <a:off x="4491720" y="3696840"/>
              <a:ext cx="5866920" cy="187920"/>
            </p14:xfrm>
          </p:contentPart>
        </mc:Choice>
        <mc:Fallback xmlns="">
          <p:pic>
            <p:nvPicPr>
              <p:cNvPr id="2" name="Ink 1">
                <a:extLst>
                  <a:ext uri="{FF2B5EF4-FFF2-40B4-BE49-F238E27FC236}">
                    <a16:creationId xmlns:a16="http://schemas.microsoft.com/office/drawing/2014/main" id="{60D6AAAE-BCCE-E9BC-D8DB-3EC12D9D0014}"/>
                  </a:ext>
                </a:extLst>
              </p:cNvPr>
              <p:cNvPicPr/>
              <p:nvPr/>
            </p:nvPicPr>
            <p:blipFill>
              <a:blip r:embed="rId3"/>
              <a:stretch>
                <a:fillRect/>
              </a:stretch>
            </p:blipFill>
            <p:spPr>
              <a:xfrm>
                <a:off x="4482360" y="3687480"/>
                <a:ext cx="5885640" cy="206640"/>
              </a:xfrm>
              <a:prstGeom prst="rect">
                <a:avLst/>
              </a:prstGeom>
            </p:spPr>
          </p:pic>
        </mc:Fallback>
      </mc:AlternateContent>
    </p:spTree>
    <p:extLst>
      <p:ext uri="{BB962C8B-B14F-4D97-AF65-F5344CB8AC3E}">
        <p14:creationId xmlns:p14="http://schemas.microsoft.com/office/powerpoint/2010/main" val="50646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B524E1-33B6-82C9-B4AB-545D9CC408AB}"/>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JVM</a:t>
            </a:r>
            <a:endParaRPr lang="en-US" sz="5400" kern="1200" dirty="0">
              <a:solidFill>
                <a:schemeClr val="tx1"/>
              </a:solidFill>
              <a:latin typeface="+mj-lt"/>
              <a:ea typeface="+mj-ea"/>
              <a:cs typeface="+mj-cs"/>
            </a:endParaRPr>
          </a:p>
        </p:txBody>
      </p:sp>
      <p:sp>
        <p:nvSpPr>
          <p:cNvPr id="14" name="Text Placeholder 13">
            <a:extLst>
              <a:ext uri="{FF2B5EF4-FFF2-40B4-BE49-F238E27FC236}">
                <a16:creationId xmlns:a16="http://schemas.microsoft.com/office/drawing/2014/main" id="{0235328D-174D-C91F-DCF9-5E7EAA398E8D}"/>
              </a:ext>
            </a:extLst>
          </p:cNvPr>
          <p:cNvSpPr>
            <a:spLocks noGrp="1"/>
          </p:cNvSpPr>
          <p:nvPr>
            <p:ph type="body" idx="1"/>
          </p:nvPr>
        </p:nvSpPr>
        <p:spPr>
          <a:xfrm>
            <a:off x="721467" y="1731524"/>
            <a:ext cx="10515599" cy="2524834"/>
          </a:xfrm>
        </p:spPr>
        <p:txBody>
          <a:bodyPr vert="horz" lIns="91440" tIns="45720" rIns="91440" bIns="45720" rtlCol="0">
            <a:normAutofit/>
          </a:bodyPr>
          <a:lstStyle/>
          <a:p>
            <a:pPr marL="342900" indent="-342900">
              <a:buFont typeface="Arial" panose="020B0604020202020204" pitchFamily="34" charset="0"/>
              <a:buChar char="•"/>
            </a:pPr>
            <a:r>
              <a:rPr lang="en-US" dirty="0">
                <a:solidFill>
                  <a:schemeClr val="tx1"/>
                </a:solidFill>
                <a:highlight>
                  <a:srgbClr val="FFFF00"/>
                </a:highlight>
              </a:rPr>
              <a:t>JVM : Java Virtual Machine </a:t>
            </a:r>
          </a:p>
          <a:p>
            <a:pPr marL="342900" indent="-342900">
              <a:buFont typeface="Arial" panose="020B0604020202020204" pitchFamily="34" charset="0"/>
              <a:buChar char="•"/>
            </a:pPr>
            <a:r>
              <a:rPr lang="en-US" dirty="0">
                <a:solidFill>
                  <a:schemeClr val="tx1"/>
                </a:solidFill>
              </a:rPr>
              <a:t>It is a runtime environment in which application(Bytecode) is executed.</a:t>
            </a:r>
          </a:p>
          <a:p>
            <a:pPr marL="342900" indent="-342900">
              <a:buFont typeface="Arial" panose="020B0604020202020204" pitchFamily="34" charset="0"/>
              <a:buChar char="•"/>
            </a:pPr>
            <a:r>
              <a:rPr lang="en-US" dirty="0">
                <a:solidFill>
                  <a:schemeClr val="tx1"/>
                </a:solidFill>
              </a:rPr>
              <a:t>JVM is specifically responsible for converting bytecode to machine-specific code</a:t>
            </a:r>
          </a:p>
          <a:p>
            <a:pPr marL="342900" indent="-342900">
              <a:buFont typeface="Arial" panose="020B0604020202020204" pitchFamily="34" charset="0"/>
              <a:buChar char="•"/>
            </a:pPr>
            <a:r>
              <a:rPr lang="en-US" dirty="0">
                <a:solidFill>
                  <a:schemeClr val="tx1"/>
                </a:solidFill>
              </a:rPr>
              <a:t>JVM is platform dependent. </a:t>
            </a:r>
          </a:p>
          <a:p>
            <a:pPr marL="342900" indent="-342900">
              <a:buFont typeface="Arial" panose="020B0604020202020204" pitchFamily="34" charset="0"/>
              <a:buChar char="•"/>
            </a:pPr>
            <a:r>
              <a:rPr lang="en-US" dirty="0">
                <a:solidFill>
                  <a:schemeClr val="tx1"/>
                </a:solidFill>
              </a:rPr>
              <a:t>JVM is virtually present. It does not exist physically.</a:t>
            </a:r>
          </a:p>
          <a:p>
            <a:pPr marL="342900" indent="-342900">
              <a:buFont typeface="Arial" panose="020B0604020202020204" pitchFamily="34" charset="0"/>
              <a:buChar char="•"/>
            </a:pPr>
            <a:endParaRPr lang="en-US" sz="2400" kern="1200" dirty="0">
              <a:solidFill>
                <a:schemeClr val="tx1"/>
              </a:solidFill>
              <a:latin typeface="+mn-lt"/>
              <a:ea typeface="+mn-ea"/>
              <a:cs typeface="+mn-cs"/>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5811337-BA89-C545-D922-A93D3230E07E}"/>
                  </a:ext>
                </a:extLst>
              </p14:cNvPr>
              <p14:cNvContentPartPr/>
              <p14:nvPr/>
            </p14:nvContentPartPr>
            <p14:xfrm>
              <a:off x="6982920" y="3866400"/>
              <a:ext cx="360" cy="360"/>
            </p14:xfrm>
          </p:contentPart>
        </mc:Choice>
        <mc:Fallback xmlns="">
          <p:pic>
            <p:nvPicPr>
              <p:cNvPr id="2" name="Ink 1">
                <a:extLst>
                  <a:ext uri="{FF2B5EF4-FFF2-40B4-BE49-F238E27FC236}">
                    <a16:creationId xmlns:a16="http://schemas.microsoft.com/office/drawing/2014/main" id="{B5811337-BA89-C545-D922-A93D3230E07E}"/>
                  </a:ext>
                </a:extLst>
              </p:cNvPr>
              <p:cNvPicPr/>
              <p:nvPr/>
            </p:nvPicPr>
            <p:blipFill>
              <a:blip r:embed="rId3"/>
              <a:stretch>
                <a:fillRect/>
              </a:stretch>
            </p:blipFill>
            <p:spPr>
              <a:xfrm>
                <a:off x="6973560" y="385704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3B813D7-3FBF-CC13-7D48-C5781036FD23}"/>
                  </a:ext>
                </a:extLst>
              </p14:cNvPr>
              <p14:cNvContentPartPr/>
              <p14:nvPr/>
            </p14:nvContentPartPr>
            <p14:xfrm>
              <a:off x="2137985" y="4993588"/>
              <a:ext cx="360" cy="360"/>
            </p14:xfrm>
          </p:contentPart>
        </mc:Choice>
        <mc:Fallback xmlns="">
          <p:pic>
            <p:nvPicPr>
              <p:cNvPr id="3" name="Ink 2">
                <a:extLst>
                  <a:ext uri="{FF2B5EF4-FFF2-40B4-BE49-F238E27FC236}">
                    <a16:creationId xmlns:a16="http://schemas.microsoft.com/office/drawing/2014/main" id="{13B813D7-3FBF-CC13-7D48-C5781036FD23}"/>
                  </a:ext>
                </a:extLst>
              </p:cNvPr>
              <p:cNvPicPr/>
              <p:nvPr/>
            </p:nvPicPr>
            <p:blipFill>
              <a:blip r:embed="rId5"/>
              <a:stretch>
                <a:fillRect/>
              </a:stretch>
            </p:blipFill>
            <p:spPr>
              <a:xfrm>
                <a:off x="2129345" y="4984948"/>
                <a:ext cx="18000" cy="18000"/>
              </a:xfrm>
              <a:prstGeom prst="rect">
                <a:avLst/>
              </a:prstGeom>
            </p:spPr>
          </p:pic>
        </mc:Fallback>
      </mc:AlternateContent>
    </p:spTree>
    <p:extLst>
      <p:ext uri="{BB962C8B-B14F-4D97-AF65-F5344CB8AC3E}">
        <p14:creationId xmlns:p14="http://schemas.microsoft.com/office/powerpoint/2010/main" val="261966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 calcmode="lin" valueType="num">
                                      <p:cBhvr additive="base">
                                        <p:cTn id="19" dur="500" fill="hold"/>
                                        <p:tgtEl>
                                          <p:spTgt spid="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anim calcmode="lin" valueType="num">
                                      <p:cBhvr additive="base">
                                        <p:cTn id="25"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anim calcmode="lin" valueType="num">
                                      <p:cBhvr additive="base">
                                        <p:cTn id="3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1440</TotalTime>
  <Words>806</Words>
  <Application>Microsoft Office PowerPoint</Application>
  <PresentationFormat>Widescreen</PresentationFormat>
  <Paragraphs>87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Aharoni</vt:lpstr>
      <vt:lpstr>Arial</vt:lpstr>
      <vt:lpstr>Arial Black</vt:lpstr>
      <vt:lpstr>Calibri</vt:lpstr>
      <vt:lpstr>Calibri Light</vt:lpstr>
      <vt:lpstr>Office Theme</vt:lpstr>
      <vt:lpstr>Working Of Java Program</vt:lpstr>
      <vt:lpstr>How Java Program Works ?</vt:lpstr>
      <vt:lpstr>PowerPoint Presentation</vt:lpstr>
      <vt:lpstr>Java Compiler</vt:lpstr>
      <vt:lpstr>Java Compiler</vt:lpstr>
      <vt:lpstr>Java Interpreter</vt:lpstr>
      <vt:lpstr>JIT (Just in time ) Compiler</vt:lpstr>
      <vt:lpstr>JVM, JRE and JDK</vt:lpstr>
      <vt:lpstr>JVM</vt:lpstr>
      <vt:lpstr>Internal Working of JVM</vt:lpstr>
      <vt:lpstr>PowerPoint Presentation</vt:lpstr>
      <vt:lpstr>Internal Working of JVM</vt:lpstr>
      <vt:lpstr>Internal Working of JVM</vt:lpstr>
      <vt:lpstr>Internal Working of JVM</vt:lpstr>
      <vt:lpstr>JRE</vt:lpstr>
      <vt:lpstr>JDK</vt:lpstr>
      <vt:lpstr>Why Java is called as platform independent</vt:lpstr>
      <vt:lpstr>PowerPoint Presentation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Of Java Program</dc:title>
  <dc:creator>Praveen Bhosle</dc:creator>
  <cp:lastModifiedBy>praveen bhosle</cp:lastModifiedBy>
  <cp:revision>10</cp:revision>
  <dcterms:created xsi:type="dcterms:W3CDTF">2022-07-13T05:08:59Z</dcterms:created>
  <dcterms:modified xsi:type="dcterms:W3CDTF">2024-02-10T16:48:01Z</dcterms:modified>
</cp:coreProperties>
</file>