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786A8-541B-48F3-9BEB-C1D667A0B00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39E0B7-B0EC-47FC-B2E2-273F0B65B1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highlight>
                <a:srgbClr val="FFFF00"/>
              </a:highlight>
            </a:rPr>
            <a:t>Primitive Data Types</a:t>
          </a:r>
          <a:r>
            <a:rPr lang="en-US" sz="2000" dirty="0"/>
            <a:t>: A primitive data type is pre-defined by the programming language. The size and type of variable values are specified, and it has no additional methods.</a:t>
          </a:r>
        </a:p>
      </dgm:t>
    </dgm:pt>
    <dgm:pt modelId="{89F9C0FE-EF74-4490-9B4D-9EE6346D48FC}" type="parTrans" cxnId="{C37667D9-5B1A-442A-A0F3-DFD4B6B66BD7}">
      <dgm:prSet/>
      <dgm:spPr/>
      <dgm:t>
        <a:bodyPr/>
        <a:lstStyle/>
        <a:p>
          <a:endParaRPr lang="en-US"/>
        </a:p>
      </dgm:t>
    </dgm:pt>
    <dgm:pt modelId="{D7E0F0DD-BBB5-422C-A099-B5BBC9F45E1A}" type="sibTrans" cxnId="{C37667D9-5B1A-442A-A0F3-DFD4B6B66BD7}">
      <dgm:prSet/>
      <dgm:spPr/>
      <dgm:t>
        <a:bodyPr/>
        <a:lstStyle/>
        <a:p>
          <a:endParaRPr lang="en-US"/>
        </a:p>
      </dgm:t>
    </dgm:pt>
    <dgm:pt modelId="{B33C14C5-319F-4435-9ED3-67DF4CB292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highlight>
                <a:srgbClr val="FFFF00"/>
              </a:highlight>
            </a:rPr>
            <a:t>Non-Primitive Data Types</a:t>
          </a:r>
          <a:r>
            <a:rPr lang="en-US" sz="1800" dirty="0"/>
            <a:t>: These data types are not actually defined by the programming language but are created by the programmer. They are also called “reference variables” or “object references” since they refer a memory location which stores the data.</a:t>
          </a:r>
        </a:p>
      </dgm:t>
    </dgm:pt>
    <dgm:pt modelId="{21710CA7-C166-453E-B068-BECC75DF4023}" type="parTrans" cxnId="{64D43B8B-0449-4988-8B17-E01E10011CF6}">
      <dgm:prSet/>
      <dgm:spPr/>
      <dgm:t>
        <a:bodyPr/>
        <a:lstStyle/>
        <a:p>
          <a:endParaRPr lang="en-US"/>
        </a:p>
      </dgm:t>
    </dgm:pt>
    <dgm:pt modelId="{A4907594-571F-4BEC-94CF-D490A8C4BB3C}" type="sibTrans" cxnId="{64D43B8B-0449-4988-8B17-E01E10011CF6}">
      <dgm:prSet/>
      <dgm:spPr/>
      <dgm:t>
        <a:bodyPr/>
        <a:lstStyle/>
        <a:p>
          <a:endParaRPr lang="en-US"/>
        </a:p>
      </dgm:t>
    </dgm:pt>
    <dgm:pt modelId="{2F703673-B59B-401E-86E7-50DEE420DB23}" type="pres">
      <dgm:prSet presAssocID="{BC8786A8-541B-48F3-9BEB-C1D667A0B00E}" presName="root" presStyleCnt="0">
        <dgm:presLayoutVars>
          <dgm:dir/>
          <dgm:resizeHandles val="exact"/>
        </dgm:presLayoutVars>
      </dgm:prSet>
      <dgm:spPr/>
    </dgm:pt>
    <dgm:pt modelId="{A71A486B-8657-4095-B22A-9AEAB0790234}" type="pres">
      <dgm:prSet presAssocID="{3239E0B7-B0EC-47FC-B2E2-273F0B65B1C6}" presName="compNode" presStyleCnt="0"/>
      <dgm:spPr/>
    </dgm:pt>
    <dgm:pt modelId="{C27C6211-4D58-4B88-960B-6A2C01C1E467}" type="pres">
      <dgm:prSet presAssocID="{3239E0B7-B0EC-47FC-B2E2-273F0B65B1C6}" presName="iconRect" presStyleLbl="node1" presStyleIdx="0" presStyleCnt="2" custLinFactX="100000" custLinFactNeighborX="158704" custLinFactNeighborY="-25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3EB4C22-6A9E-4ED0-9F9B-F42D92BE1D4E}" type="pres">
      <dgm:prSet presAssocID="{3239E0B7-B0EC-47FC-B2E2-273F0B65B1C6}" presName="spaceRect" presStyleCnt="0"/>
      <dgm:spPr/>
    </dgm:pt>
    <dgm:pt modelId="{EC7713BA-C0EE-48FB-A25C-54BB90F83965}" type="pres">
      <dgm:prSet presAssocID="{3239E0B7-B0EC-47FC-B2E2-273F0B65B1C6}" presName="textRect" presStyleLbl="revTx" presStyleIdx="0" presStyleCnt="2">
        <dgm:presLayoutVars>
          <dgm:chMax val="1"/>
          <dgm:chPref val="1"/>
        </dgm:presLayoutVars>
      </dgm:prSet>
      <dgm:spPr/>
    </dgm:pt>
    <dgm:pt modelId="{EF8F0633-9A91-4B6D-A3F8-EB40DF8342D5}" type="pres">
      <dgm:prSet presAssocID="{D7E0F0DD-BBB5-422C-A099-B5BBC9F45E1A}" presName="sibTrans" presStyleCnt="0"/>
      <dgm:spPr/>
    </dgm:pt>
    <dgm:pt modelId="{EEB76D37-27DD-4684-941C-9562D3C7AFEB}" type="pres">
      <dgm:prSet presAssocID="{B33C14C5-319F-4435-9ED3-67DF4CB2929E}" presName="compNode" presStyleCnt="0"/>
      <dgm:spPr/>
    </dgm:pt>
    <dgm:pt modelId="{B786000F-1C8B-4861-9DE0-0E6100EF3CF0}" type="pres">
      <dgm:prSet presAssocID="{B33C14C5-319F-4435-9ED3-67DF4CB2929E}" presName="iconRect" presStyleLbl="node1" presStyleIdx="1" presStyleCnt="2" custLinFactX="-100000" custLinFactNeighborX="-171213" custLinFactNeighborY="126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EC8A662-3573-4A2A-A5C0-1302C7732401}" type="pres">
      <dgm:prSet presAssocID="{B33C14C5-319F-4435-9ED3-67DF4CB2929E}" presName="spaceRect" presStyleCnt="0"/>
      <dgm:spPr/>
    </dgm:pt>
    <dgm:pt modelId="{9FA77B64-339C-4A3B-9258-D248282C4651}" type="pres">
      <dgm:prSet presAssocID="{B33C14C5-319F-4435-9ED3-67DF4CB292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4D43B8B-0449-4988-8B17-E01E10011CF6}" srcId="{BC8786A8-541B-48F3-9BEB-C1D667A0B00E}" destId="{B33C14C5-319F-4435-9ED3-67DF4CB2929E}" srcOrd="1" destOrd="0" parTransId="{21710CA7-C166-453E-B068-BECC75DF4023}" sibTransId="{A4907594-571F-4BEC-94CF-D490A8C4BB3C}"/>
    <dgm:cxn modelId="{16099298-BD48-45DA-BD2F-AAB2DF03CB15}" type="presOf" srcId="{BC8786A8-541B-48F3-9BEB-C1D667A0B00E}" destId="{2F703673-B59B-401E-86E7-50DEE420DB23}" srcOrd="0" destOrd="0" presId="urn:microsoft.com/office/officeart/2018/2/layout/IconLabelList"/>
    <dgm:cxn modelId="{C8AC94A3-A1B0-4FC2-AC14-BB4839E389FD}" type="presOf" srcId="{B33C14C5-319F-4435-9ED3-67DF4CB2929E}" destId="{9FA77B64-339C-4A3B-9258-D248282C4651}" srcOrd="0" destOrd="0" presId="urn:microsoft.com/office/officeart/2018/2/layout/IconLabelList"/>
    <dgm:cxn modelId="{F98DE1A4-153E-4FC6-9D3C-625389AEAA58}" type="presOf" srcId="{3239E0B7-B0EC-47FC-B2E2-273F0B65B1C6}" destId="{EC7713BA-C0EE-48FB-A25C-54BB90F83965}" srcOrd="0" destOrd="0" presId="urn:microsoft.com/office/officeart/2018/2/layout/IconLabelList"/>
    <dgm:cxn modelId="{C37667D9-5B1A-442A-A0F3-DFD4B6B66BD7}" srcId="{BC8786A8-541B-48F3-9BEB-C1D667A0B00E}" destId="{3239E0B7-B0EC-47FC-B2E2-273F0B65B1C6}" srcOrd="0" destOrd="0" parTransId="{89F9C0FE-EF74-4490-9B4D-9EE6346D48FC}" sibTransId="{D7E0F0DD-BBB5-422C-A099-B5BBC9F45E1A}"/>
    <dgm:cxn modelId="{869FD09A-0942-4B25-B688-A033BAE41394}" type="presParOf" srcId="{2F703673-B59B-401E-86E7-50DEE420DB23}" destId="{A71A486B-8657-4095-B22A-9AEAB0790234}" srcOrd="0" destOrd="0" presId="urn:microsoft.com/office/officeart/2018/2/layout/IconLabelList"/>
    <dgm:cxn modelId="{4EEBC054-B950-4509-8F98-6F22AD887E60}" type="presParOf" srcId="{A71A486B-8657-4095-B22A-9AEAB0790234}" destId="{C27C6211-4D58-4B88-960B-6A2C01C1E467}" srcOrd="0" destOrd="0" presId="urn:microsoft.com/office/officeart/2018/2/layout/IconLabelList"/>
    <dgm:cxn modelId="{204625E5-1E08-43FA-A67E-6FBA988B4AF7}" type="presParOf" srcId="{A71A486B-8657-4095-B22A-9AEAB0790234}" destId="{03EB4C22-6A9E-4ED0-9F9B-F42D92BE1D4E}" srcOrd="1" destOrd="0" presId="urn:microsoft.com/office/officeart/2018/2/layout/IconLabelList"/>
    <dgm:cxn modelId="{887B0878-0CBC-42C7-A546-24DBCF0E6BA9}" type="presParOf" srcId="{A71A486B-8657-4095-B22A-9AEAB0790234}" destId="{EC7713BA-C0EE-48FB-A25C-54BB90F83965}" srcOrd="2" destOrd="0" presId="urn:microsoft.com/office/officeart/2018/2/layout/IconLabelList"/>
    <dgm:cxn modelId="{AA626059-0042-41BF-A251-AFB02833F0DA}" type="presParOf" srcId="{2F703673-B59B-401E-86E7-50DEE420DB23}" destId="{EF8F0633-9A91-4B6D-A3F8-EB40DF8342D5}" srcOrd="1" destOrd="0" presId="urn:microsoft.com/office/officeart/2018/2/layout/IconLabelList"/>
    <dgm:cxn modelId="{72A0937D-1541-4F2E-ACE7-AC07A4C8E094}" type="presParOf" srcId="{2F703673-B59B-401E-86E7-50DEE420DB23}" destId="{EEB76D37-27DD-4684-941C-9562D3C7AFEB}" srcOrd="2" destOrd="0" presId="urn:microsoft.com/office/officeart/2018/2/layout/IconLabelList"/>
    <dgm:cxn modelId="{2DBBAFD6-8690-4226-9077-F71D39B98134}" type="presParOf" srcId="{EEB76D37-27DD-4684-941C-9562D3C7AFEB}" destId="{B786000F-1C8B-4861-9DE0-0E6100EF3CF0}" srcOrd="0" destOrd="0" presId="urn:microsoft.com/office/officeart/2018/2/layout/IconLabelList"/>
    <dgm:cxn modelId="{EEED3375-E942-4CCE-ABC8-0192B0E9FCB7}" type="presParOf" srcId="{EEB76D37-27DD-4684-941C-9562D3C7AFEB}" destId="{6EC8A662-3573-4A2A-A5C0-1302C7732401}" srcOrd="1" destOrd="0" presId="urn:microsoft.com/office/officeart/2018/2/layout/IconLabelList"/>
    <dgm:cxn modelId="{3D434C87-DEDA-4DF9-A389-A6FCA36DBDE4}" type="presParOf" srcId="{EEB76D37-27DD-4684-941C-9562D3C7AFEB}" destId="{9FA77B64-339C-4A3B-9258-D248282C46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6211-4D58-4B88-960B-6A2C01C1E467}">
      <dsp:nvSpPr>
        <dsp:cNvPr id="0" name=""/>
        <dsp:cNvSpPr/>
      </dsp:nvSpPr>
      <dsp:spPr>
        <a:xfrm>
          <a:off x="7029114" y="10436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713BA-C0EE-48FB-A25C-54BB90F83965}">
      <dsp:nvSpPr>
        <dsp:cNvPr id="0" name=""/>
        <dsp:cNvSpPr/>
      </dsp:nvSpPr>
      <dsp:spPr>
        <a:xfrm>
          <a:off x="811908" y="2735931"/>
          <a:ext cx="4320000" cy="167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ighlight>
                <a:srgbClr val="FFFF00"/>
              </a:highlight>
            </a:rPr>
            <a:t>Primitive Data Types</a:t>
          </a:r>
          <a:r>
            <a:rPr lang="en-US" sz="2000" kern="1200" dirty="0"/>
            <a:t>: A primitive data type is pre-defined by the programming language. The size and type of variable values are specified, and it has no additional methods.</a:t>
          </a:r>
        </a:p>
      </dsp:txBody>
      <dsp:txXfrm>
        <a:off x="811908" y="2735931"/>
        <a:ext cx="4320000" cy="1676513"/>
      </dsp:txXfrm>
    </dsp:sp>
    <dsp:sp modelId="{B786000F-1C8B-4861-9DE0-0E6100EF3CF0}">
      <dsp:nvSpPr>
        <dsp:cNvPr id="0" name=""/>
        <dsp:cNvSpPr/>
      </dsp:nvSpPr>
      <dsp:spPr>
        <a:xfrm>
          <a:off x="1803527" y="39952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77B64-339C-4A3B-9258-D248282C4651}">
      <dsp:nvSpPr>
        <dsp:cNvPr id="0" name=""/>
        <dsp:cNvSpPr/>
      </dsp:nvSpPr>
      <dsp:spPr>
        <a:xfrm>
          <a:off x="5887908" y="2735931"/>
          <a:ext cx="4320000" cy="1676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highlight>
                <a:srgbClr val="FFFF00"/>
              </a:highlight>
            </a:rPr>
            <a:t>Non-Primitive Data Types</a:t>
          </a:r>
          <a:r>
            <a:rPr lang="en-US" sz="1800" kern="1200" dirty="0"/>
            <a:t>: These data types are not actually defined by the programming language but are created by the programmer. They are also called “reference variables” or “object references” since they refer a memory location which stores the data.</a:t>
          </a:r>
        </a:p>
      </dsp:txBody>
      <dsp:txXfrm>
        <a:off x="5887908" y="2735931"/>
        <a:ext cx="4320000" cy="1676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1-10T14:37:33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28724 1017 0,'-25'0'109,"50"-25"-77,-25 0-17,25 1-15,-1-1 32,1 0-32,0-25 31,0 26 0,0-1 0,-25 50 16,-25-1-16,25 1-15,0 50 15,0-51-15,0 1-16,0 25 16,0 24-1,0 1 1,0-26-1,0 1 1,0-25 0,-25-1-1,0-24 17,0 0-17,1-24 1,24-26-1,0 25 1,24 0 15,1 1-31,0-1 16,25 0 0,-1 0-1,-24 0 1,0 25-1,0 25 1,-1 0 0,1 25-1,-25-26 1,25 1 0,-50 0-1,25 0 1,-25-50 15,25 0 0,25-24-15,-25 24 0,25 0-16,0 0 15,0 0 1,24 1-1,-24 48 1,0 1 0,0 0-1,-25 49 1,0-24 0,0-25-1,0 0 1</inkml:trace>
  <inkml:trace contextRef="#ctx0" brushRef="#br0" timeOffset="397.71">29443 794 0,'0'25'47,"0"-1"-32,0 1 1,0 0-16,0 25 15,0 49 1,0 0 15,0-25-15,0-24 0,0 24-1,0-24 1,25-25-1</inkml:trace>
  <inkml:trace contextRef="#ctx0" brushRef="#br0" timeOffset="651.11">29394 1141 0,'24'0'46,"-24"-25"-46,25 25 16</inkml:trace>
  <inkml:trace contextRef="#ctx0" brushRef="#br0" timeOffset="1598.89">29542 1339 0,'0'0'0,"0"25"0,0 0 0,25-25 47,0 0-31,-25-25-1,50 0 1,-1-24 0,-49-1-1,25 1 1,-25 24 0,0 0-1,0 50 48,0 0-32,25-25-31,-25 24 31,25-24-31,-25 25 31,0 0-15,0 0 0,0 0-1,0-1 1,24-24 0,1 0-1,25-24 1,-1-1-1,1-25 1,-25 25 15,-25 1-31,0-1 16,0 0 0,0 50 15,0 0-16,-25 24 1,25 1 0,25-25-1,-25-1 1,25-24-16,-1 0 16,1 0-1,0-24 1,-25-26 15,0 25-15,0-24-1,-25 24 1,0 25 0,1 0-16</inkml:trace>
  <inkml:trace contextRef="#ctx0" brushRef="#br0" timeOffset="3650.52">30435 1191 0,'-24'0'31,"24"-25"0,-25 25-31,0 0 32,0 0-17,-24 25 1,24-1-1,0 1 1,0 0-16,25 0 16,-25 24-1,50-24 1,25-25 0,-25 0-1,49-25 1,-24-24 15,-26-26-15,1 1-1,0 0 1,-25-1 0,0 26-1,-25 24 1,0 74 15,25 1-15,0 24-1,0 26 1,25-51 0,0 26-1,25-26 1,-1-49 15,-24 0-31,0-25 31,0 1-15,-1-51 0,1 50-1,-25 1-15,0-1 16,-25 50 15,25-1-15,0 1-1,0 0-15,0 0 16,25 24 0,0-24-1,25-25 16,-50-25-15,24 1 0,1-26-1,-25 0 1,0 26 0,25-1-1,-25 50 16,0-1-15,0 1 0,0 0-1,25 25 1,0-26 0,-1-24-1,1 0-15,0 0 16,0-24-1,0-26 17,-1 0-17,-24 26 1,25-1 0,-50 25-1,25 25 16,-24-25-31,24 24 16,-25 26 0,25-25-1,0 24 1,25-49 0,24 25-1,26-50 1,-26 1 15,-24-26-15,25-24-1,-1-26 1,-24 1 0,-25 25-1,0-1 1,-25 51-1,1 24 1,24 24 0,0 51-1,-25-1 1,25 1 0,0 24-1,25-25 1,-25-24 15,24-25-15,-24-50 15,0 0 0,-24 0-15,24 0-1,-25 25 1,50 0 15,-1 0-15,26 0 0,-25-24-1,24-1 16,-24 25-15,0-25 0,0 25 15,-25 25-15,0 0-1,0 24 1,-25-24-1,25 0 1</inkml:trace>
  <inkml:trace contextRef="#ctx0" brushRef="#br0" timeOffset="3823.75">31576 1091 0,'25'-24'15,"-25"-1"1,0 0 0</inkml:trace>
  <inkml:trace contextRef="#ctx0" brushRef="#br0" timeOffset="4718.14">31700 1141 0,'0'25'0,"0"0"46,-24-25-30,24 24 0,0 1-1,0 25 1,24-25 0,1-25-1,0 24 1,0-48-1,-25-1 1,25 0 0,-25-25-1,0 26 1,0-1-16,-25 0 16,0 0-1,-25 25 16,26 25-15,-1-25 0,25 25-1,25-25 17,-1 0-17,26-25 1,24 0-1,-24 25 1,-25 25 0,0-25-1,-1 50 1,-24-26 0,-24 1-1,24 0 1,-25 0 15,0-50-15,50 0 15,0 0-15,24-24-1,1-1 1,-1 25-1,1 25 1,-25 25 0,0 0-1,-25 25 1,0-1 0</inkml:trace>
  <inkml:trace contextRef="#ctx0" brushRef="#br0" timeOffset="5599.94">32469 868 0,'25'0'31,"-25"25"1,25 25-1,-25-26-31,25 100 31,-25-99-31,0 25 16,0 24-1,0-49-15,0 25 32,-25-50-1,0-50 0,50 0 16,0 1-31,49 24-1,-49 25 1,-25-25-16,25 25 16,0-25-1,-25 50 16,0 0-15,0 0-16,0 0 16,0-1-1,0 26 1,49-50 0,-24 25 15,0-50-16,0 0 1,-1 0 0,-24 1-1,25-26 1,-50 25 0,1 25-1</inkml:trace>
  <inkml:trace contextRef="#ctx0" brushRef="#br0" timeOffset="6551.07">30907 1836 0,'-25'0'0,"50"0"63,24 0-32,-24 0-16,25-25 1,-26 25 0,1 0-1,-25 25 17,0 24-1,0 1-16,0-25-15,0 24 16,0 50 0,-25-24-1,1-26 1,-1-24 0,0-25 15,-25 0-16,26-25 1,-1 1 0,0-1-1</inkml:trace>
  <inkml:trace contextRef="#ctx0" brushRef="#br0" timeOffset="7384.3">31304 1910 0,'24'0'0,"-24"-25"31,-24 25-15,-1 0 15,0 25-16,0 0 1,0 0 0,0 24-1,1 1 1,24-1 0,24-49-1,1 25 1,50-25-1,-26-49 1,-24 24 0,0-50-1,0 26 1,-25-1 0,25 50 15,-25 25 0,0 25-15,24-26-1,-24 26 1,0-25 0,25-25-1,0-25 1,0 0-1,-25 0 1,25-24 0,-25 24-1,0 50 1,0 24 31,24-24-32,-24 0 1,25 0 0,0-25-1,0-25 1,0-25 0,-1 1-1,-24 24 1,0-25-1</inkml:trace>
  <inkml:trace contextRef="#ctx0" brushRef="#br0" timeOffset="7934.69">32023 1935 0,'25'0'0,"-25"-25"16,-25 25 0,25-25-1,-25 25 1,0 0 0,0 0-1,-24 25 1,24 25-1,-25-1 1,50-24 0,-24-25-16,48 25 15,1 0 1,0-50 0,25 0 15,-1 0-16,-24-24 1,0 24 0,-25 0-1,0 50 1,0 0 0,0-1-1,25 1 1,24 0-1,-24 0 1,0-25 0</inkml:trace>
  <inkml:trace contextRef="#ctx0" brushRef="#br0" timeOffset="9284.94">28377 1215 0,'0'25'109,"24"-25"-30,-24-25-64,-24 25 32,-1 25-16,25 0-15,25-25 31,-1-25-32</inkml:trace>
  <inkml:trace contextRef="#ctx0" brushRef="#br0" timeOffset="20246.93">28674 3076 0,'25'0'110,"-25"-25"-95,0 50 17,-25 0-1,25-1 0,25-24 0,0 0 1,-25-24-1,0-1-15,0 50 77,0-50-30,0 0 15,0 50-47,25-25 0,-25-25 1,24 25-17,-48-25 17,24 50-1,0 0 0,24-25 0,1 0-15,0 0 0,-25-25 15,0 0-16,-25 25 1,0 0 0,25 25 15,-24 0-15,24 0-1,24-25 1,1 0 15,-25-25 0,0 0-15,-25 25 0,25-25-1</inkml:trace>
  <inkml:trace contextRef="#ctx0" brushRef="#br0" timeOffset="21561.21">28377 1240 0,'-25'0'0,"25"25"62,0 0-31,0 0-15,25-25 15,-1-25-15,1 0 15,-25 0-15,-25 25-1,1 0 17,-1 0-17,0 0 1,25 25 0,-25-25-16,25 25 15,0 0 16,25-50-15,0 25 0</inkml:trace>
  <inkml:trace contextRef="#ctx0" brushRef="#br0" timeOffset="39698.81">29270 3373 0,'0'-24'0,"0"-1"46,0 0-30,0-25 15,0 50 1,0 25-1,0 0-16,0 49 1,0-49 0,0 0-16,0 25 15,24-26 1,1-24 15,0-24-15,0-1-1,24-25 1,-49 1 0,25 49-1,0 0 1,-25 24 0,25 1-1,24 0 1,-49 0 15,25-25-31,0 0 16,0 0-1,-25-25 1,25-25 0,-25 1-1,24-1 1,-24 1-1,0 24 1,0 0 0,-24 25-1</inkml:trace>
  <inkml:trace contextRef="#ctx0" brushRef="#br0" timeOffset="40515.75">29964 3324 0,'25'0'0,"-50"0"31,0 0 0,25 25-15,-25 24 15,1-24-31,24 0 16,0 0-1,0-1 1,0 1-1,24-25 17,-24-25-17,25 1 1,25-26 0,-25 0-1,-1 26 1,1 24-16,0-25 15,25 25 1,-26 49 0,-24-24-1,0 25 1,0-25 0,0-1-1,0-48 16,25-1 1,0-25-17,25 1 1,-25 24 0,-1 0-16,1 0 15,0-24 1,0 49 15,-25 24-15,-25 26-1,25 0 1,0 24 0,0 0-1,0-49 1</inkml:trace>
  <inkml:trace contextRef="#ctx0" brushRef="#br0" timeOffset="41032.4">30609 3249 0,'0'-24'0,"0"48"63,-25 1-48,0-25-15,1 50 16,-26-1 0,25-24-1,25 0 1,0-25 15,25 0-15,0 0-1,24 0 1,1 0 0,0 0-1,-26 0 1,-24-25-16,25 25 15,-25-49 1,25 24 0,0 25 31,-25 49-32,0 1 1,0-25 15,0 0-31</inkml:trace>
  <inkml:trace contextRef="#ctx0" brushRef="#br0" timeOffset="41167.98">30783 3200 0,'0'-25'0</inkml:trace>
  <inkml:trace contextRef="#ctx0" brushRef="#br0" timeOffset="41768.3">30956 3398 0,'0'25'0,"-25"-25"16,25-25 30,25 25-30,-25-25 0,25 25-1,0 0 1,-25 25 0,0 25 15,0-25 0,0-1-15,0 1-1,-25-25 1,25-25 0,25 1-1,0-26 1,-1 25-1,26-24 1,-25 49 0,24 0-1,-24 49 17,-25-24-17,0 25 1,0-26 15</inkml:trace>
  <inkml:trace contextRef="#ctx0" brushRef="#br0" timeOffset="42351.36">31428 3423 0,'0'-25'0,"0"50"0,-25-50 62,0 25-46,25 25-16,-25-25 16,0 50-1,1-26 1,24 1 15,0 0-15,24-25-1,26 0 1,-25-25 0,0 0-16,-1 1 15,1-1 1,-25 0-1,0 0 1,0 50 0,0 25-1,0 24 1,25 25 0,-25-49 15,-25 49-16,25-24 1,-49-26 0,24-24-1,-25 0 1,25-50 0</inkml:trace>
  <inkml:trace contextRef="#ctx0" brushRef="#br0" timeOffset="43767.11">31849 3249 0,'-25'0'0,"25"25"16,25-25 31,0 0-32,0 0 1,0 0 0,-1 0-1,1-25 1,-25 1 0,0 48 30,-25 76-14,25-51-17,0 50 1,0-49 0,0 49-1,-24-49 1,-1 0-1,0-50 1,0 24 0,0-48-1,1-1 1,24 0 0,0 0-1,0 0 1,24 0-1,26-24 1,49-1 0,0 1-1,-49-1 1,24 0 0,-49 26-1,0-1 1,-50 25-1,-24 25 17,-1 24-17,25-24 1,0 0 0,25 0-16,-24 24 31,48-24-16,1-50 1,25 0 0,-25-24-1,24-1 1,-24 1 0,0 24-1,-25 50 16,0 24-15,0 1 0,0-25-1,0-1 1,25-24 15,0-24-15,-1-26 15,1 0-15,0 1-1,-25 24 1,0 50 0,0 0-1,25 24 1,0 1-1,-25-25 1,24-25-16,-24 24 16,25-24-1,0-49 17,0 24-17,0 0 1,-1 0-1,-24 1-15</inkml:trace>
  <inkml:trace contextRef="#ctx0" brushRef="#br0" timeOffset="44302.64">32767 3299 0,'-25'0'78,"0"25"-62,-24 24 15,24-24-31,0 25 31,0-25-15,50-1-16,-25 1 15,25-25 1,25-25 0,-1 1-1,-24-26 1,25-24-1,-50 24 1,24 25 0,-24 50 15,0 25-15,0-1-1,25 1 16,0-25-15,0-1 0,0-24-1</inkml:trace>
  <inkml:trace contextRef="#ctx0" brushRef="#br0" timeOffset="44452.24">33189 3299 0</inkml:trace>
  <inkml:trace contextRef="#ctx0" brushRef="#br0" timeOffset="45934.98">28897 4589 0,'0'25'94,"0"-1"-63,25 1-15,0-25 15,-25-25-31,25 25 16,-25-24 0,0-1 15,-25 25-16,25 25 17,0-1-1,0-48 16,0-1-32,0 0 17</inkml:trace>
  <inkml:trace contextRef="#ctx0" brushRef="#br0" timeOffset="46869.39">29319 4514 0,'25'0'47,"0"0"-32,24 0 1,1-24 0,-25 24 15,0-25-16,-1 25 1,-24 25 93,0-1-93,0 1 0,0 25-16,0-1 15,0-24-15,0 0 16,0 49 15,0-49-15,-24 0-1,24 0 1,-25-25 0,-25-25-1,25 0 1,1 25 0,24-25-1</inkml:trace>
  <inkml:trace contextRef="#ctx0" brushRef="#br0" timeOffset="47219.23">29642 4539 0,'0'-25'15,"24"25"16,-24 25 1,25 25-17,0-1 17,0 1-17,0-25 1,-25 0-1,24-25-15,-24-25 16,0 0 0,25-25-1,-25-24 17,25 74-32</inkml:trace>
  <inkml:trace contextRef="#ctx0" brushRef="#br0" timeOffset="47936.38">29964 4465 0,'0'25'31,"0"-1"0,0 26-15,-25 24 0,25-24-1,0 0 1,-25-26 15,50 1-15,-25-50-1,0 1 1,25-26 0,0-24-1,0-1 1,-1 50 0,1 1-1,0 24 1,-25 24-1,25 1 1,-25 25 0,0-1-1,25 1 1,-25-25 15,0-50 0,0 0-15,24-24 0,1-26-1,0 50 1,0-24 0,25 49-1,-50 25 1,24 24-1,-24-24-15,0 25 16,0 24 0,0-49-1</inkml:trace>
  <inkml:trace contextRef="#ctx0" brushRef="#br0" timeOffset="48602.73">30683 4490 0,'-24'0'16,"-1"0"31,50 0 0,-1 0-32,1-25 1,0 25-16,25 0 16,-26 0-16,1 0 15,25 0 1,-50 25 15,-25 24 0,25 26-15,0-1 15,-25-49-15,25 0-16,0-1 15,0 26 1,-25-50 0,-24 25-1,-1-50 17</inkml:trace>
  <inkml:trace contextRef="#ctx0" brushRef="#br0" timeOffset="49320.06">30981 4539 0,'0'25'62,"0"0"-46,0 49 0,0-24-1,0-1 1,0-24-1,0-50 32,0-49-15,0 24-17,25-24 1,0 24-1,-1 26 1,1 24 0,0 0-1,-25 24 1,0 1 0,0 0-16,0 0 15,-25 0 1,-24-1-1,24 1 1,0-25 0,50 0 46,0 0-46,-25 25-16,24-25 15,26 25 1,0 0 0,-26-1-1</inkml:trace>
  <inkml:trace contextRef="#ctx0" brushRef="#br0" timeOffset="49688.43">31279 4539 0,'0'-25'31,"25"25"0,-25 25-31,0 0 31,24 25-15,-24-1 0,0 1-1,0-1 1,0-24 0,0 0-1,25-25 1,0-25-1,25 25 1,-26-25 0,1 1-1</inkml:trace>
  <inkml:trace contextRef="#ctx0" brushRef="#br0" timeOffset="49969.84">31353 4514 0,'-25'0'0,"50"0"31,0 0 1,0 0-1,0-24-15</inkml:trace>
  <inkml:trace contextRef="#ctx0" brushRef="#br0" timeOffset="50186.38">31304 4638 0,'0'25'0,"24"-25"46,1 0-46,0 0 16,25 0 0</inkml:trace>
  <inkml:trace contextRef="#ctx0" brushRef="#br0" timeOffset="51320.07">31874 4490 0,'25'-25'78,"74"0"-47,-49 25-15,-26 0-1,-24-25 1,25 25 0,-25 25-1,0 0 1,0 0-1,0 24 1,0 1 0,-25 24 15,25-49-15,0 0-16,-24 0 15,24-1 1,-25-24-1,0 0 1,0 0 0,25-24-1</inkml:trace>
  <inkml:trace contextRef="#ctx0" brushRef="#br0" timeOffset="51888.46">32271 4514 0,'0'-24'15,"0"48"-15,0-24 63,0 25-48,0 0 1,0 25 0,0-1-1,0 1 1,-25-25 0,25-1-1,0-48 1,-25-1-1,25-25 1,0 1 0,25-1-1,0 0 17,25 26-17,-26 24 1,51 0-1,-50 0 1,-1 24 0,-24 1-1,0 0-15,0 0 16,-24 0 0,-26-1-1,0 1 1</inkml:trace>
  <inkml:trace contextRef="#ctx0" brushRef="#br0" timeOffset="52220.78">32593 4415 0,'0'25'47,"0"0"-32,-24 0 1,24 24-1,-25 26 1,25-26 0,0-24-1,0 0 1,0 0 0</inkml:trace>
  <inkml:trace contextRef="#ctx0" brushRef="#br0" timeOffset="52622.08">32717 4490 0,'25'-25'0,"-25"50"78,-25-1-46,1-24-32,-26 25 31,25 0-15,25 0-1,0 0 1,25-1 15,25 1-15,-1-25-1,-24 25-15,0 0 16,49 0 0,-49-25-1,0 24 1</inkml:trace>
  <inkml:trace contextRef="#ctx0" brushRef="#br0" timeOffset="53938.46">29294 5606 0,'0'-25'63,"0"50"-32,0 0 0,-24-1 0,48-24-15,-24-24 15,25 24-15,-25-25-1,-25 25 1,25-25-16,0 50 31,0 0 1,25-25-1,-25-25-31,0 0 47</inkml:trace>
  <inkml:trace contextRef="#ctx0" brushRef="#br0" timeOffset="54873.35">29642 5581 0,'-25'0'0,"0"0"31,50 0-31,0 0 31,-1 0-15,1 0-16,74-25 31,-74 25-15,0-25 0,-50 50 30,25 25-14,0-25-32,0-1 15,0 26 1,0 49 0,0-49-1,0 0 1,0-26-1,-25 1 1,1-25 0,-1 0-1,-25 0 1,25-25 0,25 1-1</inkml:trace>
  <inkml:trace contextRef="#ctx0" brushRef="#br0" timeOffset="55306.75">29964 5655 0,'25'-24'0,"-25"-1"31,0 50 32,0-1-47,0 1-16,0 25 15,25-1 1,-25-24-1,0 25 1,24-50 0,-24-25 15,25 25-15,-25-25-16,25 0 15,0-49 1,-25 24-1,0 1 1,25 49 0</inkml:trace>
  <inkml:trace contextRef="#ctx0" brushRef="#br0" timeOffset="56138.82">30262 5581 0,'0'25'78,"0"0"-62,0 49 15,0-49-31,-25 24 16,25 1-1,0-25 1,0 0 0,0-50-1,0 0 1,0-25-1,25 1 17,-25 24-32,25-25 15,-1-24 1,-24 24 0,25 50-1,0 0 1,-25 25-1,25 0 1,-25 25 0,25-26-1,-25 26 1,0-25 0,0 0-1,0-50 1,24-25 15,1 1 0,25-26-15,-25 50 0,-1 1-1,-24-1 1,25 50-1,-25 24 1,0 1 0,0-25-16,0-1 15,0 51 1,25-50 0,-25-1-1</inkml:trace>
  <inkml:trace contextRef="#ctx0" brushRef="#br0" timeOffset="58291.88">30981 5655 0,'0'-24'31,"-25"24"-31,25-25 32,0 50-17,0-1 16,0 1-31,0 74 32,0-49-17,0-25 1,0-50 31,0-25-32,0 1 17,0 24-32,25-25 15,-25-24 1,50 49 0,-1 0-1,-24 25 1,25 25-1,-26 25 1,1-1 0,-25 1-1,-25-25 1,1 24 0,-26-24-1,0 0 1,1-25 15,24 25-15,0-50-1,25 0 17,25 25-17,0 0 1,0 0-1,24 0 1,-24 25 0,0-25-16,0 0 15,49 0 1,-24 0 0,24-25 15,-49 0-31,0-24 15,0-1 17,-25 1-17,0 24 1,-25 25 15,0 49-15,0 1-1,0-25 1,25 0 0,25-1-1,0-24 1,0-24 0,0 24-16,-1-25 15,1-25 1,25 25 15,-25 1-15,24 24-1,-24 24 1,0 1 0,-25 0-1,-25 25 1,25-26-1,-25 1 1,0-25 15,50 0-15,-25-25 0,50-24-1,-1-1 1,1 25-1,-50 1 1,25-1 0,0 25-1,-25 25 17,0-1-17,0 26 1,0 0-1,0-26 1</inkml:trace>
  <inkml:trace contextRef="#ctx0" brushRef="#br0" timeOffset="58442.52">31874 5482 0,'0'-25'0,"0"0"16</inkml:trace>
  <inkml:trace contextRef="#ctx0" brushRef="#br0" timeOffset="59558.71">32072 5631 0,'0'-25'31,"-24"25"0,-1 0 1,0 0-17,0 25 1,0 24 0,1-24-1,-1 25 1,25-26-1,0 1-15,25-25 16,-1 0 0,26-25-1,-25 1 1,0-26 0,-1 25-1,-24-24 1,0 73 15,25 1-15,-25 0-1,0 49 1,0 1 0,25-1-1,-25-49 1,-25 25-1,0-25 1,1-25 0,24-25-1,-25 0 1,25-25 0,25-24 15,-1-1-16,26 26 1,0-1 0,-1 25-1,1 1 1,-25 24 0,-25 24-1,25 26 1,-25-25-1,0 24 1,0-24 0,-25-25-1,0 0 1,25-25 0,0 1-1,25-26 1,0 0 15,24 1-15,-24 49-1,0 0 1,0 25 0,-1 24-1,-24 1 1,0-25-1,25-1 1</inkml:trace>
  <inkml:trace contextRef="#ctx0" brushRef="#br0" timeOffset="59695.31">32742 5655 0</inkml:trace>
  <inkml:trace contextRef="#ctx0" brushRef="#br0" timeOffset="68378.48">27980 819 0,'24'-25'32,"-24"0"-17,25 25-15,-25-25 0,0-24 31,-49 24 1,24 25-32,-99 49 47,25 1-16,49 0-16,-24 24 1,49 0 0,0 1-1,25-26 1,25 51 0,0-1-1,-1 50 1,-24-50-1,0 75 1,0 49 0,-24-25-1,-1-49 17,-25 74-17,-24 1 1,-1-26-1,-49 0 1,50-74 0,-50 25-1,-25-25 1,25-49 0,0-51-1,50-24 1,-26 0-1,51-49 1,49-1 0,25 25 15,49-24-15,50 24-1,0 25 1,25 25-1,-75 24 1,26 26 0,-26 24-1,0 25 1,-49-49 0,25 73-1,-25-24 1,-1 25-1,-24 0 1,0-50 0,0 25-1,-24 25 17,-1 0-17,25-25 1,-25 25-1,25 0 1,0-1 0,0 26-1,25-75 1,24 75 0,-24-50-1,50-25 1,-51-49-1,26 24 1,49-24 0,0-1 15,25-24-15,-49-25-1,49 25 1</inkml:trace>
  <inkml:trace contextRef="#ctx0" brushRef="#br0" timeOffset="91354.87">14287 223 0,'0'-25'31,"0"1"0,25 24-15,-25 24 0,-25 51 15,1 24-16,-1-74-15,0 49 16,-25 50 0,26-74-1,-1-25 1,-25 49 0,25-49-1,1-25 1,-1-25-1,50-24 1,-1-1 15,1 25-31,25 25 16,-1 0 0,1 25-1,0 0 1,-1 0-1,1-1 1,0-24 0,-50-24 15,0-1-15</inkml:trace>
  <inkml:trace contextRef="#ctx0" brushRef="#br0" timeOffset="92457.99">14759 595 0,'0'-24'32,"0"-1"-1,-50 25 0,25 25-15,1-25-16,-1 49 31,0-24-15,25 0-16,-25 0 15,25-1 1,0 1-1,0 0 1,50-25 0,-1-25-1,26-24 1,-50-26 0,-1 26-1,-24 24 1,0 0 15,0 50 0,0 0-15,-24 24 0,24 1-1,24-25 1,-24 24-1,25-49-15,25 0 32,-25-49-17,-1-1 1,1 0 0,-25 1-1,25 49-15,-25-25 16,25 25-1,0 25 32,-1 24-31,-24-24 0,0 0-16,0 0 15,0 0 1,0-1-1,0-48 1,0-1 0,25-50-1,0 26 1,25-1 0,-1 25-1,1 25 1,-25 50-1,-1 0 17,-24-26-32,0 26 15,0 0 1</inkml:trace>
  <inkml:trace contextRef="#ctx0" brushRef="#br0" timeOffset="93472.85">15577 521 0,'25'0'0,"-50"-25"16,1 25 15,-1 0-15,0 25-1,0 25 17,0-1-17,1-24 1,24 0-16,24-25 16,1 0-1,25-25 1,-25 0-1,-1 0 1,-24-24 0,25 49 15,-25 25-15,0 24-1,25 1 1,0 24 15,-25 1-31,-25-51 16,25 51-1,-25 24 1,-24-49 0,-1-1-1,25-49 1,0-25-1,25-24 1,25-50 0,50-50-1,24 50 1,-50 24 0,1 26-1,-25 24 1,-25 50 31,0 24-32,0 1 1,0-1 0,0-24-1,25 0 1,-1-50-1,26 0 1,0-24 0,-26-1-1,-24 25 1,25-24 0,-25 74 30,0-1-46,0 26 16,0-25 15,0 24-15,50-49 0,-25 25-1</inkml:trace>
  <inkml:trace contextRef="#ctx0" brushRef="#br0" timeOffset="94875.64">16346 546 0,'0'-25'0,"-25"25"32,1 0-17,-26 25 1,0 24-1,1-24 17,24 0-17,25 0-15,-25 0 16,25-1 0,0 1-1,75-25 1,-1-25-1,-24-24 1,-1 24 0,-24-49-1,-25 49 1,0 0 0,0 50 15,0 24-16,0 1 1,0 0 15,25-26-15,0-24-16,24 0 16,26-24-1,-1-26 1,-24 0-1,-25 1 1,-25 24 0,0 0-1,-50 25 1,0 25 0,1 25-1,-1-1 1,25 1 15,50-25-15,0-25-1,25 0 1,-1-50 0,1 25-1,-50-24 1,25-1-1,-25 25 1,0 50 15,24 0-15,-24 24 0,0-24-16,0 25 15,25-1 1,-25 26 15,0-1-15,0-24-1,0-1 1,-49 1 0,-1-25-1,0-25 1,26-25-1,24-25 1,49-24 0,26 0-1,24-1 1,0 1 0,0 24-1,-49 25 1,-1 1 15,-49-1-15,0 0-1,-24 25 1,-1 0 0,0 50-1,-25-1 1,26 1-1,24-1 1,0-24 0,49 0-1,26-25 1,24-25 0,-50 0-1,-24 25 1</inkml:trace>
  <inkml:trace contextRef="#ctx0" brushRef="#br0" timeOffset="96449.18">13965 893 0,'-25'0'0,"50"25"78,25-25-46,-26 0-32,51 0 15,24 0 1,0-25 0,-49 25-16,49 0 15,50-25 16,0 0-15,0 25 0,-25-24-1,-50 24 1,50 0 0,-25 0-1,25 0 1,-74 0-1,49-25 1,0 25 0,1 0-1,-1-25 1,-25 25 0,25 0 15,-24 0-16,-26 0 1,1 0 0,24 0-1,-24 0 1,0 0 0,24 0-1,1 0 1,-26-25-1,1 25 1,-25 0 0,24 0-1,-24 0 1,0 0 0,0 0-1,24-25 16,1 25-15,-25 0 0,-1 0 15,-24 25 172,25-25-156</inkml:trace>
  <inkml:trace contextRef="#ctx0" brushRef="#br0" timeOffset="97703.18">14784 967 0,'0'-24'31,"0"48"16,24-24-15,-24 25-32,0 25 15,0 49 16,25 149 1,-25-149-17,0-74-15,0 74 16,0 25 0,0-49-1,0-1 16,0-49-15,0 0 0</inkml:trace>
  <inkml:trace contextRef="#ctx0" brushRef="#br0" timeOffset="98141.71">14536 1687 0,'24'0'46,"26"25"-14,0-1-17,-1 51 1,-24-50 0,25 49-1,-50-49 16,0 0-31</inkml:trace>
  <inkml:trace contextRef="#ctx0" brushRef="#br0" timeOffset="98408.66">15032 1687 0,'0'0'0,"0"-25"0,0 50 32,-25-25-17,25 25 1,-25 24 0,-25 1-1,1 24 16,-1-49-15,50 0-16</inkml:trace>
  <inkml:trace contextRef="#ctx0" brushRef="#br0" timeOffset="105695.98">15677 2133 0,'24'0'0,"-24"-25"32,0 1-1,0-1 0,-24 0-15,24 0-1,-50 25 1,0 0 0,1 25-1,24 0 1,0-25 0,0 49-1,1 1 1,24 0-1,24-1 1,26-24 0,0 0-1,24-25 1,-24-50 0,-26 1-1,1 24-15,0 0 16,0-49-1,-25 24 1,0 75 31,0 24-16,0 1-15,25-25-1,-25 0-15,24-25 16,51-25 0,-1-25-1,-24-24 1,-25 24 0,-25-24-1,0 24 1,0 1-1,-25 49 1,0 49 15,25 26-15,0 24 15,0-50-15,25-24-1,24 0 1,26-50 0,-26 0-1,-24 1-15,25-26 16,-25 0 0,-1-24-1,1 0 1,-25 49-1,-25 0 1,25 50 0,-24 0 15,24 49-15,0-24-1,0-26-15,0 51 16,0-1-1,24-49 1,1 0 0,25-25-1,-25 0 1</inkml:trace>
  <inkml:trace contextRef="#ctx0" brushRef="#br0" timeOffset="107929.75">16346 1811 0,'0'-25'31,"0"50"31,0 0-46,0-1 0,0 26-16,0 148 31,-25-49-15,25-25-1,0-49 1,0-1-1,0-24 1,0-75 31,0-50-31,0-24-1,0-25 1,25 25-1,0 25 1,0 49-16,0 0 16,24 0-1,-24 50 1,-25 0 0,-25 24-1,25-24 1,-24 0-1,24 0 1,24-50 15,1 0-15,25-24 0,-1-1-1,-49-24 1,25 24-1,-25 0 1,0 75 15,0 0-15,0 0-16,0 49 16,0 25-1,0-24 1,0-26-1,25-49 17,0-49-17,0-1 17,24 25-17,-49 1-15,25-1 16,0 25-1,0 25 1,-1 24 0,1-24-1,0 25 1,25-26 0,-1-48-1,1-1 1,-50 0-16,49 0 15,-24-24 1,-25-1 15,-25 50 1,1 25-17,-1 24 1,0 1-1,25-25 1,25-50 15,0-25 1,-1 26-17,-24-1 1,25 50-1,-25 24 1,25-24 0,0 0 15,0-25-31,-1 0 16,51-50-1,-26-24 1,-24 24-1,25-49 1,-50 0 0,-25 49-1,25 25 1,-25 25 0,0 50-1,1 49 1,-1 0-1,50-24 1,-1-1 15,26-24-15,0-50 0,-26-25-1,1 0 1,-25-24-1,-25-1 1,1 0 0,24 26-1</inkml:trace>
  <inkml:trace contextRef="#ctx0" brushRef="#br0" timeOffset="108630.01">17487 2158 0,'0'25'15,"25"-25"-15,0 0 32,0 0-1,24-25-16,1-25 1,-25 26 0,24-26-1,-49 0 1,0 26 0,-24 24-1,-1 24 1,0 1-1,0 50 1,25-26 0,25 1 15,25-50-15,24 0-1,0-50 1,-24 25-1,-25 1-15,0-51 16,-25 1 0,24-25-1,-48 24 1,24 50 0,-25 50 15,0 74-16,25-49 1,0-25 0,0 49-16,25 1 31,0-26-15,-1-24-1,1-25 1</inkml:trace>
  <inkml:trace contextRef="#ctx0" brushRef="#br0" timeOffset="108814.48">18008 1935 0,'-25'25'0,"1"-25"16,48 0-1,26 0 17,-25 0-1</inkml:trace>
  <inkml:trace contextRef="#ctx0" brushRef="#br0" timeOffset="109698.33">15156 2778 0,'0'-25'0,"0"1"63,0 48-32,0 26 0,0-25-15,0 49 0,0-49-16,0 74 15,0-24 1,0 24-1,0-25 1,0-24 0,0-25-1</inkml:trace>
  <inkml:trace contextRef="#ctx0" brushRef="#br0" timeOffset="110065.08">14883 3175 0,'-25'0'0,"50"0"47,0 0-31,-1 25 0,26 0-1,0-1 1,-26 51-1,26-26 17,-50-24-17</inkml:trace>
  <inkml:trace contextRef="#ctx0" brushRef="#br0" timeOffset="110380.43">15354 3150 0,'-25'25'78,"25"0"-78,-25 0 15,25-1 1,-49 26 0,24 0-1,0-26-15,0 1 16,25 0-1</inkml:trace>
  <inkml:trace contextRef="#ctx0" brushRef="#br0" timeOffset="117117.32">15999 3324 0,'0'-25'15,"0"50"32,25-25-31,-25 99 15,25 0 0,-25-49 0,0-25-15,24-25 0,-24-25-1,25 0 1,-25 0 0,0 0-16,25 1 15,-25-1 1,25 25-1,0 25 1,-1-1 0,1 1-1,0 0 1,0-25 15,0 0-15,-25-25-1,24 0 1,1-49 0,-25 24-1,0 1 1,-25 24 0,25 0-1</inkml:trace>
  <inkml:trace contextRef="#ctx0" brushRef="#br0" timeOffset="118174.45">16570 3373 0,'0'-24'16,"-25"24"31,0 24-16,25 1-15,-25 0-1,0 25 1,25-1 0,0-24-1,25 0 1,25-25 0,-25-25-1,24 0 16,-49 0-15,0 1-16,0-26 16,0 0-1,0 1 1,-25 24 0,-24 50 15,24 0-16,25 24 1,0-24 0,0 0-16,25 0 15,24-25 1,1 0 15,0 0-15,-26-25-16,26 0 15,0 0 1,-26-49 0,-24 49-1,0-25 1,-24 75 15,24 0-15,-25 0-1,25 0-15,0-1 16,0 1 0,25-25-1,-1 0 1,1 0 15,0 0-15,0-25-1,-25 50 1,0 0 15,0 0-31,-25 0 32,25-1-17,25-24 32</inkml:trace>
  <inkml:trace contextRef="#ctx0" brushRef="#br0" timeOffset="118869.66">17239 3349 0,'-25'0'16,"1"-25"30,24 50-30,-25-25 0,-25 24-1,1 26 1,24 0 15,25-1-15,0-24-1,25-25 1,24 0 0,1-25-1,-25 0 1,-1-24 0,26-26-1,-50 1 1,0-25-1,0 49 1,0 1 0,-25 24-1,25 50 32,0-1-47,0 76 31,0-26-15,0 25 0,0-49-1,0-25-15,25-1 16,0 1 0,-25 0-1,25-25 1</inkml:trace>
  <inkml:trace contextRef="#ctx0" brushRef="#br0" timeOffset="119003.31">17537 3324 0</inkml:trace>
  <inkml:trace contextRef="#ctx0" brushRef="#br0" timeOffset="120260.68">15900 4142 0,'0'-24'47,"0"48"0,25 26-16,-25-25-31,0 74 31,0-49-31,0-1 16,0 26-1,0-1 1,0-24 15</inkml:trace>
  <inkml:trace contextRef="#ctx0" brushRef="#br0" timeOffset="120717.4">15627 4514 0,'-25'0'15,"50"0"48,0 25-32,0-25-31,-1 25 16,26 0-1,0 24 1,-26-24 0,1 0-1</inkml:trace>
  <inkml:trace contextRef="#ctx0" brushRef="#br0" timeOffset="121118.6">16173 4465 0,'0'25'63,"-25"-1"-32,0-24-31,0 50 31,-24 24-15,49-49-1,-25 0-15,25 0 16,-25 24 0</inkml:trace>
  <inkml:trace contextRef="#ctx0" brushRef="#br0" timeOffset="125905.3">16892 4490 0,'25'0'0,"0"0"62,-25-25-62,24 25 31,-24-25-15,0 0 31,-24 25-31,-1 0-1,0 25 1,-25 0-1,1 0 1,24-1 0,25 1-1,-25 0 1,50-25 0,0 25-1,0-25 1,-1 0-1,26 0 1,-25 0 15,0 25-31,-1-25 16,1 24 0,-25 26-1,-25-25 1,-24 0-1,-1-1 1,-24 1 0,24-50-1,25 25 1,1-49 0,48 24-1,-24-25 1,50 50-1,0 25 1,-1-25 15,1 25-15,-1 0 0,26-25-1,-50-25 1,-1 0-1,26 0 1,-50-24 0,0-1-1,0 25 1,0 1 0,0 48-1,-25 1 1,0 25-1,25-25-15,0-1 16,0 26 0,50-25 15,0-25-15,-1-25-1,1-25 1,-25 1-1,-25-1 1,24 25 0,-24 1-1,25 48 17,-25 26-17,0-25 1,0 24-1,0 1 1,0-75 31,25-24-16,0 24-31,0 0 16,-1-25-1,26 26 1,-25 24 0,-25 24-1,25 51 1,0-26 0,-25-24-1,49 0 1,-24-50-1,25 0 17,-26-24-32,1-26 31,0 1-15,-25 0-1,0 24 1,-25 25-1,25 0 1,0 50 0,-25 50-1,25-1 1,0 25 0,25 0-1,0-24 1,0-50-1,0-25-15,-25 24 16</inkml:trace>
  <inkml:trace contextRef="#ctx0" brushRef="#br0" timeOffset="126539.9">17587 4465 0,'0'25'16,"24"-25"15,76-25 16,-76 25-47,26 0 15,24-25 1</inkml:trace>
  <inkml:trace contextRef="#ctx0" brushRef="#br0" timeOffset="127838.96">17835 4688 0,'24'0'0,"-24"25"0,25-25 31,0-25-15,0 25-1,24-50 1,1 26 0,-50-1-16,25 0 15,-25-25 1,0 26 0,-25 24-1,0 49 16,0-24-15,25 25-16,0-1 31,25 1-15,0-50 0,25-25-1,-1 0 1,1-24-1,-50 24 1,25-25 0,-1 25-1,-24 1 1,25 48 0,-25 1-1,0 25 1,0-25-1,0-1 1,25-48 31,-25-1-31,50-25-1,-26 25 1,1 25-16,-25-24 15,25 24 1,0 24 0,0 26-1,-1 0 1,1-26 0,0 1-1,0-25 1,0-25-1,-25-24 1,49-1 15,-24 25-15,0-24 0,-25 74 15,-25-25-31,25 24 15,-25 51 1,25-26 0,0-24-1,50 0 1,24 0 0,1-50-1,-50 0 1,-1 0-16,1-24 15,0-1 1,0 1 15,-50 24-15,0 25 0,25 25-1,-25 49 1,1-24-1,48-26 1,1 1 0,25-25-1,-1 0 1</inkml:trace>
  <inkml:trace contextRef="#ctx0" brushRef="#br0" timeOffset="127973.3">19422 4465 0,'-25'-25'0,"0"25"16</inkml:trace>
  <inkml:trace contextRef="#ctx0" brushRef="#br0" timeOffset="128974.93">16768 5333 0,'0'-25'0,"25"25"62,-25 25-46,0 0 0,-25 124 15,0-1 16,25-123-47,0 25 15,0-1 1,0-24 0</inkml:trace>
  <inkml:trace contextRef="#ctx0" brushRef="#br0" timeOffset="129372.2">16520 5655 0,'0'25'31,"25"-25"-15,0 0-16,-25 25 15,49-25 1,-24 25-16,49 24 31,-24 1 1</inkml:trace>
  <inkml:trace contextRef="#ctx0" brushRef="#br0" timeOffset="129673.83">16991 5631 0,'25'0'31,"-50"24"1,0 26-17,-24 0 1,24-1-1,0-24 1,0 0 0</inkml:trace>
  <inkml:trace contextRef="#ctx0" brushRef="#br0" timeOffset="132240.81">17636 5407 0,'0'-24'31,"25"24"-15,-25-25 31,-50 74-16,-49 75 0,74-49-15,50-26-1,0-24-15,0 0 16,49-25 0,-24-25-1,-25 25 1,-1-49 0,-24 24 15,25 25-31,-25 25 31,0-1-15,0 51-1,0 24 1,0-24 0,0-26-1,0-24 1</inkml:trace>
  <inkml:trace contextRef="#ctx0" brushRef="#br0" timeOffset="132675">17859 5705 0,'0'-25'16,"25"25"15,-25-25-31,25 25 16,0 0 0,0 0-16,-1 0 15,26 50 1,-25-25-1,-25 24 1,-25-24 0,25 0-1,-25-50 17,25 0-17,25 25-15,-25-49 31,25-1-15,0 1 0</inkml:trace>
  <inkml:trace contextRef="#ctx0" brushRef="#br0" timeOffset="134609.07">18331 5631 0,'-25'0'63,"0"0"-48,0 24 16,0 26-15,1-25 0,-1 0-16,25-1 15,0 1 1,25 0 0,-1-50-1,26 25 1,-25-49-1,24-1 1,-49 25 0,0 0-1,0 50 32,0 25-16,25-25-15,0-25 0,0 24-1,0-48 1,-1-1 0,-24 0-1,25-25 1,0 26-1,0 24 1,0 24 15,-25 26-15,0 0 0,0-26-1,0 1 1,49-25 15,-24-25-15,25-24-1,-50 24 1,25 0 0,-1 0-1,1 25 1,0 25-1,-25 25 17,0-1-17,-25-24 1,25-50 15,25 1-15,0-26 15,-25 25-15,25 25-16,-1-49 15,1 49 1,25 0 0,-50 24-1,25 26 1,-25-25-1,0 0 1,-25-1 0,25-48 15,0-1-15,25-25-1,-1 1 1,1 24 15,0 0-15,0 50-1,-25 0 1,25 24 0,-25-24-1,0 25 1,24-50-1,1 0 1,0-25 0,0 0-1,24-49 1,1 24 0,-50 25-1,25 25 1,-50 0 15,0 50-15,0-1-1,25-24 1,0 0-16,0 0 16,50-25-1,0 0 1,24-25-1,-24-25 1,-26 26 0,1-26-1,-50 25 1,25 50 31,25-25-16,-25 25-15,0 0-16,0-1 15,0 26 1,0 0 0,-25-1-1,50-24 16,0 0-31,0-25 16,49 0 0,1-25-1,-50 25 1,-1-25 0</inkml:trace>
  <inkml:trace contextRef="#ctx0" brushRef="#br0" timeOffset="136276.93">17661 6375 0,'0'-25'0,"0"0"62,0 0-15,0 50-31,0 25-1,0 24 16,25 1-15,-25-1 0,0-49-16,25 24 15,-25 1 1,0 0 0,24-50 15</inkml:trace>
  <inkml:trace contextRef="#ctx0" brushRef="#br0" timeOffset="136642.56">17562 6648 0,'-25'0'16,"50"0"31,0 24-32,-1-24 1,1 25 0,25 25-1,-1-25 1,-24-1 0,-25 1 15,25-25-31</inkml:trace>
  <inkml:trace contextRef="#ctx0" brushRef="#br0" timeOffset="136926.15">18008 6598 0,'0'25'32,"0"0"-1,-25-1-15,1-24-1,24 50 1,-50 0-1,25-26 1,0 1 0</inkml:trace>
  <inkml:trace contextRef="#ctx0" brushRef="#br0" timeOffset="144330.64">18455 6672 0,'24'-24'63,"1"-1"-48,-25 50 48,0 24-47,0-24-1,0 0-15,0 49 16,25 1-1,0-50 1,-25-1-16,25-24 16,24 0-1,1-49 1,-25-1 0,0 0-1,-25 1 1,24-1-1,-24 75 32,0 0-47,25 24 32,0 1-17,0-25 1,0-25-1,-1 0 1,1-50 0,0 1-1,-25 24 1,0 0-16,0 0 16,0 0-1,0 50 16,0 0-15,0 49 0,25-24 15,0-25-15,-1-25-1,1 0-15,0 0 16,25-25-1,-26-25 1,-24 1 0,0 24-1,0-25 1,-24 50 0,24 0-1,24 25 1,1 0-1,0 0 1,-25 24 15,0 1-15,0 0 0,0-25 15,50-25-16,-26 0 1,26-25 0,-25-25-1,-25 25 1,25-24 0,-1 24-1,-24 0 1,25 50-1,-25 0 17,0-1-17,0 1 1</inkml:trace>
  <inkml:trace contextRef="#ctx0" brushRef="#br0" timeOffset="144500.87">19397 6524 0,'0'-50'0,"0"25"31</inkml:trace>
  <inkml:trace contextRef="#ctx0" brushRef="#br0" timeOffset="144763.84">19447 6424 0,'25'0'15,"-25"25"17,24 0-17,-24 0-15,0 24 16,25 51 0,-25-1-1,0-25 1</inkml:trace>
  <inkml:trace contextRef="#ctx0" brushRef="#br0" timeOffset="145080.01">19496 6896 0,'-24'-25'0,"24"0"31,0 0-15,49 0 15,1 1-15,24-1-1,-24 0 1,-25 0 0,0 25-1,-25 25 16,0 0-15,0 24 15,0-24-15</inkml:trace>
  <inkml:trace contextRef="#ctx0" brushRef="#br0" timeOffset="145239.44">19769 6474 0</inkml:trace>
  <inkml:trace contextRef="#ctx0" brushRef="#br0" timeOffset="145780.49">19869 6772 0,'0'-25'16,"24"25"-1,-24-25 1,25 25 0,-25-25-1,25 25 1,0 25-1,-25 0 1,0 0 0,0-1 15,-25 1-15,0-25-1,25-25 16,25 1-15,0-1 0,-25 0-16,49 0 15,1 0 1,0 25 0,-26 25-1,1 0 1,-25 25-1</inkml:trace>
  <inkml:trace contextRef="#ctx0" brushRef="#br0" timeOffset="146447.16">20489 6722 0,'24'-25'0,"-48"25"47,-1 0-16,0 0-31,-25 25 15,26-25 1,-1 25 0,0 0-1,25-1-15,-25 1 16,25 0 0,25 0-1,0-25 1,0-25-16,-1 25 15,26-25 1,0-24 0,-26 24-1,-24 0 1,0 50 15,0 0-15,0 24-1,0-24 1,0 25 0,0 24-1,0 1 1,0-1 0,-24-49-1,-1 0 1,-25-1-1,25-24 1,1 0 0,-26 0-1</inkml:trace>
  <inkml:trace contextRef="#ctx0" brushRef="#br0" timeOffset="146589.87">20712 6871 0</inkml:trace>
  <inkml:trace contextRef="#ctx0" brushRef="#br0" timeOffset="157596.94">18157 645 0,'0'-25'110,"25"25"-95,0 0-15,-1 0 16,1 0 0,25 0-1,-1 0 1,26 0 0,-1 0 15,1 0-16,-1 25 1,-49-25-16,49 25 16,-24-25-1,0 25 1,-26-25 0,26 24-1,-25 1 1,24 0-1,1 0 1,0 0 0,-1-1-1,1 26 1,-25-25 15,-1 24-15,1-24-1,0 25 1,-25-25 0,25 24-1,-25 26 1,0-51 0,25 26-1,-25 0 1,0-1-1,0-24 1,-25 25 0,25-1-1,-25-24 1,0 25 15,25-26-15,-49 26-1,24-25 1,-25 25 0,25-26-1,1 1 1,-26 0 0,25 0-1,0 0 1,1-25-1,-1 24 1,0 1 0,-25-25-1,26 25 17,-1-25-1,0 0-16,25 25 1,-25-25 0</inkml:trace>
  <inkml:trace contextRef="#ctx0" brushRef="#br0" timeOffset="158385.25">18752 1687 0,'0'-25'0,"0"50"94,-24 0-63,-1-1-31,-25 26 31,-74 24 1,25-24-1,49 0 0,75-50 63,0 0-78,0 0-16,24 24 31,26-24-16,-1 25 1,-24 0 0,-1 0-1,-24-25 1,0 0 0,-25 25-1</inkml:trace>
  <inkml:trace contextRef="#ctx0" brushRef="#br0" timeOffset="166324.81">18504 2232 0,'0'25'31,"0"-50"0,25 25 47,0 0-62,0 0 15,0 0-31,-1 0 16,1 0-1,25 0 1,-1 25 0,-24-25-1,0 25 1,0 0-1,0 0 1,-1-25 0,-24 24-1,25-24 1,0 25 0,0 0-1,0 0 1,-25 0-1,24-1 1,-24 1 0,25 0-1,-25 0 1,0 0 0,25-1-1,-25 1 1,0 0-1,0 25 17,0-25-17,0-1 1,0 26 0,0-25-1,0 0 1,0-1-1,-25 1 1,25 25 0,-25-50-1,1 49 1,-1-24 0,0 25-1,0-25 1,25-1-1,-25 1 17,-24 0-17,24 0 1,0 0 0,0-1-1,1 1 1,-1-25-1,0 25 1,0-25 0,0 25-1,1-25 1,-26 0 0,0 25-1,25-25 1,1 0 15,-1 24-15,-25-24-1,25 0 1,1 0 0,-1 0-1,-25 0 1,25 0-1,1 0 1,-1 0 0,0 0-1,0 0 1,0 0 0,1 0-1,-1 0 16,0 0 94</inkml:trace>
  <inkml:trace contextRef="#ctx0" brushRef="#br0" timeOffset="167069.65">18132 3200 0,'0'25'94,"-25"-1"-79,1 1 1,-1 0 0,-25 25-1,25-26 1,1 1-16,-1 0 16,0 0-1,0 0 1,0-25-1,50 0 79,0 0-78,0 0 15,0 0-31,-1 0 16,1 24-1,25-24 1,-25 25 0,24 0-1,-24 0 16</inkml:trace>
  <inkml:trace contextRef="#ctx0" brushRef="#br0" timeOffset="170031.89">18926 3572 0,'25'0'125,"0"0"-110,49-25 32,-49 25-31,0 0-1,-1 0-15,26 0 32,-25 0-17,0 0 1,-1 0-1,1 0 1,25 0 0,-25 0-1,-1 0 1,1 25 0,0-25-1,0 0 1,0 0-1,24 25 17,-24-25-17,0 24 1,0-24 0,0 0-16,-1 25 15,1-25 16,25 0-15,-25 25 0,-1-25-1,-24 25 1,25-25 0,0 25-1,0 0 1,-25-1-1,25 1 1,-25 0 15,24 0-15,-24 0 0,25-1-1,-25 1 1,25 0 15,-25 0 0,0 0-15,25-25 0,-25 24-1,0 1 1,0 0-1,0 0 1,0 0 0,0-1-1,0 1 1,0 0 0,0 0-1,0 0 1,0-1-1,-25 1 17,25 0-1,-25 0-15,25 0-1,-25-1 16,25 1 1,-24 0-17,-1-25 1,25 25 0,-25-25-1,25 25 1,-25-25 31,25 24-16,-25-24 0,1 0 0,24 25-15,-25-25 0,0 0 15,25 25-15,-25-25-1,0 25 16,1-25 1,-1 0-1,25 25 0,-25-25-15,0 0 15,0 0 16,0 0-16,25 24-15,-24-24 15,-1 0 0,0 0 63</inkml:trace>
  <inkml:trace contextRef="#ctx0" brushRef="#br0" timeOffset="171050.72">19571 4490 0,'0'-25'93,"0"0"110,0 50-156,0 0-15,-25-1-17,-74 76 48,74-76-48,0-24 17,0 0-1,50 0 63,0 0-79,25 0 16,-26 0-31,1 0 32,25 25-17,-25-25 1,0 0 0,-25 25-1</inkml:trace>
  <inkml:trace contextRef="#ctx0" brushRef="#br0" timeOffset="174783.11">20265 4663 0,'-24'0'15,"-1"0"48,50 25-1,-1-25 1,1 0-47,0 0-1,0 25 16,0-25-15,-1 0 15,-24 25-15,25-25 0,0 24 30,0-24-14,-25 25-1,25-25-15,-25 25-1,24-25 1,-24 25-1,25-25 17,-25 25-32,0 0 31,25-25-15,-25 24-1,25 1 16,-25 0-15,25 0 15,-25 0-15,0-1 15,0 1-15,0 0 15,24-25-15,-24 25-1,0 0 1,0-1 15,0 1 0,0 0-15,0 0 15,0 0 1,0-1-1,0 1 0,0 0 0,0 0-15,0 0 15,-24-25 0,24 24-15,0 1 15,-25-25 1,25 25-17,-25-25-15,0 25 31,0 0 32,1-25-32,24 24 0,-25-24-31,0 25 63,0-25-16,0 0-16,25 25-15,-49-25 15,24 0-15,0 0 15,25 25 0,-25-25 0,1 0 16,-1 0-16,25 25-31,-25-25 32,0 0 15,25 24-16,-25-24-16,1 0 32,-1 0-15,0 25 14,0-25-30,0 0 15,25 25-15,-24-25 15</inkml:trace>
  <inkml:trace contextRef="#ctx0" brushRef="#br0" timeOffset="175593.78">20042 5457 0,'0'25'109,"0"0"-93,-25-25 0,25 24-1,-49 1 1,24 25 0,0-25-1,0-1 1,1-24 15,24 25-31,24-25 125,1 0-94,0 0-31,25 25 32,-26-25-17,1 0 1,0 25-1,0-25 1,-25 25 15,25-25 1</inkml:trace>
  <inkml:trace contextRef="#ctx0" brushRef="#br0" timeOffset="182746.67">20712 5928 0,'25'-24'204,"0"24"-189,-1 0 1,26-25-1,-25 25 1,24-25 0,-24 25-16,0 0 15,0 0-15,0 0 16,-1 0-16,1 0 16,0 0-1,25 0 1,49 25 15,-25 0 16,-24-1-16,-1 1-15,-49 0-1,25-25-15,0 25 32,0 0-17,0-1 1,-1 1 0,1 0-1,-25 0 1,0 0-1,25-1 1,-25 1 0,0 25 15,25-25-15,-25 24-1,0-24 1,0 0-1,0 0 1,0-1 0,0 1-1,0 0 1,0 0 0,0 0-1,0-1 1,0 1-1,0 0 1,-25 0 0,25 0 15,0-1-15,-25-24-1,25 25 1,-25 0-1,1 0 17,-1-25-1,25 25-31,-25-25 16,0 24-1,0-24 16,1 25-15,-1 0 31,0-25-31,0 25-1,0-25 1,25 25-1,-24-25 1,-1 25 15,0-25-15,0 24 15,0-24 0,25 25-15,-24-25 15,-1 0 1,0 0 61</inkml:trace>
  <inkml:trace contextRef="#ctx0" brushRef="#br0" timeOffset="183706.96">21134 6821 0,'0'-25'16,"0"50"296,-25-25-296,0 50 15,0-50-31,-24 50 32,-26 24 14,50-49 1,25-50-15,25 25-1,0 0 0,25 0 0,-26 25-15,26-25 0,-25 0-16,24 25 15,-24-1 1,25-24-1,-50 25 1,25-25 0</inkml:trace>
  <inkml:trace contextRef="#ctx0" brushRef="#br0" timeOffset="191251.46">4539 744 0,'-25'25'15,"50"-25"48,0 0-48,0 0-15,24 0 16,26 0 0,-26 0-1,-49-25-15,25 25 16,0-25 15,-25 50-15,0 0 15,-25 0-15,25 24-1,0-24 1,0 25-1,0 49 1,0 0 0,0 0-1,0-49 1,-25 24 0,1-24-1,-26-25 1,0 0-1,1-25 1,-1-25 0,25 0-1,25 0 1,0-24 15,25 24-15</inkml:trace>
  <inkml:trace contextRef="#ctx0" brushRef="#br0" timeOffset="192234.13">5110 967 0,'0'-24'0,"-25"-1"47,0 25-16,25 25-16,-25-25 1,1 24-16,-1 1 16,0 25-1,0-1 1,25-24 0,25 0-1,0-25 1,0 0-1,24-50 1,-24 26 0,0-26-1,0 0 1,-25 26 15,0-1-15,0 0-1,0 50 1,-25 24 0,25 1-1,0 0 1,0-26 0,25 1-1,-1-25 1,1-25-1,0 1 1,0-26 0,0 0-1,-25-24 1,24 49 15,-24 0-15,0 50-1,25 0 1,-25 49 0,0-49-1,0 50 1,25-51 0,0 1-1,0-50 16,-1 1-31,-24-1 16,25-25 0,0-24-1,-25 49 1,25-25 15</inkml:trace>
  <inkml:trace contextRef="#ctx0" brushRef="#br0" timeOffset="192934.81">5655 943 0,'0'-25'47,"-24"25"15,24 25-62,-25-25 16,0 24-1,0 1 1,0 25 0,1-25-1,24-1 1,24 1 0,1-25-1,0-25 1,25 1-1,-26-1 1,1-25 0,0 1-1,0 24 1,-25 0 0,0 50 30,0 24-14,0 1-17,0 0 1,25-26 0,-1 1-1,1-25 1,0 0-1,0 0 1,-25-25 0</inkml:trace>
  <inkml:trace contextRef="#ctx0" brushRef="#br0" timeOffset="193162.81">6028 992 0,'24'-25'0</inkml:trace>
  <inkml:trace contextRef="#ctx0" brushRef="#br0" timeOffset="213877.7">14585 10170 0,'0'-25'15,"-25"25"17,25-25 30,0 1-31,0-1 1,-24 25-17,24-25 1,-50 25 0,25-25-1,0 25 1,25-25-1,-24 25-15,-26-25 32,25 25-17,-25-24 17,26 24-17,-1 0-15,0 0 16,-25 0-1,1 0 1,-1 0 0,25 0-1,-24 0 1,-1 24 0,1-24-1,24 0 1,0 25-1,0-25 1,0 25 0,1 0-1,-1 0 1,0 0 15,0-1-15,-24 1-1,24 0 1,25 0 0,0 0-16,-25-1 15,0 26 1,25-25 0,-25 0-1,25 24 1,0 1-1,0-1 1,0-24 0,0 25-1,0-25 1,0 24 15,25 1-15,-25-25-1,25-1 1,0 26 0,0-25-1,-1 24 1,1-24 0,0 0-1,-25 0 1,25 0-1,0-1 1,-1 1 0,26 0-1,-25-25 17,0 25-17,-1 0 1,1-1-1,0-24 1,0 25 0,0-25-1,24 25 1,-24-25 0,0 0-1,24 0 1,-24 0-1,0 0 1,25 0 0,-26 0-1,1 0 17,25 0-17,-25 0 1,0 0-1,-1 0 1,1 0 0,0 0-1,-25-25 1,25 25 0,0-25-1,-1 25 1,1 0 15,0-24-15,0 24-1,0 0 1,-1-25 0,1 25 30,0-25-30,0 0 0,0 25-1,-1-25 1,1 1 0,0-1-1,0 0 1,0-25-1,-1 26 1,-24-1 0,25 0-1,-25 0 1,0 0 15,25 1-31,-25-1 16,0 0-1,0-25 1,0 1 0,0 24-1,0 0 1,0-24 0,0 24-1,0-25 1,0 25-1,-25 1 1,25-1 0,-25 0-1,1 0 17,24 0-17,-25 1 1,0-1-1,0 0 1,25 0 0,-25 25-1,1-25 1,-1 1 0,0 24-1,25-25 1,-50 25-1,26-25 1,-1 25 0,0-25-1,-25 25 17,26-25-17,-26 25 1</inkml:trace>
  <inkml:trace contextRef="#ctx0" brushRef="#br0" timeOffset="-182435.99">15032 11534 0,'0'-25'94,"-25"25"-94,0-24 31,-49-1 0,-1 0 1,26 25-17,-1 0 1,25 25 0,0-25-1,-24 0 1,-26 25-1,26-1 1,-1 1 0,25 0-1,1 25 1,-1-1 0,-25 1-1,25-1 1,25-24-1,0 50 1,0-26 0,25 1-1,-25-25 1,25 24 0,25 1 15,-26-1-16,51 1 1,-50 0 0,24-25-1,1-1 1,-25 1 0,49 0-1,-49-25 1,49 0-1,1 0 1,-1-25 0,-24 25-1,-1-25 1,26 1 0,-26-1 15,1 0-16,-25 0 1,-1 0 0,1 0-1,0-24 1,0 24 0,-25-25-1,25 1 1,-25-1-1,0 25 1,0-24 0,0 24-1,-25 0 1,0-24 15,0 49-15,-24-50-1,24 25 1,-25 0 0,25 1-1,-24-1 1,-1 0 0,1 0-1,24 25 1,0-25-1,0 25 1,0 0 0,1 25-1</inkml:trace>
  <inkml:trace contextRef="#ctx0" brushRef="#br0" timeOffset="-180017.34">15081 12725 0,'0'-25'47,"-25"25"-1,1-25-30,-1 25 0,0-25-1,0 25-15,0 0 16,1 0 15,-26-24-15,25 24-1,0 0 1,-24 0 0,-1 0-1,25 0 1,1 0 0,-1 24-16,0-24 15,-25 0 1,1 25-1,24 0 1,-25-25 0,1 25-1,24 0 1,-25-1 15,25-24-15,1 25-1,-1 25 1,0-25 0,0 24-1,25-24 1,-25 25 0,25-26-1,0 26 1,0 0-1,0-26 1,0 26 0,0-25-1,0 25 17,25-1-17,0-24 1,0 25-1,24-26 1,1 26 0,-25-25-1,25 0 1,-26-1 0,26 1-1,-25-25 1,0 25-1,24-25 1,1 0 0,-25 0-1,-1 0 1,26 0 15,-25 0-15,24 0-1,-24 0 1,0-25 0,25 25-1,-26-25 1,26 1 0,-25 24-1,0-25 1,-1 0-1,1 25 1,0-25 0,25 0-1,-26 1 1,-24-1 15,25 0-15,0 0-1,0-24 17,-25 24-17,25 0 1,-25-25 15,0 25-15,0 1-1,0-1 1,0 0 0,0-25-1,0 26 1,0-1 15,0 0-31,0 0 16,-25-24-1,25 24 1,-25-25 0,0 25-1,0-24 1,1 24 0,-1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3T15:09:20.6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29270 1042 0,'24'0'141,"1"0"-141,25 0 31,-25 0-31,-1 0 16,1-25-16,0 25 15,25 0 1,-26 0-1</inkml:trace>
  <inkml:trace contextRef="#ctx0" brushRef="#br0" timeOffset="12651.73">28922 2877 0,'0'0'0,"25"0"62,-25-24-31,-25 24-15,0 0 0,-24-25-1,24 25 1,-25 0 0,26 0-1,-1 0-15,0 0 16,0 0-16,-24 0 15,24 0-15,0 25 16,0-25-16,0 24 16,1-24-16,-1 0 15,0 25-15,0 0 16,0-25-16,25 25 16,-49 24-1,24-24 1,0 25-1,25-25-15,0 24 32,0-24-32,0 0 15,25 24 1,-25-24 0,25 0-16,0 0 15,-25 0 1,24-25-16,-24 24 0,25-24 15,0 0 1,-25 25-16,25-25 0,0 0 16,-1 0-16,51 0 31,-50 0-31,-1 0 16,51 0-1,-50 0 1,24-25-1,-24 1 1,0 24-16,0-25 16,-1 0-16,1 25 15,-25-25-15,25 25 16,-25-25-16,25 1 16,-25-1-1,0 0-15,0 0 16,25-24 15,-1-26 0,-24 50-15,-24-24 0,-1-1 15,0 25-16,0 1 1,0 24-16,1-25 16,-1 25-1,0-25 1,0 25 0,0-25-16,1 25 15,-1 0 1,-25 0-1</inkml:trace>
  <inkml:trace contextRef="#ctx0" brushRef="#br0" timeOffset="15768.26">28897 4366 0,'-24'0'31,"48"0"16,-24-25 15,-49 25-30,24 0-32,0 0 15,-24 25 16,24-25-31,25 24 0,-50-24 32,25 25-32,1 0 0,-1-25 15,25 25-15,-25-25 16,25 49 0,-25-49-16,25 25 0,0 0 0,0 25 31,-25-26-31,25 1 15,25 25 1,-25-25-16,25 49 31,-25-49-31,0 0 0,50 24 32,-50-24-32,49 50 31,1-51 0,-50 1-31,25-25 0,-1 0 31,1 0-31,0 0 32,0 0-32,0 0 15,-1 0-15,1 0 31,0 0-31,0 0 0,0-25 16,24 25 15,-49-24-31,25 24 0,-25-25 16,50 0 15,-50 0-31,25 0 31,-25 1-31,24-1 32,-24 0-32,0 0 15,25 0 1,-25 0 0,0 1-1,0-1-15,25 0 16,-25 0 15,0 0-31,0 1 31,0-1-31,0 0 32,-25 0-32,25 0 31,0 1 0,-25-1-31,25 0 31,-24 0-15,24 0 0,-25 25-1,25-24 16,-25 24-31,0-25 32,0 25-17,0-25 17,1 25-32,-1 0 31,0 0-31,0 0 31,0 0 0</inkml:trace>
  <inkml:trace contextRef="#ctx0" brushRef="#br0" timeOffset="16531.4">29865 5011 0,'0'0'0,"0"24"16,25-24 62</inkml:trace>
  <inkml:trace contextRef="#ctx0" brushRef="#br0" timeOffset="17130.2">31155 4911 0,'0'0'0</inkml:trace>
  <inkml:trace contextRef="#ctx0" brushRef="#br0" timeOffset="17755">32345 4837 0,'25'0'110</inkml:trace>
  <inkml:trace contextRef="#ctx0" brushRef="#br0" timeOffset="20150.6">29344 5432 0,'0'0'0,"-25"-25"78,0 25-47,1 0-31,24-24 16,-50 48 0,25-24-1,-24 25 1,24-25-1,-50 50 1,75-25 0,-25-1-16,1 26 31,24-25-31,0 0 0,-25-25 16,25 24-16,0 1 0,0 25 15,0-25 1,0-1-16,0 1 15,49 25 1,-49-25 0,25-25-16,-25 25 0,25-25 15,25 24 1,-25 1 0,24-25-1,-24 0 1,49-25 15,-49 25-31,25-24 16,-25 24-1,-25-25-15,24 25 16,1-25 0,-25 0-1,25 25 1,-25-25-1,0 0-15,25 25 16,-25-24 0,0-1-1,0 0 1,0 0 0,0 0-1,-25 1 1,25-1-1,-25-25 1,0 25 0,1 1-1,-1-1 1,0 0 0,0 25-1,25-25-15,-25 25 0,1 0 16,-1 0-16,-25-25 15</inkml:trace>
  <inkml:trace contextRef="#ctx0" brushRef="#br0" timeOffset="21368.67">29790 6077 0,'0'0'0,"-24"0"15,-1 0 1,25 25 0,-25-25-1,0 0 16,50 0-31,0 0 32,0 0-17,-1 0-15,1 0 16,74-25 0,-74 25-16,25 0 15,-1 0-15,100-25 16,-99 25-1,0 0-15,98-24 16,-98 24 0,-25 0-16,24 0 0,1-25 15,-25 25 1,0 0-16,-1 0 0,1 0 16,0 0-1</inkml:trace>
  <inkml:trace contextRef="#ctx0" brushRef="#br0" timeOffset="24725.45">28897 8012 0,'0'-25'31,"0"0"16,-24 25-16,-1 0-15,0 25 0,-25 0-1,50 0-15,-24-25 16,-1 25-16,0 49 31,99-24 0,-49-26-15,74-24 0,-99-24-16,75-26 31,-50 50-31,-25-25 15,24-24 1,-24 24 0,-24 0-16,24 0 15,-75-25 1,50 50-16,1 0 16,-100-24-16</inkml:trace>
  <inkml:trace contextRef="#ctx0" brushRef="#br0" timeOffset="25272.95">29121 7838 0,'25'0'16,"-1"0"-1,1 0 1,-25-25-16,25 25 0,0-24 16,0 24-1,-1-25-15,1 0 16,0 0-16,0 0 15,0 1-15,-25-26 32,0 25-32,-50 0 31,25 25-31,0 0 0,-24 25 31,24 0-31,25 0 16,-25 0-16,25-1 15,-25 76 1,25-51-16,0 1 16,0-25-16,0 74 15,0-49-15,0-1 0,0 1 16,0 24 0,0-24-16,0 74 31,0-99-31,0-1 0,-24 26 15</inkml:trace>
  <inkml:trace contextRef="#ctx0" brushRef="#br0" timeOffset="25948.75">29021 8186 0,'25'0'31,"-50"0"-31,100-25 31,-50 0-31,99-25 31,-99 26-31,99-26 32,-100 25-32,1 25 0,25-50 31,-25 50-31,-1-24 0,1-1 31,-25 0-31,25 0 16,-25 0-1,0 1-15,-25-1 16,0 0 15,25 0-15,-24 25 15,-1 0-15,0 0-1,25 25 17,-25-25-32,25 25 0,-25 24 31,25-24-31,0 0 0,0 74 31,0-49-31,0-25 0,25 24 16,-25-24-16,0 25 15,0 49 1,0-49-16,0-26 16,25 1-16,-25 25 15,0-25-15,0 24 0</inkml:trace>
  <inkml:trace contextRef="#ctx0" brushRef="#br0" timeOffset="26340.95">29344 8235 0,'0'-25'31,"25"25"-31,0 0 31,-1-24-15,1 24-16,0-25 16,0 25-16,-25-25 0,25 25 15,-1-25 1,1 0 15,-25 1-15,25 24 15,0 24-31,-25 1 31,25 0-31,-25 49 16</inkml:trace>
  <inkml:trace contextRef="#ctx0" brushRef="#br0" timeOffset="26526.45">29617 7813 0,'0'0'0,"25"0"31</inkml:trace>
  <inkml:trace contextRef="#ctx0" brushRef="#br0" timeOffset="26953.05">29939 8012 0,'0'-25'78,"-25"25"-63,-24 0 17,49 25-32,-25-25 0,-25 50 31,26-26-31,24 1 16,-25 0-1,25 0-15,0 0 16,49-1-1,-24-24-15,0 0 16,0 0 0,0 0-16,-1 0 15,26-49 1</inkml:trace>
  <inkml:trace contextRef="#ctx0" brushRef="#br0" timeOffset="27797.02">30212 8012 0,'-25'0'31,"0"0"0,-24 25 1,24-25-17,0 25-15,0 24 32,1-24-32,24 0 0,0 0 15,24-1 16,1-24-15,25-24 15,-25-1-31,-1-25 32,1 25-32,-25 1 0,0-1 31,25 25-31,-25-25 15,0 50-15,0 0 32,0-1-32,25 26 31,-25-25-31,25-25 0,-25 25 16,25-25-16,24 0 31,-24 0-31,0-25 0,0-25 31,-1 25-31,-24 1 0,0-1 16,25-25-16,-25 25 0,0-99 31,25 99-31,-25-24 0,0 24 16,0-25-1,-25 50-15,25-24 0,-25 24 31,25 24-31,-24 1 16,24 74 15,0-49-31,0-25 0,24 24 16,-24 1-16,50 74 31,-50-74-31,25-25 0,0 24 31,-25-24-31,24-25 0,1-74 32</inkml:trace>
  <inkml:trace contextRef="#ctx0" brushRef="#br0" timeOffset="28349.43">29815 7888 0,'0'0'0,"0"-25"63</inkml:trace>
  <inkml:trace contextRef="#ctx0" brushRef="#br0" timeOffset="30097.36">31031 7863 0,'0'0'0,"0"25"94,0 24-79,0-24 1,0 0-16,0 25 16,0-25-16,0-1 15,0 1-15,0 0 16,0 49 0</inkml:trace>
  <inkml:trace contextRef="#ctx0" brushRef="#br0" timeOffset="30834.03">31080 7888 0,'0'0'0,"0"-25"47,25 25-16,-25-25-31,25 25 16,0-25 15,-1 25-31,26 0 31,-25 25-15,-25 0-16,0 0 31,0 0-31,0-1 0,-25 26 16,0-50-1,25 25-15,-25 0 0,-24 0 16,24-1 0,0-24-1,25 25-15,-25-25 0,25-25 32,0 1-1,25 24-16,0 0 17,0 0-17,0 24 1,-1-24-16,-24 25 16,50 25-1,-25-25 1,0-1-1,0 1 1,-1-25-16,1 0 16,-25-74 15</inkml:trace>
  <inkml:trace contextRef="#ctx0" brushRef="#br0" timeOffset="31324.79">31502 8062 0,'25'0'78,"0"-25"-47,-25 0 1,-25 25 14,0 25-30,0-25 0,-24 49-1,49-24 1,0 0-16,0 0 16,24-25-1,1 25 1,0-25-16,0 0 15,0 0 1,24-25 0,-24 0-1,-25 0 1</inkml:trace>
  <inkml:trace contextRef="#ctx0" brushRef="#br0" timeOffset="31944.95">31899 8012 0,'0'0'15,"-25"0"1,0 0-1,25-25 1,-25 25 0,1 0-16,-1 25 31,0-25-15,-25 50-1,26-1 16,24-24-15,0 0 0,24-25-1,1 0 1,0 0 0,0-25-1,0 0-15,-1 0 16,-24 1-1,25-1-15,-25 0 16,25 0 15,-25 50 1,0 0-17,0 0 16,25-1-15,24-24 15</inkml:trace>
  <inkml:trace contextRef="#ctx0" brushRef="#br0" timeOffset="32586.41">32196 7962 0,'-24'0'93,"-26"25"-77,25-25 0,-24 50-1,24-50 1,25 25-16,0-1 16,0 1-1,25 0 1,-1-25-1,1 0 1,0 0-16,0 0 16,0 0-16,-25-25 0,49 0 15,-24 25 1,-25-24-16,25-1 0,-25 0 16,25-74-1,-25 74 1,0 0-16,0-74 15,0 74 1,0 0-16,-25-24 16,0 49-1,25-25-15,0 50 16,-25-1 0,25 1-1,0 0-15,0 49 16,0-49-1,0 0-15,0 25 0,0-26 16,0 101 0,25-51 15</inkml:trace>
  <inkml:trace contextRef="#ctx0" brushRef="#br0" timeOffset="33863.81">28649 8880 0,'-24'0'0,"-1"0"32,0 0 15,50 0-16,0 0-16,-1 0-15,76 0 32,-51 0-32,-24 0 15,124-25 1,-75 25-16,-24 0 16,173-25-1,-124 25-15,-24-24 16,24 24-16,99-25 15,-98 25-15,24-25 16,-25 25-16,124-25 16,-99 0-16,-25 25 15,25 0-15,-24-24 0,371-1 32,-372 25-32,0-25 15,1 25-15,-1 0 0,248-25 31,-297 0-31,24 25 16,50-24 0,-99 24-16,0 0 0,0 0 15,-1 0 1,-48 0 15</inkml:trace>
  <inkml:trace contextRef="#ctx0" brushRef="#br0" timeOffset="35249.83">30187 8954 0,'0'-24'63,"0"-1"-32,0 0-15,0 0-1,0 0 1,0 50 0,0 0-1,0 0 1,0 0-16,0 49 15,25-49-15,-25 0 16,0 24-16,0-24 0,0 25 16,0-25-16,25 74 31,-25-74-31,0-1 0,0 1 31</inkml:trace>
  <inkml:trace contextRef="#ctx0" brushRef="#br0" timeOffset="35640.11">29939 9252 0,'0'-25'47,"25"25"-16,0 0-16,0 25-15,-1-25 16,1 0-16,0 25 0,0-25 16,0 25-16,-1-25 15,1 49 1,0-49-16,0 25 0,0 0 16,0 0 15</inkml:trace>
  <inkml:trace contextRef="#ctx0" brushRef="#br0" timeOffset="35998.61">30559 9178 0,'0'0'0,"-24"0"15,-1 0 17,-25 25-1,-24 49 0,49-74-31,25 25 0,-25 0 16,0-1-16,-24 51 31,24-50-31,25-1 0,-25 1 31</inkml:trace>
  <inkml:trace contextRef="#ctx0" brushRef="#br0" timeOffset="77028.66">28029 10393 0,'0'0'0,"0"-25"31,25 25 16,-25-24-31,-25 24-1,25 24 1,-25-24-16,1 25 31,-1 0-15,25 0 0,25-25-1,-25 25-15,24-25 16,1 0-1,0 0 1,-25-25-16,25 25 16,-25-25-16,0 0 31,0 0-15,-25 25-1,0 0 16,25 25-31,0 0 32,25-25-1,0 0-15,-25-25 30,0 0-30,-25 25 15,25 25-15,0 0 31</inkml:trace>
  <inkml:trace contextRef="#ctx0" brushRef="#br0" timeOffset="78200.45">28079 10195 0,'-25'0'63,"0"0"-32,0 0-15,1 0-1,-1 0 1,25 25-16,-25-25 16,0 0-1,25 24-15,-25 1 32,1 0-17,24 0-15,-25-25 16,25 25-16,-25-1 15,25 1-15,0 0 16,0 0 0,-25 0-16,50-1 31,-25 1-31,25 0 31,0-25-31,-25 25 16,24-25-1,1 25 1,0-25 0,0 0-16,0 0 15,-1 0 1,1 0-16,0 0 16,0 0-16,0 0 15,0-25 1,-1 25-16,26-25 31,-25 25-31,-25-25 16,25 0 15,-1-24 0,-24 24-31,25 25 16,-25-25-16,0-24 31,-25 49-31,25-25 0,-24 0 31,-1 0-15,0 0 0,0 1 15,0 24-31,1-25 31,-1 25-15,0 0-16,-25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5-03T15:12:31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28724 10269 0,'0'0'0,"-25"0"16,25-25 47,-25 25-48,25-24-15,50-26 31,-50 25-15,74-24 0,-24 24 15,-75 25 0,25 49 0,-25-49-31,25 25 0,0 25 16,0-25 0,0-1-16,0 1 0,0 25 15,0-25 1,25-1-16,-25 1 0,0 25 31,0-25-31,0-1 0,0 26 31,0-25-15,-25-25-16,0 0 31,1-50 1,24 25-32,0 1 0,0-1 15,24 0-15,1-25 31,0 26-31,0-1 0,24 0 32,-24 25-32,0 0 0,-25 25 15,25-25-15,-25 25 32,25-1-32,-25 1 15,0 0 1,0 0-16,0 0 31,0-50 0,0 0-15,0 0 0,24 0-1,-24 1-15,25-1 16,0 0-1,0 25-15,0 0 16,0 25 15,-1-25-31,1 74 32,-25-49-17,0 0-15,0 49 16</inkml:trace>
  <inkml:trace contextRef="#ctx0" brushRef="#br0" timeOffset="748">29369 10021 0,'0'25'63,"25"0"-48,-25 49 16,0-49-31,0 0 0,24 0 16,-24-1-16,0 26 16,0-25-16,0 0 0,0 99 31,0-100-31,0 1 16,0 0-16,0 0 31,50-25-31</inkml:trace>
  <inkml:trace contextRef="#ctx0" brushRef="#br0" timeOffset="1022">29195 10319 0,'0'0'0,"25"0"31,25-25 0,-26 25-31,1 0 16,25-25-1,-25 25-15,24-25 16</inkml:trace>
  <inkml:trace contextRef="#ctx0" brushRef="#br0" timeOffset="2785.52">29542 10368 0,'0'0'0,"0"25"0,25-25 31,0 0-15,0 0 15,0 0-16,-25-25-15,24 25 0,-24-24 16,50-1 0,-50 0-1,-25 25 17,0 0-17,1 50 1,-1-50-1,25 24-15,-25 1 0,25 0 16,-25-25 0,25 25-16,0 0 0,25-25 15,-25 24-15,25-24 16,0 25 0,-1-50-1,1 25-15,0 0 16,0-24-16,0-1 15,24-50 17,-24 51-32,0-1 0,-25 0 0,25 0 15,-25-24 17,-25 49-17,0 24 1,25 1 15,0 0-31,0 0 0,25 0 31,-25-1-31,25-24 0,-25 25 16,24-25-16,-24 25 0,25-25 16,-25 25-16,0 0 31,25-50 0,-25 0 0,0 0-31,0 0 0,25 25 16,-25-24-16,0-1 0,25 0 16,24-25 15,-24 50-16,-25 50 17,25-25-17,-25 0-15,0-1 0,0 51 32,0-50-17,0-1 1,0-48 15,0-1-15,0 0-16,0 0 15,25 0-15,-1-24 16,-24 24 0,25 25-16,-25-25 0,50 0 31,-25 25-16,-25 25-15,25 50 32,-25-51-17,0 1-15,24 0 32,-24 0-17,25-25-15,0 0 16,-25-25-1,25 25-15,-25-25 0,25 25 16,24-74 0,-24 49-1,-25 0-15,25 0 16,-25 1-16,0-1 31,-50 50-15,25-1-1,25 1-15,-24-25 0,24 25 16,-50 49 15,50-49-31,25-25 0,-25 25 16,25-25-16,-1 25 16,1-25-16,0 0 15,49-25 1,-49 0-16,0 25 0,0-25 15,0 1-15,-1-1 16,-24 0-16,25 0 0,0 0 16,-25-24-16,0 24 15,25 0-15,-25-24 0,0 24 16,0 0-16,0 0 16,0 0-16,-25 0 15,0 25 16,25 25-31,0 75 32,0-76-32,0 1 15,0 25-15,0-25 0,0-1 16,0 1-16,0 25 0,25-25 16,-25-1-16,0 1 15,0 0-15,0 0 0,25-25 16,-25 25-16,0-1 15,25-24 1,-1-49-16</inkml:trace>
  <inkml:trace contextRef="#ctx0" brushRef="#br0" timeOffset="3028.53">30659 10244 0,'0'25'31,"24"-25"-15,1 0-1,0-25 1,0 25-16,0 0 15,49-24 1</inkml:trace>
  <inkml:trace contextRef="#ctx0" brushRef="#br0" timeOffset="4430.52">31328 10145 0,'0'0'0,"-24"0"0,24-25 16,0 1 31,24 24-32,-24 24-15,-24 1 16,24 0 0,-50 74-1,50-74 1,0 0-16,0 0 16,0 24-16,0-24 0,0 0 15,25 24 1,0-49-1,-1 0-15,26 0 32,-25-24-32,0-1 0,-1 0 15,-24 0-15,25 0 0,0 1 16,-25-1 0,0 0-16,0 0 0,0-24 31,0 73 0,0 1-15,0 50-1,0-51 1,25 1 15,0-25-31,-1 0 31,1-25-31,0 25 0,0-74 47,-25 49-47,0 0 0,-25 1 16,0 24 0,0 0-16,1 0 15,-1 0-15,0 0 16,0 24-1,0-24-15,1 0 16,48 25 15,1-50-31,0 25 16,49-24 15,-49 24-31,0 0 0,0-25 16,0 25-16,-1 0 0,1 0 15,50 25 17,-75-1-32,24 26 31,-24-25-31,0 0 16,-24-25-16,24 24 31,0-48-16,0-1 1,0 0-16,24 0 16,1 0-1,-25 1-15,25-1 16,-25 0-16,25 0 0,0 25 16,-1-25-16,26 50 31,-50 0-31,25-25 15,-25 25-15,0 0 0,0 49 32,25-49-32,-25 49 15</inkml:trace>
  <inkml:trace contextRef="#ctx0" brushRef="#br0" timeOffset="4751.52">32172 9897 0,'-25'0'32,"25"25"-17,0 0 16,0-1-31,25 51 32,-25-50-32,0 0 15,24-1-15,-24 26 16,0 24 0,0-49-16,0 0 15,0 0-15,25 24 16</inkml:trace>
  <inkml:trace contextRef="#ctx0" brushRef="#br0" timeOffset="4967.52">32048 10170 0,'0'0'0,"24"0"32,1 0-1,74-25-15</inkml:trace>
  <inkml:trace contextRef="#ctx0" brushRef="#br0" timeOffset="5816.52">32296 10170 0,'25'25'16,"-1"-25"15,51 0 0,-75-25-31,25 25 0,24-25 32,-24 25-32,-25-25 15,0 1 1,-25-1 15,25 50-31,-25-25 0,1 0 16,-51 49 15,75-24-31,-25 0 0,25 0 16,0 24 15,25-49-31,0 25 0,0-25 15,0 0-15,49-50 32,-49 50-32,24-74 31,-24 49-15,-25 0-1,25 1-15,-25-1 31,25 25-31,-25 25 16,25-1 0,-25 26 15,0-25-31,0 0 16,-25-1-1,25-48 32,25 24-47,24-75 31,-49 50-31,25 1 16,0 24-16,-25-25 0,25 25 16,-25-25-16,24 25 15,1 25 1,0 0-1,-25 24 1,25-24 0,-25 0-16,0 0 15,25-1-15</inkml:trace>
  <inkml:trace contextRef="#ctx0" brushRef="#br0" timeOffset="6256.52">33015 9723 0,'0'25'31,"0"0"0,0 25-15,0-26 0,25-24-16,-25 25 0,0 0 15,0 0-15,0 0 0,0-1 16,25 1-16,-25 0 0,0 0 0,0 0 16,0 0-16,-25-1 0,25 1 15,0 0-15,0 0 0,0 0 0,0-1 16,0 1-16,0 25 31,0-25-31,25-25 31,-1-25 1,1 25-32,0 0 0,0 0 15,24-99 16</inkml:trace>
  <inkml:trace contextRef="#ctx0" brushRef="#br0" timeOffset="6487.52">32965 10071 0,'0'0'0,"25"0"31,25 0-15,-25 0-16,-25-25 15,24 25-15,1 0 0</inkml:trace>
  <inkml:trace contextRef="#ctx0" brushRef="#br0" timeOffset="11491.52">28724 10889 0,'-25'0'63,"50"0"-48,0 0 16,-1 0-15,26 0 0,-25 0-1,0 0-15,24 0 0,-24 0 16,25 0-16,74 0 16,-75 0-1,26 0-15,-26-25 0,249 25 31,-199-24-31,-24 24 16,24 0-16,-25 0 16,25 0-16,-24-25 0,24 25 15,0 0-15,-24-25 0,24 25 16,0 0-16,-24-25 16,24 25-16,-25 0 0,25-25 15,199 1 1,-223 24-1,24 0-15,99-25 16,-123 25 0,-1 0-16,0 0 0,1 0 15,-26 0-15,150 0 32,-125 0-32,1 0 0,-26 0 0,1 0 15,24 0-15,-24 0 16,0 0-16,-1 0 0,1 0 15,-1 0-15,1 0 0,99 0 32,-124 25-32,-1-25 0,1 0 0,0 0 15,0 0 1,-50 0 31</inkml:trace>
  <inkml:trace contextRef="#ctx0" brushRef="#br0" timeOffset="15489.48">30386 10988 0,'0'-24'78,"0"-1"16,0 50-16,0-1-47,0 1-31,0 0 16,0 49 15,0-49-31,0 0 16,0 0-16,0 0 0,25 0 15,-25-1-15,0 76 32,0-76-32,0 1 15,0 0-15,0 25 31,0-26-31,0 26 32,0-25-17,24-25 17,-24-25-17</inkml:trace>
  <inkml:trace contextRef="#ctx0" brushRef="#br0" timeOffset="15892.47">30138 11534 0,'-25'0'31,"50"25"0,-1-25-15,1 0-1,25 25 1,-25-25 0,0 0-16,-1 25 0,1-25 15,25 24 1,-25-24-16,-25 25 16,24-25-16,1 25 15,-25 0 16</inkml:trace>
  <inkml:trace contextRef="#ctx0" brushRef="#br0" timeOffset="16274.47">30634 11485 0,'-25'0'78,"25"24"-46,-25 1-32,0 0 31,1 0-31,24 0 0,-25-1 16,0 26 15,25-25 0</inkml:trace>
  <inkml:trace contextRef="#ctx0" brushRef="#br0" timeOffset="17847.47">29716 12278 0,'0'-24'31,"0"48"0,-25-24 0,25 25-31,-25 25 32,25-25-17,0-1-15,-24 51 16,24-50 0,24 24-1,-24-24 1,25-25-16,0 25 15,0-25-15,24-25 16,-24 25 0,0-25-16,0 0 15,-25 1-15,25-1 16,-25 0 0,0 0-16,24 25 0,-24-25 15,0 1 1,0-1-1,25 50 1,-25-1 0,-25 26-1,25-25 1,0 0-16,0-1 16,25 1-1,-25 0 1,25-25-16,25-25 31,-26 0-31,-24-24 31,25 49-31,-25-25 0,0 0 32,-25 0-32,25 1 15,-24 24 1,-1 0-16,0 0 0,0 0 15,0 0-15,1 0 16,-1 0 0,0 24 15,50-24-31,24 0 31,-49-24-31,75-1 31,-50 25-31,-1 0 0,26 0 32,0 25-1,-50-1-31,24 26 31,-24-25-31,0 0 31,0-1-15,-24-24 0,24-24-1,0-1 1,24 0 0,-24 0-1,0 0-15,25 25 16,-25-24-16,25 24 0,25-25 31,-1 50 0,-49 24 1,25 26-32</inkml:trace>
  <inkml:trace contextRef="#ctx0" brushRef="#br0" timeOffset="18995.48">30435 12303 0,'-24'0'31,"48"25"-15,-24 0 31,25-25-47,-25 25 15,0-1 1,0 26-1,0 0 17,-25-50-17,25 24 1,0-48-16,25-1 31,-25 0-15,0 0-16,25-24 15,-25 24 1,25 25-16,-25-25 16,25 25-1,-1 0 17,-24 25-32,0 0 15,25 49 16,0-24 1,0-26-32,0-24 31,-1-24-31,1 24 16,25-75 15,-25 75-31,-25-25 0,24-24 31,1 49-31,-25-25 0,-25 25 31,1 0-31,-1 25 32,0 0-32,25-1 0,-25 1 31,25 0-31,0 0 0,25 0 31,25-1-15,-26-24-1,1 0-15,0-24 0,0 24 16,0 0-16,49-75 31,-49 50-31,0 1 0,-25-1 16,0 0-16,24-99 31,-24 99-31,0 0 0,-24-49 31,-1 99 1,25-1-17,0 51 1,0-50-16,0 0 0,0-1 15,0 76 1,25-76-16,-25 1 16,24 25-1,-24-25-15,25-25 16,0 24 0,0-24-16,0 0 15,74-74 1</inkml:trace>
  <inkml:trace contextRef="#ctx0" brushRef="#br0" timeOffset="19241.47">31031 12303 0,'0'0'0,"24"0"47,1 0-31,25 0-1,24-25 1</inkml:trace>
  <inkml:trace contextRef="#ctx0" brushRef="#br0" timeOffset="19908.47">29666 12874 0,'0'0'16,"25"0"62,0 0-63,25-25-15,-26 25 0,224-25 32,-173 25-32,24-25 15,-24 25-15,24-25 0,149 1 32,-174 24-32,1 0 0,-1-25 15,100 25 1,-150-25-16,26 25 15,-25 0-15,0 0 0,-1 0 16,1-25-16</inkml:trace>
  <inkml:trace contextRef="#ctx0" brushRef="#br0" timeOffset="-131893.12">14709 6449 0,'0'0'0,"0"-25"16,0 1-1</inkml:trace>
  <inkml:trace contextRef="#ctx0" brushRef="#br0" timeOffset="95199.75">2654 18058 0</inkml:trace>
  <inkml:trace contextRef="#ctx0" brushRef="#br0" timeOffset="174727.84">17611 3349 0,'0'-25'31,"-24"25"0,24-25-15,-25 0 31,0 25-32,0 0 1,0 0 0,0 0-1,1 0 1,-1 0-1,25 25-15,-25 25 32,0-26-17,25 1 17,25-25-1,-25 25-16,25-25-15,0 0 32,-1 0-32,1 0 31,0 0-31,-25 25 16,25-25-1,0 0 1,0 0 15,-25 25-31,-25-25 47,25 24-31,-25-24-1,0 0-15,25 25 16,-50-25-1,26 0-15,24 25 16,-25-25-16,0 0 16,0 0 15,0 0-15</inkml:trace>
  <inkml:trace contextRef="#ctx0" brushRef="#br0" timeOffset="179188.46">18083 4961 0,'-25'0'47,"25"-25"-16,-25 25 0,25-25-31,-25 25 32,25-24-17,25 24 32,-25 24-47,25-24 16,0 0-1,-1 0-15,-24 25 0,50-25 16,-25 0-16,0 0 16,-1 0-16,26 25 15,-25-25-15,0 0 0,74 0 32,-74 0-17,24 0 1,-24-25 15</inkml:trace>
  <inkml:trace contextRef="#ctx0" brushRef="#br0" timeOffset="188555.26">19819 7193 0,'-25'0'31,"50"0"47,-25 25-15,0 0-32,0 0-31,0 0 16,25 24-1,-25-24-15,0 25 0,0-26 16,25 26-16,24 124 31,-24-125-31,25 100 32,-26-124-32,1 0 0,50 74 31,-51-74-31,26 0 31,-25-25-31,24-25 16</inkml:trace>
  <inkml:trace contextRef="#ctx0" brushRef="#br0" timeOffset="189290.99">19769 7218 0,'0'0'0,"25"0"16,-25-25 15,0 50 0,-25-25-15,25 25-16,0 0 0,-24 49 31,24-49-31,0 0 16,-25 24 0,25-24-16,0 0 15,0-50 16,25-49 1,-1 49-32,-24 0 15,0 0-15,0 1 0,25-26 32,0 25-32,0 0 31,0 25-31,-1 0 0,51 0 31,-50 25-31,148 25 16</inkml:trace>
  <inkml:trace contextRef="#ctx0" brushRef="#br0" timeOffset="-127749.53">24457 868 0,'0'-25'16,"-24"25"47,-1-24-48,0 24 1,-25 0-1,26 24 1,-1-24-16,0 0 0,25 25 16,-99 25-1,74-25 1,0 24 0,0-24-16,25 0 15,0 0 1,0-1-16,0 1 15,25-25-15,0 25 16,0-25-16,-25 25 16,25-25-16,-1 0 0,1 0 15,0 25-15,25-25 16,-26 0-16,1 0 16,0 0-16,0 0 0,74-25 31</inkml:trace>
  <inkml:trace contextRef="#ctx0" brushRef="#br0" timeOffset="-127027.69">24457 1885 0,'0'-25'62,"-24"25"1,-26 25-48,25 0 1,0 0-16,1-25 0,-1 25 16,-25 99-1,50-100 1,0 1-16,0 25 15,25-25 1,0-1-16,-25 1 0,25-25 16,24 0-16,50 25 15,-74-25 1,0 0-16,0 0 0,74-50 16</inkml:trace>
  <inkml:trace contextRef="#ctx0" brushRef="#br0" timeOffset="-126735.59">24829 1761 0,'0'25'31,"25"0"0,-25 0-31,0 24 16,25-24 0,-25 0-16,0 0 0,25 24 15,-25-24 1,0 0-16,25 74 15</inkml:trace>
  <inkml:trace contextRef="#ctx0" brushRef="#br0" timeOffset="-126523.71">24705 1960 0,'0'0'0,"0"24"16,25-24 15,0 0-15,149-49 0</inkml:trace>
  <inkml:trace contextRef="#ctx0" brushRef="#br0" timeOffset="-126285.58">25202 1736 0,'0'0'0,"0"25"78,0 0-62,0 0 0,0 0-16,24-1 0,-24 26 15,0-25-15,0 0 16,0-1-16,25 76 0</inkml:trace>
  <inkml:trace contextRef="#ctx0" brushRef="#br0" timeOffset="-126039.49">25053 1984 0,'0'0'0,"25"0"31,-1 0-15,1 0-1,74-24 1,-49 24 0,0 0-16,-26-25 0,51 25 15,-50 0 1,-1-25-16,51 25 0</inkml:trace>
  <inkml:trace contextRef="#ctx0" brushRef="#br0" timeOffset="-125403.26">24656 2828 0,'-25'0'62,"0"0"-46,-74 99 15,74-74-15,-74 124-1,74-100-15,25-24 16,-25 0-16,25 24 15,75 26 1,-26-75-16,-24 25 16,99-50-1,-99 25-15,0-25 16,0 25-16,-1-25 16,1-49-16</inkml:trace>
  <inkml:trace contextRef="#ctx0" brushRef="#br0" timeOffset="-125157.73">25003 2778 0,'0'25'31,"0"0"-16,0 0 1,0-1 0,0 1-16,0 0 0,0 0 15,0 49 1,0-49-16,0 49 16</inkml:trace>
  <inkml:trace contextRef="#ctx0" brushRef="#br0" timeOffset="-124935.13">25202 2753 0,'0'0'15,"24"0"-15,-24 25 47,0 0-31,0 0-1,0 0-15,0-1 16,0 100 0,0-99-1,0 74-15</inkml:trace>
  <inkml:trace contextRef="#ctx0" brushRef="#br0" timeOffset="-124693.65">24854 3001 0,'0'0'16,"0"25"31,50-50-16,248-49-15</inkml:trace>
  <inkml:trace contextRef="#ctx0" brushRef="#br0" timeOffset="-124416.65">24904 3101 0,'50'-25'0,"-100"74"16,50-73-16,25 48 46,0-24-30,74-24 0,-74-1-1,322-74 1</inkml:trace>
  <inkml:trace contextRef="#ctx0" brushRef="#br0" timeOffset="-123678.8">24284 4142 0,'0'0'16,"0"25"-1,25-50 32,-1 25-31,51-24 15,-50-1-31,-1 25 16,1 0-16,0-25 31,-25 50-15,0 0-1,0-1-15,0 1 0,25 99 32,-25-74-32,0-1 15,25 75 1,-25-99-16,0 25 15,-25 49 1,0-74-16,25 0 16,-25-25-16,0 24 0,1 1 15,-76-25-15</inkml:trace>
  <inkml:trace contextRef="#ctx0" brushRef="#br0" timeOffset="-123025.5">24780 4217 0,'0'0'0,"0"-25"0,0 50 62,-50 0-46,25-1-16,25 1 15,-24 25 1,-1-25-16,25-1 0,0 1 16,0 25-1,25-25 1,-1-25 0,1-25-16,0 25 15,0-50 1,-25 25-16,25 25 15,-25-24-15,24-1 0,-24-25 32,25 25-32,0 25 31,-25 25-15,25-25-16,0 25 31,-25 0-31,25-50 31,-1 0-15,-24 0-1,25 1 17,0-1-32,25 25 31,-26 0-31,26 0 31,-25 0-31,0-25 31,-1 0-31,-24 0 32,75-49-32</inkml:trace>
  <inkml:trace contextRef="#ctx0" brushRef="#br0" timeOffset="-122647.09">25499 3969 0,'0'0'0,"0"25"63,-25-1-47,-24 51 15,49-50-31,-25-1 0,0 1 15,25 0-15,-49 49 32,98-74-1,-24 0-31,-25-24 0,99-51 31,-74 50-31,0 1 16,0-26-1,-1 50-15,1 0 32,-25 25-17,0 0-15,25-25 0,-25 24 16,25 1-16,99 0 16</inkml:trace>
  <inkml:trace contextRef="#ctx0" brushRef="#br0" timeOffset="-122113.5">24879 5110 0,'0'-25'31,"0"50"16,0 0-31,0-1-16,0 100 31,0-74-31,0-25 0,0 248 16</inkml:trace>
  <inkml:trace contextRef="#ctx0" brushRef="#br0" timeOffset="-121405.14">24780 5135 0,'0'0'0,"0"-25"0,25 25 47,-1 0-32,1 0 1,0 0-16,74 49 31,-74-24-31,-25 0 0,25 0 16,-25 0-1,0-1-15,0 1 0,-50 50 32,26-75-32,24 24 15,-25-24-15,50-49 32,-25 24-32,0 0 0,24 0 15,26-24 1,-50 24-16,25 0 0,0 25 15,-25-25-15,24 1 0,1 24 16,0 0 0,0 0-1,0 49 1,-25-24 0,0 49 15,0-49-31,-25 0 31,0-25-31,25-25 31,25 0-31,-25 1 0,25-26 32,-25 25-32,24 0 0,-24 1 0,25 24 15,-25-25-15,0 0 16,25 0-1,-25 50 1,0 0 0,25 74 15,-25-74-31,74 74 16</inkml:trace>
  <inkml:trace contextRef="#ctx0" brushRef="#br0" timeOffset="-121193.14">25549 5035 0,'0'0'0,"25"-24"0,-25-1 31,0 50-15,0 24 15,0-24-31,0 0 0,0 24 0,0-24 15,0 149 17,0-125-32,-25 150 0</inkml:trace>
  <inkml:trace contextRef="#ctx0" brushRef="#br0" timeOffset="-120938.74">25549 5184 0,'0'0'0,"0"-25"0,0 1 0,0-1 31,25 0-15,24 0 15,-24 25-31,0 0 16,24 25 15,-24-25-31,-25 25 0,-124 173 31</inkml:trace>
  <inkml:trace contextRef="#ctx0" brushRef="#br0" timeOffset="-120607.89">24681 5904 0,'0'0'0,"-25"24"0,0 1 16,25 0 15,25-25-15,124-25 0,-100 0-1,26 1-15,198-51 16,322-123-1</inkml:trace>
  <inkml:trace contextRef="#ctx0" brushRef="#br0" timeOffset="-97561.56">20365 10517 0,'0'-25'16,"24"25"46,1 0-30,0 0-1,-25 25-31,25-25 16,-25 25-1,49 49 1,-49-49-1,50 50 17,-50-51-32,0 1 15,25-25-15,-25 25 32,0-50 14,25 0-14,-25 1-32,24-26 31,1 25-31,-25 0 0,25 1 16,0-1-16,99-99 31,-99 99-31,99-124 31,-75 124-31,-24 1 0,0-1 16,0 0-16,49-25 31,-49 50-31,-25-24 31,25 24 110,-25 24-110,-25-24 0</inkml:trace>
  <inkml:trace contextRef="#ctx0" brushRef="#br0" timeOffset="-95672.71">19844 11857 0,'0'24'0,"0"-48"93,0 48-61,25 1-1,-25 0-16,24 0 1,1 24 0,0-24-1,-25 0-15,25 0 16,-25 0 0,25-25-16,-25 24 0,0 1 46,0-50-30,0 1 0,24-1-1,-24 0 1,50-99 0,-50 99-1,25 0-15,0-24 0,-1 24 16,1 0-16,0-24 0,0 24 15,124-99 1,-125 99 0,1 0-16,74-24 31,-74 24-31,0 0 0,49 0 16,-49 0-1,0 25 16</inkml:trace>
  <inkml:trace contextRef="#ctx0" brushRef="#br0" timeOffset="-94064.14">19869 13097 0,'0'25'62,"24"-25"-62,-24 24 16,25-24-16,25 75 31,-50-50-31,25 0 16,-1-1-16,26 51 31,-50-50-31,0-1 16,25 1-1,-25-50 17,0 1-17,25-26 1,-25 25-1,0 0-15,24-49 16,-24 49-16,25 0 16,-25 0-16,50-24 15,-50 24 1,25-25-16,-1 26 0,1-1 16,0 0-16,25 0 0,-1-49 15,1 49-15,-25 0 16,-1 0-16,1 25 15,74-74 1,-74 74-16,0-25 31,0 25 32,-25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81EB-DD5B-4D58-AD51-9A26AF349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06E79-F24B-BBBD-FBFE-F6539237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817E-568C-2E79-3BC6-FE3605F7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10E8-F5E1-3D3E-0437-6FB9983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2F1F-FCBA-B448-1B01-9F918126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C971-3365-DC13-7B99-E3C3E9EE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87CC1-4A75-AD41-A7EA-312064D32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B5BC-23B6-A060-68B8-80C911AE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70F3-5DFE-DE56-DC05-5B2F76DD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1BB6-0BA4-A37A-46F6-71ECA1EB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73105-1EC3-045B-9B77-2B6D67D3A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339D4-0119-E0BE-D991-94182A7FB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470B-A4CC-90B5-3725-B38C3B53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0FD2-EF55-7AD2-A245-CA9ADF5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F2CE-DD97-E3B0-094F-80CEDBB5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E83F-19D9-635B-8733-BB2C383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1447-64EB-5D6C-F5A7-47CC72D0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502F-1A7C-D708-5AE6-A76FA719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B412-32F3-B9E5-07FF-69BD5B4B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C470-FD2B-87F2-DC0D-1C3BB658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FB50-4A08-BAE6-501E-C86886D1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7EA88-CEE0-D70F-EA57-C48EBC4F5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D4FA-7B9C-ADE5-4A79-4C4ED287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3384-1594-0E1D-8647-787B0F0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68AD-DA59-ABC1-302C-26BE2CE3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E938-9A87-D921-024D-2C766F1B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44CE-441B-03A9-3726-EA2DB3C3C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08737-514E-F771-487F-C2F370A1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E5FC-FA75-70F4-DAE9-FB60D1A6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3C56-7EA0-1D31-6EF9-171992DF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173E8-8457-1E0C-5EF8-85993B03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2148-E345-51CF-EE51-A8BE11D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5F261-03E1-0265-6CEA-F90CBFE8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5DB6C-1DEA-799B-B6D1-B148828E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EE9A4-9E92-ACA0-A466-1164D87D9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FE0E9-DA22-AEAD-50FD-9DC359E453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63A6-7329-C9B1-C242-CE550063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A7709-88BD-EC11-E4BF-0FA2B6C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88B2E-5C6E-FF7C-0571-9F4A2DB0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5EF9-7419-3279-6EE5-0E6491EA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106B5-AA74-30C7-6804-D50E5CB5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6CD79-919B-C18A-9D2D-20A852EC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4191-4D68-46BE-E337-8ECBD4FF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FBD0F-6B3A-555A-3C2E-92EB6537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28FF7-ACE6-C5F2-E897-9E53D0E5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F327F-C1A5-8CE0-5DFC-9FFC5D6D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8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98FB-A987-99A0-F67F-1F960DDA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982F-7CF2-2701-ED55-4B14AAA9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D1B07-4873-ABEE-97A1-980FEC74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6C5CC-CB8E-85AC-A71B-A51C739C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8E125-D5F4-12CE-AF74-E4B729B3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72711-1460-1AFD-121C-3277C1ED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E53D-C87D-7138-D538-5B548792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1D7E1-213F-5D18-19E2-A4AEC3883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591A9-C9AD-D903-2C82-18EA7DD7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EE710-E395-FE18-E9E8-AA14A49D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1D248-8055-23A4-18B0-BFD86756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BFD3-04F5-1A81-5651-3AEEB963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0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7D99A-C938-2206-89B5-90B0CD10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05985-8AC1-96D5-3F4F-84DC2DD7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6F3C-8BA7-D84A-CF01-282041C2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25CE-6ADF-45A6-B532-C16D865108B6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CF7F6-CC04-79EB-A6C3-603CA8E23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A456-0E33-E396-AFF1-2C102378C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0E559-8EB2-40AD-928F-88993D062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8012-C4D9-511F-5E96-43C4C3C65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F0540-4CFE-1E3C-09B5-6FC960B90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Character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66585-5736-8C36-6ACA-3678E8DDD1A3}"/>
                  </a:ext>
                </a:extLst>
              </p14:cNvPr>
              <p14:cNvContentPartPr/>
              <p14:nvPr/>
            </p14:nvContentPartPr>
            <p14:xfrm>
              <a:off x="1625040" y="62640"/>
              <a:ext cx="10323360" cy="4831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66585-5736-8C36-6ACA-3678E8DDD1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5680" y="53280"/>
                <a:ext cx="10342080" cy="48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AD6C2A-2F0E-55DF-C3D0-0C4D619EC300}"/>
                  </a:ext>
                </a:extLst>
              </p14:cNvPr>
              <p14:cNvContentPartPr/>
              <p14:nvPr/>
            </p14:nvContentPartPr>
            <p14:xfrm>
              <a:off x="10001160" y="366120"/>
              <a:ext cx="1652400" cy="344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AD6C2A-2F0E-55DF-C3D0-0C4D619EC3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1800" y="356760"/>
                <a:ext cx="1671120" cy="34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839EFE-ADA1-E840-785D-668B0CD60CBA}"/>
                  </a:ext>
                </a:extLst>
              </p14:cNvPr>
              <p14:cNvContentPartPr/>
              <p14:nvPr/>
            </p14:nvContentPartPr>
            <p14:xfrm>
              <a:off x="955440" y="294840"/>
              <a:ext cx="11001600" cy="620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839EFE-ADA1-E840-785D-668B0CD60C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080" y="285480"/>
                <a:ext cx="11020320" cy="62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4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4558-75C6-2896-B272-B119DBD0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Character Set In java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AF6A-27A2-2C45-BF8B-89E23EF0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741644" cy="6363933"/>
          </a:xfrm>
        </p:spPr>
        <p:txBody>
          <a:bodyPr anchor="ctr">
            <a:normAutofit/>
          </a:bodyPr>
          <a:lstStyle/>
          <a:p>
            <a:r>
              <a:rPr lang="en-US" dirty="0"/>
              <a:t>It includes alphabets, digits and special symbols that are used to represent information are called character set.</a:t>
            </a:r>
          </a:p>
          <a:p>
            <a:r>
              <a:rPr lang="en-US" dirty="0"/>
              <a:t>Alphabets : </a:t>
            </a:r>
            <a:r>
              <a:rPr lang="en-US" b="0" i="0" dirty="0">
                <a:effectLst/>
                <a:latin typeface="-apple-system"/>
              </a:rPr>
              <a:t>Both lowercase (a, b, c, d, e, etc.) and uppercase (A, B, C, D, E, etc.) letters.</a:t>
            </a:r>
          </a:p>
          <a:p>
            <a:r>
              <a:rPr lang="en-US" dirty="0"/>
              <a:t> Digits : 0,1,2,3,4,5,6,7,8,9.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Special Symbols : !@#$%&amp;*(){}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Comma (,)  Dot (.)  Colon (:)  Semi-colon (;) Single quote (‘)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-apple-system"/>
              </a:rPr>
              <a:t> Double quote (“), Back slash (\).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White space: Space, Tab, New line.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EE491-7030-71F3-E754-633DE16D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Keywords In java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DFF9-CAC7-FEC1-D577-23E3E2E4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Keywords are the reserved names , whose meaning is already defined in computer memory.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083AE-151A-B372-17EC-45DDC14B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115" y="639520"/>
            <a:ext cx="7965221" cy="56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1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CB00-BF5E-A868-8099-C8D24CB8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 Type in java </a:t>
            </a:r>
          </a:p>
        </p:txBody>
      </p:sp>
      <p:pic>
        <p:nvPicPr>
          <p:cNvPr id="6" name="Picture 4" descr="Computer script on a screen">
            <a:extLst>
              <a:ext uri="{FF2B5EF4-FFF2-40B4-BE49-F238E27FC236}">
                <a16:creationId xmlns:a16="http://schemas.microsoft.com/office/drawing/2014/main" id="{B6A4212A-4999-BC34-23EF-2E10440BB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45E-20AC-35B0-9C72-A8743747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They are used to represent type of data or information which will be stored into variable.</a:t>
            </a:r>
          </a:p>
          <a:p>
            <a:r>
              <a:rPr lang="en-US" sz="2200" dirty="0"/>
              <a:t>It defines the operations that can be done on the data and what type of values can be stored.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378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F50B-2179-625F-9AB4-351FC3DC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 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ED06A-49E4-96E1-DE84-83A2F1CF5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59316"/>
              </p:ext>
            </p:extLst>
          </p:nvPr>
        </p:nvGraphicFramePr>
        <p:xfrm>
          <a:off x="838199" y="1825624"/>
          <a:ext cx="11019817" cy="4565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0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Types in Java Programming Language | Dremendo">
            <a:extLst>
              <a:ext uri="{FF2B5EF4-FFF2-40B4-BE49-F238E27FC236}">
                <a16:creationId xmlns:a16="http://schemas.microsoft.com/office/drawing/2014/main" id="{6F211591-A0AA-F129-C8E5-0A710B6FC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8898" r="4369" b="11790"/>
          <a:stretch/>
        </p:blipFill>
        <p:spPr bwMode="auto">
          <a:xfrm>
            <a:off x="1164742" y="485363"/>
            <a:ext cx="10002611" cy="588727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6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8464E52-B743-45F7-189F-53D6BE2A3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378756"/>
                  </p:ext>
                </p:extLst>
              </p:nvPr>
            </p:nvGraphicFramePr>
            <p:xfrm>
              <a:off x="1111347" y="0"/>
              <a:ext cx="10452296" cy="67810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9634">
                      <a:extLst>
                        <a:ext uri="{9D8B030D-6E8A-4147-A177-3AD203B41FA5}">
                          <a16:colId xmlns:a16="http://schemas.microsoft.com/office/drawing/2014/main" val="3548880159"/>
                        </a:ext>
                      </a:extLst>
                    </a:gridCol>
                    <a:gridCol w="1458436">
                      <a:extLst>
                        <a:ext uri="{9D8B030D-6E8A-4147-A177-3AD203B41FA5}">
                          <a16:colId xmlns:a16="http://schemas.microsoft.com/office/drawing/2014/main" val="820213882"/>
                        </a:ext>
                      </a:extLst>
                    </a:gridCol>
                    <a:gridCol w="8004226">
                      <a:extLst>
                        <a:ext uri="{9D8B030D-6E8A-4147-A177-3AD203B41FA5}">
                          <a16:colId xmlns:a16="http://schemas.microsoft.com/office/drawing/2014/main" val="1133577986"/>
                        </a:ext>
                      </a:extLst>
                    </a:gridCol>
                  </a:tblGrid>
                  <a:tr h="41600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Details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550015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-128 to 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98888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1 byte. ,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074041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-32768 to 32767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85705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2 byte and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954351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-2147483648 to 2147483647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367051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4 byte and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302792"/>
                      </a:ext>
                    </a:extLst>
                  </a:tr>
                  <a:tr h="6043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-9223372036854775808 to 9223372036854775807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744724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8 byte and Default value is 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178381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float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3.4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to 3.4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1974653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is 4 byte and Default value is 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656943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 stores the no. range from 1.7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to 1.7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886534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is 8 byte and Default value is 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701402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boolean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 stores the value in true/false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0722827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value is false and default size is 1bit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792821"/>
                      </a:ext>
                    </a:extLst>
                  </a:tr>
                  <a:tr h="3453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 is used to store the single character/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ASCII values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682883"/>
                      </a:ext>
                    </a:extLst>
                  </a:tr>
                  <a:tr h="60432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2 bytes and default value is 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which is a Unicode 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denoting 'null' or 0 in decimal. 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923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8464E52-B743-45F7-189F-53D6BE2A3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378756"/>
                  </p:ext>
                </p:extLst>
              </p:nvPr>
            </p:nvGraphicFramePr>
            <p:xfrm>
              <a:off x="1111347" y="0"/>
              <a:ext cx="10452296" cy="67810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9634">
                      <a:extLst>
                        <a:ext uri="{9D8B030D-6E8A-4147-A177-3AD203B41FA5}">
                          <a16:colId xmlns:a16="http://schemas.microsoft.com/office/drawing/2014/main" val="3548880159"/>
                        </a:ext>
                      </a:extLst>
                    </a:gridCol>
                    <a:gridCol w="1458436">
                      <a:extLst>
                        <a:ext uri="{9D8B030D-6E8A-4147-A177-3AD203B41FA5}">
                          <a16:colId xmlns:a16="http://schemas.microsoft.com/office/drawing/2014/main" val="820213882"/>
                        </a:ext>
                      </a:extLst>
                    </a:gridCol>
                    <a:gridCol w="8004226">
                      <a:extLst>
                        <a:ext uri="{9D8B030D-6E8A-4147-A177-3AD203B41FA5}">
                          <a16:colId xmlns:a16="http://schemas.microsoft.com/office/drawing/2014/main" val="1133577986"/>
                        </a:ext>
                      </a:extLst>
                    </a:gridCol>
                  </a:tblGrid>
                  <a:tr h="41600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S.no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Data 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Details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0550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-128 to 127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8988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1 byte. ,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70740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-32768 to 32767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185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2 byte and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99543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-2147483648 to 2147483647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5367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4 byte and Default value is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302792"/>
                      </a:ext>
                    </a:extLst>
                  </a:tr>
                  <a:tr h="6043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long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It stores the no. range from -9223372036854775808 to 9223372036854775807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974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Default size is 8 byte and Default value is 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71783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float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3" t="-988333" r="-381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9746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is 4 byte and Default value is 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6569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double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693" t="-1188333" r="-381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0886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is 8 byte and Default value is 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701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boolean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 stores the value in true/false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07228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value is false and default size is 1bit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792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It is used to store the single character/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ASCII values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6828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Default size 2 bytes and default value is 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u0000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which is a Unicode </a:t>
                          </a:r>
                          <a:r>
                            <a:rPr lang="en-US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denoting 'null' or 0 in decimal. 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39230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565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441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Office Theme</vt:lpstr>
      <vt:lpstr>Topic</vt:lpstr>
      <vt:lpstr>Character Set In java </vt:lpstr>
      <vt:lpstr>Keywords In java</vt:lpstr>
      <vt:lpstr>Data Type in java </vt:lpstr>
      <vt:lpstr>Data type classification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Praveen Bhosle</dc:creator>
  <cp:lastModifiedBy>praveen bhosle</cp:lastModifiedBy>
  <cp:revision>7</cp:revision>
  <dcterms:created xsi:type="dcterms:W3CDTF">2022-07-15T12:29:07Z</dcterms:created>
  <dcterms:modified xsi:type="dcterms:W3CDTF">2024-02-10T16:56:41Z</dcterms:modified>
</cp:coreProperties>
</file>