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4" r:id="rId3"/>
    <p:sldId id="257" r:id="rId4"/>
    <p:sldId id="258" r:id="rId5"/>
    <p:sldId id="259" r:id="rId6"/>
    <p:sldId id="260" r:id="rId7"/>
    <p:sldId id="261" r:id="rId8"/>
    <p:sldId id="262" r:id="rId9"/>
    <p:sldId id="263"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129E00-AB71-4FFC-B863-BBF296F8FFB0}" v="161" dt="2022-12-23T18:04:37.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nka Bhosle" userId="aa8c4bea8ed278a8" providerId="LiveId" clId="{73129E00-AB71-4FFC-B863-BBF296F8FFB0}"/>
    <pc:docChg chg="modSld sldOrd">
      <pc:chgData name="priyanka Bhosle" userId="aa8c4bea8ed278a8" providerId="LiveId" clId="{73129E00-AB71-4FFC-B863-BBF296F8FFB0}" dt="2022-12-23T18:04:36.972" v="160" actId="1076"/>
      <pc:docMkLst>
        <pc:docMk/>
      </pc:docMkLst>
      <pc:sldChg chg="addSp delSp modSp">
        <pc:chgData name="priyanka Bhosle" userId="aa8c4bea8ed278a8" providerId="LiveId" clId="{73129E00-AB71-4FFC-B863-BBF296F8FFB0}" dt="2022-12-23T17:56:57.640" v="136"/>
        <pc:sldMkLst>
          <pc:docMk/>
          <pc:sldMk cId="1749554608" sldId="256"/>
        </pc:sldMkLst>
        <pc:spChg chg="mod">
          <ac:chgData name="priyanka Bhosle" userId="aa8c4bea8ed278a8" providerId="LiveId" clId="{73129E00-AB71-4FFC-B863-BBF296F8FFB0}" dt="2022-12-23T17:00:20.225" v="1" actId="122"/>
          <ac:spMkLst>
            <pc:docMk/>
            <pc:sldMk cId="1749554608" sldId="256"/>
            <ac:spMk id="2" creationId="{893C946F-FB04-4011-A926-CDC20B759A8B}"/>
          </ac:spMkLst>
        </pc:spChg>
        <pc:spChg chg="add del">
          <ac:chgData name="priyanka Bhosle" userId="aa8c4bea8ed278a8" providerId="LiveId" clId="{73129E00-AB71-4FFC-B863-BBF296F8FFB0}" dt="2022-12-23T17:56:57.640" v="136"/>
          <ac:spMkLst>
            <pc:docMk/>
            <pc:sldMk cId="1749554608" sldId="256"/>
            <ac:spMk id="48" creationId="{220FBD20-EC25-4BEE-AD5F-E459FA1E6A47}"/>
          </ac:spMkLst>
        </pc:spChg>
        <pc:spChg chg="add del">
          <ac:chgData name="priyanka Bhosle" userId="aa8c4bea8ed278a8" providerId="LiveId" clId="{73129E00-AB71-4FFC-B863-BBF296F8FFB0}" dt="2022-12-23T17:56:57.640" v="136"/>
          <ac:spMkLst>
            <pc:docMk/>
            <pc:sldMk cId="1749554608" sldId="256"/>
            <ac:spMk id="50" creationId="{67F1335F-97CE-4842-9A57-2B6A3F459D82}"/>
          </ac:spMkLst>
        </pc:spChg>
      </pc:sldChg>
      <pc:sldChg chg="addSp modSp">
        <pc:chgData name="priyanka Bhosle" userId="aa8c4bea8ed278a8" providerId="LiveId" clId="{73129E00-AB71-4FFC-B863-BBF296F8FFB0}" dt="2022-12-23T17:56:57.640" v="136"/>
        <pc:sldMkLst>
          <pc:docMk/>
          <pc:sldMk cId="734636920" sldId="257"/>
        </pc:sldMkLst>
        <pc:spChg chg="mod">
          <ac:chgData name="priyanka Bhosle" userId="aa8c4bea8ed278a8" providerId="LiveId" clId="{73129E00-AB71-4FFC-B863-BBF296F8FFB0}" dt="2022-12-23T17:56:57.640" v="136"/>
          <ac:spMkLst>
            <pc:docMk/>
            <pc:sldMk cId="734636920" sldId="257"/>
            <ac:spMk id="2" creationId="{9F9D3434-A9FF-470F-A32A-28B4976D532E}"/>
          </ac:spMkLst>
        </pc:spChg>
        <pc:picChg chg="add">
          <ac:chgData name="priyanka Bhosle" userId="aa8c4bea8ed278a8" providerId="LiveId" clId="{73129E00-AB71-4FFC-B863-BBF296F8FFB0}" dt="2022-12-23T17:05:47.820" v="3"/>
          <ac:picMkLst>
            <pc:docMk/>
            <pc:sldMk cId="734636920" sldId="257"/>
            <ac:picMk id="4" creationId="{8D64A1C3-A840-4092-BC90-570A4F07A4C0}"/>
          </ac:picMkLst>
        </pc:picChg>
      </pc:sldChg>
      <pc:sldChg chg="modSp">
        <pc:chgData name="priyanka Bhosle" userId="aa8c4bea8ed278a8" providerId="LiveId" clId="{73129E00-AB71-4FFC-B863-BBF296F8FFB0}" dt="2022-12-23T17:10:29.780" v="44" actId="113"/>
        <pc:sldMkLst>
          <pc:docMk/>
          <pc:sldMk cId="1081981043" sldId="258"/>
        </pc:sldMkLst>
        <pc:graphicFrameChg chg="mod">
          <ac:chgData name="priyanka Bhosle" userId="aa8c4bea8ed278a8" providerId="LiveId" clId="{73129E00-AB71-4FFC-B863-BBF296F8FFB0}" dt="2022-12-23T17:10:29.780" v="44" actId="113"/>
          <ac:graphicFrameMkLst>
            <pc:docMk/>
            <pc:sldMk cId="1081981043" sldId="258"/>
            <ac:graphicFrameMk id="4" creationId="{3C324163-EE7C-4140-8B89-7D08DE2A2A19}"/>
          </ac:graphicFrameMkLst>
        </pc:graphicFrameChg>
      </pc:sldChg>
      <pc:sldChg chg="addSp delSp modSp modAnim">
        <pc:chgData name="priyanka Bhosle" userId="aa8c4bea8ed278a8" providerId="LiveId" clId="{73129E00-AB71-4FFC-B863-BBF296F8FFB0}" dt="2022-12-23T17:56:57.640" v="136"/>
        <pc:sldMkLst>
          <pc:docMk/>
          <pc:sldMk cId="1617337600" sldId="259"/>
        </pc:sldMkLst>
        <pc:spChg chg="mod">
          <ac:chgData name="priyanka Bhosle" userId="aa8c4bea8ed278a8" providerId="LiveId" clId="{73129E00-AB71-4FFC-B863-BBF296F8FFB0}" dt="2022-12-23T17:56:57.640" v="136"/>
          <ac:spMkLst>
            <pc:docMk/>
            <pc:sldMk cId="1617337600" sldId="259"/>
            <ac:spMk id="2" creationId="{0BA21865-B846-4365-B8EF-9DC51DC047A5}"/>
          </ac:spMkLst>
        </pc:spChg>
        <pc:spChg chg="add mod">
          <ac:chgData name="priyanka Bhosle" userId="aa8c4bea8ed278a8" providerId="LiveId" clId="{73129E00-AB71-4FFC-B863-BBF296F8FFB0}" dt="2022-12-23T17:16:57.557" v="54"/>
          <ac:spMkLst>
            <pc:docMk/>
            <pc:sldMk cId="1617337600" sldId="259"/>
            <ac:spMk id="9" creationId="{A89697E6-B872-49B6-A64A-04BE9E659D9E}"/>
          </ac:spMkLst>
        </pc:spChg>
        <pc:spChg chg="add mod">
          <ac:chgData name="priyanka Bhosle" userId="aa8c4bea8ed278a8" providerId="LiveId" clId="{73129E00-AB71-4FFC-B863-BBF296F8FFB0}" dt="2022-12-23T17:16:59.923" v="55"/>
          <ac:spMkLst>
            <pc:docMk/>
            <pc:sldMk cId="1617337600" sldId="259"/>
            <ac:spMk id="10" creationId="{7E6ABC32-4137-448C-870E-4ED125BAE050}"/>
          </ac:spMkLst>
        </pc:spChg>
        <pc:picChg chg="add mod">
          <ac:chgData name="priyanka Bhosle" userId="aa8c4bea8ed278a8" providerId="LiveId" clId="{73129E00-AB71-4FFC-B863-BBF296F8FFB0}" dt="2022-12-23T17:12:58.790" v="45" actId="931"/>
          <ac:picMkLst>
            <pc:docMk/>
            <pc:sldMk cId="1617337600" sldId="259"/>
            <ac:picMk id="5" creationId="{98A061D5-F915-4847-88F7-294BDE4E6B53}"/>
          </ac:picMkLst>
        </pc:picChg>
        <pc:picChg chg="add del mod">
          <ac:chgData name="priyanka Bhosle" userId="aa8c4bea8ed278a8" providerId="LiveId" clId="{73129E00-AB71-4FFC-B863-BBF296F8FFB0}" dt="2022-12-23T17:15:14.316" v="49" actId="478"/>
          <ac:picMkLst>
            <pc:docMk/>
            <pc:sldMk cId="1617337600" sldId="259"/>
            <ac:picMk id="1026" creationId="{90B1F588-2167-4754-A8FE-B34A012C92C3}"/>
          </ac:picMkLst>
        </pc:picChg>
        <pc:picChg chg="add mod">
          <ac:chgData name="priyanka Bhosle" userId="aa8c4bea8ed278a8" providerId="LiveId" clId="{73129E00-AB71-4FFC-B863-BBF296F8FFB0}" dt="2022-12-23T17:15:50.240" v="53" actId="1076"/>
          <ac:picMkLst>
            <pc:docMk/>
            <pc:sldMk cId="1617337600" sldId="259"/>
            <ac:picMk id="1028" creationId="{8B8F87F0-8B03-4791-B0E0-F281F757E442}"/>
          </ac:picMkLst>
        </pc:picChg>
      </pc:sldChg>
      <pc:sldChg chg="addSp delSp">
        <pc:chgData name="priyanka Bhosle" userId="aa8c4bea8ed278a8" providerId="LiveId" clId="{73129E00-AB71-4FFC-B863-BBF296F8FFB0}" dt="2022-12-23T17:33:39.803" v="87" actId="21"/>
        <pc:sldMkLst>
          <pc:docMk/>
          <pc:sldMk cId="3725155470" sldId="260"/>
        </pc:sldMkLst>
        <pc:picChg chg="add del">
          <ac:chgData name="priyanka Bhosle" userId="aa8c4bea8ed278a8" providerId="LiveId" clId="{73129E00-AB71-4FFC-B863-BBF296F8FFB0}" dt="2022-12-23T17:33:39.803" v="87" actId="21"/>
          <ac:picMkLst>
            <pc:docMk/>
            <pc:sldMk cId="3725155470" sldId="260"/>
            <ac:picMk id="2050" creationId="{CA85A57C-6EDF-4C58-BD95-9450660FBC6A}"/>
          </ac:picMkLst>
        </pc:picChg>
      </pc:sldChg>
      <pc:sldChg chg="addSp modSp modAnim">
        <pc:chgData name="priyanka Bhosle" userId="aa8c4bea8ed278a8" providerId="LiveId" clId="{73129E00-AB71-4FFC-B863-BBF296F8FFB0}" dt="2022-12-23T17:42:36.956" v="131"/>
        <pc:sldMkLst>
          <pc:docMk/>
          <pc:sldMk cId="2092807282" sldId="261"/>
        </pc:sldMkLst>
        <pc:spChg chg="add mod">
          <ac:chgData name="priyanka Bhosle" userId="aa8c4bea8ed278a8" providerId="LiveId" clId="{73129E00-AB71-4FFC-B863-BBF296F8FFB0}" dt="2022-12-23T17:34:48.902" v="91"/>
          <ac:spMkLst>
            <pc:docMk/>
            <pc:sldMk cId="2092807282" sldId="261"/>
            <ac:spMk id="5" creationId="{FB318973-F410-43CB-A402-9CD5B722B5F2}"/>
          </ac:spMkLst>
        </pc:spChg>
        <pc:spChg chg="add mod">
          <ac:chgData name="priyanka Bhosle" userId="aa8c4bea8ed278a8" providerId="LiveId" clId="{73129E00-AB71-4FFC-B863-BBF296F8FFB0}" dt="2022-12-23T17:34:54.246" v="92"/>
          <ac:spMkLst>
            <pc:docMk/>
            <pc:sldMk cId="2092807282" sldId="261"/>
            <ac:spMk id="6" creationId="{C4E49F7C-2F3D-4D18-83E7-6024471410E0}"/>
          </ac:spMkLst>
        </pc:spChg>
        <pc:spChg chg="add mod">
          <ac:chgData name="priyanka Bhosle" userId="aa8c4bea8ed278a8" providerId="LiveId" clId="{73129E00-AB71-4FFC-B863-BBF296F8FFB0}" dt="2022-12-23T17:35:01.137" v="93"/>
          <ac:spMkLst>
            <pc:docMk/>
            <pc:sldMk cId="2092807282" sldId="261"/>
            <ac:spMk id="7" creationId="{A105679E-5BD2-49D5-A565-37DD96C96716}"/>
          </ac:spMkLst>
        </pc:spChg>
        <pc:spChg chg="add mod">
          <ac:chgData name="priyanka Bhosle" userId="aa8c4bea8ed278a8" providerId="LiveId" clId="{73129E00-AB71-4FFC-B863-BBF296F8FFB0}" dt="2022-12-23T17:35:06.132" v="94"/>
          <ac:spMkLst>
            <pc:docMk/>
            <pc:sldMk cId="2092807282" sldId="261"/>
            <ac:spMk id="8" creationId="{4B8E7F93-220F-453A-BAEB-A609A2601B66}"/>
          </ac:spMkLst>
        </pc:spChg>
        <pc:spChg chg="add mod">
          <ac:chgData name="priyanka Bhosle" userId="aa8c4bea8ed278a8" providerId="LiveId" clId="{73129E00-AB71-4FFC-B863-BBF296F8FFB0}" dt="2022-12-23T17:35:10.939" v="95"/>
          <ac:spMkLst>
            <pc:docMk/>
            <pc:sldMk cId="2092807282" sldId="261"/>
            <ac:spMk id="9" creationId="{296C5AC6-D0A5-4468-AD21-25A6F5362150}"/>
          </ac:spMkLst>
        </pc:spChg>
        <pc:spChg chg="add mod">
          <ac:chgData name="priyanka Bhosle" userId="aa8c4bea8ed278a8" providerId="LiveId" clId="{73129E00-AB71-4FFC-B863-BBF296F8FFB0}" dt="2022-12-23T17:35:15.375" v="96"/>
          <ac:spMkLst>
            <pc:docMk/>
            <pc:sldMk cId="2092807282" sldId="261"/>
            <ac:spMk id="10" creationId="{EA1E7A96-6DAE-4F92-A684-0A23F2AD1199}"/>
          </ac:spMkLst>
        </pc:spChg>
        <pc:picChg chg="add mod">
          <ac:chgData name="priyanka Bhosle" userId="aa8c4bea8ed278a8" providerId="LiveId" clId="{73129E00-AB71-4FFC-B863-BBF296F8FFB0}" dt="2022-12-23T17:41:38.249" v="128" actId="1076"/>
          <ac:picMkLst>
            <pc:docMk/>
            <pc:sldMk cId="2092807282" sldId="261"/>
            <ac:picMk id="4" creationId="{6366336A-F83E-453D-AFC8-BB15BF08F10A}"/>
          </ac:picMkLst>
        </pc:picChg>
      </pc:sldChg>
      <pc:sldChg chg="modSp">
        <pc:chgData name="priyanka Bhosle" userId="aa8c4bea8ed278a8" providerId="LiveId" clId="{73129E00-AB71-4FFC-B863-BBF296F8FFB0}" dt="2022-12-23T17:56:57.640" v="136"/>
        <pc:sldMkLst>
          <pc:docMk/>
          <pc:sldMk cId="1505343172" sldId="262"/>
        </pc:sldMkLst>
        <pc:spChg chg="mod">
          <ac:chgData name="priyanka Bhosle" userId="aa8c4bea8ed278a8" providerId="LiveId" clId="{73129E00-AB71-4FFC-B863-BBF296F8FFB0}" dt="2022-12-23T17:56:57.640" v="136"/>
          <ac:spMkLst>
            <pc:docMk/>
            <pc:sldMk cId="1505343172" sldId="262"/>
            <ac:spMk id="2" creationId="{5E4BF05E-74AD-4D2B-B3E7-B8447FF1F409}"/>
          </ac:spMkLst>
        </pc:spChg>
        <pc:spChg chg="mod">
          <ac:chgData name="priyanka Bhosle" userId="aa8c4bea8ed278a8" providerId="LiveId" clId="{73129E00-AB71-4FFC-B863-BBF296F8FFB0}" dt="2022-12-23T17:56:57.640" v="136"/>
          <ac:spMkLst>
            <pc:docMk/>
            <pc:sldMk cId="1505343172" sldId="262"/>
            <ac:spMk id="3" creationId="{32DFAEC9-F611-4E93-83EA-FB32822A3E27}"/>
          </ac:spMkLst>
        </pc:spChg>
      </pc:sldChg>
      <pc:sldChg chg="addSp delSp modSp">
        <pc:chgData name="priyanka Bhosle" userId="aa8c4bea8ed278a8" providerId="LiveId" clId="{73129E00-AB71-4FFC-B863-BBF296F8FFB0}" dt="2022-12-23T17:56:57.640" v="136"/>
        <pc:sldMkLst>
          <pc:docMk/>
          <pc:sldMk cId="947219927" sldId="263"/>
        </pc:sldMkLst>
        <pc:spChg chg="mod">
          <ac:chgData name="priyanka Bhosle" userId="aa8c4bea8ed278a8" providerId="LiveId" clId="{73129E00-AB71-4FFC-B863-BBF296F8FFB0}" dt="2022-12-23T17:56:57.640" v="136"/>
          <ac:spMkLst>
            <pc:docMk/>
            <pc:sldMk cId="947219927" sldId="263"/>
            <ac:spMk id="2" creationId="{88316B50-82B7-44FF-BC2B-2EDA1498E567}"/>
          </ac:spMkLst>
        </pc:spChg>
        <pc:spChg chg="del">
          <ac:chgData name="priyanka Bhosle" userId="aa8c4bea8ed278a8" providerId="LiveId" clId="{73129E00-AB71-4FFC-B863-BBF296F8FFB0}" dt="2022-12-23T17:52:02.452" v="132"/>
          <ac:spMkLst>
            <pc:docMk/>
            <pc:sldMk cId="947219927" sldId="263"/>
            <ac:spMk id="3" creationId="{FD87FD16-E066-4B6E-849E-3A1C80C77091}"/>
          </ac:spMkLst>
        </pc:spChg>
        <pc:spChg chg="add mod">
          <ac:chgData name="priyanka Bhosle" userId="aa8c4bea8ed278a8" providerId="LiveId" clId="{73129E00-AB71-4FFC-B863-BBF296F8FFB0}" dt="2022-12-23T17:52:22.697" v="133" actId="767"/>
          <ac:spMkLst>
            <pc:docMk/>
            <pc:sldMk cId="947219927" sldId="263"/>
            <ac:spMk id="5" creationId="{6101279A-7218-4A4B-B407-A0A175F9B69A}"/>
          </ac:spMkLst>
        </pc:spChg>
        <pc:picChg chg="add mod">
          <ac:chgData name="priyanka Bhosle" userId="aa8c4bea8ed278a8" providerId="LiveId" clId="{73129E00-AB71-4FFC-B863-BBF296F8FFB0}" dt="2022-12-23T17:52:02.452" v="132"/>
          <ac:picMkLst>
            <pc:docMk/>
            <pc:sldMk cId="947219927" sldId="263"/>
            <ac:picMk id="4" creationId="{604AB13F-25A1-4301-B008-A57C9D86ACEF}"/>
          </ac:picMkLst>
        </pc:picChg>
      </pc:sldChg>
      <pc:sldChg chg="addSp delSp modSp ord">
        <pc:chgData name="priyanka Bhosle" userId="aa8c4bea8ed278a8" providerId="LiveId" clId="{73129E00-AB71-4FFC-B863-BBF296F8FFB0}" dt="2022-12-23T18:04:36.972" v="160" actId="1076"/>
        <pc:sldMkLst>
          <pc:docMk/>
          <pc:sldMk cId="3498450091" sldId="264"/>
        </pc:sldMkLst>
        <pc:spChg chg="mod">
          <ac:chgData name="priyanka Bhosle" userId="aa8c4bea8ed278a8" providerId="LiveId" clId="{73129E00-AB71-4FFC-B863-BBF296F8FFB0}" dt="2022-12-23T17:56:57.640" v="136"/>
          <ac:spMkLst>
            <pc:docMk/>
            <pc:sldMk cId="3498450091" sldId="264"/>
            <ac:spMk id="2" creationId="{F0B8E40D-3982-42D7-A606-D6215B501385}"/>
          </ac:spMkLst>
        </pc:spChg>
        <pc:spChg chg="mod">
          <ac:chgData name="priyanka Bhosle" userId="aa8c4bea8ed278a8" providerId="LiveId" clId="{73129E00-AB71-4FFC-B863-BBF296F8FFB0}" dt="2022-12-23T17:56:57.640" v="136"/>
          <ac:spMkLst>
            <pc:docMk/>
            <pc:sldMk cId="3498450091" sldId="264"/>
            <ac:spMk id="3" creationId="{C4B1779E-9164-4B87-9A88-A492AADE816A}"/>
          </ac:spMkLst>
        </pc:spChg>
        <pc:picChg chg="add del mod">
          <ac:chgData name="priyanka Bhosle" userId="aa8c4bea8ed278a8" providerId="LiveId" clId="{73129E00-AB71-4FFC-B863-BBF296F8FFB0}" dt="2022-12-23T18:03:48.190" v="153" actId="478"/>
          <ac:picMkLst>
            <pc:docMk/>
            <pc:sldMk cId="3498450091" sldId="264"/>
            <ac:picMk id="6146" creationId="{2A0CEC13-F6E4-4C86-A076-71CD20ED641A}"/>
          </ac:picMkLst>
        </pc:picChg>
        <pc:picChg chg="add mod">
          <ac:chgData name="priyanka Bhosle" userId="aa8c4bea8ed278a8" providerId="LiveId" clId="{73129E00-AB71-4FFC-B863-BBF296F8FFB0}" dt="2022-12-23T18:04:36.972" v="160" actId="1076"/>
          <ac:picMkLst>
            <pc:docMk/>
            <pc:sldMk cId="3498450091" sldId="264"/>
            <ac:picMk id="6148" creationId="{76709433-3958-4711-A71A-F401943D1898}"/>
          </ac:picMkLst>
        </pc:picChg>
      </pc:sldChg>
      <pc:sldChg chg="addSp modSp">
        <pc:chgData name="priyanka Bhosle" userId="aa8c4bea8ed278a8" providerId="LiveId" clId="{73129E00-AB71-4FFC-B863-BBF296F8FFB0}" dt="2022-12-23T17:56:57.640" v="136"/>
        <pc:sldMkLst>
          <pc:docMk/>
          <pc:sldMk cId="64813260" sldId="265"/>
        </pc:sldMkLst>
        <pc:spChg chg="mod">
          <ac:chgData name="priyanka Bhosle" userId="aa8c4bea8ed278a8" providerId="LiveId" clId="{73129E00-AB71-4FFC-B863-BBF296F8FFB0}" dt="2022-12-23T17:56:57.640" v="136"/>
          <ac:spMkLst>
            <pc:docMk/>
            <pc:sldMk cId="64813260" sldId="265"/>
            <ac:spMk id="2" creationId="{D64CE41B-0A98-4DE3-9E84-B774F825D989}"/>
          </ac:spMkLst>
        </pc:spChg>
        <pc:picChg chg="add mod">
          <ac:chgData name="priyanka Bhosle" userId="aa8c4bea8ed278a8" providerId="LiveId" clId="{73129E00-AB71-4FFC-B863-BBF296F8FFB0}" dt="2022-12-23T17:54:33.916" v="134"/>
          <ac:picMkLst>
            <pc:docMk/>
            <pc:sldMk cId="64813260" sldId="265"/>
            <ac:picMk id="4" creationId="{8C5DE1B0-50E4-4567-B083-D3D732BC1E88}"/>
          </ac:picMkLst>
        </pc:picChg>
      </pc:sldChg>
      <pc:sldChg chg="addSp delSp modSp">
        <pc:chgData name="priyanka Bhosle" userId="aa8c4bea8ed278a8" providerId="LiveId" clId="{73129E00-AB71-4FFC-B863-BBF296F8FFB0}" dt="2022-12-23T17:59:01.721" v="143" actId="1076"/>
        <pc:sldMkLst>
          <pc:docMk/>
          <pc:sldMk cId="654749247" sldId="266"/>
        </pc:sldMkLst>
        <pc:spChg chg="mod">
          <ac:chgData name="priyanka Bhosle" userId="aa8c4bea8ed278a8" providerId="LiveId" clId="{73129E00-AB71-4FFC-B863-BBF296F8FFB0}" dt="2022-12-23T17:56:57.640" v="136"/>
          <ac:spMkLst>
            <pc:docMk/>
            <pc:sldMk cId="654749247" sldId="266"/>
            <ac:spMk id="2" creationId="{8AEC2E8F-C55B-4CE3-B42D-C758E70DEE3F}"/>
          </ac:spMkLst>
        </pc:spChg>
        <pc:spChg chg="mod">
          <ac:chgData name="priyanka Bhosle" userId="aa8c4bea8ed278a8" providerId="LiveId" clId="{73129E00-AB71-4FFC-B863-BBF296F8FFB0}" dt="2022-12-23T17:56:57.640" v="136"/>
          <ac:spMkLst>
            <pc:docMk/>
            <pc:sldMk cId="654749247" sldId="266"/>
            <ac:spMk id="3" creationId="{3DEDC56D-F916-4A7E-A285-100898340B82}"/>
          </ac:spMkLst>
        </pc:spChg>
        <pc:picChg chg="add del mod">
          <ac:chgData name="priyanka Bhosle" userId="aa8c4bea8ed278a8" providerId="LiveId" clId="{73129E00-AB71-4FFC-B863-BBF296F8FFB0}" dt="2022-12-23T17:58:37.648" v="139" actId="478"/>
          <ac:picMkLst>
            <pc:docMk/>
            <pc:sldMk cId="654749247" sldId="266"/>
            <ac:picMk id="3074" creationId="{939FBCF7-51CF-4417-A445-F314AA52C011}"/>
          </ac:picMkLst>
        </pc:picChg>
        <pc:picChg chg="add mod">
          <ac:chgData name="priyanka Bhosle" userId="aa8c4bea8ed278a8" providerId="LiveId" clId="{73129E00-AB71-4FFC-B863-BBF296F8FFB0}" dt="2022-12-23T17:59:01.721" v="143" actId="1076"/>
          <ac:picMkLst>
            <pc:docMk/>
            <pc:sldMk cId="654749247" sldId="266"/>
            <ac:picMk id="3076" creationId="{3E016548-698E-4CCB-ACB8-C1EBBE2DDA4A}"/>
          </ac:picMkLst>
        </pc:picChg>
      </pc:sldChg>
      <pc:sldChg chg="addSp modSp">
        <pc:chgData name="priyanka Bhosle" userId="aa8c4bea8ed278a8" providerId="LiveId" clId="{73129E00-AB71-4FFC-B863-BBF296F8FFB0}" dt="2022-12-23T17:59:35.068" v="148" actId="1076"/>
        <pc:sldMkLst>
          <pc:docMk/>
          <pc:sldMk cId="3110865560" sldId="267"/>
        </pc:sldMkLst>
        <pc:spChg chg="mod">
          <ac:chgData name="priyanka Bhosle" userId="aa8c4bea8ed278a8" providerId="LiveId" clId="{73129E00-AB71-4FFC-B863-BBF296F8FFB0}" dt="2022-12-23T17:56:57.640" v="136"/>
          <ac:spMkLst>
            <pc:docMk/>
            <pc:sldMk cId="3110865560" sldId="267"/>
            <ac:spMk id="2" creationId="{84FEA707-6690-479A-917D-F39A3DFD6A3B}"/>
          </ac:spMkLst>
        </pc:spChg>
        <pc:spChg chg="mod">
          <ac:chgData name="priyanka Bhosle" userId="aa8c4bea8ed278a8" providerId="LiveId" clId="{73129E00-AB71-4FFC-B863-BBF296F8FFB0}" dt="2022-12-23T17:56:57.640" v="136"/>
          <ac:spMkLst>
            <pc:docMk/>
            <pc:sldMk cId="3110865560" sldId="267"/>
            <ac:spMk id="3" creationId="{D7C6709C-6A85-44B4-8ECB-7EC65BEF530C}"/>
          </ac:spMkLst>
        </pc:spChg>
        <pc:picChg chg="add mod">
          <ac:chgData name="priyanka Bhosle" userId="aa8c4bea8ed278a8" providerId="LiveId" clId="{73129E00-AB71-4FFC-B863-BBF296F8FFB0}" dt="2022-12-23T17:59:35.068" v="148" actId="1076"/>
          <ac:picMkLst>
            <pc:docMk/>
            <pc:sldMk cId="3110865560" sldId="267"/>
            <ac:picMk id="5122" creationId="{4CE953B8-92F7-4F22-9695-D6ECA7176937}"/>
          </ac:picMkLst>
        </pc:picChg>
      </pc:sldChg>
      <pc:sldChg chg="addSp modSp">
        <pc:chgData name="priyanka Bhosle" userId="aa8c4bea8ed278a8" providerId="LiveId" clId="{73129E00-AB71-4FFC-B863-BBF296F8FFB0}" dt="2022-12-23T18:00:00.791" v="149"/>
        <pc:sldMkLst>
          <pc:docMk/>
          <pc:sldMk cId="2438501153" sldId="268"/>
        </pc:sldMkLst>
        <pc:picChg chg="add mod">
          <ac:chgData name="priyanka Bhosle" userId="aa8c4bea8ed278a8" providerId="LiveId" clId="{73129E00-AB71-4FFC-B863-BBF296F8FFB0}" dt="2022-12-23T18:00:00.791" v="149"/>
          <ac:picMkLst>
            <pc:docMk/>
            <pc:sldMk cId="2438501153" sldId="268"/>
            <ac:picMk id="4" creationId="{4552B9F5-F968-468B-A66D-BD173F98861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6CA14A-24A3-4D66-98D7-120EC44A4B4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9092F42-63CC-47DD-A4D5-E67E194D524B}">
      <dgm:prSet phldrT="[Text]"/>
      <dgm:spPr/>
      <dgm:t>
        <a:bodyPr/>
        <a:lstStyle/>
        <a:p>
          <a:r>
            <a:rPr lang="en-IN" b="1" dirty="0"/>
            <a:t>Types of version Control system</a:t>
          </a:r>
        </a:p>
      </dgm:t>
    </dgm:pt>
    <dgm:pt modelId="{23B81B5D-7713-4DDF-865C-FCC9210501A6}" type="parTrans" cxnId="{953F0792-E751-42AA-818C-64BCD7C99552}">
      <dgm:prSet/>
      <dgm:spPr/>
      <dgm:t>
        <a:bodyPr/>
        <a:lstStyle/>
        <a:p>
          <a:endParaRPr lang="en-IN"/>
        </a:p>
      </dgm:t>
    </dgm:pt>
    <dgm:pt modelId="{76969A77-392A-40BB-B8D8-AEDF78EF28E6}" type="sibTrans" cxnId="{953F0792-E751-42AA-818C-64BCD7C99552}">
      <dgm:prSet/>
      <dgm:spPr/>
      <dgm:t>
        <a:bodyPr/>
        <a:lstStyle/>
        <a:p>
          <a:endParaRPr lang="en-IN"/>
        </a:p>
      </dgm:t>
    </dgm:pt>
    <dgm:pt modelId="{44D7BC71-E400-4C4E-B29E-5E1181FB0289}">
      <dgm:prSet phldrT="[Text]"/>
      <dgm:spPr/>
      <dgm:t>
        <a:bodyPr/>
        <a:lstStyle/>
        <a:p>
          <a:r>
            <a:rPr lang="en-US" dirty="0"/>
            <a:t>1.Centralized Version Control System</a:t>
          </a:r>
          <a:endParaRPr lang="en-IN" dirty="0"/>
        </a:p>
      </dgm:t>
    </dgm:pt>
    <dgm:pt modelId="{4B820F2F-96D7-445A-9967-B0D1AA79B5B4}" type="parTrans" cxnId="{0D9E1D28-B959-46C5-9651-C4471F961632}">
      <dgm:prSet/>
      <dgm:spPr/>
      <dgm:t>
        <a:bodyPr/>
        <a:lstStyle/>
        <a:p>
          <a:endParaRPr lang="en-IN"/>
        </a:p>
      </dgm:t>
    </dgm:pt>
    <dgm:pt modelId="{9AD16E64-EDC7-40FB-B082-46EB67547AB1}" type="sibTrans" cxnId="{0D9E1D28-B959-46C5-9651-C4471F961632}">
      <dgm:prSet/>
      <dgm:spPr/>
      <dgm:t>
        <a:bodyPr/>
        <a:lstStyle/>
        <a:p>
          <a:endParaRPr lang="en-IN"/>
        </a:p>
      </dgm:t>
    </dgm:pt>
    <dgm:pt modelId="{A730BF0E-671F-47D5-A4DE-4789FEA27097}">
      <dgm:prSet phldrT="[Text]"/>
      <dgm:spPr/>
      <dgm:t>
        <a:bodyPr/>
        <a:lstStyle/>
        <a:p>
          <a:r>
            <a:rPr lang="en-US" dirty="0"/>
            <a:t>2.Distributed Version Control System</a:t>
          </a:r>
          <a:endParaRPr lang="en-IN" dirty="0"/>
        </a:p>
      </dgm:t>
    </dgm:pt>
    <dgm:pt modelId="{5738431A-DC40-4909-9E0F-E1388C36A25F}" type="parTrans" cxnId="{F8EB013E-8D88-4CA1-9759-6F34DF85ED07}">
      <dgm:prSet/>
      <dgm:spPr/>
      <dgm:t>
        <a:bodyPr/>
        <a:lstStyle/>
        <a:p>
          <a:endParaRPr lang="en-IN"/>
        </a:p>
      </dgm:t>
    </dgm:pt>
    <dgm:pt modelId="{CD8E663C-4023-4DFB-8922-5CDECD9B67B1}" type="sibTrans" cxnId="{F8EB013E-8D88-4CA1-9759-6F34DF85ED07}">
      <dgm:prSet/>
      <dgm:spPr/>
      <dgm:t>
        <a:bodyPr/>
        <a:lstStyle/>
        <a:p>
          <a:endParaRPr lang="en-IN"/>
        </a:p>
      </dgm:t>
    </dgm:pt>
    <dgm:pt modelId="{9F40519D-30C1-4B4E-A1F0-207F22B5D298}" type="pres">
      <dgm:prSet presAssocID="{A16CA14A-24A3-4D66-98D7-120EC44A4B4B}" presName="hierChild1" presStyleCnt="0">
        <dgm:presLayoutVars>
          <dgm:orgChart val="1"/>
          <dgm:chPref val="1"/>
          <dgm:dir/>
          <dgm:animOne val="branch"/>
          <dgm:animLvl val="lvl"/>
          <dgm:resizeHandles/>
        </dgm:presLayoutVars>
      </dgm:prSet>
      <dgm:spPr/>
    </dgm:pt>
    <dgm:pt modelId="{446EDDE9-7F73-40C6-80C2-26B44264F574}" type="pres">
      <dgm:prSet presAssocID="{C9092F42-63CC-47DD-A4D5-E67E194D524B}" presName="hierRoot1" presStyleCnt="0">
        <dgm:presLayoutVars>
          <dgm:hierBranch val="init"/>
        </dgm:presLayoutVars>
      </dgm:prSet>
      <dgm:spPr/>
    </dgm:pt>
    <dgm:pt modelId="{6CC97F9E-A80C-4F9B-865E-CA5C8896F92F}" type="pres">
      <dgm:prSet presAssocID="{C9092F42-63CC-47DD-A4D5-E67E194D524B}" presName="rootComposite1" presStyleCnt="0"/>
      <dgm:spPr/>
    </dgm:pt>
    <dgm:pt modelId="{AEC22AEA-528B-4A44-8CF5-DCD280DE2853}" type="pres">
      <dgm:prSet presAssocID="{C9092F42-63CC-47DD-A4D5-E67E194D524B}" presName="rootText1" presStyleLbl="node0" presStyleIdx="0" presStyleCnt="1" custScaleX="207925">
        <dgm:presLayoutVars>
          <dgm:chPref val="3"/>
        </dgm:presLayoutVars>
      </dgm:prSet>
      <dgm:spPr/>
    </dgm:pt>
    <dgm:pt modelId="{F8416D7B-45A0-4FE6-A636-FF5A3EAF0829}" type="pres">
      <dgm:prSet presAssocID="{C9092F42-63CC-47DD-A4D5-E67E194D524B}" presName="rootConnector1" presStyleLbl="node1" presStyleIdx="0" presStyleCnt="0"/>
      <dgm:spPr/>
    </dgm:pt>
    <dgm:pt modelId="{0F0C26B1-314B-45B0-9355-90CBCE1C7618}" type="pres">
      <dgm:prSet presAssocID="{C9092F42-63CC-47DD-A4D5-E67E194D524B}" presName="hierChild2" presStyleCnt="0"/>
      <dgm:spPr/>
    </dgm:pt>
    <dgm:pt modelId="{53BCC3A8-6277-4300-BECE-67F1F8CE8664}" type="pres">
      <dgm:prSet presAssocID="{4B820F2F-96D7-445A-9967-B0D1AA79B5B4}" presName="Name37" presStyleLbl="parChTrans1D2" presStyleIdx="0" presStyleCnt="2"/>
      <dgm:spPr/>
    </dgm:pt>
    <dgm:pt modelId="{E06CDD8D-0756-4EDD-B903-ADE7CCFAE452}" type="pres">
      <dgm:prSet presAssocID="{44D7BC71-E400-4C4E-B29E-5E1181FB0289}" presName="hierRoot2" presStyleCnt="0">
        <dgm:presLayoutVars>
          <dgm:hierBranch val="init"/>
        </dgm:presLayoutVars>
      </dgm:prSet>
      <dgm:spPr/>
    </dgm:pt>
    <dgm:pt modelId="{F58CEE6C-9DFF-4A1D-9B79-38B1FE5F40D4}" type="pres">
      <dgm:prSet presAssocID="{44D7BC71-E400-4C4E-B29E-5E1181FB0289}" presName="rootComposite" presStyleCnt="0"/>
      <dgm:spPr/>
    </dgm:pt>
    <dgm:pt modelId="{5AA745A5-9BC6-4112-B729-CA9E493283D0}" type="pres">
      <dgm:prSet presAssocID="{44D7BC71-E400-4C4E-B29E-5E1181FB0289}" presName="rootText" presStyleLbl="node2" presStyleIdx="0" presStyleCnt="2" custScaleX="201657">
        <dgm:presLayoutVars>
          <dgm:chPref val="3"/>
        </dgm:presLayoutVars>
      </dgm:prSet>
      <dgm:spPr/>
    </dgm:pt>
    <dgm:pt modelId="{D68135C5-35CE-4EBB-998E-065B6DFF3F13}" type="pres">
      <dgm:prSet presAssocID="{44D7BC71-E400-4C4E-B29E-5E1181FB0289}" presName="rootConnector" presStyleLbl="node2" presStyleIdx="0" presStyleCnt="2"/>
      <dgm:spPr/>
    </dgm:pt>
    <dgm:pt modelId="{859E477A-48C1-4974-8093-44511B1C0F72}" type="pres">
      <dgm:prSet presAssocID="{44D7BC71-E400-4C4E-B29E-5E1181FB0289}" presName="hierChild4" presStyleCnt="0"/>
      <dgm:spPr/>
    </dgm:pt>
    <dgm:pt modelId="{1916A4B9-7DBD-4F95-B6CA-7E1143576D6B}" type="pres">
      <dgm:prSet presAssocID="{44D7BC71-E400-4C4E-B29E-5E1181FB0289}" presName="hierChild5" presStyleCnt="0"/>
      <dgm:spPr/>
    </dgm:pt>
    <dgm:pt modelId="{33CFDCDC-F118-41FA-9D08-28AE62B54D81}" type="pres">
      <dgm:prSet presAssocID="{5738431A-DC40-4909-9E0F-E1388C36A25F}" presName="Name37" presStyleLbl="parChTrans1D2" presStyleIdx="1" presStyleCnt="2"/>
      <dgm:spPr/>
    </dgm:pt>
    <dgm:pt modelId="{498AF9D0-277B-4582-A337-CA41547534AC}" type="pres">
      <dgm:prSet presAssocID="{A730BF0E-671F-47D5-A4DE-4789FEA27097}" presName="hierRoot2" presStyleCnt="0">
        <dgm:presLayoutVars>
          <dgm:hierBranch val="init"/>
        </dgm:presLayoutVars>
      </dgm:prSet>
      <dgm:spPr/>
    </dgm:pt>
    <dgm:pt modelId="{E6A8B609-0DF0-491F-BF9A-9D852C69590C}" type="pres">
      <dgm:prSet presAssocID="{A730BF0E-671F-47D5-A4DE-4789FEA27097}" presName="rootComposite" presStyleCnt="0"/>
      <dgm:spPr/>
    </dgm:pt>
    <dgm:pt modelId="{1FCC7CD4-660F-479D-A375-2B5FECFFB62D}" type="pres">
      <dgm:prSet presAssocID="{A730BF0E-671F-47D5-A4DE-4789FEA27097}" presName="rootText" presStyleLbl="node2" presStyleIdx="1" presStyleCnt="2" custScaleX="177676">
        <dgm:presLayoutVars>
          <dgm:chPref val="3"/>
        </dgm:presLayoutVars>
      </dgm:prSet>
      <dgm:spPr/>
    </dgm:pt>
    <dgm:pt modelId="{E0593355-EB6F-4048-B630-D8E617CFC423}" type="pres">
      <dgm:prSet presAssocID="{A730BF0E-671F-47D5-A4DE-4789FEA27097}" presName="rootConnector" presStyleLbl="node2" presStyleIdx="1" presStyleCnt="2"/>
      <dgm:spPr/>
    </dgm:pt>
    <dgm:pt modelId="{00D8D847-13C1-4B57-AFDD-3CA772327300}" type="pres">
      <dgm:prSet presAssocID="{A730BF0E-671F-47D5-A4DE-4789FEA27097}" presName="hierChild4" presStyleCnt="0"/>
      <dgm:spPr/>
    </dgm:pt>
    <dgm:pt modelId="{9B0A4824-DA6B-418E-86BD-7EC256974E1C}" type="pres">
      <dgm:prSet presAssocID="{A730BF0E-671F-47D5-A4DE-4789FEA27097}" presName="hierChild5" presStyleCnt="0"/>
      <dgm:spPr/>
    </dgm:pt>
    <dgm:pt modelId="{3C9D717F-B863-49A6-8CB9-26F69817E0AE}" type="pres">
      <dgm:prSet presAssocID="{C9092F42-63CC-47DD-A4D5-E67E194D524B}" presName="hierChild3" presStyleCnt="0"/>
      <dgm:spPr/>
    </dgm:pt>
  </dgm:ptLst>
  <dgm:cxnLst>
    <dgm:cxn modelId="{B7FBBF1F-135B-4BD6-AE73-CEB7252A1F5F}" type="presOf" srcId="{A16CA14A-24A3-4D66-98D7-120EC44A4B4B}" destId="{9F40519D-30C1-4B4E-A1F0-207F22B5D298}" srcOrd="0" destOrd="0" presId="urn:microsoft.com/office/officeart/2005/8/layout/orgChart1"/>
    <dgm:cxn modelId="{0D9E1D28-B959-46C5-9651-C4471F961632}" srcId="{C9092F42-63CC-47DD-A4D5-E67E194D524B}" destId="{44D7BC71-E400-4C4E-B29E-5E1181FB0289}" srcOrd="0" destOrd="0" parTransId="{4B820F2F-96D7-445A-9967-B0D1AA79B5B4}" sibTransId="{9AD16E64-EDC7-40FB-B082-46EB67547AB1}"/>
    <dgm:cxn modelId="{2485E02C-F18E-4A00-8C26-DED5E67283F3}" type="presOf" srcId="{A730BF0E-671F-47D5-A4DE-4789FEA27097}" destId="{1FCC7CD4-660F-479D-A375-2B5FECFFB62D}" srcOrd="0" destOrd="0" presId="urn:microsoft.com/office/officeart/2005/8/layout/orgChart1"/>
    <dgm:cxn modelId="{F8EB013E-8D88-4CA1-9759-6F34DF85ED07}" srcId="{C9092F42-63CC-47DD-A4D5-E67E194D524B}" destId="{A730BF0E-671F-47D5-A4DE-4789FEA27097}" srcOrd="1" destOrd="0" parTransId="{5738431A-DC40-4909-9E0F-E1388C36A25F}" sibTransId="{CD8E663C-4023-4DFB-8922-5CDECD9B67B1}"/>
    <dgm:cxn modelId="{754B1560-4104-44B6-8BFA-70F35BB5C8D4}" type="presOf" srcId="{44D7BC71-E400-4C4E-B29E-5E1181FB0289}" destId="{D68135C5-35CE-4EBB-998E-065B6DFF3F13}" srcOrd="1" destOrd="0" presId="urn:microsoft.com/office/officeart/2005/8/layout/orgChart1"/>
    <dgm:cxn modelId="{0E8A8D66-E09A-4B0B-9E95-15F266F1427F}" type="presOf" srcId="{C9092F42-63CC-47DD-A4D5-E67E194D524B}" destId="{AEC22AEA-528B-4A44-8CF5-DCD280DE2853}" srcOrd="0" destOrd="0" presId="urn:microsoft.com/office/officeart/2005/8/layout/orgChart1"/>
    <dgm:cxn modelId="{E916CD89-5105-44AD-AD06-34DEC22D77C3}" type="presOf" srcId="{A730BF0E-671F-47D5-A4DE-4789FEA27097}" destId="{E0593355-EB6F-4048-B630-D8E617CFC423}" srcOrd="1" destOrd="0" presId="urn:microsoft.com/office/officeart/2005/8/layout/orgChart1"/>
    <dgm:cxn modelId="{953F0792-E751-42AA-818C-64BCD7C99552}" srcId="{A16CA14A-24A3-4D66-98D7-120EC44A4B4B}" destId="{C9092F42-63CC-47DD-A4D5-E67E194D524B}" srcOrd="0" destOrd="0" parTransId="{23B81B5D-7713-4DDF-865C-FCC9210501A6}" sibTransId="{76969A77-392A-40BB-B8D8-AEDF78EF28E6}"/>
    <dgm:cxn modelId="{1A34B7A1-791C-4613-A4DF-830084CC60EA}" type="presOf" srcId="{C9092F42-63CC-47DD-A4D5-E67E194D524B}" destId="{F8416D7B-45A0-4FE6-A636-FF5A3EAF0829}" srcOrd="1" destOrd="0" presId="urn:microsoft.com/office/officeart/2005/8/layout/orgChart1"/>
    <dgm:cxn modelId="{19052DC4-D78B-49AA-9D6A-01CDF469022D}" type="presOf" srcId="{5738431A-DC40-4909-9E0F-E1388C36A25F}" destId="{33CFDCDC-F118-41FA-9D08-28AE62B54D81}" srcOrd="0" destOrd="0" presId="urn:microsoft.com/office/officeart/2005/8/layout/orgChart1"/>
    <dgm:cxn modelId="{023A75E3-45F8-42F6-BA8A-ED355B204748}" type="presOf" srcId="{44D7BC71-E400-4C4E-B29E-5E1181FB0289}" destId="{5AA745A5-9BC6-4112-B729-CA9E493283D0}" srcOrd="0" destOrd="0" presId="urn:microsoft.com/office/officeart/2005/8/layout/orgChart1"/>
    <dgm:cxn modelId="{3D70F8ED-6E94-4201-8870-F46874FFE397}" type="presOf" srcId="{4B820F2F-96D7-445A-9967-B0D1AA79B5B4}" destId="{53BCC3A8-6277-4300-BECE-67F1F8CE8664}" srcOrd="0" destOrd="0" presId="urn:microsoft.com/office/officeart/2005/8/layout/orgChart1"/>
    <dgm:cxn modelId="{BF6EA36F-F194-48DD-B156-7B65BF1E0922}" type="presParOf" srcId="{9F40519D-30C1-4B4E-A1F0-207F22B5D298}" destId="{446EDDE9-7F73-40C6-80C2-26B44264F574}" srcOrd="0" destOrd="0" presId="urn:microsoft.com/office/officeart/2005/8/layout/orgChart1"/>
    <dgm:cxn modelId="{E296FF18-BF1D-4883-8EAA-75D5DF302DCD}" type="presParOf" srcId="{446EDDE9-7F73-40C6-80C2-26B44264F574}" destId="{6CC97F9E-A80C-4F9B-865E-CA5C8896F92F}" srcOrd="0" destOrd="0" presId="urn:microsoft.com/office/officeart/2005/8/layout/orgChart1"/>
    <dgm:cxn modelId="{4D5CDB85-9845-4E7F-9351-A9DDDF7D5C73}" type="presParOf" srcId="{6CC97F9E-A80C-4F9B-865E-CA5C8896F92F}" destId="{AEC22AEA-528B-4A44-8CF5-DCD280DE2853}" srcOrd="0" destOrd="0" presId="urn:microsoft.com/office/officeart/2005/8/layout/orgChart1"/>
    <dgm:cxn modelId="{6D3BC18F-0100-443E-A418-EC264B19E5B6}" type="presParOf" srcId="{6CC97F9E-A80C-4F9B-865E-CA5C8896F92F}" destId="{F8416D7B-45A0-4FE6-A636-FF5A3EAF0829}" srcOrd="1" destOrd="0" presId="urn:microsoft.com/office/officeart/2005/8/layout/orgChart1"/>
    <dgm:cxn modelId="{64FC33ED-A558-4C8C-88CC-C911627245AC}" type="presParOf" srcId="{446EDDE9-7F73-40C6-80C2-26B44264F574}" destId="{0F0C26B1-314B-45B0-9355-90CBCE1C7618}" srcOrd="1" destOrd="0" presId="urn:microsoft.com/office/officeart/2005/8/layout/orgChart1"/>
    <dgm:cxn modelId="{9EF08CB1-1EDB-47B5-8F2F-750C45C00FC3}" type="presParOf" srcId="{0F0C26B1-314B-45B0-9355-90CBCE1C7618}" destId="{53BCC3A8-6277-4300-BECE-67F1F8CE8664}" srcOrd="0" destOrd="0" presId="urn:microsoft.com/office/officeart/2005/8/layout/orgChart1"/>
    <dgm:cxn modelId="{CDAEF43D-85C7-458E-BC23-B76380B2E7A3}" type="presParOf" srcId="{0F0C26B1-314B-45B0-9355-90CBCE1C7618}" destId="{E06CDD8D-0756-4EDD-B903-ADE7CCFAE452}" srcOrd="1" destOrd="0" presId="urn:microsoft.com/office/officeart/2005/8/layout/orgChart1"/>
    <dgm:cxn modelId="{9136ADBB-5985-4CC6-B427-6968AE1356F6}" type="presParOf" srcId="{E06CDD8D-0756-4EDD-B903-ADE7CCFAE452}" destId="{F58CEE6C-9DFF-4A1D-9B79-38B1FE5F40D4}" srcOrd="0" destOrd="0" presId="urn:microsoft.com/office/officeart/2005/8/layout/orgChart1"/>
    <dgm:cxn modelId="{74B30D90-08D5-4ED9-A084-DF357FE8D32F}" type="presParOf" srcId="{F58CEE6C-9DFF-4A1D-9B79-38B1FE5F40D4}" destId="{5AA745A5-9BC6-4112-B729-CA9E493283D0}" srcOrd="0" destOrd="0" presId="urn:microsoft.com/office/officeart/2005/8/layout/orgChart1"/>
    <dgm:cxn modelId="{D748F0D8-E05B-4837-8854-2CBBB5804008}" type="presParOf" srcId="{F58CEE6C-9DFF-4A1D-9B79-38B1FE5F40D4}" destId="{D68135C5-35CE-4EBB-998E-065B6DFF3F13}" srcOrd="1" destOrd="0" presId="urn:microsoft.com/office/officeart/2005/8/layout/orgChart1"/>
    <dgm:cxn modelId="{C0A37E24-3248-4A9D-9066-2FBBAF2FAEA4}" type="presParOf" srcId="{E06CDD8D-0756-4EDD-B903-ADE7CCFAE452}" destId="{859E477A-48C1-4974-8093-44511B1C0F72}" srcOrd="1" destOrd="0" presId="urn:microsoft.com/office/officeart/2005/8/layout/orgChart1"/>
    <dgm:cxn modelId="{D16FDC75-33D0-4E38-B100-173C127F3EE4}" type="presParOf" srcId="{E06CDD8D-0756-4EDD-B903-ADE7CCFAE452}" destId="{1916A4B9-7DBD-4F95-B6CA-7E1143576D6B}" srcOrd="2" destOrd="0" presId="urn:microsoft.com/office/officeart/2005/8/layout/orgChart1"/>
    <dgm:cxn modelId="{373DD453-087B-44FE-9EEF-728F7F490B87}" type="presParOf" srcId="{0F0C26B1-314B-45B0-9355-90CBCE1C7618}" destId="{33CFDCDC-F118-41FA-9D08-28AE62B54D81}" srcOrd="2" destOrd="0" presId="urn:microsoft.com/office/officeart/2005/8/layout/orgChart1"/>
    <dgm:cxn modelId="{ED5CC6D8-5113-4BB1-AA4F-49C5944C90BE}" type="presParOf" srcId="{0F0C26B1-314B-45B0-9355-90CBCE1C7618}" destId="{498AF9D0-277B-4582-A337-CA41547534AC}" srcOrd="3" destOrd="0" presId="urn:microsoft.com/office/officeart/2005/8/layout/orgChart1"/>
    <dgm:cxn modelId="{D3033E5C-F438-490D-A7E6-2C9D6D998618}" type="presParOf" srcId="{498AF9D0-277B-4582-A337-CA41547534AC}" destId="{E6A8B609-0DF0-491F-BF9A-9D852C69590C}" srcOrd="0" destOrd="0" presId="urn:microsoft.com/office/officeart/2005/8/layout/orgChart1"/>
    <dgm:cxn modelId="{33E57588-B692-4151-AC68-1086DCF8C1E0}" type="presParOf" srcId="{E6A8B609-0DF0-491F-BF9A-9D852C69590C}" destId="{1FCC7CD4-660F-479D-A375-2B5FECFFB62D}" srcOrd="0" destOrd="0" presId="urn:microsoft.com/office/officeart/2005/8/layout/orgChart1"/>
    <dgm:cxn modelId="{49817A34-457B-42FD-A0DD-6531C6483D68}" type="presParOf" srcId="{E6A8B609-0DF0-491F-BF9A-9D852C69590C}" destId="{E0593355-EB6F-4048-B630-D8E617CFC423}" srcOrd="1" destOrd="0" presId="urn:microsoft.com/office/officeart/2005/8/layout/orgChart1"/>
    <dgm:cxn modelId="{9A8C0C67-0343-44EF-BFD1-9CFC4B6E5C82}" type="presParOf" srcId="{498AF9D0-277B-4582-A337-CA41547534AC}" destId="{00D8D847-13C1-4B57-AFDD-3CA772327300}" srcOrd="1" destOrd="0" presId="urn:microsoft.com/office/officeart/2005/8/layout/orgChart1"/>
    <dgm:cxn modelId="{519B17FA-EFD9-4D32-87F8-A12702015B68}" type="presParOf" srcId="{498AF9D0-277B-4582-A337-CA41547534AC}" destId="{9B0A4824-DA6B-418E-86BD-7EC256974E1C}" srcOrd="2" destOrd="0" presId="urn:microsoft.com/office/officeart/2005/8/layout/orgChart1"/>
    <dgm:cxn modelId="{6D6314D9-05C2-49B8-AA20-1D59EBFFCF67}" type="presParOf" srcId="{446EDDE9-7F73-40C6-80C2-26B44264F574}" destId="{3C9D717F-B863-49A6-8CB9-26F69817E0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CFDCDC-F118-41FA-9D08-28AE62B54D81}">
      <dsp:nvSpPr>
        <dsp:cNvPr id="0" name=""/>
        <dsp:cNvSpPr/>
      </dsp:nvSpPr>
      <dsp:spPr>
        <a:xfrm>
          <a:off x="5501472" y="2657670"/>
          <a:ext cx="3057867" cy="576808"/>
        </a:xfrm>
        <a:custGeom>
          <a:avLst/>
          <a:gdLst/>
          <a:ahLst/>
          <a:cxnLst/>
          <a:rect l="0" t="0" r="0" b="0"/>
          <a:pathLst>
            <a:path>
              <a:moveTo>
                <a:pt x="0" y="0"/>
              </a:moveTo>
              <a:lnTo>
                <a:pt x="0" y="288404"/>
              </a:lnTo>
              <a:lnTo>
                <a:pt x="3057867" y="288404"/>
              </a:lnTo>
              <a:lnTo>
                <a:pt x="3057867" y="576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BCC3A8-6277-4300-BECE-67F1F8CE8664}">
      <dsp:nvSpPr>
        <dsp:cNvPr id="0" name=""/>
        <dsp:cNvSpPr/>
      </dsp:nvSpPr>
      <dsp:spPr>
        <a:xfrm>
          <a:off x="2772948" y="2657670"/>
          <a:ext cx="2728523" cy="576808"/>
        </a:xfrm>
        <a:custGeom>
          <a:avLst/>
          <a:gdLst/>
          <a:ahLst/>
          <a:cxnLst/>
          <a:rect l="0" t="0" r="0" b="0"/>
          <a:pathLst>
            <a:path>
              <a:moveTo>
                <a:pt x="2728523" y="0"/>
              </a:moveTo>
              <a:lnTo>
                <a:pt x="2728523" y="288404"/>
              </a:lnTo>
              <a:lnTo>
                <a:pt x="0" y="288404"/>
              </a:lnTo>
              <a:lnTo>
                <a:pt x="0" y="57680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C22AEA-528B-4A44-8CF5-DCD280DE2853}">
      <dsp:nvSpPr>
        <dsp:cNvPr id="0" name=""/>
        <dsp:cNvSpPr/>
      </dsp:nvSpPr>
      <dsp:spPr>
        <a:xfrm>
          <a:off x="2645927" y="1284317"/>
          <a:ext cx="5711089" cy="1373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IN" sz="4100" b="1" kern="1200" dirty="0"/>
            <a:t>Types of version Control system</a:t>
          </a:r>
        </a:p>
      </dsp:txBody>
      <dsp:txXfrm>
        <a:off x="2645927" y="1284317"/>
        <a:ext cx="5711089" cy="1373353"/>
      </dsp:txXfrm>
    </dsp:sp>
    <dsp:sp modelId="{5AA745A5-9BC6-4112-B729-CA9E493283D0}">
      <dsp:nvSpPr>
        <dsp:cNvPr id="0" name=""/>
        <dsp:cNvSpPr/>
      </dsp:nvSpPr>
      <dsp:spPr>
        <a:xfrm>
          <a:off x="3485" y="3234479"/>
          <a:ext cx="5538926" cy="1373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1.Centralized Version Control System</a:t>
          </a:r>
          <a:endParaRPr lang="en-IN" sz="4100" kern="1200" dirty="0"/>
        </a:p>
      </dsp:txBody>
      <dsp:txXfrm>
        <a:off x="3485" y="3234479"/>
        <a:ext cx="5538926" cy="1373353"/>
      </dsp:txXfrm>
    </dsp:sp>
    <dsp:sp modelId="{1FCC7CD4-660F-479D-A375-2B5FECFFB62D}">
      <dsp:nvSpPr>
        <dsp:cNvPr id="0" name=""/>
        <dsp:cNvSpPr/>
      </dsp:nvSpPr>
      <dsp:spPr>
        <a:xfrm>
          <a:off x="6119220" y="3234479"/>
          <a:ext cx="4880238" cy="13733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035" tIns="26035" rIns="26035" bIns="26035" numCol="1" spcCol="1270" anchor="ctr" anchorCtr="0">
          <a:noAutofit/>
        </a:bodyPr>
        <a:lstStyle/>
        <a:p>
          <a:pPr marL="0" lvl="0" indent="0" algn="ctr" defTabSz="1822450">
            <a:lnSpc>
              <a:spcPct val="90000"/>
            </a:lnSpc>
            <a:spcBef>
              <a:spcPct val="0"/>
            </a:spcBef>
            <a:spcAft>
              <a:spcPct val="35000"/>
            </a:spcAft>
            <a:buNone/>
          </a:pPr>
          <a:r>
            <a:rPr lang="en-US" sz="4100" kern="1200" dirty="0"/>
            <a:t>2.Distributed Version Control System</a:t>
          </a:r>
          <a:endParaRPr lang="en-IN" sz="4100" kern="1200" dirty="0"/>
        </a:p>
      </dsp:txBody>
      <dsp:txXfrm>
        <a:off x="6119220" y="3234479"/>
        <a:ext cx="4880238" cy="137335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031086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324266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5716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60327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596161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92187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99041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316547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675291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103731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12/23/2022</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4961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12/23/2022</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414117069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1" r:id="rId6"/>
    <p:sldLayoutId id="2147483707" r:id="rId7"/>
    <p:sldLayoutId id="2147483708" r:id="rId8"/>
    <p:sldLayoutId id="2147483709" r:id="rId9"/>
    <p:sldLayoutId id="2147483710" r:id="rId10"/>
    <p:sldLayoutId id="2147483712"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8">
            <a:extLst>
              <a:ext uri="{FF2B5EF4-FFF2-40B4-BE49-F238E27FC236}">
                <a16:creationId xmlns:a16="http://schemas.microsoft.com/office/drawing/2014/main" id="{220FBD20-EC25-4BEE-AD5F-E459FA1E6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3">
            <a:extLst>
              <a:ext uri="{FF2B5EF4-FFF2-40B4-BE49-F238E27FC236}">
                <a16:creationId xmlns:a16="http://schemas.microsoft.com/office/drawing/2014/main" id="{07B10AB1-39D0-2161-A59D-BEA43CEE379B}"/>
              </a:ext>
            </a:extLst>
          </p:cNvPr>
          <p:cNvPicPr>
            <a:picLocks noChangeAspect="1"/>
          </p:cNvPicPr>
          <p:nvPr/>
        </p:nvPicPr>
        <p:blipFill rotWithShape="1">
          <a:blip r:embed="rId2"/>
          <a:srcRect t="12790"/>
          <a:stretch/>
        </p:blipFill>
        <p:spPr>
          <a:xfrm>
            <a:off x="20" y="-4"/>
            <a:ext cx="12191980" cy="6858004"/>
          </a:xfrm>
          <a:prstGeom prst="rect">
            <a:avLst/>
          </a:prstGeom>
        </p:spPr>
      </p:pic>
      <p:sp>
        <p:nvSpPr>
          <p:cNvPr id="50"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0880"/>
            <a:ext cx="12192000" cy="3627120"/>
          </a:xfrm>
          <a:prstGeom prst="rect">
            <a:avLst/>
          </a:prstGeom>
          <a:gradFill>
            <a:gsLst>
              <a:gs pos="0">
                <a:srgbClr val="000000">
                  <a:alpha val="0"/>
                </a:srgbClr>
              </a:gs>
              <a:gs pos="100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3C946F-FB04-4011-A926-CDC20B759A8B}"/>
              </a:ext>
            </a:extLst>
          </p:cNvPr>
          <p:cNvSpPr>
            <a:spLocks noGrp="1"/>
          </p:cNvSpPr>
          <p:nvPr>
            <p:ph type="ctrTitle"/>
          </p:nvPr>
        </p:nvSpPr>
        <p:spPr>
          <a:xfrm>
            <a:off x="2876677" y="2309235"/>
            <a:ext cx="6438645" cy="2400300"/>
          </a:xfrm>
        </p:spPr>
        <p:txBody>
          <a:bodyPr>
            <a:normAutofit/>
          </a:bodyPr>
          <a:lstStyle/>
          <a:p>
            <a:pPr algn="ctr"/>
            <a:r>
              <a:rPr lang="en-IN" sz="4800" dirty="0"/>
              <a:t>Git and GitHub Introduction</a:t>
            </a:r>
          </a:p>
        </p:txBody>
      </p:sp>
      <p:sp>
        <p:nvSpPr>
          <p:cNvPr id="3" name="Subtitle 2">
            <a:extLst>
              <a:ext uri="{FF2B5EF4-FFF2-40B4-BE49-F238E27FC236}">
                <a16:creationId xmlns:a16="http://schemas.microsoft.com/office/drawing/2014/main" id="{F6957F9F-A3FF-4FFC-9F41-7FF8F8D73524}"/>
              </a:ext>
            </a:extLst>
          </p:cNvPr>
          <p:cNvSpPr>
            <a:spLocks noGrp="1"/>
          </p:cNvSpPr>
          <p:nvPr>
            <p:ph type="subTitle" idx="1"/>
          </p:nvPr>
        </p:nvSpPr>
        <p:spPr>
          <a:xfrm>
            <a:off x="5314348" y="4854163"/>
            <a:ext cx="6438645" cy="1135074"/>
          </a:xfrm>
        </p:spPr>
        <p:txBody>
          <a:bodyPr>
            <a:normAutofit/>
          </a:bodyPr>
          <a:lstStyle/>
          <a:p>
            <a:r>
              <a:rPr lang="en-IN" dirty="0">
                <a:solidFill>
                  <a:srgbClr val="FFFFFF"/>
                </a:solidFill>
              </a:rPr>
              <a:t>By Velocity </a:t>
            </a:r>
          </a:p>
        </p:txBody>
      </p:sp>
    </p:spTree>
    <p:extLst>
      <p:ext uri="{BB962C8B-B14F-4D97-AF65-F5344CB8AC3E}">
        <p14:creationId xmlns:p14="http://schemas.microsoft.com/office/powerpoint/2010/main" val="1749554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CE41B-0A98-4DE3-9E84-B774F825D989}"/>
              </a:ext>
            </a:extLst>
          </p:cNvPr>
          <p:cNvSpPr>
            <a:spLocks noGrp="1"/>
          </p:cNvSpPr>
          <p:nvPr>
            <p:ph type="title"/>
          </p:nvPr>
        </p:nvSpPr>
        <p:spPr>
          <a:xfrm>
            <a:off x="652372" y="-232653"/>
            <a:ext cx="10625229" cy="1147053"/>
          </a:xfrm>
        </p:spPr>
        <p:txBody>
          <a:bodyPr>
            <a:normAutofit fontScale="90000"/>
          </a:bodyPr>
          <a:lstStyle/>
          <a:p>
            <a:r>
              <a:rPr lang="en-US" dirty="0"/>
              <a:t>Now let’s look at the scenario after Git:</a:t>
            </a:r>
            <a:endParaRPr lang="en-IN" dirty="0"/>
          </a:p>
        </p:txBody>
      </p:sp>
      <p:sp>
        <p:nvSpPr>
          <p:cNvPr id="3" name="Content Placeholder 2">
            <a:extLst>
              <a:ext uri="{FF2B5EF4-FFF2-40B4-BE49-F238E27FC236}">
                <a16:creationId xmlns:a16="http://schemas.microsoft.com/office/drawing/2014/main" id="{D2459B7F-638F-4A67-98D5-C4B553E461FF}"/>
              </a:ext>
            </a:extLst>
          </p:cNvPr>
          <p:cNvSpPr>
            <a:spLocks noGrp="1"/>
          </p:cNvSpPr>
          <p:nvPr>
            <p:ph idx="1"/>
          </p:nvPr>
        </p:nvSpPr>
        <p:spPr>
          <a:xfrm>
            <a:off x="652372" y="2095500"/>
            <a:ext cx="4272054" cy="3848100"/>
          </a:xfrm>
        </p:spPr>
        <p:txBody>
          <a:bodyPr/>
          <a:lstStyle/>
          <a:p>
            <a:pPr marL="0" indent="0">
              <a:buNone/>
            </a:pPr>
            <a:r>
              <a:rPr lang="en-US" dirty="0" err="1"/>
              <a:t>i</a:t>
            </a:r>
            <a:r>
              <a:rPr lang="en-US" dirty="0"/>
              <a:t>. Every developer has an entire copy of the code on their local systems</a:t>
            </a:r>
          </a:p>
          <a:p>
            <a:pPr marL="0" indent="0">
              <a:buNone/>
            </a:pPr>
            <a:r>
              <a:rPr lang="en-US" dirty="0"/>
              <a:t>ii. Any changes made to the source code can be tracked by others</a:t>
            </a:r>
          </a:p>
          <a:p>
            <a:pPr marL="0" indent="0">
              <a:buNone/>
            </a:pPr>
            <a:r>
              <a:rPr lang="en-US" dirty="0"/>
              <a:t>iii. There is regular communication between the developers</a:t>
            </a:r>
          </a:p>
          <a:p>
            <a:endParaRPr lang="en-IN" dirty="0"/>
          </a:p>
        </p:txBody>
      </p:sp>
      <p:pic>
        <p:nvPicPr>
          <p:cNvPr id="4" name="Picture 3">
            <a:extLst>
              <a:ext uri="{FF2B5EF4-FFF2-40B4-BE49-F238E27FC236}">
                <a16:creationId xmlns:a16="http://schemas.microsoft.com/office/drawing/2014/main" id="{8C5DE1B0-50E4-4567-B083-D3D732BC1E8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410199" y="1608772"/>
            <a:ext cx="6562726" cy="4334828"/>
          </a:xfrm>
          <a:prstGeom prst="rect">
            <a:avLst/>
          </a:prstGeom>
          <a:noFill/>
        </p:spPr>
      </p:pic>
    </p:spTree>
    <p:extLst>
      <p:ext uri="{BB962C8B-B14F-4D97-AF65-F5344CB8AC3E}">
        <p14:creationId xmlns:p14="http://schemas.microsoft.com/office/powerpoint/2010/main" val="64813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2E8F-C55B-4CE3-B42D-C758E70DEE3F}"/>
              </a:ext>
            </a:extLst>
          </p:cNvPr>
          <p:cNvSpPr>
            <a:spLocks noGrp="1"/>
          </p:cNvSpPr>
          <p:nvPr>
            <p:ph type="title"/>
          </p:nvPr>
        </p:nvSpPr>
        <p:spPr/>
        <p:txBody>
          <a:bodyPr/>
          <a:lstStyle/>
          <a:p>
            <a:r>
              <a:rPr lang="en-IN" dirty="0"/>
              <a:t>What is Git?</a:t>
            </a:r>
          </a:p>
        </p:txBody>
      </p:sp>
      <p:sp>
        <p:nvSpPr>
          <p:cNvPr id="3" name="Content Placeholder 2">
            <a:extLst>
              <a:ext uri="{FF2B5EF4-FFF2-40B4-BE49-F238E27FC236}">
                <a16:creationId xmlns:a16="http://schemas.microsoft.com/office/drawing/2014/main" id="{3DEDC56D-F916-4A7E-A285-100898340B82}"/>
              </a:ext>
            </a:extLst>
          </p:cNvPr>
          <p:cNvSpPr>
            <a:spLocks noGrp="1"/>
          </p:cNvSpPr>
          <p:nvPr>
            <p:ph idx="1"/>
          </p:nvPr>
        </p:nvSpPr>
        <p:spPr/>
        <p:txBody>
          <a:bodyPr/>
          <a:lstStyle/>
          <a:p>
            <a:r>
              <a:rPr lang="en-US" dirty="0">
                <a:latin typeface="+mj-lt"/>
              </a:rPr>
              <a:t>Git is a most commonly used distributed version control system. It was created by Linus Torvalds in 2005, and has been maintained by Junio Hamano since then.</a:t>
            </a:r>
          </a:p>
          <a:p>
            <a:r>
              <a:rPr lang="en-US" dirty="0">
                <a:latin typeface="+mj-lt"/>
              </a:rPr>
              <a:t>It is used for:</a:t>
            </a:r>
          </a:p>
          <a:p>
            <a:r>
              <a:rPr lang="en-US" dirty="0">
                <a:latin typeface="+mj-lt"/>
              </a:rPr>
              <a:t>Tracking code changes</a:t>
            </a:r>
          </a:p>
          <a:p>
            <a:r>
              <a:rPr lang="en-US" dirty="0">
                <a:latin typeface="+mj-lt"/>
              </a:rPr>
              <a:t>Tracking who made changes</a:t>
            </a:r>
          </a:p>
          <a:p>
            <a:r>
              <a:rPr lang="en-US" dirty="0">
                <a:latin typeface="+mj-lt"/>
              </a:rPr>
              <a:t>Coding collaboration</a:t>
            </a:r>
          </a:p>
          <a:p>
            <a:endParaRPr lang="en-IN" dirty="0"/>
          </a:p>
        </p:txBody>
      </p:sp>
      <p:pic>
        <p:nvPicPr>
          <p:cNvPr id="3076" name="Picture 4" descr="Image result for git ">
            <a:extLst>
              <a:ext uri="{FF2B5EF4-FFF2-40B4-BE49-F238E27FC236}">
                <a16:creationId xmlns:a16="http://schemas.microsoft.com/office/drawing/2014/main" id="{3E016548-698E-4CCB-ACB8-C1EBBE2DDA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9" y="702866"/>
            <a:ext cx="3038475" cy="139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4749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A707-6690-479A-917D-F39A3DFD6A3B}"/>
              </a:ext>
            </a:extLst>
          </p:cNvPr>
          <p:cNvSpPr>
            <a:spLocks noGrp="1"/>
          </p:cNvSpPr>
          <p:nvPr>
            <p:ph type="title"/>
          </p:nvPr>
        </p:nvSpPr>
        <p:spPr/>
        <p:txBody>
          <a:bodyPr/>
          <a:lstStyle/>
          <a:p>
            <a:r>
              <a:rPr lang="en-IN" dirty="0"/>
              <a:t>What is GitHub?</a:t>
            </a:r>
          </a:p>
        </p:txBody>
      </p:sp>
      <p:sp>
        <p:nvSpPr>
          <p:cNvPr id="3" name="Content Placeholder 2">
            <a:extLst>
              <a:ext uri="{FF2B5EF4-FFF2-40B4-BE49-F238E27FC236}">
                <a16:creationId xmlns:a16="http://schemas.microsoft.com/office/drawing/2014/main" id="{D7C6709C-6A85-44B4-8ECB-7EC65BEF530C}"/>
              </a:ext>
            </a:extLst>
          </p:cNvPr>
          <p:cNvSpPr>
            <a:spLocks noGrp="1"/>
          </p:cNvSpPr>
          <p:nvPr>
            <p:ph idx="1"/>
          </p:nvPr>
        </p:nvSpPr>
        <p:spPr/>
        <p:txBody>
          <a:bodyPr/>
          <a:lstStyle/>
          <a:p>
            <a:r>
              <a:rPr lang="en-US" dirty="0">
                <a:latin typeface="+mj-lt"/>
              </a:rPr>
              <a:t>GitHub is a cloud based open-source repository hosting service, it is a web-based interface that uses Git, an open-source version control system.</a:t>
            </a:r>
          </a:p>
          <a:p>
            <a:r>
              <a:rPr lang="en-US" dirty="0">
                <a:latin typeface="+mj-lt"/>
              </a:rPr>
              <a:t>It maintains track of the modifications made to each iteration of your source code projects in a variety of programming languages.</a:t>
            </a:r>
          </a:p>
          <a:p>
            <a:endParaRPr lang="en-IN" dirty="0"/>
          </a:p>
        </p:txBody>
      </p:sp>
      <p:pic>
        <p:nvPicPr>
          <p:cNvPr id="5122" name="Picture 2" descr="Image result for git hub">
            <a:extLst>
              <a:ext uri="{FF2B5EF4-FFF2-40B4-BE49-F238E27FC236}">
                <a16:creationId xmlns:a16="http://schemas.microsoft.com/office/drawing/2014/main" id="{4CE953B8-92F7-4F22-9695-D6ECA7176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3975" y="425889"/>
            <a:ext cx="2443163" cy="1368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865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552B9F5-F968-468B-A66D-BD173F98861D}"/>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4875" y="914400"/>
            <a:ext cx="10382250" cy="5029200"/>
          </a:xfrm>
          <a:prstGeom prst="rect">
            <a:avLst/>
          </a:prstGeom>
          <a:noFill/>
        </p:spPr>
      </p:pic>
    </p:spTree>
    <p:extLst>
      <p:ext uri="{BB962C8B-B14F-4D97-AF65-F5344CB8AC3E}">
        <p14:creationId xmlns:p14="http://schemas.microsoft.com/office/powerpoint/2010/main" val="2438501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8E40D-3982-42D7-A606-D6215B501385}"/>
              </a:ext>
            </a:extLst>
          </p:cNvPr>
          <p:cNvSpPr>
            <a:spLocks noGrp="1"/>
          </p:cNvSpPr>
          <p:nvPr>
            <p:ph type="title"/>
          </p:nvPr>
        </p:nvSpPr>
        <p:spPr>
          <a:xfrm>
            <a:off x="576171" y="-66675"/>
            <a:ext cx="10625229" cy="1147053"/>
          </a:xfrm>
        </p:spPr>
        <p:txBody>
          <a:bodyPr/>
          <a:lstStyle/>
          <a:p>
            <a:pPr algn="ctr"/>
            <a:r>
              <a:rPr lang="en-IN" dirty="0"/>
              <a:t>Part 1 :Basic Concepts </a:t>
            </a:r>
          </a:p>
        </p:txBody>
      </p:sp>
      <p:pic>
        <p:nvPicPr>
          <p:cNvPr id="6148" name="Picture 4" descr="git basics">
            <a:extLst>
              <a:ext uri="{FF2B5EF4-FFF2-40B4-BE49-F238E27FC236}">
                <a16:creationId xmlns:a16="http://schemas.microsoft.com/office/drawing/2014/main" id="{76709433-3958-4711-A71A-F401943D1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513" y="1622329"/>
            <a:ext cx="7739062" cy="4069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500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D3434-A9FF-470F-A32A-28B4976D532E}"/>
              </a:ext>
            </a:extLst>
          </p:cNvPr>
          <p:cNvSpPr>
            <a:spLocks noGrp="1"/>
          </p:cNvSpPr>
          <p:nvPr>
            <p:ph type="title"/>
          </p:nvPr>
        </p:nvSpPr>
        <p:spPr>
          <a:xfrm>
            <a:off x="647997" y="0"/>
            <a:ext cx="10625229" cy="1147053"/>
          </a:xfrm>
        </p:spPr>
        <p:txBody>
          <a:bodyPr>
            <a:normAutofit fontScale="90000"/>
          </a:bodyPr>
          <a:lstStyle/>
          <a:p>
            <a:r>
              <a:rPr lang="en-US" dirty="0"/>
              <a:t>What is Version Control System (VCS)?</a:t>
            </a:r>
            <a:endParaRPr lang="en-IN" dirty="0"/>
          </a:p>
        </p:txBody>
      </p:sp>
      <p:sp>
        <p:nvSpPr>
          <p:cNvPr id="3" name="Content Placeholder 2">
            <a:extLst>
              <a:ext uri="{FF2B5EF4-FFF2-40B4-BE49-F238E27FC236}">
                <a16:creationId xmlns:a16="http://schemas.microsoft.com/office/drawing/2014/main" id="{A5D489C7-8046-48AD-9586-E6B9C77C1273}"/>
              </a:ext>
            </a:extLst>
          </p:cNvPr>
          <p:cNvSpPr>
            <a:spLocks noGrp="1"/>
          </p:cNvSpPr>
          <p:nvPr>
            <p:ph idx="1"/>
          </p:nvPr>
        </p:nvSpPr>
        <p:spPr>
          <a:xfrm>
            <a:off x="647997" y="1372018"/>
            <a:ext cx="10620855" cy="3848100"/>
          </a:xfrm>
        </p:spPr>
        <p:txBody>
          <a:bodyPr/>
          <a:lstStyle/>
          <a:p>
            <a:r>
              <a:rPr lang="en-US" dirty="0">
                <a:latin typeface="Cambria" panose="02040503050406030204" pitchFamily="18" charset="0"/>
                <a:ea typeface="Cambria" panose="02040503050406030204" pitchFamily="18" charset="0"/>
              </a:rPr>
              <a:t>Version Control Systems are the software tools for tracking/managing all the changes made to the source code during the project development.</a:t>
            </a:r>
          </a:p>
          <a:p>
            <a:r>
              <a:rPr lang="en-US" dirty="0">
                <a:latin typeface="Cambria" panose="02040503050406030204" pitchFamily="18" charset="0"/>
                <a:ea typeface="Cambria" panose="02040503050406030204" pitchFamily="18" charset="0"/>
              </a:rPr>
              <a:t> It keeps a record of every single change made to the code. It also allows us to turn back to the previous version of the code if any mistake is made in the current version. </a:t>
            </a:r>
          </a:p>
          <a:p>
            <a:r>
              <a:rPr lang="en-US" dirty="0">
                <a:latin typeface="Cambria" panose="02040503050406030204" pitchFamily="18" charset="0"/>
                <a:ea typeface="Cambria" panose="02040503050406030204" pitchFamily="18" charset="0"/>
              </a:rPr>
              <a:t>Without a VCS in place, it would not be possible to monitor the development of the project.</a:t>
            </a:r>
          </a:p>
          <a:p>
            <a:endParaRPr lang="en-IN" dirty="0"/>
          </a:p>
        </p:txBody>
      </p:sp>
      <p:pic>
        <p:nvPicPr>
          <p:cNvPr id="4" name="Picture 3">
            <a:extLst>
              <a:ext uri="{FF2B5EF4-FFF2-40B4-BE49-F238E27FC236}">
                <a16:creationId xmlns:a16="http://schemas.microsoft.com/office/drawing/2014/main" id="{8D64A1C3-A840-4092-BC90-570A4F07A4C0}"/>
              </a:ext>
            </a:extLst>
          </p:cNvPr>
          <p:cNvPicPr>
            <a:picLocks noChangeAspect="1"/>
          </p:cNvPicPr>
          <p:nvPr/>
        </p:nvPicPr>
        <p:blipFill rotWithShape="1">
          <a:blip r:embed="rId2"/>
          <a:srcRect b="7295"/>
          <a:stretch/>
        </p:blipFill>
        <p:spPr>
          <a:xfrm>
            <a:off x="3285602" y="3721755"/>
            <a:ext cx="5355980" cy="2996725"/>
          </a:xfrm>
          <a:prstGeom prst="rect">
            <a:avLst/>
          </a:prstGeom>
        </p:spPr>
      </p:pic>
    </p:spTree>
    <p:extLst>
      <p:ext uri="{BB962C8B-B14F-4D97-AF65-F5344CB8AC3E}">
        <p14:creationId xmlns:p14="http://schemas.microsoft.com/office/powerpoint/2010/main" val="734636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C324163-EE7C-4140-8B89-7D08DE2A2A19}"/>
              </a:ext>
            </a:extLst>
          </p:cNvPr>
          <p:cNvGraphicFramePr/>
          <p:nvPr>
            <p:extLst>
              <p:ext uri="{D42A27DB-BD31-4B8C-83A1-F6EECF244321}">
                <p14:modId xmlns:p14="http://schemas.microsoft.com/office/powerpoint/2010/main" val="4247096034"/>
              </p:ext>
            </p:extLst>
          </p:nvPr>
        </p:nvGraphicFramePr>
        <p:xfrm>
          <a:off x="594528" y="482925"/>
          <a:ext cx="11002944" cy="589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198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1865-B846-4365-B8EF-9DC51DC047A5}"/>
              </a:ext>
            </a:extLst>
          </p:cNvPr>
          <p:cNvSpPr>
            <a:spLocks noGrp="1"/>
          </p:cNvSpPr>
          <p:nvPr>
            <p:ph type="title"/>
          </p:nvPr>
        </p:nvSpPr>
        <p:spPr>
          <a:xfrm>
            <a:off x="551887" y="-357136"/>
            <a:ext cx="10625229" cy="1147053"/>
          </a:xfrm>
        </p:spPr>
        <p:txBody>
          <a:bodyPr>
            <a:normAutofit fontScale="90000"/>
          </a:bodyPr>
          <a:lstStyle/>
          <a:p>
            <a:pPr algn="ctr"/>
            <a:r>
              <a:rPr lang="en-US" dirty="0"/>
              <a:t>1.Centralized Version Control System: </a:t>
            </a:r>
            <a:endParaRPr lang="en-IN" dirty="0"/>
          </a:p>
        </p:txBody>
      </p:sp>
      <p:sp>
        <p:nvSpPr>
          <p:cNvPr id="3" name="Content Placeholder 2">
            <a:extLst>
              <a:ext uri="{FF2B5EF4-FFF2-40B4-BE49-F238E27FC236}">
                <a16:creationId xmlns:a16="http://schemas.microsoft.com/office/drawing/2014/main" id="{BE9B21B7-A672-48AA-941F-E941A61608DB}"/>
              </a:ext>
            </a:extLst>
          </p:cNvPr>
          <p:cNvSpPr>
            <a:spLocks noGrp="1"/>
          </p:cNvSpPr>
          <p:nvPr>
            <p:ph idx="1"/>
          </p:nvPr>
        </p:nvSpPr>
        <p:spPr>
          <a:xfrm>
            <a:off x="785572" y="789917"/>
            <a:ext cx="10620855" cy="3848100"/>
          </a:xfrm>
        </p:spPr>
        <p:txBody>
          <a:bodyPr/>
          <a:lstStyle/>
          <a:p>
            <a:r>
              <a:rPr lang="en-US" dirty="0">
                <a:latin typeface="+mj-lt"/>
              </a:rPr>
              <a:t>In the Centralized Version Control Systems, there will be a single central server that contains all the files related to the project, and team members can download the files from this single server that he wants to change and after doing the work simply upload them to the server. </a:t>
            </a:r>
          </a:p>
          <a:p>
            <a:r>
              <a:rPr lang="en-US" dirty="0">
                <a:latin typeface="+mj-lt"/>
              </a:rPr>
              <a:t>The problem with the Centralized Version Control Systems is if the central server crashes, almost everything related to the project will be lost.</a:t>
            </a:r>
          </a:p>
          <a:p>
            <a:endParaRPr lang="en-IN" dirty="0"/>
          </a:p>
        </p:txBody>
      </p:sp>
      <p:pic>
        <p:nvPicPr>
          <p:cNvPr id="1028" name="Picture 4" descr="what is version control systems process">
            <a:extLst>
              <a:ext uri="{FF2B5EF4-FFF2-40B4-BE49-F238E27FC236}">
                <a16:creationId xmlns:a16="http://schemas.microsoft.com/office/drawing/2014/main" id="{8B8F87F0-8B03-4791-B0E0-F281F757E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268" y="3268226"/>
            <a:ext cx="6667500" cy="3333750"/>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831E1FC5-D950-4C4A-B82E-63744A9CAC72}"/>
              </a:ext>
            </a:extLst>
          </p:cNvPr>
          <p:cNvSpPr/>
          <p:nvPr/>
        </p:nvSpPr>
        <p:spPr>
          <a:xfrm>
            <a:off x="6107848" y="3848518"/>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A89697E6-B872-49B6-A64A-04BE9E659D9E}"/>
              </a:ext>
            </a:extLst>
          </p:cNvPr>
          <p:cNvSpPr/>
          <p:nvPr/>
        </p:nvSpPr>
        <p:spPr>
          <a:xfrm>
            <a:off x="6655610" y="5256962"/>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E6ABC32-4137-448C-870E-4ED125BAE050}"/>
              </a:ext>
            </a:extLst>
          </p:cNvPr>
          <p:cNvSpPr/>
          <p:nvPr/>
        </p:nvSpPr>
        <p:spPr>
          <a:xfrm>
            <a:off x="7615063" y="4935101"/>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7337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47 0.00278 L -0.00247 0.00301 C -0.00716 0.00232 -0.01198 0.00185 -0.01653 0.00139 C -0.01875 0.00093 -0.0207 -1.11111E-6 -0.02278 -1.11111E-6 C -0.02474 -1.11111E-6 -0.02825 0.00139 -0.02825 0.00162 L -0.02591 0.16111 L -0.11575 0.15972 L -0.11497 0.09583 " pathEditMode="relative" rAng="0" ptsTypes="AAAAAAAA">
                                      <p:cBhvr>
                                        <p:cTn id="6" dur="2000" fill="hold"/>
                                        <p:tgtEl>
                                          <p:spTgt spid="6"/>
                                        </p:tgtEl>
                                        <p:attrNameLst>
                                          <p:attrName>ppt_x</p:attrName>
                                          <p:attrName>ppt_y</p:attrName>
                                        </p:attrNameLst>
                                      </p:cBhvr>
                                      <p:rCtr x="-5664" y="7778"/>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13 0.00139 L 0.0013 0.00139 C -0.01042 0.00186 -0.02227 0.00162 -0.03385 0.00278 C -0.03659 0.00301 -0.03906 0.00487 -0.04167 0.00556 C -0.04661 0.00625 -0.05156 0.00649 -0.05651 0.00695 L -0.08776 0.00417 C -0.13372 0.00139 -0.20208 0.00278 -0.23932 0.00278 L -0.23932 0.00278 L -0.23932 -0.05833 " pathEditMode="relative" ptsTypes="AAAAAAAAA">
                                      <p:cBhvr>
                                        <p:cTn id="10" dur="2000" fill="hold"/>
                                        <p:tgtEl>
                                          <p:spTgt spid="10"/>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0.00105 0.003 L 0.00105 -0.04144 L -0.16302 -0.04422 L -0.15989 -0.10672 " pathEditMode="relative" ptsTypes="AAAA">
                                      <p:cBhvr>
                                        <p:cTn id="14"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199BA-C307-400E-B06B-BDA79C74A244}"/>
              </a:ext>
            </a:extLst>
          </p:cNvPr>
          <p:cNvSpPr>
            <a:spLocks noGrp="1"/>
          </p:cNvSpPr>
          <p:nvPr>
            <p:ph type="title"/>
          </p:nvPr>
        </p:nvSpPr>
        <p:spPr>
          <a:xfrm>
            <a:off x="647997" y="-232653"/>
            <a:ext cx="10625229" cy="1147053"/>
          </a:xfrm>
        </p:spPr>
        <p:txBody>
          <a:bodyPr/>
          <a:lstStyle/>
          <a:p>
            <a:r>
              <a:rPr lang="en-US" dirty="0"/>
              <a:t>2.Distributed Version Control System</a:t>
            </a:r>
            <a:endParaRPr lang="en-IN" dirty="0"/>
          </a:p>
        </p:txBody>
      </p:sp>
      <p:sp>
        <p:nvSpPr>
          <p:cNvPr id="3" name="Content Placeholder 2">
            <a:extLst>
              <a:ext uri="{FF2B5EF4-FFF2-40B4-BE49-F238E27FC236}">
                <a16:creationId xmlns:a16="http://schemas.microsoft.com/office/drawing/2014/main" id="{5498BF52-3215-4151-A64F-E51E8F80A984}"/>
              </a:ext>
            </a:extLst>
          </p:cNvPr>
          <p:cNvSpPr>
            <a:spLocks noGrp="1"/>
          </p:cNvSpPr>
          <p:nvPr>
            <p:ph idx="1"/>
          </p:nvPr>
        </p:nvSpPr>
        <p:spPr>
          <a:xfrm>
            <a:off x="785572" y="1895475"/>
            <a:ext cx="10620855" cy="3848100"/>
          </a:xfrm>
        </p:spPr>
        <p:txBody>
          <a:bodyPr/>
          <a:lstStyle/>
          <a:p>
            <a:r>
              <a:rPr lang="en-US" dirty="0">
                <a:latin typeface="+mj-lt"/>
              </a:rPr>
              <a:t>In a distributed version control system, there will be one or more servers and many team members similar to the centralized system. But the difference is, not only do they will download the latest version, but each member will have an exact copy (mirroring) of the main repository (including its entire history) on their local machines.</a:t>
            </a:r>
          </a:p>
          <a:p>
            <a:r>
              <a:rPr lang="en-US" dirty="0">
                <a:latin typeface="+mj-lt"/>
              </a:rPr>
              <a:t>Each user has their own repository and a working copy. This is very useful because even if the server crashes, we would not lose everything as several copies are residing in several other computers.</a:t>
            </a:r>
          </a:p>
          <a:p>
            <a:endParaRPr lang="en-IN" dirty="0"/>
          </a:p>
        </p:txBody>
      </p:sp>
    </p:spTree>
    <p:extLst>
      <p:ext uri="{BB962C8B-B14F-4D97-AF65-F5344CB8AC3E}">
        <p14:creationId xmlns:p14="http://schemas.microsoft.com/office/powerpoint/2010/main" val="3725155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See the source image">
            <a:extLst>
              <a:ext uri="{FF2B5EF4-FFF2-40B4-BE49-F238E27FC236}">
                <a16:creationId xmlns:a16="http://schemas.microsoft.com/office/drawing/2014/main" id="{6366336A-F83E-453D-AFC8-BB15BF08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59" y="-19050"/>
            <a:ext cx="8134350" cy="650748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FB318973-F410-43CB-A402-9CD5B722B5F2}"/>
              </a:ext>
            </a:extLst>
          </p:cNvPr>
          <p:cNvSpPr/>
          <p:nvPr/>
        </p:nvSpPr>
        <p:spPr>
          <a:xfrm>
            <a:off x="5840834" y="448093"/>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C4E49F7C-2F3D-4D18-83E7-6024471410E0}"/>
              </a:ext>
            </a:extLst>
          </p:cNvPr>
          <p:cNvSpPr/>
          <p:nvPr/>
        </p:nvSpPr>
        <p:spPr>
          <a:xfrm>
            <a:off x="6011656" y="429043"/>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A105679E-5BD2-49D5-A565-37DD96C96716}"/>
              </a:ext>
            </a:extLst>
          </p:cNvPr>
          <p:cNvSpPr/>
          <p:nvPr/>
        </p:nvSpPr>
        <p:spPr>
          <a:xfrm>
            <a:off x="6192128" y="429043"/>
            <a:ext cx="170822" cy="17082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B8E7F93-220F-453A-BAEB-A609A2601B66}"/>
              </a:ext>
            </a:extLst>
          </p:cNvPr>
          <p:cNvSpPr/>
          <p:nvPr/>
        </p:nvSpPr>
        <p:spPr>
          <a:xfrm>
            <a:off x="2973809" y="2753143"/>
            <a:ext cx="170822" cy="1708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296C5AC6-D0A5-4468-AD21-25A6F5362150}"/>
              </a:ext>
            </a:extLst>
          </p:cNvPr>
          <p:cNvSpPr/>
          <p:nvPr/>
        </p:nvSpPr>
        <p:spPr>
          <a:xfrm>
            <a:off x="5926245" y="2753143"/>
            <a:ext cx="170822" cy="1708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A1E7A96-6DAE-4F92-A684-0A23F2AD1199}"/>
              </a:ext>
            </a:extLst>
          </p:cNvPr>
          <p:cNvSpPr/>
          <p:nvPr/>
        </p:nvSpPr>
        <p:spPr>
          <a:xfrm>
            <a:off x="8707859" y="2744350"/>
            <a:ext cx="170822" cy="17082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92807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54167E-6 1.38778E-17 L 3.54167E-6 0.00023 C -0.02683 0.01528 -0.05391 0.02917 -0.08047 0.04583 C -0.09779 0.05648 -0.10235 0.0581 -0.12032 0.07639 C -0.14362 0.09977 -0.15248 0.1169 -0.17422 0.14977 C -0.17969 0.1581 -0.18633 0.16458 -0.19063 0.175 C -0.19636 0.18889 -0.203 0.20162 -0.20782 0.21667 C -0.21407 0.23565 -0.21368 0.2338 -0.21953 0.25532 C -0.22019 0.25764 -0.22058 0.26019 -0.2211 0.2625 C -0.23334 0.3088 -0.21849 0.24931 -0.22735 0.28727 C -0.22943 0.29606 -0.22891 0.28958 -0.22891 0.29838 " pathEditMode="relative" rAng="0" ptsTypes="AAAAAAAAAAA">
                                      <p:cBhvr>
                                        <p:cTn id="6" dur="2000" fill="hold"/>
                                        <p:tgtEl>
                                          <p:spTgt spid="5"/>
                                        </p:tgtEl>
                                        <p:attrNameLst>
                                          <p:attrName>ppt_x</p:attrName>
                                          <p:attrName>ppt_y</p:attrName>
                                        </p:attrNameLst>
                                      </p:cBhvr>
                                      <p:rCtr x="-11458" y="14907"/>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0 0 L 0 0.25 E" pathEditMode="relative" ptsTypes="">
                                      <p:cBhvr>
                                        <p:cTn id="10" dur="2000" fill="hold"/>
                                        <p:tgtEl>
                                          <p:spTgt spid="6"/>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50" presetClass="path" presetSubtype="0" accel="50000" decel="50000" fill="hold" grpId="0" nodeType="clickEffect">
                                  <p:stCondLst>
                                    <p:cond delay="0"/>
                                  </p:stCondLst>
                                  <p:childTnLst>
                                    <p:animMotion origin="layout" path="M -3.75E-6 1.38778E-17 L 0.10352 1.38778E-17 C 0.14987 1.38778E-17 0.20704 0.07153 0.20704 0.12986 L 0.20704 0.25972 " pathEditMode="relative" rAng="0" ptsTypes="AAAA">
                                      <p:cBhvr>
                                        <p:cTn id="14" dur="2000" fill="hold"/>
                                        <p:tgtEl>
                                          <p:spTgt spid="7"/>
                                        </p:tgtEl>
                                        <p:attrNameLst>
                                          <p:attrName>ppt_x</p:attrName>
                                          <p:attrName>ppt_y</p:attrName>
                                        </p:attrNameLst>
                                      </p:cBhvr>
                                      <p:rCtr x="10352" y="12986"/>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0" nodeType="clickEffect">
                                  <p:stCondLst>
                                    <p:cond delay="0"/>
                                  </p:stCondLst>
                                  <p:childTnLst>
                                    <p:animMotion origin="layout" path="M 0 0 L 0 0.25 E" pathEditMode="relative" ptsTypes="">
                                      <p:cBhvr>
                                        <p:cTn id="18" dur="2000" fill="hold"/>
                                        <p:tgtEl>
                                          <p:spTgt spid="8"/>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0" nodeType="clickEffect">
                                  <p:stCondLst>
                                    <p:cond delay="0"/>
                                  </p:stCondLst>
                                  <p:childTnLst>
                                    <p:animMotion origin="layout" path="M 0 0 L 0 0.25 E" pathEditMode="relative" ptsTypes="">
                                      <p:cBhvr>
                                        <p:cTn id="22" dur="2000" fill="hold"/>
                                        <p:tgtEl>
                                          <p:spTgt spid="9"/>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0 0 L 0 0.25 E" pathEditMode="relative" ptsTypes="">
                                      <p:cBhvr>
                                        <p:cTn id="26" dur="2000" fill="hold"/>
                                        <p:tgtEl>
                                          <p:spTgt spid="10"/>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F05E-74AD-4D2B-B3E7-B8447FF1F409}"/>
              </a:ext>
            </a:extLst>
          </p:cNvPr>
          <p:cNvSpPr>
            <a:spLocks noGrp="1"/>
          </p:cNvSpPr>
          <p:nvPr>
            <p:ph type="title"/>
          </p:nvPr>
        </p:nvSpPr>
        <p:spPr>
          <a:xfrm>
            <a:off x="566646" y="0"/>
            <a:ext cx="10625229" cy="1147053"/>
          </a:xfrm>
        </p:spPr>
        <p:txBody>
          <a:bodyPr>
            <a:normAutofit fontScale="90000"/>
          </a:bodyPr>
          <a:lstStyle/>
          <a:p>
            <a:pPr algn="ctr"/>
            <a:r>
              <a:rPr lang="en-US" dirty="0"/>
              <a:t>Why do we need Version Control System?</a:t>
            </a:r>
            <a:endParaRPr lang="en-IN" dirty="0"/>
          </a:p>
        </p:txBody>
      </p:sp>
      <p:sp>
        <p:nvSpPr>
          <p:cNvPr id="3" name="Content Placeholder 2">
            <a:extLst>
              <a:ext uri="{FF2B5EF4-FFF2-40B4-BE49-F238E27FC236}">
                <a16:creationId xmlns:a16="http://schemas.microsoft.com/office/drawing/2014/main" id="{32DFAEC9-F611-4E93-83EA-FB32822A3E27}"/>
              </a:ext>
            </a:extLst>
          </p:cNvPr>
          <p:cNvSpPr>
            <a:spLocks noGrp="1"/>
          </p:cNvSpPr>
          <p:nvPr>
            <p:ph idx="1"/>
          </p:nvPr>
        </p:nvSpPr>
        <p:spPr>
          <a:xfrm>
            <a:off x="571020" y="1400175"/>
            <a:ext cx="10620855" cy="3848100"/>
          </a:xfrm>
        </p:spPr>
        <p:txBody>
          <a:bodyPr>
            <a:normAutofit fontScale="85000" lnSpcReduction="10000"/>
          </a:bodyPr>
          <a:lstStyle/>
          <a:p>
            <a:r>
              <a:rPr lang="en-US" dirty="0">
                <a:latin typeface="+mj-lt"/>
              </a:rPr>
              <a:t>When multiple team members work on the same project, it is essential to have version control for the program. Version control system helps the team to share changes and merge changes made to artifacts seamless and efficient.</a:t>
            </a:r>
          </a:p>
          <a:p>
            <a:endParaRPr lang="en-US" dirty="0">
              <a:latin typeface="+mj-lt"/>
            </a:endParaRPr>
          </a:p>
          <a:p>
            <a:pPr marL="0" indent="0">
              <a:buNone/>
            </a:pPr>
            <a:r>
              <a:rPr lang="en-US" dirty="0">
                <a:latin typeface="+mj-lt"/>
              </a:rPr>
              <a:t>VCS improves the following factors: </a:t>
            </a:r>
          </a:p>
          <a:p>
            <a:pPr marL="0" indent="0">
              <a:buNone/>
            </a:pPr>
            <a:r>
              <a:rPr lang="en-US" dirty="0">
                <a:latin typeface="+mj-lt"/>
              </a:rPr>
              <a:t>1.Collaboration </a:t>
            </a:r>
          </a:p>
          <a:p>
            <a:pPr marL="0" indent="0">
              <a:buNone/>
            </a:pPr>
            <a:r>
              <a:rPr lang="en-US" dirty="0">
                <a:latin typeface="+mj-lt"/>
              </a:rPr>
              <a:t>2.Storing Versions </a:t>
            </a:r>
          </a:p>
          <a:p>
            <a:pPr marL="0" indent="0">
              <a:buNone/>
            </a:pPr>
            <a:r>
              <a:rPr lang="en-US" dirty="0">
                <a:latin typeface="+mj-lt"/>
              </a:rPr>
              <a:t>3.Backup </a:t>
            </a:r>
          </a:p>
          <a:p>
            <a:pPr marL="0" indent="0">
              <a:buNone/>
            </a:pPr>
            <a:r>
              <a:rPr lang="en-US" dirty="0">
                <a:latin typeface="+mj-lt"/>
              </a:rPr>
              <a:t>4.Improves visibility </a:t>
            </a:r>
          </a:p>
          <a:p>
            <a:pPr marL="0" indent="0">
              <a:buNone/>
            </a:pPr>
            <a:r>
              <a:rPr lang="en-US" dirty="0">
                <a:latin typeface="+mj-lt"/>
              </a:rPr>
              <a:t>5.Accelerate product delivery</a:t>
            </a:r>
          </a:p>
          <a:p>
            <a:endParaRPr lang="en-IN" dirty="0"/>
          </a:p>
        </p:txBody>
      </p:sp>
    </p:spTree>
    <p:extLst>
      <p:ext uri="{BB962C8B-B14F-4D97-AF65-F5344CB8AC3E}">
        <p14:creationId xmlns:p14="http://schemas.microsoft.com/office/powerpoint/2010/main" val="1505343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16B50-82B7-44FF-BC2B-2EDA1498E567}"/>
              </a:ext>
            </a:extLst>
          </p:cNvPr>
          <p:cNvSpPr>
            <a:spLocks noGrp="1"/>
          </p:cNvSpPr>
          <p:nvPr>
            <p:ph type="title"/>
          </p:nvPr>
        </p:nvSpPr>
        <p:spPr/>
        <p:txBody>
          <a:bodyPr>
            <a:normAutofit fontScale="90000"/>
          </a:bodyPr>
          <a:lstStyle/>
          <a:p>
            <a:r>
              <a:rPr lang="en-US" dirty="0"/>
              <a:t>Before diving deep, let’s explain a scenario before Git:</a:t>
            </a:r>
            <a:endParaRPr lang="en-IN" dirty="0"/>
          </a:p>
        </p:txBody>
      </p:sp>
      <p:pic>
        <p:nvPicPr>
          <p:cNvPr id="4" name="Content Placeholder 3">
            <a:extLst>
              <a:ext uri="{FF2B5EF4-FFF2-40B4-BE49-F238E27FC236}">
                <a16:creationId xmlns:a16="http://schemas.microsoft.com/office/drawing/2014/main" id="{604AB13F-25A1-4301-B008-A57C9D86ACE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5575" y="1385178"/>
            <a:ext cx="5400675" cy="4415547"/>
          </a:xfrm>
          <a:prstGeom prst="rect">
            <a:avLst/>
          </a:prstGeom>
          <a:noFill/>
        </p:spPr>
      </p:pic>
      <p:sp>
        <p:nvSpPr>
          <p:cNvPr id="5" name="TextBox 4">
            <a:extLst>
              <a:ext uri="{FF2B5EF4-FFF2-40B4-BE49-F238E27FC236}">
                <a16:creationId xmlns:a16="http://schemas.microsoft.com/office/drawing/2014/main" id="{6101279A-7218-4A4B-B407-A0A175F9B69A}"/>
              </a:ext>
            </a:extLst>
          </p:cNvPr>
          <p:cNvSpPr txBox="1"/>
          <p:nvPr/>
        </p:nvSpPr>
        <p:spPr>
          <a:xfrm>
            <a:off x="606652" y="2609850"/>
            <a:ext cx="4603523" cy="2585323"/>
          </a:xfrm>
          <a:prstGeom prst="rect">
            <a:avLst/>
          </a:prstGeom>
          <a:noFill/>
        </p:spPr>
        <p:txBody>
          <a:bodyPr wrap="square" rtlCol="0">
            <a:spAutoFit/>
          </a:bodyPr>
          <a:lstStyle/>
          <a:p>
            <a:r>
              <a:rPr lang="en-US" dirty="0" err="1"/>
              <a:t>i</a:t>
            </a:r>
            <a:r>
              <a:rPr lang="en-US" dirty="0"/>
              <a:t>. Developers used to submit their codes to the central server without having copies of their own.</a:t>
            </a:r>
          </a:p>
          <a:p>
            <a:endParaRPr lang="en-US" dirty="0"/>
          </a:p>
          <a:p>
            <a:r>
              <a:rPr lang="en-US" dirty="0"/>
              <a:t>ii. Any changes made to the source code were unknown to the other developers.</a:t>
            </a:r>
          </a:p>
          <a:p>
            <a:endParaRPr lang="en-US" dirty="0"/>
          </a:p>
          <a:p>
            <a:r>
              <a:rPr lang="en-US" dirty="0"/>
              <a:t>iii. There was no communication between any of the developers.</a:t>
            </a:r>
          </a:p>
        </p:txBody>
      </p:sp>
    </p:spTree>
    <p:extLst>
      <p:ext uri="{BB962C8B-B14F-4D97-AF65-F5344CB8AC3E}">
        <p14:creationId xmlns:p14="http://schemas.microsoft.com/office/powerpoint/2010/main" val="947219927"/>
      </p:ext>
    </p:extLst>
  </p:cSld>
  <p:clrMapOvr>
    <a:masterClrMapping/>
  </p:clrMapOvr>
</p:sld>
</file>

<file path=ppt/theme/theme1.xml><?xml version="1.0" encoding="utf-8"?>
<a:theme xmlns:a="http://schemas.openxmlformats.org/drawingml/2006/main" name="CitationVTI">
  <a:themeElements>
    <a:clrScheme name="AnalogousFromLightSeed_2SEEDS">
      <a:dk1>
        <a:srgbClr val="000000"/>
      </a:dk1>
      <a:lt1>
        <a:srgbClr val="FFFFFF"/>
      </a:lt1>
      <a:dk2>
        <a:srgbClr val="412437"/>
      </a:dk2>
      <a:lt2>
        <a:srgbClr val="E2E8E4"/>
      </a:lt2>
      <a:accent1>
        <a:srgbClr val="BA7FA6"/>
      </a:accent1>
      <a:accent2>
        <a:srgbClr val="C193C5"/>
      </a:accent2>
      <a:accent3>
        <a:srgbClr val="C696A2"/>
      </a:accent3>
      <a:accent4>
        <a:srgbClr val="84AD76"/>
      </a:accent4>
      <a:accent5>
        <a:srgbClr val="84AE8B"/>
      </a:accent5>
      <a:accent6>
        <a:srgbClr val="76AE97"/>
      </a:accent6>
      <a:hlink>
        <a:srgbClr val="568E68"/>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TM04033917[[fn=Berlin]]</Template>
  <TotalTime>67</TotalTime>
  <Words>586</Words>
  <Application>Microsoft Office PowerPoint</Application>
  <PresentationFormat>Widescreen</PresentationFormat>
  <Paragraphs>44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Cambria</vt:lpstr>
      <vt:lpstr>Grandview</vt:lpstr>
      <vt:lpstr>Grandview Display</vt:lpstr>
      <vt:lpstr>CitationVTI</vt:lpstr>
      <vt:lpstr>Git and GitHub Introduction</vt:lpstr>
      <vt:lpstr>Part 1 :Basic Concepts </vt:lpstr>
      <vt:lpstr>What is Version Control System (VCS)?</vt:lpstr>
      <vt:lpstr>PowerPoint Presentation</vt:lpstr>
      <vt:lpstr>1.Centralized Version Control System: </vt:lpstr>
      <vt:lpstr>2.Distributed Version Control System</vt:lpstr>
      <vt:lpstr>PowerPoint Presentation</vt:lpstr>
      <vt:lpstr>Why do we need Version Control System?</vt:lpstr>
      <vt:lpstr>Before diving deep, let’s explain a scenario before Git:</vt:lpstr>
      <vt:lpstr>Now let’s look at the scenario after Git:</vt:lpstr>
      <vt:lpstr>What is Git?</vt:lpstr>
      <vt:lpstr>What is 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 Introduction</dc:title>
  <dc:creator>priyanka Bhosle</dc:creator>
  <cp:lastModifiedBy>priyanka Bhosle</cp:lastModifiedBy>
  <cp:revision>1</cp:revision>
  <dcterms:created xsi:type="dcterms:W3CDTF">2022-12-23T16:56:51Z</dcterms:created>
  <dcterms:modified xsi:type="dcterms:W3CDTF">2022-12-23T18:04:45Z</dcterms:modified>
</cp:coreProperties>
</file>